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2" r:id="rId3"/>
    <p:sldId id="278" r:id="rId4"/>
    <p:sldId id="286" r:id="rId5"/>
    <p:sldId id="288" r:id="rId6"/>
    <p:sldId id="279" r:id="rId7"/>
    <p:sldId id="259" r:id="rId8"/>
    <p:sldId id="275" r:id="rId9"/>
    <p:sldId id="282" r:id="rId10"/>
    <p:sldId id="276" r:id="rId11"/>
    <p:sldId id="273" r:id="rId12"/>
    <p:sldId id="281" r:id="rId13"/>
    <p:sldId id="263" r:id="rId14"/>
    <p:sldId id="287" r:id="rId15"/>
    <p:sldId id="280" r:id="rId16"/>
    <p:sldId id="265" r:id="rId17"/>
    <p:sldId id="27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A527A-4054-4DF1-972D-4916105C7686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FFBFC-43AF-4C8B-B068-F2C7BD0F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73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CE5-E9CD-485A-9369-5C022C5C4F7C}" type="datetime1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F74-05B3-409B-9C85-285B8D60D92C}" type="datetime1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300D-83BA-4BF8-9C9C-A2CA662580ED}" type="datetime1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A75E-1F66-465E-8406-192CA83BC8B5}" type="datetime1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A286-5806-4D70-8CAB-11C2383D043D}" type="datetime1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898-1401-4C40-A891-BADC7C2D11D8}" type="datetime1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8A22-E765-4E37-84F9-83077BE4A2BD}" type="datetime1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1181FF01-4D19-42AD-8A9A-46F97D0CCA1E}" type="datetime1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40.138.77.210/bigdat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inin@saturn.yzu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b.yzu.edu.tw/ajaxYZlib/Search/Holding.aspx?BiblioSNo=442516" TargetMode="External"/><Relationship Id="rId2" Type="http://schemas.openxmlformats.org/officeDocument/2006/relationships/hyperlink" Target="http://lib.yzu.edu.tw/ajaxYZlib/Search/Holding.aspx?BiblioSNo=59442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b.yzu.edu.tw/ajaxYZlib/Search/Holding.aspx?BiblioSNo=7087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b.yzu.edu.tw/ajaxYZlib/Search/Holding.aspx?BiblioSNo=707384" TargetMode="External"/><Relationship Id="rId2" Type="http://schemas.openxmlformats.org/officeDocument/2006/relationships/hyperlink" Target="http://lib.yzu.edu.tw/ajaxYZlib/Search/Holding.aspx?BiblioSNo=70703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ib.yzu.edu.tw/ajaxYZlib/Search/Holding.aspx?BiblioSNo=857162" TargetMode="External"/><Relationship Id="rId2" Type="http://schemas.openxmlformats.org/officeDocument/2006/relationships/hyperlink" Target="http://lib.yzu.edu.tw/ajaxYZlib/Search/Holding.aspx?BiblioSNo=6768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b.yzu.edu.tw/ajaxYZlib/Search/Holding.aspx?BiblioSNo=856108" TargetMode="External"/><Relationship Id="rId4" Type="http://schemas.openxmlformats.org/officeDocument/2006/relationships/hyperlink" Target="http://lib.yzu.edu.tw/ajaxYZlib/Search/Holding.aspx?BiblioSNo=85716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nuals.bioinformatics.ucr.edu/home/R_BioCondManual" TargetMode="External"/><Relationship Id="rId7" Type="http://schemas.openxmlformats.org/officeDocument/2006/relationships/hyperlink" Target="https://spark.apache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doop.apache.org/" TargetMode="External"/><Relationship Id="rId5" Type="http://schemas.openxmlformats.org/officeDocument/2006/relationships/hyperlink" Target="https://rpubs.com/" TargetMode="External"/><Relationship Id="rId4" Type="http://schemas.openxmlformats.org/officeDocument/2006/relationships/hyperlink" Target="http://www.statmethods.n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x2k6M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eamchallenges.org/" TargetMode="External"/><Relationship Id="rId2" Type="http://schemas.openxmlformats.org/officeDocument/2006/relationships/hyperlink" Target="http://www.kaggle.com/competi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huntr.com/tw" TargetMode="External"/><Relationship Id="rId5" Type="http://schemas.openxmlformats.org/officeDocument/2006/relationships/hyperlink" Target="https://hackathon.tw/" TargetMode="External"/><Relationship Id="rId4" Type="http://schemas.openxmlformats.org/officeDocument/2006/relationships/hyperlink" Target="https://aidea-web.t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簡廷因 </a:t>
            </a:r>
            <a:r>
              <a:rPr lang="en-US" altLang="zh-TW" dirty="0" smtClean="0"/>
              <a:t>Ting-Ying </a:t>
            </a:r>
            <a:r>
              <a:rPr lang="en-US" altLang="zh-TW" dirty="0" err="1" smtClean="0"/>
              <a:t>Chien</a:t>
            </a:r>
            <a:endParaRPr lang="en-US" altLang="zh-TW" dirty="0" smtClean="0"/>
          </a:p>
          <a:p>
            <a:r>
              <a:rPr lang="en-US" altLang="zh-TW" dirty="0" smtClean="0"/>
              <a:t>2022.02.17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Big Data Analytics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</a:p>
          <a:p>
            <a:pPr lvl="1"/>
            <a:r>
              <a:rPr lang="en-US" altLang="zh-TW" dirty="0" smtClean="0"/>
              <a:t>The top 3 in a competition (# teams &gt; </a:t>
            </a:r>
            <a:r>
              <a:rPr lang="en-US" altLang="zh-TW" dirty="0"/>
              <a:t>5</a:t>
            </a:r>
            <a:r>
              <a:rPr lang="en-US" altLang="zh-TW" dirty="0" smtClean="0"/>
              <a:t>0)</a:t>
            </a:r>
          </a:p>
          <a:p>
            <a:pPr lvl="1"/>
            <a:r>
              <a:rPr lang="en-US" altLang="zh-TW" dirty="0" smtClean="0"/>
              <a:t>Final score = 99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Portal</a:t>
            </a:r>
          </a:p>
          <a:p>
            <a:pPr lvl="1"/>
            <a:r>
              <a:rPr lang="en-US" altLang="zh-TW" dirty="0" smtClean="0"/>
              <a:t>Portal -&gt; Homework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 smtClean="0"/>
              <a:t>Demo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Submit Homework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0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140.138.77.210/bigdata/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 day 1IP for 1 person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 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20" y="2708921"/>
            <a:ext cx="8291859" cy="22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50339"/>
              </p:ext>
            </p:extLst>
          </p:nvPr>
        </p:nvGraphicFramePr>
        <p:xfrm>
          <a:off x="1981200" y="2204864"/>
          <a:ext cx="8208912" cy="2876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02/17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Comprehensive introduction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02/24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R programming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03/03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R programming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03/10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R programming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03/17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R plot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03/24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R plot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03/31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</a:rPr>
                        <a:t>Rshiny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 (Data Visualization)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8573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04/07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</a:rPr>
                        <a:t>Rshiny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 (Data Visualization)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04/14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 dirty="0" smtClean="0">
                          <a:effectLst/>
                        </a:rPr>
                        <a:t>Midterm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4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97748"/>
              </p:ext>
            </p:extLst>
          </p:nvPr>
        </p:nvGraphicFramePr>
        <p:xfrm>
          <a:off x="1981200" y="2276873"/>
          <a:ext cx="8208912" cy="3032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04/21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en-US" altLang="zh-TW" sz="20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mining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04/28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en-US" altLang="zh-TW" sz="20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mining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05/05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Final project proposal (PPT + Oral Presentation)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05/12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Machine learning / </a:t>
                      </a: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05/19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Machine learning / </a:t>
                      </a: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89514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05/26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big data platform &amp; </a:t>
                      </a:r>
                      <a:r>
                        <a:rPr lang="en-US" altLang="zh-TW" sz="20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RHadoop</a:t>
                      </a:r>
                      <a:endParaRPr lang="en-US" altLang="zh-TW" sz="200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06/02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Text Mining</a:t>
                      </a:r>
                      <a:endParaRPr lang="en-US" altLang="zh-TW" sz="2000" b="0" i="0" u="none" strike="noStrike" dirty="0" smtClean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effectLst/>
                        </a:rPr>
                        <a:t>06/09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Text Mining</a:t>
                      </a:r>
                      <a:endParaRPr lang="en-US" altLang="zh-TW" sz="2000" b="0" i="0" u="none" strike="noStrike" dirty="0" smtClean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smtClean="0">
                          <a:effectLst/>
                        </a:rPr>
                        <a:t>06/16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Final project demo (PPT + Oral Presentation)</a:t>
                      </a:r>
                      <a:endParaRPr lang="en-US" altLang="zh-TW" sz="2000" b="0" i="0" u="none" strike="noStrike" dirty="0" smtClean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5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Computer </a:t>
            </a:r>
            <a:r>
              <a:rPr lang="en-US" altLang="zh-TW" dirty="0" smtClean="0"/>
              <a:t>Programming</a:t>
            </a:r>
          </a:p>
          <a:p>
            <a:r>
              <a:rPr lang="en-US" altLang="zh-TW" dirty="0" smtClean="0"/>
              <a:t>Probability </a:t>
            </a:r>
            <a:r>
              <a:rPr lang="en-US" altLang="zh-TW" dirty="0"/>
              <a:t>and </a:t>
            </a:r>
            <a:r>
              <a:rPr lang="en-US" altLang="zh-TW" dirty="0" smtClean="0"/>
              <a:t>Statistics</a:t>
            </a:r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UNIX </a:t>
            </a:r>
            <a:r>
              <a:rPr lang="en-US" altLang="zh-TW" dirty="0" smtClean="0"/>
              <a:t>System</a:t>
            </a:r>
          </a:p>
          <a:p>
            <a:r>
              <a:rPr lang="en-US" altLang="zh-TW" dirty="0"/>
              <a:t>Introduction to Database System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Pre-requisite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care</a:t>
            </a:r>
          </a:p>
          <a:p>
            <a:pPr lvl="1"/>
            <a:r>
              <a:rPr lang="zh-TW" altLang="en-US" dirty="0"/>
              <a:t>作業</a:t>
            </a:r>
            <a:r>
              <a:rPr lang="zh-TW" altLang="en-US" dirty="0" smtClean="0"/>
              <a:t>抄襲</a:t>
            </a:r>
            <a:endParaRPr lang="en-US" altLang="zh-TW" dirty="0" smtClean="0"/>
          </a:p>
          <a:p>
            <a:pPr lvl="2"/>
            <a:r>
              <a:rPr lang="zh-TW" altLang="en-US" dirty="0"/>
              <a:t>該次</a:t>
            </a:r>
            <a:r>
              <a:rPr lang="zh-TW" altLang="en-US" dirty="0" smtClean="0"/>
              <a:t>作業</a:t>
            </a:r>
            <a:r>
              <a:rPr lang="en-US" altLang="zh-TW" dirty="0"/>
              <a:t>0</a:t>
            </a:r>
            <a:r>
              <a:rPr lang="zh-TW" altLang="en-US" dirty="0" smtClean="0"/>
              <a:t>分，累犯者前幾次均為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抄與被抄</a:t>
            </a:r>
            <a:r>
              <a:rPr lang="en-US" altLang="zh-TW" dirty="0" smtClean="0"/>
              <a:t>)</a:t>
            </a:r>
            <a:r>
              <a:rPr lang="zh-TW" altLang="en-US" dirty="0" smtClean="0"/>
              <a:t>等同</a:t>
            </a:r>
            <a:endParaRPr lang="en-US" altLang="zh-TW" dirty="0" smtClean="0"/>
          </a:p>
          <a:p>
            <a:pPr lvl="1"/>
            <a:r>
              <a:rPr lang="zh-TW" altLang="en-US" dirty="0"/>
              <a:t>考試</a:t>
            </a:r>
            <a:r>
              <a:rPr lang="zh-TW" altLang="en-US" dirty="0" smtClean="0"/>
              <a:t>作弊</a:t>
            </a:r>
            <a:endParaRPr lang="en-US" altLang="zh-TW" dirty="0" smtClean="0"/>
          </a:p>
          <a:p>
            <a:pPr lvl="2"/>
            <a:r>
              <a:rPr lang="zh-TW" altLang="en-US" dirty="0"/>
              <a:t>請</a:t>
            </a:r>
            <a:r>
              <a:rPr lang="zh-TW" altLang="en-US" dirty="0" smtClean="0"/>
              <a:t>重修，情節嚴重者校規處置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作業遲交</a:t>
            </a:r>
            <a:endParaRPr lang="en-US" altLang="zh-TW" dirty="0" smtClean="0"/>
          </a:p>
          <a:p>
            <a:pPr lvl="2"/>
            <a:r>
              <a:rPr lang="zh-TW" altLang="en-US" dirty="0"/>
              <a:t>遲交一天扣該次作業</a:t>
            </a:r>
            <a:r>
              <a:rPr lang="en-US" altLang="zh-TW" dirty="0"/>
              <a:t>10</a:t>
            </a:r>
            <a:r>
              <a:rPr lang="zh-TW" altLang="en-US" dirty="0" smtClean="0"/>
              <a:t>分，扣到</a:t>
            </a:r>
            <a:r>
              <a:rPr lang="en-US" altLang="zh-TW" dirty="0" smtClean="0"/>
              <a:t>0</a:t>
            </a:r>
            <a:r>
              <a:rPr lang="zh-TW" altLang="en-US" dirty="0" smtClean="0"/>
              <a:t>為止</a:t>
            </a:r>
            <a:endParaRPr lang="en-US" altLang="zh-TW" dirty="0" smtClean="0"/>
          </a:p>
          <a:p>
            <a:pPr lvl="1"/>
            <a:r>
              <a:rPr lang="zh-TW" altLang="en-US" dirty="0"/>
              <a:t>不能含有</a:t>
            </a:r>
            <a:r>
              <a:rPr lang="zh-TW" altLang="en-US" dirty="0" smtClean="0"/>
              <a:t>病毒</a:t>
            </a:r>
            <a:endParaRPr lang="en-US" altLang="zh-TW" dirty="0" smtClean="0"/>
          </a:p>
          <a:p>
            <a:pPr lvl="2"/>
            <a:r>
              <a:rPr lang="zh-TW" altLang="en-US" dirty="0"/>
              <a:t>該次作業以</a:t>
            </a:r>
            <a:r>
              <a:rPr lang="en-US" altLang="zh-TW" dirty="0"/>
              <a:t>0</a:t>
            </a:r>
            <a:r>
              <a:rPr lang="zh-TW" altLang="en-US" dirty="0"/>
              <a:t>分</a:t>
            </a:r>
            <a:r>
              <a:rPr lang="zh-TW" altLang="en-US" dirty="0" smtClean="0"/>
              <a:t>計</a:t>
            </a:r>
            <a:endParaRPr lang="en-US" altLang="zh-TW" dirty="0" smtClean="0"/>
          </a:p>
          <a:p>
            <a:pPr lvl="1"/>
            <a:r>
              <a:rPr lang="zh-TW" altLang="en-US" dirty="0"/>
              <a:t>不打擾他人</a:t>
            </a:r>
            <a:r>
              <a:rPr lang="zh-TW" altLang="en-US" dirty="0" smtClean="0"/>
              <a:t>上課</a:t>
            </a:r>
            <a:endParaRPr lang="en-US" altLang="zh-TW" dirty="0" smtClean="0"/>
          </a:p>
          <a:p>
            <a:pPr lvl="1"/>
            <a:r>
              <a:rPr lang="zh-TW" altLang="en-US" dirty="0"/>
              <a:t>上課不能</a:t>
            </a:r>
            <a:r>
              <a:rPr lang="zh-TW" altLang="en-US" dirty="0" smtClean="0"/>
              <a:t>吃東西</a:t>
            </a:r>
            <a:endParaRPr lang="en-US" altLang="zh-TW" dirty="0" smtClean="0"/>
          </a:p>
          <a:p>
            <a:pPr lvl="2"/>
            <a:r>
              <a:rPr lang="zh-TW" altLang="en-US" dirty="0"/>
              <a:t>依教室</a:t>
            </a:r>
            <a:r>
              <a:rPr lang="zh-TW" altLang="en-US" dirty="0" smtClean="0"/>
              <a:t>規定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公約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Teacher</a:t>
            </a:r>
          </a:p>
          <a:p>
            <a:pPr lvl="1"/>
            <a:r>
              <a:rPr lang="zh-TW" altLang="en-US" dirty="0" smtClean="0"/>
              <a:t>簡廷因</a:t>
            </a:r>
            <a:endParaRPr lang="en-US" altLang="zh-TW" dirty="0"/>
          </a:p>
          <a:p>
            <a:pPr lvl="2"/>
            <a:r>
              <a:rPr lang="en-US" altLang="zh-TW" dirty="0" smtClean="0">
                <a:hlinkClick r:id="rId2"/>
              </a:rPr>
              <a:t>tinin@saturn.yzu.edu.tw</a:t>
            </a:r>
            <a:endParaRPr lang="en-US" altLang="zh-TW" dirty="0" smtClean="0"/>
          </a:p>
          <a:p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/>
              <a:t>Thu. </a:t>
            </a:r>
            <a:r>
              <a:rPr lang="en-US" altLang="zh-TW" dirty="0" smtClean="0"/>
              <a:t>14:10 </a:t>
            </a:r>
            <a:r>
              <a:rPr lang="en-US" altLang="zh-TW" dirty="0" smtClean="0"/>
              <a:t>– </a:t>
            </a:r>
            <a:r>
              <a:rPr lang="en-US" altLang="zh-TW" dirty="0" smtClean="0"/>
              <a:t>17:00</a:t>
            </a:r>
            <a:endParaRPr lang="en-US" altLang="zh-TW" dirty="0" smtClean="0"/>
          </a:p>
          <a:p>
            <a:r>
              <a:rPr lang="en-US" altLang="zh-TW" dirty="0" smtClean="0"/>
              <a:t>Place</a:t>
            </a:r>
          </a:p>
          <a:p>
            <a:pPr lvl="1"/>
            <a:r>
              <a:rPr lang="en-US" altLang="zh-TW" dirty="0" smtClean="0"/>
              <a:t>1201A</a:t>
            </a:r>
          </a:p>
          <a:p>
            <a:r>
              <a:rPr lang="en-US" altLang="zh-TW" dirty="0" smtClean="0"/>
              <a:t>Office hour</a:t>
            </a:r>
          </a:p>
          <a:p>
            <a:pPr lvl="1"/>
            <a:r>
              <a:rPr lang="en-US" altLang="zh-TW" dirty="0"/>
              <a:t>Tue 14:00 – 16:00</a:t>
            </a:r>
          </a:p>
          <a:p>
            <a:pPr lvl="1"/>
            <a:r>
              <a:rPr lang="en-US" altLang="zh-TW" dirty="0"/>
              <a:t>Thu 10:00 – 12:00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Data Analytics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1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Big Data Analytics with R and </a:t>
            </a:r>
            <a:r>
              <a:rPr lang="en-US" altLang="zh-TW" dirty="0" smtClean="0"/>
              <a:t>Hadoop</a:t>
            </a:r>
          </a:p>
          <a:p>
            <a:pPr lvl="1"/>
            <a:r>
              <a:rPr lang="en-US" altLang="zh-TW" dirty="0" smtClean="0"/>
              <a:t>ISBN : 978-1-78216-328-2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lib.yzu.edu.tw/ajaxYZlib/Search/Holding.aspx?BiblioSNo=594427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/>
              <a:t>Hadoop in </a:t>
            </a:r>
            <a:r>
              <a:rPr lang="en-US" altLang="zh-TW" dirty="0" smtClean="0"/>
              <a:t>Action</a:t>
            </a:r>
          </a:p>
          <a:p>
            <a:pPr lvl="1"/>
            <a:r>
              <a:rPr lang="en-US" altLang="zh-TW" dirty="0" smtClean="0"/>
              <a:t>ISBN : 9781935182191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lib.yzu.edu.tw/ajaxYZlib/Search/Holding.aspx?BiblioSNo=442516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/>
              <a:t>Beginning data science in R: data analysis, visualization, and modelling for the data scientist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ISBN: 9781484226711</a:t>
            </a:r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lib.yzu.edu.tw/ajaxYZlib/Search/Holding.aspx?BiblioSNo=708746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Book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2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语言数据分析项目精解 </a:t>
            </a:r>
            <a:r>
              <a:rPr lang="en-US" altLang="zh-CN" dirty="0"/>
              <a:t>: </a:t>
            </a:r>
            <a:r>
              <a:rPr lang="zh-CN" altLang="en-US" dirty="0"/>
              <a:t>理论、方法、实</a:t>
            </a:r>
            <a:r>
              <a:rPr lang="zh-CN" altLang="en-US" dirty="0" smtClean="0"/>
              <a:t>战</a:t>
            </a:r>
            <a:endParaRPr lang="en-US" altLang="zh-CN" dirty="0" smtClean="0"/>
          </a:p>
          <a:p>
            <a:pPr lvl="1"/>
            <a:r>
              <a:rPr lang="en-US" altLang="zh-TW" dirty="0" smtClean="0"/>
              <a:t>ISBN: </a:t>
            </a:r>
            <a:r>
              <a:rPr lang="en-US" altLang="zh-TW" dirty="0"/>
              <a:t>9787121315732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lib.yzu.edu.tw/ajaxYZlib/Search/Holding.aspx?BiblioSNo=707035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實戰</a:t>
            </a:r>
            <a:r>
              <a:rPr lang="en-US" altLang="zh-TW" dirty="0"/>
              <a:t>R</a:t>
            </a:r>
            <a:r>
              <a:rPr lang="zh-TW" altLang="en-US" dirty="0"/>
              <a:t>語言預測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ISBN:978-957-22-4651-1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lib.yzu.edu.tw/ajaxYZlib/Search/Holding.aspx?BiblioSNo=707384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Book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54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 </a:t>
            </a:r>
            <a:r>
              <a:rPr lang="en-US" altLang="zh-TW" dirty="0"/>
              <a:t>in action : data analysis and graphics with R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lib.yzu.edu.tw/ajaxYZlib/Search/Holding.aspx?BiblioSNo=676837</a:t>
            </a:r>
            <a:endParaRPr lang="en-US" altLang="zh-TW" dirty="0"/>
          </a:p>
          <a:p>
            <a:r>
              <a:rPr lang="en-US" altLang="zh-TW" dirty="0" smtClean="0"/>
              <a:t>Modern </a:t>
            </a:r>
            <a:r>
              <a:rPr lang="en-US" altLang="zh-TW" dirty="0"/>
              <a:t>optimization with R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lib.yzu.edu.tw/ajaxYZlib/Search/Holding.aspx?BiblioSNo=857162</a:t>
            </a:r>
            <a:endParaRPr lang="en-US" altLang="zh-TW" dirty="0" smtClean="0"/>
          </a:p>
          <a:p>
            <a:pPr marL="514350" indent="-457200"/>
            <a:r>
              <a:rPr lang="en-US" altLang="zh-TW" dirty="0"/>
              <a:t>An introduction to statistical </a:t>
            </a:r>
            <a:r>
              <a:rPr lang="en-US" altLang="zh-TW" dirty="0" smtClean="0"/>
              <a:t>learning : </a:t>
            </a:r>
            <a:r>
              <a:rPr lang="en-US" altLang="zh-TW" dirty="0"/>
              <a:t>with applications in R</a:t>
            </a:r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lib.yzu.edu.tw/ajaxYZlib/Search/Holding.aspx?BiblioSNo=857161</a:t>
            </a:r>
            <a:endParaRPr lang="en-US" altLang="zh-TW" dirty="0" smtClean="0"/>
          </a:p>
          <a:p>
            <a:r>
              <a:rPr lang="zh-TW" altLang="en-US" dirty="0"/>
              <a:t>統計就是這麼輕鬆</a:t>
            </a:r>
            <a:r>
              <a:rPr lang="en-US" altLang="zh-TW" dirty="0"/>
              <a:t>R : AI</a:t>
            </a:r>
            <a:r>
              <a:rPr lang="zh-TW" altLang="en-US" dirty="0"/>
              <a:t>幫你寫好資料分析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http://lib.yzu.edu.tw/ajaxYZlib/Search/Holding.aspx?BiblioSNo=856108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Book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8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://www.r-project.org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manuals.bioinformatics.ucr.edu/home/R_BioCondManual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http://www.statmethods.net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https://rpubs.com/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Hadoop</a:t>
            </a:r>
          </a:p>
          <a:p>
            <a:pPr lvl="1"/>
            <a:r>
              <a:rPr lang="en-US" altLang="zh-TW" dirty="0">
                <a:hlinkClick r:id="rId6"/>
              </a:rPr>
              <a:t>http://hadoop.apache.org</a:t>
            </a:r>
            <a:r>
              <a:rPr lang="en-US" altLang="zh-TW" dirty="0" smtClean="0">
                <a:hlinkClick r:id="rId6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Spark</a:t>
            </a:r>
          </a:p>
          <a:p>
            <a:pPr lvl="1"/>
            <a:r>
              <a:rPr lang="en-US" altLang="zh-TW" dirty="0">
                <a:hlinkClick r:id="rId7"/>
              </a:rPr>
              <a:t>https://spark.apache.org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Resource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3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Homework:30%</a:t>
            </a:r>
          </a:p>
          <a:p>
            <a:pPr lvl="1"/>
            <a:r>
              <a:rPr lang="en-US" altLang="zh-TW" dirty="0" smtClean="0"/>
              <a:t>Min * 5 % + Max * 7% + the others * 6%</a:t>
            </a:r>
          </a:p>
          <a:p>
            <a:pPr lvl="2"/>
            <a:r>
              <a:rPr lang="en-US" altLang="zh-TW" dirty="0" smtClean="0"/>
              <a:t>R programming</a:t>
            </a:r>
          </a:p>
          <a:p>
            <a:pPr lvl="2"/>
            <a:r>
              <a:rPr lang="en-US" altLang="zh-TW" dirty="0" smtClean="0"/>
              <a:t>Data visualization </a:t>
            </a:r>
          </a:p>
          <a:p>
            <a:pPr lvl="2"/>
            <a:r>
              <a:rPr lang="en-US" altLang="zh-TW" dirty="0"/>
              <a:t>Final Project </a:t>
            </a:r>
            <a:r>
              <a:rPr lang="en-US" altLang="zh-TW" dirty="0" smtClean="0"/>
              <a:t>Proposal (PPT + Oral Presentation)</a:t>
            </a:r>
            <a:endParaRPr lang="en-US" altLang="zh-TW" dirty="0"/>
          </a:p>
          <a:p>
            <a:pPr lvl="2"/>
            <a:r>
              <a:rPr lang="en-US" altLang="zh-TW" dirty="0" smtClean="0"/>
              <a:t>Paper Work (innovation services in Big </a:t>
            </a:r>
            <a:r>
              <a:rPr lang="en-US" altLang="zh-TW" dirty="0"/>
              <a:t>Data, AI,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, … 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2"/>
            <a:r>
              <a:rPr lang="en-US" altLang="zh-TW" dirty="0"/>
              <a:t>Record a video to introduce your final project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Mid:  30%</a:t>
            </a:r>
          </a:p>
          <a:p>
            <a:endParaRPr lang="en-US" altLang="zh-TW" dirty="0"/>
          </a:p>
          <a:p>
            <a:r>
              <a:rPr lang="en-US" altLang="zh-TW" dirty="0" smtClean="0"/>
              <a:t>Final Project: 40 % (Presentation, Poster)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Team Project</a:t>
            </a:r>
          </a:p>
          <a:p>
            <a:pPr lvl="1"/>
            <a:r>
              <a:rPr lang="en-US" altLang="zh-TW" dirty="0"/>
              <a:t>2</a:t>
            </a:r>
            <a:r>
              <a:rPr lang="en-US" altLang="zh-TW" dirty="0" smtClean="0"/>
              <a:t>~3 persons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goo.gl/x2k6Mf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/>
              <a:t>A workshop</a:t>
            </a:r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Competitions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://www.kaggle.com/competitions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http://dreamchallenges.org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https://aidea-web.tw/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Others </a:t>
            </a:r>
            <a:r>
              <a:rPr lang="en-US" altLang="zh-TW" dirty="0"/>
              <a:t>competitions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Innovation Project</a:t>
            </a:r>
          </a:p>
          <a:p>
            <a:pPr lvl="1"/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://hackathon.tw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bhuntr.com/tw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Others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9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10073846</Template>
  <TotalTime>2377</TotalTime>
  <Words>529</Words>
  <Application>Microsoft Office PowerPoint</Application>
  <PresentationFormat>寬螢幕</PresentationFormat>
  <Paragraphs>171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新細明體</vt:lpstr>
      <vt:lpstr>Calibri</vt:lpstr>
      <vt:lpstr>Corbel</vt:lpstr>
      <vt:lpstr>Custom Theme</vt:lpstr>
      <vt:lpstr>Big Data Analytics</vt:lpstr>
      <vt:lpstr>Big Data Analytics</vt:lpstr>
      <vt:lpstr>Reference Book</vt:lpstr>
      <vt:lpstr>Reference Book</vt:lpstr>
      <vt:lpstr>Reference Book</vt:lpstr>
      <vt:lpstr>Online Resource</vt:lpstr>
      <vt:lpstr>Score</vt:lpstr>
      <vt:lpstr>Final Project</vt:lpstr>
      <vt:lpstr>Final Project</vt:lpstr>
      <vt:lpstr>Final Project</vt:lpstr>
      <vt:lpstr>Submit Homework </vt:lpstr>
      <vt:lpstr>Sign in</vt:lpstr>
      <vt:lpstr>schedule</vt:lpstr>
      <vt:lpstr>schedule</vt:lpstr>
      <vt:lpstr>Pre-requisite</vt:lpstr>
      <vt:lpstr>公約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</dc:title>
  <dc:creator>tinin</dc:creator>
  <cp:lastModifiedBy>簡廷因</cp:lastModifiedBy>
  <cp:revision>188</cp:revision>
  <dcterms:created xsi:type="dcterms:W3CDTF">2012-02-22T14:05:57Z</dcterms:created>
  <dcterms:modified xsi:type="dcterms:W3CDTF">2022-02-16T10:26:01Z</dcterms:modified>
</cp:coreProperties>
</file>