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8280E-5293-1C4A-864B-1580E7C44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69439C-2D6B-DC4E-AD90-E3F6F96F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937B9-1F4E-4644-B02B-0064397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70FDF-FBA7-E844-B0CB-1FCC4971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FD177-5CB0-424F-8F53-FC235C03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025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71602-8E00-A444-803F-A4A74E2A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B51335-74ED-D04B-8271-1F41892D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679E61-F53D-3140-A5D3-852EEB95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6A42A-FB10-EE44-B33D-71E0A22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84D7F-5E7A-894E-82C9-D455646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6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CA1023-BA60-D340-ADCF-B37F5AE36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0F2F13-B4B9-2640-9683-3F8E2DA61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4D917-CB7F-C74F-BE22-133EB6FA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DF209-C6D4-2B48-AA3D-7D53181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07B70F-6EA4-1A4E-A398-71C6567A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61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184F3-8249-2A41-A3E9-3C7D673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53DE1-F395-EB40-8FB5-1EDCD33C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1003-4414-E64A-B264-76BB802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B96F3-2348-4A4C-815C-5D2525FA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2A4E4-C266-9B41-B09A-3DCE7E7B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7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03839-7496-0D40-A916-27E67FD3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F44CD8-D2D0-DA4D-AF1C-C010C2B0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45B8DD-6543-6743-A3A5-C5856D1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18416-159A-1C4C-9DFF-CEF5FC1B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A16AB-61AC-DD48-A501-2EB4082C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9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8D172-954C-D84F-96D7-4A7D7866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31997-FA0C-D840-89FB-9BEC851E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B78E56-DB37-3643-BA09-AB6EDFAE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7E7D92-9A7C-DA4A-90DD-86DD692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23E358-BF4C-7C46-91D6-7B9D35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1199B-5BAF-2647-8E22-DA64253E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452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297A7-1A1C-4F47-9817-8F6610CF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267E7-5F4A-AE40-BB63-D689B458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5AA87A-B84D-5D4E-B7BE-42C69E60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9DF6EE-F48A-8A4E-88E0-CE83DFC20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3E05EC-5C2F-2F47-A27B-4606CC83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B065D0-5D4C-BC43-A52E-B18A5F5E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685C34-E425-924C-80C1-B7EA4F66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8AA847-8A90-B148-9BB5-D2073179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306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A79EA-BDD2-C846-95F2-C3A90CBA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CB8BFD-4995-3743-860A-9DB50026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6015CB-3E78-BA40-AEB2-9974D795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660FEA-CEC0-044E-A8D0-03328FA9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05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0DD812-8C07-4A47-88DF-1FB09210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D6CA73-96A3-4049-B9F5-226C2F0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966EE-FD8A-484D-BBE3-14FBA3C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8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7CA4E-4B9D-A744-893F-2445219E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C05E5-2603-3D40-8655-EB38155B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29913-63D3-E34D-9EE7-01AD54A8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7CB18-DF1E-1048-ADB8-FBDE0E3E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508ACA-8A4C-054A-B642-988F7E7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9410A-B10C-9141-BF22-F7E6799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04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F9DD9-ADD6-894E-A5F8-027E7C74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C7CEDF-F420-A143-A2FB-9F47BB205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B5B6B7-9C86-8C47-8D60-A24990CA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F68105-60E1-E840-8865-0EC8EEF5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79AAC-753A-0947-94E7-588452B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2C140-26E2-0D41-BBD2-A86AF0F6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5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36D0C8-4D75-8F49-97A7-B3DEFB96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699C45-9F12-1045-86B6-913FD870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A5C94-8ED6-CF4B-9819-8395EFCA3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2D96-8233-7E42-ABBD-6767647F7033}" type="datetimeFigureOut">
              <a:rPr kumimoji="1" lang="zh-TW" altLang="en-US" smtClean="0"/>
              <a:t>2022/6/1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D4EE9-9D7D-D244-8973-9F45D6EB2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85B43-A541-164F-AFA4-A0697231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2432-C170-EA4D-8311-33FB5C38BC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507F-DC89-2F4D-BAE3-1EBB8447D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期末專題報告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1CEDC-F81D-5646-9766-7A2C4866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01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8DDC2-7AC1-0C41-A6A9-C5C137F6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9F18B-3B94-DA49-A046-09DB23A9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可以現場</a:t>
            </a:r>
            <a:r>
              <a:rPr kumimoji="1" lang="en-US" altLang="zh-TW" dirty="0"/>
              <a:t>demo</a:t>
            </a:r>
          </a:p>
          <a:p>
            <a:r>
              <a:rPr kumimoji="1" lang="zh-TW" altLang="en-US" dirty="0"/>
              <a:t>或是播放要繳交的</a:t>
            </a:r>
            <a:r>
              <a:rPr kumimoji="1" lang="en-US" altLang="zh-TW" dirty="0"/>
              <a:t>2</a:t>
            </a:r>
            <a:r>
              <a:rPr kumimoji="1" lang="zh-TW" altLang="en-US" dirty="0"/>
              <a:t>分鐘</a:t>
            </a:r>
            <a:r>
              <a:rPr kumimoji="1" lang="en-US" altLang="zh-TW" dirty="0"/>
              <a:t>video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17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3EF13-4894-AD4A-A234-7B86056A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模型預測效能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BD62FA-36E1-FD4C-A279-56C92D25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比較多個模型的預測效果</a:t>
            </a:r>
            <a:endParaRPr kumimoji="1" lang="en-US" altLang="zh-TW" dirty="0"/>
          </a:p>
          <a:p>
            <a:r>
              <a:rPr kumimoji="1" lang="zh-TW" altLang="en-US" dirty="0"/>
              <a:t>比較多個模型的運算時間</a:t>
            </a:r>
            <a:endParaRPr kumimoji="1" lang="en-US" altLang="zh-TW" dirty="0"/>
          </a:p>
          <a:p>
            <a:r>
              <a:rPr kumimoji="1" lang="zh-TW" altLang="en-US" dirty="0"/>
              <a:t>比較有做前處理和沒做前處理的差異或是不同前處理方法間的差異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C240D-6760-C74C-885E-2C98EAE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F7C00-2AC1-7240-BA75-BFB0495D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幫大家複習一下你的專題做了什麼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FF0000"/>
                </a:solidFill>
              </a:rPr>
              <a:t>你的專題帶來的成果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FF0000"/>
                </a:solidFill>
              </a:rPr>
              <a:t>效益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r>
              <a:rPr kumimoji="1" lang="zh-TW" altLang="en-US" dirty="0"/>
              <a:t>我提出了一個很厲害的預測鐵達尼號的模型框架</a:t>
            </a:r>
            <a:endParaRPr kumimoji="1" lang="en-US" altLang="zh-TW" dirty="0"/>
          </a:p>
          <a:p>
            <a:r>
              <a:rPr kumimoji="1" lang="zh-TW" altLang="en-US" dirty="0"/>
              <a:t>包含</a:t>
            </a:r>
            <a:r>
              <a:rPr kumimoji="1" lang="en-US" altLang="zh-TW" dirty="0"/>
              <a:t>XXX</a:t>
            </a:r>
            <a:r>
              <a:rPr kumimoji="1" lang="zh-TW" altLang="en-US" dirty="0"/>
              <a:t>前處理，可以讓模型預測效果提升</a:t>
            </a:r>
            <a:r>
              <a:rPr kumimoji="1" lang="en-US" altLang="zh-TW" dirty="0"/>
              <a:t>20%</a:t>
            </a:r>
          </a:p>
          <a:p>
            <a:r>
              <a:rPr kumimoji="1" lang="zh-TW" altLang="en-US" dirty="0"/>
              <a:t>設計</a:t>
            </a:r>
            <a:r>
              <a:rPr kumimoji="1" lang="en-US" altLang="zh-TW" dirty="0"/>
              <a:t>XXX</a:t>
            </a:r>
            <a:r>
              <a:rPr kumimoji="1" lang="zh-TW" altLang="en-US" dirty="0"/>
              <a:t>模型，準確度可以達</a:t>
            </a:r>
            <a:r>
              <a:rPr kumimoji="1" lang="en-US" altLang="zh-TW" dirty="0"/>
              <a:t>98%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82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91F11-8495-C443-8AC0-F1A12C97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專題最後要繳交的東西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2DB53-2396-0245-A99C-4AD45C84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一份報告書 （每人都繳交一份到</a:t>
            </a:r>
            <a:r>
              <a:rPr kumimoji="1" lang="en-US" altLang="zh-TW" dirty="0"/>
              <a:t>portal</a:t>
            </a:r>
            <a:r>
              <a:rPr kumimoji="1" lang="zh-TW" altLang="en-US" dirty="0"/>
              <a:t>，要包含自己的專題製作心得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報告投影片 </a:t>
            </a:r>
            <a:r>
              <a:rPr kumimoji="1" lang="en-US" altLang="zh-TW" dirty="0"/>
              <a:t>(</a:t>
            </a:r>
            <a:r>
              <a:rPr kumimoji="1" lang="zh-TW" altLang="en-US" dirty="0"/>
              <a:t>上傳</a:t>
            </a:r>
            <a:r>
              <a:rPr kumimoji="1" lang="en-US" altLang="zh-TW" dirty="0"/>
              <a:t>Google Drive)</a:t>
            </a:r>
          </a:p>
          <a:p>
            <a:r>
              <a:rPr kumimoji="1" lang="en-US" altLang="zh-TW" dirty="0"/>
              <a:t>2 mins video (</a:t>
            </a:r>
            <a:r>
              <a:rPr kumimoji="1" lang="zh-TW" altLang="en-US" dirty="0"/>
              <a:t>上傳</a:t>
            </a:r>
            <a:r>
              <a:rPr kumimoji="1" lang="en-US" altLang="zh-TW" dirty="0"/>
              <a:t>Google Drive)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94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507F-DC89-2F4D-BAE3-1EBB8447D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比賽報告技巧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1CEDC-F81D-5646-9766-7A2C4866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340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17FA5-3D64-1140-A7D8-BC2F042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比賽的投影片 （</a:t>
            </a:r>
            <a:r>
              <a:rPr kumimoji="1" lang="en-US" altLang="zh-TW" dirty="0"/>
              <a:t>3-5 mins)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56F86-6FB8-BF4B-AC29-5589409B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背景</a:t>
            </a:r>
            <a:endParaRPr kumimoji="1" lang="en-US" altLang="zh-TW" dirty="0"/>
          </a:p>
          <a:p>
            <a:r>
              <a:rPr kumimoji="1" lang="zh-TW" altLang="en-US" dirty="0"/>
              <a:t>痛點</a:t>
            </a:r>
            <a:r>
              <a:rPr kumimoji="1" lang="en-US" altLang="zh-TW" dirty="0"/>
              <a:t> (</a:t>
            </a:r>
            <a:r>
              <a:rPr kumimoji="1" lang="zh-TW" altLang="en-US" dirty="0"/>
              <a:t>要讓人感覺很痛，可以用新聞展現現在的痛點）</a:t>
            </a:r>
            <a:endParaRPr kumimoji="1" lang="en-US" altLang="zh-TW" dirty="0"/>
          </a:p>
          <a:p>
            <a:r>
              <a:rPr kumimoji="1" lang="zh-TW" altLang="en-US" dirty="0"/>
              <a:t>目標</a:t>
            </a:r>
            <a:endParaRPr kumimoji="1" lang="en-US" altLang="zh-TW" dirty="0"/>
          </a:p>
          <a:p>
            <a:r>
              <a:rPr kumimoji="1" lang="zh-TW" altLang="en-US" dirty="0"/>
              <a:t>市場產品比較</a:t>
            </a:r>
            <a:endParaRPr kumimoji="1" lang="en-US" altLang="zh-TW" dirty="0"/>
          </a:p>
          <a:p>
            <a:r>
              <a:rPr kumimoji="1" lang="zh-TW" altLang="en-US" dirty="0"/>
              <a:t>挑戰（有多困難，所以才一直沒人做出來）資料說明</a:t>
            </a:r>
            <a:r>
              <a:rPr kumimoji="1" lang="en-US" altLang="zh-TW" dirty="0"/>
              <a:t>/</a:t>
            </a:r>
            <a:r>
              <a:rPr kumimoji="1" lang="zh-TW" altLang="en-US" dirty="0"/>
              <a:t>模型技術</a:t>
            </a:r>
            <a:endParaRPr kumimoji="1" lang="en-US" altLang="zh-TW" dirty="0"/>
          </a:p>
          <a:p>
            <a:r>
              <a:rPr kumimoji="1" lang="zh-TW" altLang="en-US" dirty="0"/>
              <a:t>成果</a:t>
            </a:r>
            <a:endParaRPr kumimoji="1" lang="en-US" altLang="zh-TW" dirty="0"/>
          </a:p>
          <a:p>
            <a:r>
              <a:rPr kumimoji="1" lang="en-US" altLang="zh-TW" dirty="0"/>
              <a:t>Demo</a:t>
            </a:r>
            <a:r>
              <a:rPr kumimoji="1" lang="zh-TW" altLang="en-US" dirty="0"/>
              <a:t>影片秀肌肉 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結論！！（不要忘記寫結論，再次幫評審複習你做了什麼）</a:t>
            </a:r>
          </a:p>
        </p:txBody>
      </p:sp>
    </p:spTree>
    <p:extLst>
      <p:ext uri="{BB962C8B-B14F-4D97-AF65-F5344CB8AC3E}">
        <p14:creationId xmlns:p14="http://schemas.microsoft.com/office/powerpoint/2010/main" val="275999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17FA5-3D64-1140-A7D8-BC2F042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如何做一個好的</a:t>
            </a:r>
            <a:r>
              <a:rPr kumimoji="1" lang="en-US" altLang="zh-TW" dirty="0"/>
              <a:t>Presentation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56F86-6FB8-BF4B-AC29-5589409B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熟悉自己的投影片</a:t>
            </a:r>
            <a:endParaRPr kumimoji="1" lang="en-US" altLang="zh-TW" dirty="0"/>
          </a:p>
          <a:p>
            <a:r>
              <a:rPr kumimoji="1" lang="zh-TW" altLang="en-US" dirty="0"/>
              <a:t>報告時的語調抑揚頓挫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像是在說故事一樣，有痛點（就有那種很苦惱的感覺）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很自信的展現自己的內容</a:t>
            </a:r>
            <a:r>
              <a:rPr kumimoji="1" lang="zh-TW" altLang="en-US" dirty="0"/>
              <a:t>，全世界就我最強！</a:t>
            </a:r>
          </a:p>
        </p:txBody>
      </p:sp>
    </p:spTree>
    <p:extLst>
      <p:ext uri="{BB962C8B-B14F-4D97-AF65-F5344CB8AC3E}">
        <p14:creationId xmlns:p14="http://schemas.microsoft.com/office/powerpoint/2010/main" val="35619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7EE33-390C-3C40-B2D6-EA3627B9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期末專題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170650-09B1-704C-A43B-558AD053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" t="17475" b="12368"/>
          <a:stretch/>
        </p:blipFill>
        <p:spPr>
          <a:xfrm>
            <a:off x="1071562" y="1633537"/>
            <a:ext cx="9115426" cy="4845334"/>
          </a:xfrm>
        </p:spPr>
      </p:pic>
    </p:spTree>
    <p:extLst>
      <p:ext uri="{BB962C8B-B14F-4D97-AF65-F5344CB8AC3E}">
        <p14:creationId xmlns:p14="http://schemas.microsoft.com/office/powerpoint/2010/main" val="84912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7743C-3168-8941-AFBA-36A1780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報告說明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B4765-B197-5D41-A37D-463643A3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每組製作一份投影片進行報告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0070C0"/>
                </a:solidFill>
              </a:rPr>
              <a:t>報告時間每組</a:t>
            </a:r>
            <a:r>
              <a:rPr kumimoji="1" lang="en-US" altLang="zh-TW" dirty="0">
                <a:solidFill>
                  <a:srgbClr val="0070C0"/>
                </a:solidFill>
              </a:rPr>
              <a:t>10 </a:t>
            </a:r>
            <a:r>
              <a:rPr kumimoji="1" lang="zh-TW" altLang="en-US" dirty="0">
                <a:solidFill>
                  <a:srgbClr val="0070C0"/>
                </a:solidFill>
              </a:rPr>
              <a:t>分鐘 </a:t>
            </a:r>
            <a:r>
              <a:rPr kumimoji="1" lang="en-US" altLang="zh-TW" dirty="0">
                <a:solidFill>
                  <a:srgbClr val="0070C0"/>
                </a:solidFill>
              </a:rPr>
              <a:t>(</a:t>
            </a:r>
            <a:r>
              <a:rPr kumimoji="1" lang="zh-TW" altLang="en-US" dirty="0">
                <a:solidFill>
                  <a:srgbClr val="0070C0"/>
                </a:solidFill>
              </a:rPr>
              <a:t>包含</a:t>
            </a:r>
            <a:r>
              <a:rPr kumimoji="1" lang="en-US" altLang="zh-TW" dirty="0">
                <a:solidFill>
                  <a:srgbClr val="0070C0"/>
                </a:solidFill>
              </a:rPr>
              <a:t>Demo)</a:t>
            </a:r>
          </a:p>
          <a:p>
            <a:r>
              <a:rPr kumimoji="1" lang="zh-TW" altLang="en-US" dirty="0"/>
              <a:t>要繳交的</a:t>
            </a:r>
            <a:r>
              <a:rPr kumimoji="1" lang="en-US" altLang="zh-TW" dirty="0"/>
              <a:t>2</a:t>
            </a:r>
            <a:r>
              <a:rPr kumimoji="1" lang="zh-TW" altLang="en-US" dirty="0"/>
              <a:t>分鐘</a:t>
            </a:r>
            <a:r>
              <a:rPr kumimoji="1" lang="en-US" altLang="zh-TW" dirty="0"/>
              <a:t>video</a:t>
            </a:r>
            <a:r>
              <a:rPr kumimoji="1" lang="zh-TW" altLang="en-US" dirty="0"/>
              <a:t>就是包含專題的介紹，以及跑模型、實驗結果的呈現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以下的說明預測鐵達尼號生還率為例</a:t>
            </a:r>
          </a:p>
        </p:txBody>
      </p:sp>
    </p:spTree>
    <p:extLst>
      <p:ext uri="{BB962C8B-B14F-4D97-AF65-F5344CB8AC3E}">
        <p14:creationId xmlns:p14="http://schemas.microsoft.com/office/powerpoint/2010/main" val="61648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236CF-6DD0-484D-B277-04FFE9EB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專題題目動機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B98F1-5FB9-4B49-9B38-88A9F850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描述專題題目的動機，為什麼要做這個分析</a:t>
            </a:r>
            <a:endParaRPr kumimoji="1" lang="en-US" altLang="zh-TW" dirty="0"/>
          </a:p>
          <a:p>
            <a:r>
              <a:rPr kumimoji="1" lang="zh-TW" altLang="en-US" dirty="0"/>
              <a:t>不是因為老師要你們做</a:t>
            </a:r>
            <a:r>
              <a:rPr kumimoji="1" lang="en-US" altLang="zh-TW" dirty="0"/>
              <a:t>……</a:t>
            </a:r>
          </a:p>
          <a:p>
            <a:r>
              <a:rPr kumimoji="1" lang="zh-TW" altLang="en-US" dirty="0">
                <a:solidFill>
                  <a:srgbClr val="FF0000"/>
                </a:solidFill>
              </a:rPr>
              <a:t>現在問題的痛點！！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r>
              <a:rPr kumimoji="1" lang="zh-TW" altLang="en-US" dirty="0"/>
              <a:t>鐵達尼號是個可歌可泣的故事，也不希望再次發生，希望可以透過</a:t>
            </a:r>
            <a:r>
              <a:rPr kumimoji="1" lang="en-US" altLang="zh-TW" dirty="0"/>
              <a:t>AI</a:t>
            </a:r>
            <a:r>
              <a:rPr kumimoji="1" lang="zh-TW" altLang="en-US" dirty="0"/>
              <a:t>想要了解哪些情形的人較容易生還，避免憾事再次發生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9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6E71C-5F7A-B647-A219-227B4BC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F3243-3AA4-5E4B-BB61-3B8EFD00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做這個專題想要完成的目標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達成這個目標可以帶來的效益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/>
              <a:t>不是只有為了拿高分</a:t>
            </a:r>
            <a:r>
              <a:rPr kumimoji="1" lang="en-US" altLang="zh-TW" dirty="0"/>
              <a:t>…..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r>
              <a:rPr kumimoji="1" lang="zh-TW" altLang="en-US" dirty="0"/>
              <a:t>運用多個模型預測生還率</a:t>
            </a:r>
            <a:endParaRPr kumimoji="1" lang="en-US" altLang="zh-TW" dirty="0"/>
          </a:p>
          <a:p>
            <a:r>
              <a:rPr kumimoji="1" lang="zh-TW" altLang="en-US" dirty="0"/>
              <a:t>預測準確度達</a:t>
            </a:r>
            <a:r>
              <a:rPr kumimoji="1" lang="en-US" altLang="zh-TW" dirty="0"/>
              <a:t>90%</a:t>
            </a:r>
          </a:p>
          <a:p>
            <a:r>
              <a:rPr lang="en" altLang="zh-TW" dirty="0"/>
              <a:t>False discovery rate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" altLang="zh-TW" dirty="0"/>
              <a:t>FP/FP+TP</a:t>
            </a:r>
            <a:r>
              <a:rPr lang="en-US" altLang="zh-TW" dirty="0"/>
              <a:t>) 10%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44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533D2-4F41-A946-8CE7-B61F8DE1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1778B-EB80-4E48-B189-0552FB60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跟現有市場產品</a:t>
            </a:r>
            <a:r>
              <a:rPr kumimoji="1" lang="en-US" altLang="zh-TW" dirty="0">
                <a:solidFill>
                  <a:srgbClr val="FF0000"/>
                </a:solidFill>
              </a:rPr>
              <a:t>/</a:t>
            </a:r>
            <a:r>
              <a:rPr kumimoji="1" lang="zh-TW" altLang="en-US" dirty="0">
                <a:solidFill>
                  <a:srgbClr val="FF0000"/>
                </a:solidFill>
              </a:rPr>
              <a:t>作品比較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/>
              <a:t>此題目是否有相關的</a:t>
            </a:r>
            <a:r>
              <a:rPr kumimoji="1" lang="en-US" altLang="zh-TW" dirty="0"/>
              <a:t>paper</a:t>
            </a:r>
            <a:r>
              <a:rPr kumimoji="1" lang="zh-TW" altLang="en-US" dirty="0"/>
              <a:t>也是這個題目</a:t>
            </a:r>
            <a:endParaRPr kumimoji="1" lang="en-US" altLang="zh-TW" dirty="0"/>
          </a:p>
          <a:p>
            <a:r>
              <a:rPr kumimoji="1" lang="zh-TW" altLang="en-US" dirty="0"/>
              <a:t>可以說明文獻上怎麼做，有什麼缺點</a:t>
            </a:r>
            <a:endParaRPr kumimoji="1" lang="en-US" altLang="zh-TW" dirty="0"/>
          </a:p>
          <a:p>
            <a:r>
              <a:rPr kumimoji="1" lang="zh-TW" altLang="en-US" dirty="0"/>
              <a:t>可以用一個表格說明這些文獻與你的方法的差異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r>
              <a:rPr lang="en" altLang="zh-TW" dirty="0" err="1"/>
              <a:t>Aakriti</a:t>
            </a:r>
            <a:r>
              <a:rPr lang="en" altLang="zh-TW" dirty="0"/>
              <a:t> </a:t>
            </a:r>
            <a:r>
              <a:rPr lang="en" altLang="zh-TW" dirty="0" err="1"/>
              <a:t>Singh,Shipra</a:t>
            </a:r>
            <a:r>
              <a:rPr lang="en" altLang="zh-TW" dirty="0"/>
              <a:t> Saraswat </a:t>
            </a:r>
            <a:r>
              <a:rPr lang="en" altLang="zh-TW" dirty="0" err="1"/>
              <a:t>Neetu,Faujdar</a:t>
            </a:r>
            <a:r>
              <a:rPr lang="en" altLang="zh-TW" dirty="0"/>
              <a:t>, “Analyzing Titanic Disaster using Machine </a:t>
            </a:r>
            <a:r>
              <a:rPr lang="en" altLang="zh-TW" dirty="0" err="1"/>
              <a:t>Learning,”International</a:t>
            </a:r>
            <a:r>
              <a:rPr lang="en" altLang="zh-TW" dirty="0"/>
              <a:t> Conference on Computing, Communication and Automation, 2017. </a:t>
            </a:r>
            <a:r>
              <a:rPr lang="zh-TW" altLang="en-US" dirty="0"/>
              <a:t>運用 </a:t>
            </a:r>
            <a:r>
              <a:rPr lang="en" altLang="zh-TW" dirty="0"/>
              <a:t>Logistic Regression, Naive Bayes, Decision Tree, Random Forest</a:t>
            </a:r>
            <a:r>
              <a:rPr lang="zh-TW" altLang="en-US" dirty="0"/>
              <a:t>預測鐵達尼號生還率</a:t>
            </a:r>
            <a:endParaRPr lang="en-US" altLang="zh-TW" dirty="0"/>
          </a:p>
          <a:p>
            <a:r>
              <a:rPr kumimoji="1" lang="zh-TW" altLang="en-US" dirty="0"/>
              <a:t>準確度太低</a:t>
            </a:r>
          </a:p>
        </p:txBody>
      </p:sp>
    </p:spTree>
    <p:extLst>
      <p:ext uri="{BB962C8B-B14F-4D97-AF65-F5344CB8AC3E}">
        <p14:creationId xmlns:p14="http://schemas.microsoft.com/office/powerpoint/2010/main" val="185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E3205-3FD8-B941-B3C9-3CF6A858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提出的方法架構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C30BA-F8DF-8042-B659-19AB165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可以畫一個架構圖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889E3E59-95EF-2145-B7AA-7F0A63761A57}"/>
              </a:ext>
            </a:extLst>
          </p:cNvPr>
          <p:cNvSpPr/>
          <p:nvPr/>
        </p:nvSpPr>
        <p:spPr>
          <a:xfrm>
            <a:off x="1244600" y="4152900"/>
            <a:ext cx="15621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搜集資料</a:t>
            </a: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D35B48E-DCB8-0246-9552-3A279058BC49}"/>
              </a:ext>
            </a:extLst>
          </p:cNvPr>
          <p:cNvCxnSpPr/>
          <p:nvPr/>
        </p:nvCxnSpPr>
        <p:spPr>
          <a:xfrm>
            <a:off x="2844800" y="4699000"/>
            <a:ext cx="482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>
            <a:extLst>
              <a:ext uri="{FF2B5EF4-FFF2-40B4-BE49-F238E27FC236}">
                <a16:creationId xmlns:a16="http://schemas.microsoft.com/office/drawing/2014/main" id="{6C06B1AD-26D0-FE43-811A-FEF41533FE43}"/>
              </a:ext>
            </a:extLst>
          </p:cNvPr>
          <p:cNvSpPr/>
          <p:nvPr/>
        </p:nvSpPr>
        <p:spPr>
          <a:xfrm>
            <a:off x="3365500" y="4159250"/>
            <a:ext cx="25527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資料前處理</a:t>
            </a:r>
            <a:endParaRPr kumimoji="1"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zh-TW" altLang="en-US" dirty="0"/>
              <a:t>處理欄位</a:t>
            </a:r>
            <a:endParaRPr kumimoji="1"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zh-TW" altLang="en-US" dirty="0"/>
              <a:t>數值正規化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A08D50FE-1C16-2048-A18C-8D4049B5B857}"/>
              </a:ext>
            </a:extLst>
          </p:cNvPr>
          <p:cNvCxnSpPr/>
          <p:nvPr/>
        </p:nvCxnSpPr>
        <p:spPr>
          <a:xfrm>
            <a:off x="5956300" y="4699000"/>
            <a:ext cx="482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>
            <a:extLst>
              <a:ext uri="{FF2B5EF4-FFF2-40B4-BE49-F238E27FC236}">
                <a16:creationId xmlns:a16="http://schemas.microsoft.com/office/drawing/2014/main" id="{D208FEF3-1B2B-0B42-9294-97FBBA00FFE7}"/>
              </a:ext>
            </a:extLst>
          </p:cNvPr>
          <p:cNvSpPr/>
          <p:nvPr/>
        </p:nvSpPr>
        <p:spPr>
          <a:xfrm>
            <a:off x="6477000" y="4159250"/>
            <a:ext cx="25527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預測模型</a:t>
            </a:r>
            <a:endParaRPr kumimoji="1"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TW" dirty="0"/>
              <a:t>DNN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TW" dirty="0"/>
              <a:t>SVM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TW" dirty="0"/>
              <a:t>Random Forest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0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DB1D-83F8-D546-B4CC-A409013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蒐集資料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1DECC-C6D4-FE4B-83BA-CFA48C5A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說明如何搜集資料，網站上？ 自行拍攝？</a:t>
            </a:r>
            <a:endParaRPr kumimoji="1" lang="en-US" altLang="zh-TW" dirty="0"/>
          </a:p>
          <a:p>
            <a:r>
              <a:rPr kumimoji="1" lang="zh-TW" altLang="en-US" dirty="0"/>
              <a:t>如何標記資料，採用</a:t>
            </a:r>
            <a:r>
              <a:rPr kumimoji="1" lang="en-US" altLang="zh-TW" dirty="0" err="1"/>
              <a:t>Labelimg</a:t>
            </a:r>
            <a:r>
              <a:rPr kumimoji="1" lang="en-US" altLang="zh-TW" dirty="0"/>
              <a:t>? </a:t>
            </a:r>
            <a:r>
              <a:rPr kumimoji="1" lang="en-US" altLang="zh-TW" dirty="0" err="1"/>
              <a:t>Labelbox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2B7D6-4D35-2E41-8490-E4446BCB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7239C-9369-E749-B217-A3F56A9F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說明使用的模型</a:t>
            </a:r>
            <a:endParaRPr kumimoji="1" lang="en-US" altLang="zh-TW" dirty="0"/>
          </a:p>
          <a:p>
            <a:r>
              <a:rPr kumimoji="1" lang="zh-TW" altLang="en-US" dirty="0"/>
              <a:t>是否有針對模型做修改 （例如修改</a:t>
            </a:r>
            <a:r>
              <a:rPr kumimoji="1" lang="en-US" altLang="zh-TW" dirty="0"/>
              <a:t>loss function) </a:t>
            </a:r>
          </a:p>
          <a:p>
            <a:r>
              <a:rPr kumimoji="1" lang="zh-TW" altLang="en-US" b="1" dirty="0">
                <a:solidFill>
                  <a:srgbClr val="0070C0"/>
                </a:solidFill>
              </a:rPr>
              <a:t>有修改模型的話，會大加分！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例如：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DNN</a:t>
            </a:r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cross-entropy loss</a:t>
            </a:r>
          </a:p>
          <a:p>
            <a:r>
              <a:rPr kumimoji="1" lang="zh-TW" altLang="en-US" dirty="0"/>
              <a:t>用的層數等等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098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621</Words>
  <Application>Microsoft Macintosh PowerPoint</Application>
  <PresentationFormat>寬螢幕</PresentationFormat>
  <Paragraphs>98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Microsoft JhengHei</vt:lpstr>
      <vt:lpstr>Arial</vt:lpstr>
      <vt:lpstr>Calibri</vt:lpstr>
      <vt:lpstr>Office 佈景主題</vt:lpstr>
      <vt:lpstr>期末專題報告</vt:lpstr>
      <vt:lpstr>期末專題</vt:lpstr>
      <vt:lpstr>報告說明</vt:lpstr>
      <vt:lpstr>專題題目動機</vt:lpstr>
      <vt:lpstr>目標</vt:lpstr>
      <vt:lpstr>參考文獻</vt:lpstr>
      <vt:lpstr>提出的方法架構</vt:lpstr>
      <vt:lpstr>蒐集資料</vt:lpstr>
      <vt:lpstr>模型說明</vt:lpstr>
      <vt:lpstr>Demo</vt:lpstr>
      <vt:lpstr>模型預測效能</vt:lpstr>
      <vt:lpstr>結論</vt:lpstr>
      <vt:lpstr>專題最後要繳交的東西</vt:lpstr>
      <vt:lpstr>比賽報告技巧</vt:lpstr>
      <vt:lpstr>比賽的投影片 （3-5 mins)</vt:lpstr>
      <vt:lpstr>如何做一個好的Presentation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</dc:title>
  <dc:creator>Microsoft Office User</dc:creator>
  <cp:lastModifiedBy>林家瑜</cp:lastModifiedBy>
  <cp:revision>11</cp:revision>
  <dcterms:created xsi:type="dcterms:W3CDTF">2021-06-04T12:17:11Z</dcterms:created>
  <dcterms:modified xsi:type="dcterms:W3CDTF">2022-06-01T04:59:51Z</dcterms:modified>
</cp:coreProperties>
</file>