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70" r:id="rId3"/>
    <p:sldId id="276" r:id="rId4"/>
    <p:sldId id="277" r:id="rId5"/>
    <p:sldId id="275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067B1-682E-4E87-9B7D-535FB12FB287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49FF9-563D-423F-B1B0-D396FCDA5C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14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6BE02-172F-4AEF-BF21-4BA8FF0EBA8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1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Homework 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Poster for Final Project</a:t>
            </a:r>
          </a:p>
          <a:p>
            <a:pPr lvl="1"/>
            <a:r>
              <a:rPr lang="en-US" altLang="zh-TW" dirty="0" smtClean="0"/>
              <a:t>Introduction</a:t>
            </a:r>
          </a:p>
          <a:p>
            <a:pPr lvl="1"/>
            <a:r>
              <a:rPr lang="en-US" altLang="zh-TW" dirty="0" smtClean="0"/>
              <a:t>Method</a:t>
            </a:r>
          </a:p>
          <a:p>
            <a:pPr lvl="1"/>
            <a:r>
              <a:rPr lang="en-US" altLang="zh-TW" dirty="0" smtClean="0"/>
              <a:t>Result</a:t>
            </a:r>
          </a:p>
          <a:p>
            <a:pPr lvl="1"/>
            <a:r>
              <a:rPr lang="en-US" altLang="zh-TW" dirty="0" smtClean="0"/>
              <a:t>Reference</a:t>
            </a:r>
          </a:p>
          <a:p>
            <a:pPr lvl="1"/>
            <a:r>
              <a:rPr lang="en-US" altLang="zh-TW" dirty="0" smtClean="0"/>
              <a:t>…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Font size</a:t>
            </a:r>
          </a:p>
          <a:p>
            <a:pPr lvl="1"/>
            <a:r>
              <a:rPr lang="en-US" altLang="zh-TW" dirty="0" smtClean="0"/>
              <a:t>Max: 46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Font </a:t>
            </a:r>
            <a:r>
              <a:rPr lang="en-US" altLang="zh-TW" dirty="0"/>
              <a:t>Type:</a:t>
            </a:r>
          </a:p>
          <a:p>
            <a:pPr lvl="1"/>
            <a:r>
              <a:rPr lang="en-US" altLang="zh-TW" dirty="0">
                <a:latin typeface="Times New Roman Uni" panose="02020603050405020304" pitchFamily="18" charset="-120"/>
                <a:ea typeface="Times New Roman Uni" panose="02020603050405020304" pitchFamily="18" charset="-120"/>
                <a:cs typeface="Times New Roman Uni" panose="02020603050405020304" pitchFamily="18" charset="-120"/>
              </a:rPr>
              <a:t>English: Time New Roman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標楷體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00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38" y="0"/>
            <a:ext cx="48430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3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661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6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 smtClean="0"/>
              <a:t>Deadline</a:t>
            </a:r>
            <a:endParaRPr lang="en-US" altLang="zh-TW" sz="2400" dirty="0"/>
          </a:p>
          <a:p>
            <a:pPr lvl="1"/>
            <a:r>
              <a:rPr lang="en-US" altLang="zh-TW" sz="2000" smtClean="0"/>
              <a:t>2022/06/20 </a:t>
            </a:r>
            <a:r>
              <a:rPr lang="en-US" altLang="zh-TW" sz="2000" dirty="0"/>
              <a:t>23:59</a:t>
            </a:r>
          </a:p>
          <a:p>
            <a:pPr lvl="1"/>
            <a:endParaRPr lang="en-US" altLang="zh-TW" dirty="0"/>
          </a:p>
          <a:p>
            <a:r>
              <a:rPr lang="en-US" altLang="zh-TW" sz="2400" dirty="0" smtClean="0"/>
              <a:t>Submit</a:t>
            </a:r>
            <a:endParaRPr lang="en-US" altLang="zh-TW" sz="2000" dirty="0"/>
          </a:p>
          <a:p>
            <a:pPr lvl="1"/>
            <a:r>
              <a:rPr lang="en-US" altLang="zh-TW" sz="2000" dirty="0" smtClean="0"/>
              <a:t>Portal</a:t>
            </a:r>
          </a:p>
          <a:p>
            <a:pPr lvl="1"/>
            <a:r>
              <a:rPr lang="en-US" altLang="zh-TW" sz="2000" dirty="0" smtClean="0"/>
              <a:t>Filename (SID_hw5</a:t>
            </a:r>
            <a:r>
              <a:rPr lang="en-US" altLang="zh-TW" sz="2000" dirty="0" smtClean="0">
                <a:solidFill>
                  <a:srgbClr val="FF0000"/>
                </a:solidFill>
              </a:rPr>
              <a:t>.pptx</a:t>
            </a:r>
            <a:r>
              <a:rPr lang="en-US" altLang="zh-TW" sz="2000" dirty="0" smtClean="0"/>
              <a:t>) </a:t>
            </a:r>
            <a:endParaRPr lang="en-US" altLang="zh-TW" sz="2000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077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15202</TotalTime>
  <Words>45</Words>
  <Application>Microsoft Office PowerPoint</Application>
  <PresentationFormat>如螢幕大小 (4:3)</PresentationFormat>
  <Paragraphs>27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Times New Roman Uni</vt:lpstr>
      <vt:lpstr>新細明體</vt:lpstr>
      <vt:lpstr>標楷體</vt:lpstr>
      <vt:lpstr>Calibri</vt:lpstr>
      <vt:lpstr>Corbel</vt:lpstr>
      <vt:lpstr>Custom Theme</vt:lpstr>
      <vt:lpstr>Homework 5</vt:lpstr>
      <vt:lpstr>Homework 5</vt:lpstr>
      <vt:lpstr>Example</vt:lpstr>
      <vt:lpstr>Example</vt:lpstr>
      <vt:lpstr>Homework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簡廷因</cp:lastModifiedBy>
  <cp:revision>84</cp:revision>
  <dcterms:created xsi:type="dcterms:W3CDTF">2014-10-13T00:41:19Z</dcterms:created>
  <dcterms:modified xsi:type="dcterms:W3CDTF">2022-05-26T04:44:26Z</dcterms:modified>
</cp:coreProperties>
</file>