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67B1-682E-4E87-9B7D-535FB12FB287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9FF9-563D-423F-B1B0-D396FCDA5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j-J8dEFkRY" TargetMode="External"/><Relationship Id="rId2" Type="http://schemas.openxmlformats.org/officeDocument/2006/relationships/hyperlink" Target="https://www.the-qrcode-generat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dze9mOm71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eencast-o-matic.com/" TargetMode="External"/><Relationship Id="rId2" Type="http://schemas.openxmlformats.org/officeDocument/2006/relationships/hyperlink" Target="https://www.techsmith.com/camtasi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zu.edu.tw/admin/aa/files/aatsc/OBS_Studio%E8%BB%9F%E9%AB%94%E5%AE%89%E8%A3%9D%E4%BD%BF%E7%94%A8%E5%8F%8A%E7%9B%B8%E9%97%9C%E8%A8%AD%E5%AE%9A%E8%AA%AA%E6%98%8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Record a video to introduce your final project</a:t>
            </a:r>
          </a:p>
          <a:p>
            <a:pPr lvl="1"/>
            <a:r>
              <a:rPr lang="en-US" altLang="zh-TW" dirty="0" smtClean="0"/>
              <a:t>About 10 </a:t>
            </a:r>
            <a:r>
              <a:rPr lang="en-US" altLang="zh-TW" dirty="0" err="1" smtClean="0"/>
              <a:t>mins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Upload to </a:t>
            </a:r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a QR code</a:t>
            </a:r>
          </a:p>
          <a:p>
            <a:pPr lvl="2"/>
            <a:r>
              <a:rPr lang="en-US" altLang="zh-TW" dirty="0">
                <a:hlinkClick r:id="rId2"/>
              </a:rPr>
              <a:t>https://www.the-qrcode-generator.com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E.g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www.youtube.com/watch?v=Uj-J8dEFkRY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www.youtube.com/watch?v=dze9mOm71Uk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1920238" y="5214130"/>
            <a:ext cx="1346664" cy="150734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02" y="5249776"/>
            <a:ext cx="1426498" cy="14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Software</a:t>
            </a:r>
          </a:p>
          <a:p>
            <a:pPr lvl="1"/>
            <a:r>
              <a:rPr lang="en-US" altLang="zh-TW" dirty="0" smtClean="0"/>
              <a:t>Camtasia Studio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www.techsmith.com/camtasia.html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Screencast</a:t>
            </a:r>
          </a:p>
          <a:p>
            <a:pPr lvl="2"/>
            <a:r>
              <a:rPr lang="en-US" altLang="zh-TW" dirty="0">
                <a:hlinkClick r:id="rId3"/>
              </a:rPr>
              <a:t>http://www.screencast-o-matic.com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Obs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www.yzu.edu.tw/admin/aa/files/aatsc/OBS_Studio%E8%BB%9F%E9%AB%94%E5%AE%89%E8%A3%9D%E4%BD%BF%E7%94%A8%E5%8F%8A%E7%9B%B8%E9%97%9C%E8%A8%AD%E5%AE%9A%E8%AA%AA%E6%98%8E.pdf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Submit</a:t>
            </a:r>
          </a:p>
          <a:p>
            <a:pPr lvl="1"/>
            <a:r>
              <a:rPr lang="en-US" altLang="zh-TW" dirty="0" smtClean="0"/>
              <a:t>Portal</a:t>
            </a:r>
          </a:p>
          <a:p>
            <a:pPr lvl="1"/>
            <a:r>
              <a:rPr lang="en-US" altLang="zh-TW" dirty="0" smtClean="0"/>
              <a:t>A word/PDF file</a:t>
            </a:r>
          </a:p>
          <a:p>
            <a:pPr lvl="2"/>
            <a:r>
              <a:rPr lang="en-US" altLang="zh-TW" dirty="0" smtClean="0"/>
              <a:t>Filename</a:t>
            </a:r>
          </a:p>
          <a:p>
            <a:pPr lvl="3"/>
            <a:r>
              <a:rPr lang="en-US" altLang="zh-TW" dirty="0" smtClean="0"/>
              <a:t>SID_hw6.docx </a:t>
            </a:r>
            <a:r>
              <a:rPr lang="en-US" altLang="zh-TW" dirty="0"/>
              <a:t>or </a:t>
            </a:r>
            <a:r>
              <a:rPr lang="en-US" altLang="zh-TW" dirty="0" smtClean="0"/>
              <a:t>SID_hw6.pdf</a:t>
            </a:r>
          </a:p>
          <a:p>
            <a:pPr lvl="1"/>
            <a:r>
              <a:rPr lang="en-US" altLang="zh-TW" dirty="0"/>
              <a:t>Content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URL &amp; </a:t>
            </a:r>
            <a:r>
              <a:rPr lang="en-US" altLang="zh-TW" dirty="0" err="1" smtClean="0"/>
              <a:t>QRcode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smtClean="0"/>
              <a:t>2022/06/20 </a:t>
            </a:r>
            <a:r>
              <a:rPr lang="en-US" altLang="zh-TW" dirty="0" smtClean="0"/>
              <a:t>23:59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3964793"/>
            <a:ext cx="4219575" cy="22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513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15177</TotalTime>
  <Words>72</Words>
  <Application>Microsoft Office PowerPoint</Application>
  <PresentationFormat>如螢幕大小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Calibri</vt:lpstr>
      <vt:lpstr>Corbel</vt:lpstr>
      <vt:lpstr>Custom Theme</vt:lpstr>
      <vt:lpstr>Homework 6</vt:lpstr>
      <vt:lpstr>Homework 6</vt:lpstr>
      <vt:lpstr>Homework 6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69</cp:revision>
  <dcterms:created xsi:type="dcterms:W3CDTF">2014-10-13T00:41:19Z</dcterms:created>
  <dcterms:modified xsi:type="dcterms:W3CDTF">2022-05-26T04:43:35Z</dcterms:modified>
</cp:coreProperties>
</file>