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簡報標題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簡報標題</a:t>
            </a:r>
          </a:p>
        </p:txBody>
      </p:sp>
      <p:sp>
        <p:nvSpPr>
          <p:cNvPr id="12" name="作者和日期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3359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3" name="內文層級一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內文層級一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聲明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內文層級一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詳細資訊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詳細資訊</a:t>
            </a:r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出處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418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出處</a:t>
            </a:r>
          </a:p>
        </p:txBody>
      </p:sp>
      <p:sp>
        <p:nvSpPr>
          <p:cNvPr id="116" name="內文層級一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「著名的引言」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作者和日期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335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3" name="簡報標題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簡報標題</a:t>
            </a:r>
          </a:p>
        </p:txBody>
      </p:sp>
      <p:sp>
        <p:nvSpPr>
          <p:cNvPr id="24" name="內文層級一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燈片標題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幻燈片標題</a:t>
            </a:r>
          </a:p>
        </p:txBody>
      </p:sp>
      <p:sp>
        <p:nvSpPr>
          <p:cNvPr id="34" name="內文層級一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幻燈片子標題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43" name="幻燈片子標題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44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幻燈片標題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幻燈片標題</a:t>
            </a:r>
          </a:p>
        </p:txBody>
      </p:sp>
      <p:sp>
        <p:nvSpPr>
          <p:cNvPr id="62" name="內文層級一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幻燈片子標題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節標題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章節標題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80" name="幻燈片子標題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幻燈片子標題</a:t>
            </a:r>
          </a:p>
        </p:txBody>
      </p:sp>
      <p:sp>
        <p:nvSpPr>
          <p:cNvPr id="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程標題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議程標題</a:t>
            </a:r>
          </a:p>
        </p:txBody>
      </p:sp>
      <p:sp>
        <p:nvSpPr>
          <p:cNvPr id="89" name="議程副標題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議程副標題</a:t>
            </a:r>
          </a:p>
        </p:txBody>
      </p:sp>
      <p:sp>
        <p:nvSpPr>
          <p:cNvPr id="90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議程主題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幻燈片標題</a:t>
            </a:r>
          </a:p>
        </p:txBody>
      </p:sp>
      <p:sp>
        <p:nvSpPr>
          <p:cNvPr id="3" name="內文層級一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Quality Prediction in a Mining Proces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300" sz="10000"/>
            </a:lvl1pPr>
          </a:lstStyle>
          <a:p>
            <a:pPr/>
            <a:r>
              <a:t>Quality Prediction in a Mining Process</a:t>
            </a:r>
          </a:p>
        </p:txBody>
      </p:sp>
      <p:sp>
        <p:nvSpPr>
          <p:cNvPr id="152" name="06/1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08990">
              <a:defRPr sz="3430"/>
            </a:lvl1pPr>
          </a:lstStyle>
          <a:p>
            <a:pPr/>
            <a:r>
              <a:t>06/15</a:t>
            </a:r>
          </a:p>
        </p:txBody>
      </p:sp>
      <p:sp>
        <p:nvSpPr>
          <p:cNvPr id="153" name="1102 ML 上機測驗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1102 ML 上機測驗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簡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lnSpc>
                <a:spcPct val="90000"/>
              </a:lnSpc>
              <a:defRPr spc="-247" sz="825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簡介</a:t>
            </a:r>
          </a:p>
        </p:txBody>
      </p:sp>
      <p:sp>
        <p:nvSpPr>
          <p:cNvPr id="156" name="資料集來自採礦過程中最重要的部分之一：Froth flotation（泡沫浮選）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資料集來自採礦過程中最重要的部分之一：Froth flotation（泡沫浮選）</a:t>
            </a:r>
          </a:p>
          <a:p>
            <a:pPr/>
            <a:r>
              <a:t>泡沫浮選是一種選擇性地將疏水性材料與親水性材料分離的過程。歷史上首先在採礦業中使用，在採礦業中它是20世紀最偉大的技術之一</a:t>
            </a:r>
          </a:p>
          <a:p>
            <a:pPr/>
            <a:r>
              <a:t>泡沫浮選提高了有價礦物的提取</a:t>
            </a:r>
          </a:p>
          <a:p>
            <a:pPr/>
            <a:r>
              <a:t>如果我們能預測礦物中有多少二氧化矽（雜質），就可以幫助工程師，讓他們能夠提前採取糾正措施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考試內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lnSpc>
                <a:spcPct val="90000"/>
              </a:lnSpc>
              <a:defRPr spc="-247" sz="825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考試內容</a:t>
            </a:r>
          </a:p>
        </p:txBody>
      </p:sp>
      <p:sp>
        <p:nvSpPr>
          <p:cNvPr id="159" name="讀檔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讀檔</a:t>
            </a:r>
          </a:p>
          <a:p>
            <a:pPr/>
            <a:r>
              <a:t>資料前處理（逗號轉回小數點）</a:t>
            </a:r>
          </a:p>
          <a:p>
            <a:pPr/>
            <a:r>
              <a:t>資料集切分（ training data : testing data = 8 : 2 ）</a:t>
            </a:r>
          </a:p>
          <a:p>
            <a:pPr/>
            <a:r>
              <a:t>建立模型進行迴歸預測 （預測 % Silica Concentrate）</a:t>
            </a:r>
          </a:p>
          <a:p>
            <a:pPr/>
            <a:r>
              <a:t>使用 testing data 進行預測，並印出決定係數 R2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繳交內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lnSpc>
                <a:spcPct val="90000"/>
              </a:lnSpc>
              <a:defRPr spc="-247" sz="825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繳交內容</a:t>
            </a:r>
          </a:p>
        </p:txBody>
      </p:sp>
      <p:sp>
        <p:nvSpPr>
          <p:cNvPr id="162" name="決定係數 R2 需大於下圖標準才給予計分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決定係數 R2 需大於下圖標準才給予計分</a:t>
            </a:r>
          </a:p>
          <a:p>
            <a:pPr/>
            <a:r>
              <a:rPr b="1">
                <a:solidFill>
                  <a:schemeClr val="accent5"/>
                </a:solidFill>
              </a:rPr>
              <a:t>截圖決定係數 R2</a:t>
            </a:r>
            <a:r>
              <a:t> 並連同</a:t>
            </a:r>
            <a:r>
              <a:rPr b="1">
                <a:solidFill>
                  <a:schemeClr val="accent5"/>
                </a:solidFill>
              </a:rPr>
              <a:t>程式碼</a:t>
            </a:r>
            <a:r>
              <a:t>一同壓縮上傳至 portal</a:t>
            </a:r>
          </a:p>
          <a:p>
            <a:pPr/>
            <a:r>
              <a:t>檔名為 </a:t>
            </a:r>
            <a:r>
              <a:rPr b="1">
                <a:solidFill>
                  <a:schemeClr val="accent5"/>
                </a:solidFill>
              </a:rPr>
              <a:t>s學號_final.zip</a:t>
            </a:r>
          </a:p>
        </p:txBody>
      </p:sp>
      <p:pic>
        <p:nvPicPr>
          <p:cNvPr id="163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6962" y="8731926"/>
            <a:ext cx="9370075" cy="63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