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62" r:id="rId4"/>
    <p:sldId id="275" r:id="rId5"/>
    <p:sldId id="269" r:id="rId6"/>
    <p:sldId id="261" r:id="rId7"/>
    <p:sldId id="27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WrDamqW2rrFFJPTrmv1WVi-83hk9bW3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zu.edu.tw/admin/aa/index.php/tw/2016-01-14-06-58-46/2017-04-13-06-25-12/98-2016-03-23-06-06-3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Data </a:t>
            </a:r>
            <a:r>
              <a:rPr lang="en-US" altLang="zh-TW" sz="2800" dirty="0" smtClean="0"/>
              <a:t>Preprocessing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39"/>
          <a:stretch/>
        </p:blipFill>
        <p:spPr>
          <a:xfrm>
            <a:off x="641790" y="1600202"/>
            <a:ext cx="8146210" cy="46675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207" y="3998422"/>
            <a:ext cx="2610197" cy="881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01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Subject :</a:t>
            </a:r>
          </a:p>
          <a:p>
            <a:pPr lvl="1"/>
            <a:r>
              <a:rPr lang="en-US" altLang="zh-TW" sz="2000" dirty="0" smtClean="0"/>
              <a:t>Data Preprocessing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Description</a:t>
            </a:r>
            <a:endParaRPr lang="en-US" altLang="zh-TW" sz="2300" dirty="0" smtClean="0"/>
          </a:p>
          <a:p>
            <a:pPr lvl="1"/>
            <a:r>
              <a:rPr lang="en-US" altLang="zh-TW" sz="2000" dirty="0" smtClean="0"/>
              <a:t>The raw data </a:t>
            </a:r>
            <a:r>
              <a:rPr lang="en-US" altLang="zh-TW" sz="2000" dirty="0"/>
              <a:t>are often loosely controlled, resulting in out-of-range </a:t>
            </a:r>
            <a:r>
              <a:rPr lang="en-US" altLang="zh-TW" sz="2000" dirty="0" smtClean="0"/>
              <a:t>values, </a:t>
            </a:r>
            <a:r>
              <a:rPr lang="en-US" altLang="zh-TW" sz="2000" dirty="0"/>
              <a:t>missing values, etc</a:t>
            </a:r>
            <a:r>
              <a:rPr lang="en-US" altLang="zh-TW" sz="2000" dirty="0" smtClean="0"/>
              <a:t>. The </a:t>
            </a:r>
            <a:r>
              <a:rPr lang="en-US" altLang="zh-TW" sz="2000" dirty="0"/>
              <a:t>d</a:t>
            </a:r>
            <a:r>
              <a:rPr lang="en-US" altLang="zh-TW" sz="2000" dirty="0" smtClean="0"/>
              <a:t>ata </a:t>
            </a:r>
            <a:r>
              <a:rPr lang="en-US" altLang="zh-TW" sz="2000" dirty="0"/>
              <a:t>preprocessing is an important step in the data mining </a:t>
            </a:r>
            <a:r>
              <a:rPr lang="en-US" altLang="zh-TW" sz="2000" dirty="0" smtClean="0"/>
              <a:t>process to  </a:t>
            </a:r>
            <a:r>
              <a:rPr lang="en-US" altLang="zh-TW" sz="2000" dirty="0"/>
              <a:t>quality of </a:t>
            </a:r>
            <a:r>
              <a:rPr lang="en-US" altLang="zh-TW" sz="2000" dirty="0" smtClean="0"/>
              <a:t>data. In this homework, you need to use R programming language to implement this process.</a:t>
            </a:r>
          </a:p>
          <a:p>
            <a:pPr lvl="1"/>
            <a:endParaRPr lang="en-US" altLang="zh-TW" sz="2000" dirty="0"/>
          </a:p>
          <a:p>
            <a:r>
              <a:rPr lang="en-US" altLang="zh-TW" sz="2300" dirty="0" smtClean="0"/>
              <a:t>Data:</a:t>
            </a:r>
          </a:p>
          <a:p>
            <a:pPr lvl="1"/>
            <a:r>
              <a:rPr lang="en-US" altLang="zh-TW" sz="2000" dirty="0" smtClean="0"/>
              <a:t>HW1.csv</a:t>
            </a:r>
          </a:p>
          <a:p>
            <a:pPr lvl="2"/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drive.google.com/file/d/1WWrDamqW2rrFFJPTrmv1WVi-83hk9bW3/view?usp=sharing</a:t>
            </a:r>
            <a:endParaRPr lang="en-US" altLang="zh-TW" sz="2000" dirty="0" smtClean="0"/>
          </a:p>
          <a:p>
            <a:pPr lvl="1"/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請以論文格式撰寫書面資料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www.yzu.edu.tw/admin/aa/index.php/tw/2016-01-14-06-58-46/2017-04-13-06-25-12/98-2016-03-23-06-06-30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內容須包含處理目的、處理流程、處理方法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方法無限制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Missing Value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Out-of-Range…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128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Score </a:t>
            </a: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書面資料 </a:t>
            </a:r>
            <a:r>
              <a:rPr lang="en-US" altLang="zh-TW" dirty="0" smtClean="0">
                <a:solidFill>
                  <a:schemeClr val="tx1"/>
                </a:solidFill>
              </a:rPr>
              <a:t>60%</a:t>
            </a: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程式碼 </a:t>
            </a:r>
            <a:r>
              <a:rPr lang="en-US" altLang="zh-TW" dirty="0" smtClean="0">
                <a:solidFill>
                  <a:schemeClr val="tx1"/>
                </a:solidFill>
              </a:rPr>
              <a:t>40%</a:t>
            </a:r>
          </a:p>
          <a:p>
            <a:pPr lvl="3"/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1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Deadline</a:t>
            </a:r>
          </a:p>
          <a:p>
            <a:pPr lvl="1"/>
            <a:r>
              <a:rPr lang="en-US" altLang="zh-TW" sz="2000" smtClean="0"/>
              <a:t>2022/04/07 </a:t>
            </a:r>
            <a:r>
              <a:rPr lang="en-US" altLang="zh-TW" sz="2000" dirty="0" smtClean="0"/>
              <a:t>23:59</a:t>
            </a:r>
          </a:p>
          <a:p>
            <a:pPr lvl="1"/>
            <a:endParaRPr lang="en-US" altLang="zh-TW" dirty="0" smtClean="0"/>
          </a:p>
          <a:p>
            <a:r>
              <a:rPr lang="en-US" altLang="zh-TW" sz="2400" dirty="0" smtClean="0"/>
              <a:t>Submit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Portal</a:t>
            </a:r>
          </a:p>
          <a:p>
            <a:pPr lvl="1"/>
            <a:endParaRPr lang="en-US" altLang="zh-TW" sz="2000" dirty="0"/>
          </a:p>
          <a:p>
            <a:r>
              <a:rPr lang="en-US" altLang="zh-TW" sz="2300" dirty="0" smtClean="0"/>
              <a:t>Filename</a:t>
            </a:r>
          </a:p>
          <a:p>
            <a:pPr lvl="1"/>
            <a:r>
              <a:rPr lang="en-US" altLang="zh-TW" sz="2000" dirty="0" smtClean="0"/>
              <a:t>s+SID_HW1.zip</a:t>
            </a:r>
          </a:p>
          <a:p>
            <a:pPr lvl="2"/>
            <a:r>
              <a:rPr lang="en-US" altLang="zh-TW" sz="2000" dirty="0" err="1" smtClean="0"/>
              <a:t>e.g</a:t>
            </a:r>
            <a:r>
              <a:rPr lang="en-US" altLang="zh-TW" sz="2000" dirty="0" smtClean="0"/>
              <a:t> : s1001234_HW1.zip</a:t>
            </a:r>
          </a:p>
          <a:p>
            <a:pPr lvl="2"/>
            <a:r>
              <a:rPr lang="zh-TW" altLang="en-US" sz="2000" dirty="0" smtClean="0"/>
              <a:t>包含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pdf, r </a:t>
            </a:r>
            <a:r>
              <a:rPr lang="en-US" altLang="zh-TW" sz="2000" dirty="0" err="1" smtClean="0"/>
              <a:t>scrpit</a:t>
            </a:r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Bonus 1 : Top 10% submit</a:t>
            </a:r>
          </a:p>
          <a:p>
            <a:pPr lvl="1"/>
            <a:r>
              <a:rPr lang="en-US" altLang="zh-TW" dirty="0" smtClean="0"/>
              <a:t>Note : Score &gt; 90</a:t>
            </a:r>
          </a:p>
          <a:p>
            <a:pPr marL="3429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7521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4031</TotalTime>
  <Words>142</Words>
  <Application>Microsoft Office PowerPoint</Application>
  <PresentationFormat>如螢幕大小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新細明體</vt:lpstr>
      <vt:lpstr>Corbel</vt:lpstr>
      <vt:lpstr>Custom Theme</vt:lpstr>
      <vt:lpstr>Homework 1</vt:lpstr>
      <vt:lpstr>Data Preprocessing</vt:lpstr>
      <vt:lpstr>Homework 1</vt:lpstr>
      <vt:lpstr>Homework 1</vt:lpstr>
      <vt:lpstr>Homework 1</vt:lpstr>
      <vt:lpstr>Deadline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81</cp:revision>
  <dcterms:created xsi:type="dcterms:W3CDTF">2014-10-13T00:41:19Z</dcterms:created>
  <dcterms:modified xsi:type="dcterms:W3CDTF">2022-03-17T06:05:33Z</dcterms:modified>
</cp:coreProperties>
</file>