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3"/>
  </p:notesMasterIdLst>
  <p:sldIdLst>
    <p:sldId id="297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BFE2F3"/>
    <a:srgbClr val="C31823"/>
    <a:srgbClr val="C9151E"/>
    <a:srgbClr val="E9CBBC"/>
    <a:srgbClr val="E0A487"/>
    <a:srgbClr val="D97C5B"/>
    <a:srgbClr val="CC141E"/>
    <a:srgbClr val="D05035"/>
    <a:srgbClr val="C816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27" autoAdjust="0"/>
    <p:restoredTop sz="94322" autoAdjust="0"/>
  </p:normalViewPr>
  <p:slideViewPr>
    <p:cSldViewPr snapToGrid="0">
      <p:cViewPr varScale="1">
        <p:scale>
          <a:sx n="83" d="100"/>
          <a:sy n="83" d="100"/>
        </p:scale>
        <p:origin x="158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1616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DFE78F-58BC-423A-A341-D0065C580108}" type="datetimeFigureOut">
              <a:rPr lang="zh-CN" altLang="en-US" smtClean="0"/>
              <a:t>2024/9/19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4B1CD8-9F96-4F1D-A5B8-2D9E0ECCEB3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封面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760" y="5815086"/>
            <a:ext cx="2458720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4070056"/>
            <a:ext cx="7886700" cy="89951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48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28650" y="5034519"/>
            <a:ext cx="7886700" cy="604299"/>
          </a:xfrm>
        </p:spPr>
        <p:txBody>
          <a:bodyPr anchor="ctr">
            <a:noAutofit/>
          </a:bodyPr>
          <a:lstStyle>
            <a:lvl1pPr algn="ctr">
              <a:defRPr lang="zh-CN" altLang="en-US" sz="28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lvl="0" algn="ctr">
              <a:lnSpc>
                <a:spcPct val="90000"/>
              </a:lnSpc>
              <a:spcBef>
                <a:spcPct val="0"/>
              </a:spcBef>
              <a:buNone/>
            </a:pPr>
            <a:r>
              <a:rPr lang="zh-CN" altLang="en-US"/>
              <a:t>单击以编辑母版副标题样式</a:t>
            </a:r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8132"/>
            <a:ext cx="9144000" cy="3931920"/>
          </a:xfrm>
          <a:prstGeom prst="rect">
            <a:avLst/>
          </a:prstGeom>
        </p:spPr>
      </p:pic>
      <p:cxnSp>
        <p:nvCxnSpPr>
          <p:cNvPr id="9" name="直接连接符 8"/>
          <p:cNvCxnSpPr/>
          <p:nvPr userDrawn="1"/>
        </p:nvCxnSpPr>
        <p:spPr>
          <a:xfrm>
            <a:off x="0" y="3893788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内容占位符 11"/>
          <p:cNvSpPr>
            <a:spLocks noGrp="1"/>
          </p:cNvSpPr>
          <p:nvPr>
            <p:ph sz="quarter" idx="10" hasCustomPrompt="1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6" name="内容占位符 15"/>
          <p:cNvSpPr>
            <a:spLocks noGrp="1"/>
          </p:cNvSpPr>
          <p:nvPr>
            <p:ph sz="quarter" idx="11" hasCustomPrompt="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393" y="975600"/>
            <a:ext cx="8556169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8"/>
            <a:ext cx="9144000" cy="336803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两栏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 userDrawn="1"/>
        </p:nvSpPr>
        <p:spPr>
          <a:xfrm>
            <a:off x="8250026" y="313200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内容占位符 11"/>
          <p:cNvSpPr>
            <a:spLocks noGrp="1"/>
          </p:cNvSpPr>
          <p:nvPr>
            <p:ph sz="quarter" idx="10" hasCustomPrompt="1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6" name="内容占位符 15"/>
          <p:cNvSpPr>
            <a:spLocks noGrp="1"/>
          </p:cNvSpPr>
          <p:nvPr>
            <p:ph sz="quarter" idx="11" hasCustomPrompt="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6565" y="313200"/>
            <a:ext cx="48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4BD5A17-3153-4A95-988E-B577C14000F1}" type="slidenum">
              <a:rPr lang="en-US" altLang="zh-CN" smtClean="0"/>
              <a:t>‹#›</a:t>
            </a:fld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2393" y="975600"/>
            <a:ext cx="8566445" cy="576000"/>
          </a:xfrm>
          <a:prstGeom prst="rect">
            <a:avLst/>
          </a:prstGeom>
        </p:spPr>
        <p:txBody>
          <a:bodyPr/>
          <a:lstStyle>
            <a:lvl1pPr>
              <a:defRPr lang="zh-CN" altLang="en-US" sz="32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zh-CN" altLang="en-US" dirty="0"/>
              <a:t>单击此处编辑母版标题样式</a:t>
            </a: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8"/>
            <a:ext cx="9144000" cy="336803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对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262394" y="960114"/>
            <a:ext cx="4032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cxnSp>
        <p:nvCxnSpPr>
          <p:cNvPr id="3" name="直接连接符 2"/>
          <p:cNvCxnSpPr/>
          <p:nvPr userDrawn="1"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 hasCustomPrompt="1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6" name="内容占位符 15"/>
          <p:cNvSpPr>
            <a:spLocks noGrp="1"/>
          </p:cNvSpPr>
          <p:nvPr>
            <p:ph sz="quarter" idx="11" hasCustomPrompt="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786313" y="958297"/>
            <a:ext cx="4032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/>
              <a:t>单击此处编辑标题</a:t>
            </a:r>
          </a:p>
        </p:txBody>
      </p:sp>
    </p:spTree>
  </p:cSld>
  <p:clrMapOvr>
    <a:masterClrMapping/>
  </p:clrMapOvr>
  <p:transition spd="slow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对比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 userDrawn="1"/>
        </p:nvSpPr>
        <p:spPr>
          <a:xfrm>
            <a:off x="8250026" y="313200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262394" y="960114"/>
            <a:ext cx="4032000" cy="57418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cxnSp>
        <p:nvCxnSpPr>
          <p:cNvPr id="3" name="直接连接符 2"/>
          <p:cNvCxnSpPr/>
          <p:nvPr userDrawn="1"/>
        </p:nvCxnSpPr>
        <p:spPr>
          <a:xfrm flipV="1">
            <a:off x="0" y="1550505"/>
            <a:ext cx="9144000" cy="7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内容占位符 11"/>
          <p:cNvSpPr>
            <a:spLocks noGrp="1"/>
          </p:cNvSpPr>
          <p:nvPr>
            <p:ph sz="quarter" idx="10" hasCustomPrompt="1"/>
          </p:nvPr>
        </p:nvSpPr>
        <p:spPr>
          <a:xfrm>
            <a:off x="262394" y="1717675"/>
            <a:ext cx="403200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6" name="内容占位符 15"/>
          <p:cNvSpPr>
            <a:spLocks noGrp="1"/>
          </p:cNvSpPr>
          <p:nvPr>
            <p:ph sz="quarter" idx="11" hasCustomPrompt="1"/>
          </p:nvPr>
        </p:nvSpPr>
        <p:spPr>
          <a:xfrm>
            <a:off x="4786313" y="1717675"/>
            <a:ext cx="4032250" cy="482624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8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786313" y="958297"/>
            <a:ext cx="4032000" cy="5760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2800" b="1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/>
              <a:t>单击此处编辑标题</a:t>
            </a:r>
          </a:p>
        </p:txBody>
      </p:sp>
      <p:sp>
        <p:nvSpPr>
          <p:cNvPr id="21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96565" y="313200"/>
            <a:ext cx="4871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4BD5A17-3153-4A95-988E-B577C14000F1}" type="slidenum">
              <a:rPr lang="en-US" altLang="zh-CN" smtClean="0"/>
              <a:t>‹#›</a:t>
            </a:fld>
            <a:endParaRPr lang="en-US" altLang="zh-CN" dirty="0"/>
          </a:p>
        </p:txBody>
      </p:sp>
    </p:spTree>
  </p:cSld>
  <p:clrMapOvr>
    <a:masterClrMapping/>
  </p:clrMapOvr>
  <p:transition spd="slow"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t>2024/9/19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封面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7760" y="5815086"/>
            <a:ext cx="2458720" cy="65087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9123" y="4006448"/>
            <a:ext cx="8325019" cy="1114192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469124" y="5245246"/>
            <a:ext cx="5820358" cy="468179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lang="zh-CN" altLang="en-US" sz="2400" b="0">
                <a:solidFill>
                  <a:schemeClr val="bg1"/>
                </a:solidFill>
                <a:latin typeface="+mn-ea"/>
                <a:cs typeface="+mj-cs"/>
              </a:defRPr>
            </a:lvl1pPr>
          </a:lstStyle>
          <a:p>
            <a:pPr marL="228600" lvl="0" indent="-228600" algn="ctr">
              <a:lnSpc>
                <a:spcPct val="90000"/>
              </a:lnSpc>
              <a:spcBef>
                <a:spcPct val="0"/>
              </a:spcBef>
            </a:pPr>
            <a:r>
              <a:rPr lang="zh-CN" altLang="en-US" dirty="0"/>
              <a:t>单击以编辑母版副标题样式</a:t>
            </a:r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8132"/>
            <a:ext cx="9144000" cy="3931920"/>
          </a:xfrm>
          <a:prstGeom prst="rect">
            <a:avLst/>
          </a:prstGeom>
        </p:spPr>
      </p:pic>
      <p:cxnSp>
        <p:nvCxnSpPr>
          <p:cNvPr id="9" name="直接连接符 8"/>
          <p:cNvCxnSpPr/>
          <p:nvPr userDrawn="1"/>
        </p:nvCxnSpPr>
        <p:spPr>
          <a:xfrm>
            <a:off x="0" y="3893788"/>
            <a:ext cx="9144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占位符 6"/>
          <p:cNvSpPr>
            <a:spLocks noGrp="1"/>
          </p:cNvSpPr>
          <p:nvPr>
            <p:ph type="body" sz="quarter" idx="10" hasCustomPrompt="1"/>
          </p:nvPr>
        </p:nvSpPr>
        <p:spPr>
          <a:xfrm>
            <a:off x="469124" y="5815087"/>
            <a:ext cx="4159250" cy="499004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单击此处添加日期</a:t>
            </a:r>
          </a:p>
        </p:txBody>
      </p:sp>
    </p:spTree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0" y="5821680"/>
            <a:ext cx="9144000" cy="1036320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293" y="6100771"/>
            <a:ext cx="1958547" cy="51846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50" y="235137"/>
            <a:ext cx="6474515" cy="337358"/>
          </a:xfrm>
          <a:prstGeom prst="rect">
            <a:avLst/>
          </a:prstGeom>
        </p:spPr>
        <p:txBody>
          <a:bodyPr anchor="ctr"/>
          <a:lstStyle>
            <a:lvl1pPr>
              <a:defRPr sz="2000">
                <a:solidFill>
                  <a:schemeClr val="accent1"/>
                </a:solidFill>
                <a:effectLst>
                  <a:glow rad="25400">
                    <a:srgbClr val="BFE2F3"/>
                  </a:glo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0411"/>
            <a:ext cx="9144000" cy="5181600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8"/>
            <a:ext cx="9144000" cy="336803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sz="quarter" idx="10" hasCustomPrompt="1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4" y="974277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8"/>
            <a:ext cx="9144000" cy="336803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sz="quarter" idx="10" hasCustomPrompt="1"/>
          </p:nvPr>
        </p:nvSpPr>
        <p:spPr>
          <a:xfrm>
            <a:off x="494025" y="1685678"/>
            <a:ext cx="8372163" cy="4921498"/>
          </a:xfrm>
        </p:spPr>
        <p:txBody>
          <a:bodyPr>
            <a:normAutofit/>
          </a:bodyPr>
          <a:lstStyle>
            <a:lvl1pPr>
              <a:buClr>
                <a:schemeClr val="accent1"/>
              </a:buClr>
              <a:defRPr sz="2000"/>
            </a:lvl1pPr>
            <a:lvl2pPr>
              <a:buClr>
                <a:schemeClr val="accent1"/>
              </a:buClr>
              <a:defRPr sz="1800"/>
            </a:lvl2pPr>
            <a:lvl3pPr>
              <a:buClr>
                <a:schemeClr val="accent1"/>
              </a:buClr>
              <a:defRPr sz="1600"/>
            </a:lvl3pPr>
            <a:lvl4pPr>
              <a:buClr>
                <a:schemeClr val="accent1"/>
              </a:buClr>
              <a:defRPr sz="1400"/>
            </a:lvl4pPr>
            <a:lvl5pPr>
              <a:buClr>
                <a:schemeClr val="accent1"/>
              </a:buClr>
              <a:defRPr sz="1400"/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5" y="975600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9" name="文本框 8"/>
          <p:cNvSpPr txBox="1"/>
          <p:nvPr userDrawn="1"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灯片编号占位符 5"/>
          <p:cNvSpPr txBox="1"/>
          <p:nvPr userDrawn="1"/>
        </p:nvSpPr>
        <p:spPr>
          <a:xfrm>
            <a:off x="8697600" y="311755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E1703B59-C883-4B8B-974E-AFB30A6C43A7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5" y="975600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8"/>
            <a:ext cx="9144000" cy="336803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纯标题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94025" y="975600"/>
            <a:ext cx="8372163" cy="574183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chemeClr val="accent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" name="文本框 9"/>
          <p:cNvSpPr txBox="1"/>
          <p:nvPr userDrawn="1"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灯片编号占位符 5"/>
          <p:cNvSpPr txBox="1"/>
          <p:nvPr userDrawn="1"/>
        </p:nvSpPr>
        <p:spPr>
          <a:xfrm>
            <a:off x="8696565" y="311755"/>
            <a:ext cx="447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1200" spc="-60" baseline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fld id="{7E0B4DC1-AB35-4259-8072-EA8F5B8A0BBF}" type="slidenum">
              <a:rPr lang="zh-CN" altLang="en-US" smtClean="0"/>
              <a:t>‹#›</a:t>
            </a:fld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3518"/>
            <a:ext cx="9144000" cy="336803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空白-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5" y="175414"/>
            <a:ext cx="1517655" cy="401413"/>
          </a:xfrm>
          <a:prstGeom prst="rect">
            <a:avLst/>
          </a:prstGeom>
        </p:spPr>
      </p:pic>
      <p:sp>
        <p:nvSpPr>
          <p:cNvPr id="15" name="矩形 14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 userDrawn="1"/>
        </p:nvSpPr>
        <p:spPr>
          <a:xfrm>
            <a:off x="8250026" y="311755"/>
            <a:ext cx="578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-60" baseline="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.</a:t>
            </a:r>
            <a:endParaRPr lang="zh-CN" altLang="en-US" sz="1200" spc="-60" baseline="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97600" y="313200"/>
            <a:ext cx="36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>
              <a:defRPr lang="zh-CN" altLang="en-US" sz="1200" spc="-60" baseline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1703B59-C883-4B8B-974E-AFB30A6C43A7}" type="slidenum">
              <a:rPr lang="en-US" altLang="zh-CN" smtClean="0"/>
              <a:t>‹#›</a:t>
            </a:fld>
            <a:endParaRPr lang="en-US" altLang="zh-CN"/>
          </a:p>
        </p:txBody>
      </p:sp>
    </p:spTree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65863"/>
          </a:xfrm>
          <a:prstGeom prst="rect">
            <a:avLst/>
          </a:prstGeom>
        </p:spPr>
      </p:pic>
      <p:sp>
        <p:nvSpPr>
          <p:cNvPr id="5" name="标题 1"/>
          <p:cNvSpPr txBox="1"/>
          <p:nvPr userDrawn="1"/>
        </p:nvSpPr>
        <p:spPr>
          <a:xfrm>
            <a:off x="323850" y="235137"/>
            <a:ext cx="6474515" cy="337358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tx2"/>
                </a:solidFill>
                <a:effectLst>
                  <a:glow rad="25400">
                    <a:srgbClr val="BFE2F3"/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>
                <a:solidFill>
                  <a:schemeClr val="accent1"/>
                </a:solidFill>
              </a:rPr>
              <a:t>单击此处编辑母版标题样式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idx="1"/>
          </p:nvPr>
        </p:nvSpPr>
        <p:spPr>
          <a:xfrm>
            <a:off x="413468" y="807632"/>
            <a:ext cx="8340421" cy="5865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矩形 6"/>
          <p:cNvSpPr/>
          <p:nvPr userDrawn="1"/>
        </p:nvSpPr>
        <p:spPr>
          <a:xfrm>
            <a:off x="0" y="6766560"/>
            <a:ext cx="9144000" cy="91439"/>
          </a:xfrm>
          <a:prstGeom prst="rect">
            <a:avLst/>
          </a:prstGeom>
          <a:solidFill>
            <a:srgbClr val="C915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3" r:id="rId14"/>
  </p:sldLayoutIdLst>
  <p:transition spd="slow">
    <p:wipe/>
  </p:transition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Calibri" panose="020F0502020204030204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260" y="919838"/>
            <a:ext cx="8372163" cy="574183"/>
          </a:xfrm>
        </p:spPr>
        <p:txBody>
          <a:bodyPr/>
          <a:lstStyle/>
          <a:p>
            <a:r>
              <a:rPr lang="zh-CN" altLang="en-US" dirty="0"/>
              <a:t>复现下面论文中的算法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767653B-4A1F-4E91-BBF8-3E651DD302F9}"/>
              </a:ext>
            </a:extLst>
          </p:cNvPr>
          <p:cNvSpPr txBox="1"/>
          <p:nvPr/>
        </p:nvSpPr>
        <p:spPr>
          <a:xfrm>
            <a:off x="441434" y="2070538"/>
            <a:ext cx="75779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Lisheng</a:t>
            </a:r>
            <a:r>
              <a:rPr lang="en-US" altLang="zh-CN" dirty="0"/>
              <a:t> Wang, Jing Bai</a:t>
            </a:r>
            <a:r>
              <a:rPr lang="zh-CN" altLang="en-US" dirty="0"/>
              <a:t>，</a:t>
            </a:r>
            <a:r>
              <a:rPr lang="en-US" altLang="zh-CN" dirty="0"/>
              <a:t>Threshold selection by clustering gray levels of boundary</a:t>
            </a:r>
            <a:r>
              <a:rPr lang="zh-CN" altLang="en-US" dirty="0"/>
              <a:t>，</a:t>
            </a:r>
            <a:r>
              <a:rPr lang="en-US" altLang="zh-CN" dirty="0"/>
              <a:t>Pattern Recognition Letters 24 (2003</a:t>
            </a:r>
            <a:r>
              <a:rPr lang="en-US" altLang="zh-CN"/>
              <a:t>) 1983–1999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0642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主题">
  <a:themeElements>
    <a:clrScheme name="VI统一色">
      <a:dk1>
        <a:srgbClr val="000000"/>
      </a:dk1>
      <a:lt1>
        <a:srgbClr val="FFFFFF"/>
      </a:lt1>
      <a:dk2>
        <a:srgbClr val="BD9F68"/>
      </a:dk2>
      <a:lt2>
        <a:srgbClr val="B5B5B6"/>
      </a:lt2>
      <a:accent1>
        <a:srgbClr val="C8161E"/>
      </a:accent1>
      <a:accent2>
        <a:srgbClr val="F08300"/>
      </a:accent2>
      <a:accent3>
        <a:srgbClr val="FDD000"/>
      </a:accent3>
      <a:accent4>
        <a:srgbClr val="338D27"/>
      </a:accent4>
      <a:accent5>
        <a:srgbClr val="0086D1"/>
      </a:accent5>
      <a:accent6>
        <a:srgbClr val="004098"/>
      </a:accent6>
      <a:hlink>
        <a:srgbClr val="B5B5B6"/>
      </a:hlink>
      <a:folHlink>
        <a:srgbClr val="BD9F68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241</TotalTime>
  <Words>29</Words>
  <Application>Microsoft Office PowerPoint</Application>
  <PresentationFormat>全屏显示(4:3)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微软雅黑</vt:lpstr>
      <vt:lpstr>Arial</vt:lpstr>
      <vt:lpstr>Calibri</vt:lpstr>
      <vt:lpstr>Office 主题</vt:lpstr>
      <vt:lpstr>复现下面论文中的算法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微软用户</dc:creator>
  <cp:lastModifiedBy>lswang</cp:lastModifiedBy>
  <cp:revision>257</cp:revision>
  <dcterms:created xsi:type="dcterms:W3CDTF">2016-01-21T16:32:00Z</dcterms:created>
  <dcterms:modified xsi:type="dcterms:W3CDTF">2024-09-19T00:08:51Z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2052-11.1.0.9740</vt:lpwstr>
  </property>
</Properties>
</file>