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3B313-5C5B-3B8E-4DB9-8B9678E4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0CBB9-316F-2921-A42C-F136955B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15B04-5839-5B64-AC58-1D76453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9649E-D73B-C638-DA90-DA27AAD6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5AB5E-D39C-B832-A9C4-ED2D6209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D85C-A5EA-E48D-C372-CF60957B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68C09-0435-77A2-559B-1C4FB013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F6FA5-D040-2C9F-7CDA-F400DDE8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7AFDE-1071-2568-71AD-AAEBC000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81460-EE1E-A8A9-4444-39301560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4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B5E74-95A5-0B5F-8769-A59927C9E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B5AC9-3702-6EE1-1D78-6A0F8E2A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45E00-B6DE-81DE-ED16-7193DA2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75592-812E-F56F-64F9-2628B470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E6F13-CC30-5226-1C1C-19F9021A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B5E9-EB61-DC3C-82E3-79CE65EB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D496F-144F-2ADB-2541-97C7FD0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A5677-9A2B-ADF6-A3EA-E6BA849B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38F7F-E52B-7332-0752-1F8ACF4D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71A2C-26BC-A2B5-7E0C-ECCC3637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6579A-EF2F-BFF4-D1CD-5B08C886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19212-52BD-C65E-766F-CF15B6C7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2AD57-84D4-A89B-2750-9CB1CB7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DD9B4-0B7E-CCA6-CA32-FE98ADA0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D4826-F6AD-3201-E3E3-61BD728A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F107-E30D-8747-FAE6-628F4A69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E5AD4-3F32-44B3-8D47-AD975EA0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C7235-C032-CDE1-BCEF-FB0D4C53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8F0C0-9DF4-7518-0410-67AFFBD1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E94FA-A9C9-DEE2-E108-DDBDF8FB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B76F1-E8FD-1C6E-4E08-DC8050B6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E8DD-B38B-03BC-C7A1-24895581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156D8-35A0-3E1C-1933-2179FCC5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B7977-3F5E-92A8-5187-1E2B7E2D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FC6434-9944-388B-46E9-92C929B0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2CB3AE-F741-0C77-A8D6-2936FE9F0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5B0A8-E2B2-C428-BE21-DAE8A98C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B1FC58-BA05-C358-43FD-317DAD6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16A8B2-DC71-9D1F-12CB-6F79B25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EE193-D94A-901B-93BA-826ADCE7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1CCC8-9B61-AB02-F23B-741CEAB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1CA19-37BA-1A3C-CD77-9881E13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AA5DD7-789A-FD5F-EC6D-BBFF521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C128A-569D-30C5-E6AC-5151B9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BAC2F-18B7-82E5-C3D7-9D9951D3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423E5-4469-1C9C-52D9-A1221F44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96597-B511-6263-23AB-3B8154FC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32C0C-C13B-D5C1-FEB5-859722BC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FD2D3-530A-C119-4F3C-092F05F3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530F5-EFA8-6145-A4DD-C3AC5F91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357BE-6B13-533B-89BC-2F175CF0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6E72C-1D95-D63D-3FFB-48A776A9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BEFD-63FF-27A6-4922-3AB73755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E03E44-F65C-B073-EC0A-CC530703F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82828-836A-2AC5-85D4-A4E422E1E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20409-376B-33F5-4079-AEBDA60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F5C84-ADAB-F68F-4783-B6FC6FC0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7E406-AC27-6DE5-39C0-FF6F6FA4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7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160E71-3AB0-80D6-CA77-E6629AB9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E73BC-A7B9-C3B2-CEAE-914DD85C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058E-596D-F73F-ECFD-C95E12589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7BF0-3508-4F26-AB7A-5D4DB1D6971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CE7E7-B89F-704B-C001-35B006993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B7330-DD7B-67FC-0D2D-1FC60CBF5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3322-A299-4DFE-B43D-0A85DBF12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0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A1A664-403E-E850-994B-3CA3E72F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600" r="92400">
                        <a14:foregroundMark x1="38000" y1="53400" x2="38000" y2="53400"/>
                        <a14:foregroundMark x1="32600" y1="30800" x2="32600" y2="30800"/>
                        <a14:foregroundMark x1="34000" y1="31000" x2="38800" y2="28600"/>
                        <a14:foregroundMark x1="75400" y1="74000" x2="74800" y2="73600"/>
                        <a14:foregroundMark x1="71800" y1="71400" x2="73200" y2="71600"/>
                        <a14:foregroundMark x1="91600" y1="44000" x2="92400" y2="49800"/>
                        <a14:foregroundMark x1="7200" y1="61800" x2="7200" y2="57400"/>
                        <a14:foregroundMark x1="3600" y1="63400" x2="4000" y2="59600"/>
                        <a14:foregroundMark x1="27600" y1="18800" x2="26800" y2="22800"/>
                        <a14:foregroundMark x1="75200" y1="78000" x2="78400" y2="75000"/>
                        <a14:foregroundMark x1="32200" y1="16800" x2="32200" y2="16800"/>
                        <a14:foregroundMark x1="15000" y1="26000" x2="15000" y2="26000"/>
                        <a14:foregroundMark x1="16000" y1="28800" x2="13400" y2="25600"/>
                        <a14:foregroundMark x1="23400" y1="31800" x2="25200" y2="34200"/>
                        <a14:foregroundMark x1="14800" y1="40400" x2="13800" y2="42200"/>
                        <a14:foregroundMark x1="13400" y1="43000" x2="11400" y2="4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70" y="884574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恺阳 徐</dc:creator>
  <cp:lastModifiedBy>恺阳 徐</cp:lastModifiedBy>
  <cp:revision>2</cp:revision>
  <dcterms:created xsi:type="dcterms:W3CDTF">2024-12-22T03:13:36Z</dcterms:created>
  <dcterms:modified xsi:type="dcterms:W3CDTF">2024-12-22T03:51:11Z</dcterms:modified>
</cp:coreProperties>
</file>