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FDD6-D5AB-4504-83DE-3C47661C0ACE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51C48-1FC8-404F-BC93-31DDB6771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7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51C48-1FC8-404F-BC93-31DDB67716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9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House data cleaning &amp; exploration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Project summary with explanations and </a:t>
            </a:r>
            <a:r>
              <a:rPr lang="en-US" smtClean="0"/>
              <a:t>visuals </a:t>
            </a:r>
          </a:p>
          <a:p>
            <a:r>
              <a:rPr lang="en-US" smtClean="0"/>
              <a:t>By pascal opara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4" y="3157086"/>
            <a:ext cx="11146054" cy="3166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20926" y="67377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26CE7A2-772E-4A25-B96C-265FB2A6F2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137" y="692043"/>
            <a:ext cx="11029616" cy="1013800"/>
          </a:xfrm>
        </p:spPr>
        <p:txBody>
          <a:bodyPr/>
          <a:lstStyle/>
          <a:p>
            <a:r>
              <a:rPr lang="en-US" smtClean="0"/>
              <a:t>Missing values before cleaning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192" y="2358189"/>
            <a:ext cx="4337317" cy="350061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HOA and </a:t>
            </a:r>
            <a:r>
              <a:rPr lang="en-US" err="1" smtClean="0"/>
              <a:t>kitchen_features</a:t>
            </a:r>
            <a:r>
              <a:rPr lang="en-US" smtClean="0"/>
              <a:t> had missing values.</a:t>
            </a:r>
          </a:p>
          <a:p>
            <a:r>
              <a:rPr lang="en-US" err="1" smtClean="0"/>
              <a:t>Kitchen_feautres</a:t>
            </a:r>
            <a:r>
              <a:rPr lang="en-US" smtClean="0"/>
              <a:t> were filled with ‘None’ to avoid gaps and retain usable data.</a:t>
            </a:r>
          </a:p>
          <a:p>
            <a:r>
              <a:rPr lang="en-GB"/>
              <a:t>I converted the HOA column to numeric using </a:t>
            </a:r>
            <a:r>
              <a:rPr lang="en-GB" err="1"/>
              <a:t>pd.to_numeric</a:t>
            </a:r>
            <a:r>
              <a:rPr lang="en-GB"/>
              <a:t>() and filled any invalid or missing </a:t>
            </a:r>
            <a:r>
              <a:rPr lang="en-GB" smtClean="0"/>
              <a:t>values to </a:t>
            </a:r>
            <a:r>
              <a:rPr lang="en-GB" err="1" smtClean="0"/>
              <a:t>NaN</a:t>
            </a:r>
            <a:r>
              <a:rPr lang="en-GB" smtClean="0"/>
              <a:t> and later to </a:t>
            </a:r>
            <a:r>
              <a:rPr lang="en-GB"/>
              <a:t>0.</a:t>
            </a:r>
            <a:endParaRPr lang="en-US" smtClean="0"/>
          </a:p>
          <a:p>
            <a:r>
              <a:rPr lang="en-US" smtClean="0"/>
              <a:t>Other missing values were handled in cleaning.</a:t>
            </a:r>
          </a:p>
          <a:p>
            <a:r>
              <a:rPr lang="en-US" smtClean="0"/>
              <a:t>Invalid entries (like 0 in </a:t>
            </a:r>
            <a:r>
              <a:rPr lang="en-US" err="1" smtClean="0"/>
              <a:t>year_built</a:t>
            </a:r>
            <a:r>
              <a:rPr lang="en-US" smtClean="0"/>
              <a:t>) were replaced with median to maintain realistic values.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63" y="2190292"/>
            <a:ext cx="2873659" cy="45431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65" y="2165685"/>
            <a:ext cx="2424644" cy="4464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9545" y="0"/>
            <a:ext cx="82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218BCFB-8E9D-4773-9322-D959EC92C1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0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789" y="692531"/>
            <a:ext cx="11029616" cy="1013800"/>
          </a:xfrm>
        </p:spPr>
        <p:txBody>
          <a:bodyPr/>
          <a:lstStyle/>
          <a:p>
            <a:r>
              <a:rPr lang="en-US" smtClean="0"/>
              <a:t>Data types checked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69432"/>
            <a:ext cx="5145840" cy="3789367"/>
          </a:xfrm>
        </p:spPr>
        <p:txBody>
          <a:bodyPr/>
          <a:lstStyle/>
          <a:p>
            <a:r>
              <a:rPr lang="en-US" smtClean="0"/>
              <a:t>All columns were reviewed for correct data types and also to ensure consistency.</a:t>
            </a:r>
          </a:p>
          <a:p>
            <a:r>
              <a:rPr lang="en-US" smtClean="0"/>
              <a:t>Numeric: float/</a:t>
            </a:r>
            <a:r>
              <a:rPr lang="en-US" err="1" smtClean="0"/>
              <a:t>int</a:t>
            </a:r>
            <a:r>
              <a:rPr lang="en-US" smtClean="0"/>
              <a:t>;  Text: Object</a:t>
            </a:r>
          </a:p>
          <a:p>
            <a:r>
              <a:rPr lang="en-US" smtClean="0"/>
              <a:t>Ready for saving and analysis.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382" y="2197787"/>
            <a:ext cx="3750673" cy="444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9663" y="0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F7A71F1-CB2C-4288-A038-690AB9ECF97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034" y="711781"/>
            <a:ext cx="11029616" cy="1013800"/>
          </a:xfrm>
        </p:spPr>
        <p:txBody>
          <a:bodyPr/>
          <a:lstStyle/>
          <a:p>
            <a:r>
              <a:rPr lang="en-US" smtClean="0"/>
              <a:t>Final dataset stats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 rows: 5000</a:t>
            </a:r>
          </a:p>
          <a:p>
            <a:r>
              <a:rPr lang="en-US" smtClean="0"/>
              <a:t>Rows removed during cleaning: 180 (3.6%)</a:t>
            </a:r>
          </a:p>
          <a:p>
            <a:r>
              <a:rPr lang="en-US" smtClean="0"/>
              <a:t>Final dataset: 4820 cleaned rows</a:t>
            </a:r>
          </a:p>
          <a:p>
            <a:r>
              <a:rPr lang="en-US" smtClean="0"/>
              <a:t>No missing values remaining.</a:t>
            </a:r>
          </a:p>
          <a:p>
            <a:r>
              <a:rPr lang="en-US" smtClean="0"/>
              <a:t>All data types verified.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789920" y="0"/>
            <a:ext cx="820887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620E2CD-C1C4-4083-A02E-6267807DEB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678" y="711781"/>
            <a:ext cx="11029616" cy="1013800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Visual exploration helped identify patterns and outliers.</a:t>
            </a:r>
          </a:p>
          <a:p>
            <a:r>
              <a:rPr lang="en-US" smtClean="0"/>
              <a:t>Unrealistic and missing values were handled carefully.</a:t>
            </a:r>
          </a:p>
          <a:p>
            <a:r>
              <a:rPr lang="en-US" smtClean="0"/>
              <a:t>Final dataset is clean, consistent and ready for modeling.</a:t>
            </a:r>
          </a:p>
          <a:p>
            <a:r>
              <a:rPr lang="en-US" smtClean="0"/>
              <a:t>Each step was supported by visual checks and logical reasoning.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873409" y="0"/>
            <a:ext cx="7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F68DB8-25F6-4685-9D23-FA63476B51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3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57" y="771730"/>
            <a:ext cx="11029616" cy="1013800"/>
          </a:xfrm>
        </p:spPr>
        <p:txBody>
          <a:bodyPr/>
          <a:lstStyle/>
          <a:p>
            <a:r>
              <a:rPr lang="en-US" smtClean="0"/>
              <a:t>References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Python for Data Analysis by Wes </a:t>
            </a:r>
            <a:r>
              <a:rPr lang="en-US" err="1" smtClean="0"/>
              <a:t>Mckinney</a:t>
            </a:r>
            <a:endParaRPr lang="en-US" smtClean="0"/>
          </a:p>
          <a:p>
            <a:r>
              <a:rPr lang="en-US" smtClean="0"/>
              <a:t>Hands-On Data Analysis with Pandas by Stefanie Molin</a:t>
            </a:r>
          </a:p>
          <a:p>
            <a:r>
              <a:rPr lang="en-US" smtClean="0"/>
              <a:t>Data Cleaning in Pandas by Data School – YouTube Video</a:t>
            </a:r>
          </a:p>
          <a:p>
            <a:r>
              <a:rPr lang="en-US" smtClean="0"/>
              <a:t>EDA in Python(with Pandas and </a:t>
            </a:r>
            <a:r>
              <a:rPr lang="en-US" err="1" smtClean="0"/>
              <a:t>Seaborn</a:t>
            </a:r>
            <a:r>
              <a:rPr lang="en-US" smtClean="0"/>
              <a:t>) by </a:t>
            </a:r>
            <a:r>
              <a:rPr lang="en-US" err="1" smtClean="0"/>
              <a:t>Krish</a:t>
            </a:r>
            <a:r>
              <a:rPr lang="en-US" smtClean="0"/>
              <a:t> </a:t>
            </a:r>
            <a:r>
              <a:rPr lang="en-US" err="1" smtClean="0"/>
              <a:t>Naik</a:t>
            </a:r>
            <a:r>
              <a:rPr lang="en-US"/>
              <a:t> </a:t>
            </a:r>
            <a:r>
              <a:rPr lang="en-US" smtClean="0"/>
              <a:t>– YouTube Video</a:t>
            </a:r>
          </a:p>
          <a:p>
            <a:r>
              <a:rPr lang="en-US" smtClean="0"/>
              <a:t>Pandas Tutorial for Beginners by Corey Schafer – YouTube Video</a:t>
            </a:r>
          </a:p>
          <a:p>
            <a:r>
              <a:rPr lang="en-US" smtClean="0"/>
              <a:t>Pandas Documentation</a:t>
            </a:r>
          </a:p>
          <a:p>
            <a:r>
              <a:rPr lang="en-US" smtClean="0"/>
              <a:t>Towards Data Science articles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833652" y="0"/>
            <a:ext cx="6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BFE4AA4-6A25-4576-A2F5-76DC65B0AEF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14" y="722034"/>
            <a:ext cx="11029616" cy="1013800"/>
          </a:xfrm>
        </p:spPr>
        <p:txBody>
          <a:bodyPr/>
          <a:lstStyle/>
          <a:p>
            <a:r>
              <a:rPr lang="en-US" smtClean="0"/>
              <a:t>Recommendations and obstacles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25" y="2262250"/>
            <a:ext cx="3740551" cy="3741241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Obstacles Faced</a:t>
            </a:r>
          </a:p>
          <a:p>
            <a:r>
              <a:rPr lang="en-US" smtClean="0"/>
              <a:t>Missing values </a:t>
            </a:r>
          </a:p>
          <a:p>
            <a:r>
              <a:rPr lang="en-US" smtClean="0"/>
              <a:t>Wrong Data types </a:t>
            </a:r>
          </a:p>
          <a:p>
            <a:r>
              <a:rPr lang="en-US" smtClean="0"/>
              <a:t>Outliers and Skewed distribution</a:t>
            </a:r>
          </a:p>
          <a:p>
            <a:r>
              <a:rPr lang="en-US" smtClean="0"/>
              <a:t>Unrealistic Values – 0 for year_built and 35 for bathrooms</a:t>
            </a: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55974" y="2695074"/>
            <a:ext cx="5282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Recommendations</a:t>
            </a:r>
          </a:p>
          <a:p>
            <a:endParaRPr lang="en-US" b="1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Regular Data Audits – Periodic checks to catch issues early.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Use more descriptive column names – MLS, HOA and sqrt_ft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Define Valid Ranges for key Columns – set reasonable limits for columns like bedrooms, sold_price, garage and lot_acres to reduce outliers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Standard missing value indicators – use a uniform placeholder like NaN, None instead of mixing.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838046" y="0"/>
            <a:ext cx="7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BBD3B30-CD17-4647-832C-B2599BBE36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0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074" y="682906"/>
            <a:ext cx="11029616" cy="1013800"/>
          </a:xfrm>
        </p:spPr>
        <p:txBody>
          <a:bodyPr/>
          <a:lstStyle/>
          <a:p>
            <a:r>
              <a:rPr lang="en-US" smtClean="0"/>
              <a:t>Q&amp;A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Questions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121887" y="0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A40242-3013-4CE5-ABD0-09A5838A7D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739" y="722034"/>
            <a:ext cx="11029616" cy="1013800"/>
          </a:xfrm>
        </p:spPr>
        <p:txBody>
          <a:bodyPr/>
          <a:lstStyle/>
          <a:p>
            <a:r>
              <a:rPr lang="en-US" smtClean="0"/>
              <a:t>CONTENTS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53" y="3263861"/>
            <a:ext cx="11029615" cy="367830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Summary of Processes</a:t>
            </a:r>
          </a:p>
          <a:p>
            <a:r>
              <a:rPr lang="en-US" smtClean="0"/>
              <a:t>Observation</a:t>
            </a:r>
          </a:p>
          <a:p>
            <a:r>
              <a:rPr lang="en-US" smtClean="0"/>
              <a:t>Histogram &amp; Boxplots</a:t>
            </a:r>
          </a:p>
          <a:p>
            <a:r>
              <a:rPr lang="en-US" smtClean="0"/>
              <a:t>Missing Values Before Cleaning</a:t>
            </a:r>
          </a:p>
          <a:p>
            <a:r>
              <a:rPr lang="en-US" smtClean="0"/>
              <a:t>Data Type Checked</a:t>
            </a:r>
          </a:p>
          <a:p>
            <a:r>
              <a:rPr lang="en-US" smtClean="0"/>
              <a:t>Final Data Stats</a:t>
            </a:r>
          </a:p>
          <a:p>
            <a:r>
              <a:rPr lang="en-US" smtClean="0"/>
              <a:t>Conclusion</a:t>
            </a:r>
          </a:p>
          <a:p>
            <a:r>
              <a:rPr lang="en-US" smtClean="0"/>
              <a:t>References</a:t>
            </a:r>
          </a:p>
          <a:p>
            <a:r>
              <a:rPr lang="en-US" smtClean="0"/>
              <a:t>Recommendation &amp; Obstacles</a:t>
            </a:r>
          </a:p>
          <a:p>
            <a:r>
              <a:rPr lang="en-US" smtClean="0"/>
              <a:t>Q&amp;A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664687" y="0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5C02D9-9FCF-457F-A8B8-356C269C77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548" y="682905"/>
            <a:ext cx="11029616" cy="1013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This project focuses on cleaning and exploring a dataset containing real estate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The goal was to make the data suitable for analysis by handling outliers, fixing missing values, and verifying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 smtClean="0"/>
              <a:t>Visualisations</a:t>
            </a:r>
            <a:r>
              <a:rPr lang="en-US" smtClean="0"/>
              <a:t> such as histograms and boxplots were used to guide decisions during the cleaning process and visually detect outliers in numeric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The final result is a clean and well-structured dataset ready for modelling or further analysis.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141765" y="0"/>
            <a:ext cx="5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011157-B4FB-4086-BA23-360A06A7B73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113" y="622643"/>
            <a:ext cx="11029616" cy="1013800"/>
          </a:xfrm>
        </p:spPr>
        <p:txBody>
          <a:bodyPr/>
          <a:lstStyle/>
          <a:p>
            <a:r>
              <a:rPr lang="en-US" smtClean="0"/>
              <a:t>Summary of processes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31" y="1020212"/>
            <a:ext cx="2370730" cy="4273826"/>
          </a:xfrm>
        </p:spPr>
        <p:txBody>
          <a:bodyPr/>
          <a:lstStyle/>
          <a:p>
            <a:r>
              <a:rPr lang="en-US" smtClean="0"/>
              <a:t>Import the file</a:t>
            </a:r>
          </a:p>
          <a:p>
            <a:r>
              <a:rPr lang="en-US" smtClean="0"/>
              <a:t>Upload the file</a:t>
            </a:r>
          </a:p>
          <a:p>
            <a:r>
              <a:rPr lang="en-US" smtClean="0"/>
              <a:t>Read the file</a:t>
            </a:r>
          </a:p>
          <a:p>
            <a:r>
              <a:rPr lang="en-US" smtClean="0"/>
              <a:t>Preview the file(First 5 rows)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528391" y="2231788"/>
            <a:ext cx="40750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Check the shape of the data (5000, 16)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See the data types – (right format or not)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Spotted HOA was in wrong format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Check for missing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What needs to be cleaned and filled?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/>
          </a:p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39538" y="2231788"/>
            <a:ext cx="2961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Get descriptive statistics: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to obtain, max, min and average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Check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Understand the data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982739" y="0"/>
            <a:ext cx="62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3A6F54B-5089-4908-9118-4F79A5C78A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26" y="750282"/>
            <a:ext cx="11029616" cy="1013800"/>
          </a:xfrm>
        </p:spPr>
        <p:txBody>
          <a:bodyPr/>
          <a:lstStyle/>
          <a:p>
            <a:r>
              <a:rPr lang="en-US" smtClean="0"/>
              <a:t>OBSERVATION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columns contain clear </a:t>
            </a:r>
            <a:r>
              <a:rPr lang="en-US" smtClean="0"/>
              <a:t>outliers – </a:t>
            </a:r>
            <a:r>
              <a:rPr lang="en-US" err="1" smtClean="0"/>
              <a:t>sold_prices</a:t>
            </a:r>
            <a:r>
              <a:rPr lang="en-US" smtClean="0"/>
              <a:t>, </a:t>
            </a:r>
            <a:r>
              <a:rPr lang="en-US" err="1" smtClean="0"/>
              <a:t>lot_acres</a:t>
            </a:r>
            <a:r>
              <a:rPr lang="en-US" smtClean="0"/>
              <a:t> and bedrooms</a:t>
            </a:r>
            <a:endParaRPr lang="en-US" smtClean="0"/>
          </a:p>
          <a:p>
            <a:r>
              <a:rPr lang="en-US" smtClean="0"/>
              <a:t>One column contain invalid values (0</a:t>
            </a:r>
            <a:r>
              <a:rPr lang="en-US" smtClean="0"/>
              <a:t>) – </a:t>
            </a:r>
            <a:r>
              <a:rPr lang="en-US" err="1" smtClean="0"/>
              <a:t>year_built</a:t>
            </a:r>
            <a:endParaRPr lang="en-US" smtClean="0"/>
          </a:p>
          <a:p>
            <a:r>
              <a:rPr lang="en-US" smtClean="0"/>
              <a:t>One column has a wrong data type </a:t>
            </a:r>
            <a:r>
              <a:rPr lang="en-US" smtClean="0"/>
              <a:t>format - HOA</a:t>
            </a:r>
            <a:endParaRPr lang="en-US" smtClean="0"/>
          </a:p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131826" y="0"/>
            <a:ext cx="5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C732AC-3CE1-42E8-BD04-0CE6DE6062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3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13" y="741912"/>
            <a:ext cx="11029616" cy="1013800"/>
          </a:xfrm>
        </p:spPr>
        <p:txBody>
          <a:bodyPr/>
          <a:lstStyle/>
          <a:p>
            <a:r>
              <a:rPr lang="en-US" smtClean="0"/>
              <a:t>Histogram of </a:t>
            </a:r>
            <a:r>
              <a:rPr lang="en-US" err="1" smtClean="0"/>
              <a:t>sqrt_ft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4726304" cy="3678303"/>
          </a:xfrm>
        </p:spPr>
        <p:txBody>
          <a:bodyPr/>
          <a:lstStyle/>
          <a:p>
            <a:r>
              <a:rPr lang="en-US" smtClean="0"/>
              <a:t>Most house sizes fall between 1000-3000 </a:t>
            </a:r>
            <a:r>
              <a:rPr lang="en-US" err="1" smtClean="0"/>
              <a:t>sqft</a:t>
            </a:r>
            <a:r>
              <a:rPr lang="en-US" smtClean="0"/>
              <a:t>.</a:t>
            </a:r>
          </a:p>
          <a:p>
            <a:r>
              <a:rPr lang="en-US" smtClean="0"/>
              <a:t>A few homes were extremely large (outliers).</a:t>
            </a:r>
          </a:p>
          <a:p>
            <a:r>
              <a:rPr lang="en-US" smtClean="0"/>
              <a:t>Helped decide to cap </a:t>
            </a:r>
            <a:r>
              <a:rPr lang="en-US" err="1" smtClean="0"/>
              <a:t>sqrt_ft</a:t>
            </a:r>
            <a:r>
              <a:rPr lang="en-US" smtClean="0"/>
              <a:t> at 10,000</a:t>
            </a:r>
            <a:r>
              <a:rPr lang="en-US" smtClean="0"/>
              <a:t>.</a:t>
            </a:r>
          </a:p>
          <a:p>
            <a:r>
              <a:rPr lang="en-US" smtClean="0"/>
              <a:t>Capping decisions were guided by visual analysis and at the point were the data started showing extreme values.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76" y="2180496"/>
            <a:ext cx="6701424" cy="4499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1704" y="0"/>
            <a:ext cx="6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69B53A3-9C6E-42ED-BC24-3C16A627F82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592" y="731973"/>
            <a:ext cx="11029616" cy="1013800"/>
          </a:xfrm>
        </p:spPr>
        <p:txBody>
          <a:bodyPr/>
          <a:lstStyle/>
          <a:p>
            <a:r>
              <a:rPr lang="en-US" smtClean="0"/>
              <a:t>Histogram of garage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33061"/>
            <a:ext cx="4799330" cy="3625738"/>
          </a:xfrm>
        </p:spPr>
        <p:txBody>
          <a:bodyPr/>
          <a:lstStyle/>
          <a:p>
            <a:r>
              <a:rPr lang="en-US" smtClean="0"/>
              <a:t>Most homes have </a:t>
            </a:r>
            <a:r>
              <a:rPr lang="en-US" smtClean="0"/>
              <a:t>1-4 </a:t>
            </a:r>
            <a:r>
              <a:rPr lang="en-US" smtClean="0"/>
              <a:t>garage spaces.</a:t>
            </a:r>
          </a:p>
          <a:p>
            <a:r>
              <a:rPr lang="en-US" smtClean="0"/>
              <a:t>Some rare entries had more than 6 up till 30.</a:t>
            </a:r>
          </a:p>
          <a:p>
            <a:r>
              <a:rPr lang="en-US" smtClean="0"/>
              <a:t>These were removed as unrealistic as it could lead to skewed analysis</a:t>
            </a:r>
            <a:r>
              <a:rPr lang="en-US" smtClean="0"/>
              <a:t>.</a:t>
            </a:r>
          </a:p>
          <a:p>
            <a:r>
              <a:rPr lang="en-US" smtClean="0"/>
              <a:t>Capped at 6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78" y="2405269"/>
            <a:ext cx="6685722" cy="4066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1887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4CAD0-4242-4986-AEBD-BEC67379FD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9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84" y="759907"/>
            <a:ext cx="11029616" cy="1013800"/>
          </a:xfrm>
        </p:spPr>
        <p:txBody>
          <a:bodyPr/>
          <a:lstStyle/>
          <a:p>
            <a:r>
              <a:rPr lang="en-US" smtClean="0"/>
              <a:t>Boxplot of </a:t>
            </a:r>
            <a:r>
              <a:rPr lang="en-US" err="1" smtClean="0"/>
              <a:t>sold_price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914833" cy="3678303"/>
          </a:xfrm>
        </p:spPr>
        <p:txBody>
          <a:bodyPr/>
          <a:lstStyle/>
          <a:p>
            <a:r>
              <a:rPr lang="en-US" smtClean="0"/>
              <a:t>Most homes sold under $1M.</a:t>
            </a:r>
          </a:p>
          <a:p>
            <a:r>
              <a:rPr lang="en-US" smtClean="0"/>
              <a:t>Outliers above $2M were seen</a:t>
            </a:r>
            <a:r>
              <a:rPr lang="en-US" smtClean="0"/>
              <a:t>.</a:t>
            </a:r>
          </a:p>
          <a:p>
            <a:r>
              <a:rPr lang="en-US" smtClean="0"/>
              <a:t>House price filtered above $2m</a:t>
            </a:r>
            <a:endParaRPr lang="en-US" smtClean="0"/>
          </a:p>
          <a:p>
            <a:r>
              <a:rPr lang="en-US" smtClean="0"/>
              <a:t>These were removed to reduce skew.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mtClean="0"/>
              <a:t>Distorts </a:t>
            </a:r>
            <a:r>
              <a:rPr lang="en-US" smtClean="0"/>
              <a:t>the distribution so the data is no longer symmetrical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mtClean="0"/>
              <a:t>Affects the visualization so the charts gets stretched and patterns harder to see</a:t>
            </a:r>
          </a:p>
          <a:p>
            <a:pPr marL="324000" lvl="1" indent="0">
              <a:buNone/>
            </a:pP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54" y="2405435"/>
            <a:ext cx="6570846" cy="3937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2678" y="0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D99B11C-C0AF-498A-98D7-0097386F54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0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533" y="788783"/>
            <a:ext cx="11029616" cy="1013800"/>
          </a:xfrm>
        </p:spPr>
        <p:txBody>
          <a:bodyPr/>
          <a:lstStyle/>
          <a:p>
            <a:r>
              <a:rPr lang="en-US" smtClean="0"/>
              <a:t>Boxplot of </a:t>
            </a:r>
            <a:r>
              <a:rPr lang="en-US" err="1" smtClean="0"/>
              <a:t>lot_acres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358189"/>
            <a:ext cx="4616450" cy="3500610"/>
          </a:xfrm>
        </p:spPr>
        <p:txBody>
          <a:bodyPr/>
          <a:lstStyle/>
          <a:p>
            <a:r>
              <a:rPr lang="en-US" smtClean="0"/>
              <a:t>Most lots were small (under 1 acre).</a:t>
            </a:r>
          </a:p>
          <a:p>
            <a:r>
              <a:rPr lang="en-US" smtClean="0"/>
              <a:t>A few lots were extremely large (2000+).</a:t>
            </a:r>
          </a:p>
          <a:p>
            <a:r>
              <a:rPr lang="en-US" smtClean="0"/>
              <a:t>Capped </a:t>
            </a:r>
            <a:r>
              <a:rPr lang="en-US" err="1" smtClean="0"/>
              <a:t>lot_acres</a:t>
            </a:r>
            <a:r>
              <a:rPr lang="en-US" smtClean="0"/>
              <a:t> at 100 to clean this.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44" y="2666198"/>
            <a:ext cx="6773448" cy="3782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1676" y="0"/>
            <a:ext cx="7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6E6E464-94F9-4CCC-9C0B-4F085D9C382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87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959</TotalTime>
  <Words>727</Words>
  <Application>Microsoft Office PowerPoint</Application>
  <PresentationFormat>Widescreen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Wingdings 2</vt:lpstr>
      <vt:lpstr>Dividend</vt:lpstr>
      <vt:lpstr>House data cleaning &amp; exploration</vt:lpstr>
      <vt:lpstr>CONTENTS</vt:lpstr>
      <vt:lpstr>introduction</vt:lpstr>
      <vt:lpstr>Summary of processes</vt:lpstr>
      <vt:lpstr>OBSERVATION</vt:lpstr>
      <vt:lpstr>Histogram of sqrt_ft</vt:lpstr>
      <vt:lpstr>Histogram of garage</vt:lpstr>
      <vt:lpstr>Boxplot of sold_price</vt:lpstr>
      <vt:lpstr>Boxplot of lot_acres</vt:lpstr>
      <vt:lpstr>Missing values before cleaning</vt:lpstr>
      <vt:lpstr>Data types checked</vt:lpstr>
      <vt:lpstr>Final dataset stats</vt:lpstr>
      <vt:lpstr>conclusion</vt:lpstr>
      <vt:lpstr>References</vt:lpstr>
      <vt:lpstr>Recommendations and obstacles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data cleaning &amp; exploration</dc:title>
  <dc:creator>Pascal</dc:creator>
  <cp:lastModifiedBy>Pascal</cp:lastModifiedBy>
  <cp:revision>51</cp:revision>
  <dcterms:created xsi:type="dcterms:W3CDTF">2025-03-23T23:51:59Z</dcterms:created>
  <dcterms:modified xsi:type="dcterms:W3CDTF">2025-03-24T16:05:00Z</dcterms:modified>
</cp:coreProperties>
</file>