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F1566-DC12-4DB5-B1E2-0BE8FDA0801E}" v="29" dt="2024-09-29T13:39:21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A18C4-61BD-20B6-4F12-346A120B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8B1D6-CBC0-94A7-4DD2-DDACF2FC1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4D008-1BF2-78E1-5A1D-F1BA2289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5BE34-FEB8-4DEE-E5ED-EAB936E1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0E901-0DCA-F9E2-FCF1-BA2C1FC3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3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50E02-4033-1362-D4F0-BC57A139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7B9F5-6E3B-C11E-5226-C312F785B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21374-E7BA-4615-9E0A-D05E23FF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A64EE-56A7-BF8F-BDDE-EA4B2115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98110-369C-F7CB-1E4C-07BEC64D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3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8EEE98-2586-8129-FDBA-DEC66CCEF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2E1153-6BB8-B3BA-C038-DF7F6D21A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3C20B-F085-E3F2-6F58-C0DE103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E2748-45B2-04FF-C3F2-14E0447A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A2763-D487-F22E-9915-40C06058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4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BAC9-1DC5-E95D-4978-2027399E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57EA0-3DD0-83A4-11F8-CD0E4B86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C147F-25EB-8F5F-3C88-CBFAF7E2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A452A-D22C-F824-F364-0CB784CD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C61A0-AB19-6271-6314-CF0842D8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7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68E0-8BCD-88E9-8D99-2BB4F257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EE641-5485-38B0-6CDE-D3941DAF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329A6-D447-2C8C-D065-DC0F1F88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DEA68-FAF6-D3D3-7C9F-ED5AFFC6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6AEB5-EE80-6622-6831-AED91C07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A1CB4-16C4-5D7C-4FEB-4690107B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38AF0-8CB7-E108-94C6-FC5418581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29C51-4B17-21FB-8712-C5F3F61BD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FC9E7-4607-D8C9-9714-C631D6D6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4C3B2-7E8F-B93F-C1FA-787757A0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9F43C-ED2E-5388-4D7B-B44D4E46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2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D6D8B-FDB4-192F-3FAB-771CC5E7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C051F-BFD6-0D47-6721-C9F7BD2A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B0463-67FD-2096-EFAC-0B066FA3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032FC-8C47-FBB2-F5A2-F6A58F603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658E45-8C52-858B-9368-DD870E05D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D1DD95-3FEC-6F3B-5AAE-7BD209E7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85D86F-D003-CF34-D7D2-ECE2674B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F322B2-59BC-83D9-8669-F833283D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4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B5119-4B84-7E48-7BAA-C4EF20A6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4BE3C-37B4-4E79-50E8-30A77B9F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EE1816-C31C-366A-FEAE-CDC3A58F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F83B2E-209A-8389-916D-DAE42B59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7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99B9D4-95BC-C745-80EC-3609692B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A2040F-DFB6-048C-9A57-38E37396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FDCC6-9E19-BC17-1398-9BEA4100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5E993-74F0-B69B-C9B5-3F3F6A8D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4865D-56ED-9B9D-1DB9-BA30315F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D1FC4-2982-656C-C0F3-825C17FD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3093C-8D23-47ED-AA9F-68050C8C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9FA3EA-BF16-4BB6-EABA-0D9EBFB9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4FB0-DEAC-3977-8615-91BCC387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DF802-C6AA-2D9B-3C4E-0076B77C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077E8-711D-F2BD-3F36-72889EFDA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0BFE76-E0FD-A06E-3883-28F3EE560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152E9-C8D9-C67D-958B-C6098F6A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A2C51-ECAD-D50D-18FF-E4DCB5B4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402FF-5D8A-76A5-99CA-219EB585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1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D11AB-8857-F43D-D72A-FF66E9F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E2EA6-7189-8083-6F10-04BD002C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C21FC-AA34-4641-B532-484C1BBB1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4A0D-7F82-4AD8-B020-295DF5680DDB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6B2D1-F4A1-AC8A-2A6E-BC437EF25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A6190-2CBF-5B07-5844-009752876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4F08-22A1-48FC-BC30-908A05BF7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6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541172-7B13-F467-F12D-CC3381DD9C2F}"/>
              </a:ext>
            </a:extLst>
          </p:cNvPr>
          <p:cNvSpPr txBox="1"/>
          <p:nvPr/>
        </p:nvSpPr>
        <p:spPr>
          <a:xfrm>
            <a:off x="363255" y="150312"/>
            <a:ext cx="8010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 Scheduler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RTOS</a:t>
            </a:r>
            <a:r>
              <a:rPr lang="ko-KR" altLang="en-US" dirty="0">
                <a:sym typeface="Wingdings" panose="05000000000000000000" pitchFamily="2" charset="2"/>
              </a:rPr>
              <a:t>가 아니기에 함수를 일정한 주기로 실행시킬 수 있도록 만든 시스템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HW Timer</a:t>
            </a:r>
            <a:r>
              <a:rPr lang="ko-KR" altLang="en-US" dirty="0">
                <a:sym typeface="Wingdings" panose="05000000000000000000" pitchFamily="2" charset="2"/>
              </a:rPr>
              <a:t>를 사용해 </a:t>
            </a:r>
            <a:r>
              <a:rPr lang="en-US" altLang="ko-KR" dirty="0">
                <a:sym typeface="Wingdings" panose="05000000000000000000" pitchFamily="2" charset="2"/>
              </a:rPr>
              <a:t>1ms </a:t>
            </a:r>
            <a:r>
              <a:rPr lang="ko-KR" altLang="en-US" dirty="0">
                <a:sym typeface="Wingdings" panose="05000000000000000000" pitchFamily="2" charset="2"/>
              </a:rPr>
              <a:t>마다 </a:t>
            </a:r>
            <a:r>
              <a:rPr lang="en-US" altLang="ko-KR" dirty="0">
                <a:sym typeface="Wingdings" panose="05000000000000000000" pitchFamily="2" charset="2"/>
              </a:rPr>
              <a:t>Task</a:t>
            </a:r>
            <a:r>
              <a:rPr lang="ko-KR" altLang="en-US" dirty="0">
                <a:sym typeface="Wingdings" panose="05000000000000000000" pitchFamily="2" charset="2"/>
              </a:rPr>
              <a:t>를 동작하도록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FCEC42-DC6C-30DD-518A-4E13997F5044}"/>
              </a:ext>
            </a:extLst>
          </p:cNvPr>
          <p:cNvSpPr/>
          <p:nvPr/>
        </p:nvSpPr>
        <p:spPr>
          <a:xfrm>
            <a:off x="1052186" y="1315233"/>
            <a:ext cx="1102291" cy="50104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Main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CCEC2-CC3E-1BEA-BBAD-BAFBE997B39D}"/>
              </a:ext>
            </a:extLst>
          </p:cNvPr>
          <p:cNvCxnSpPr>
            <a:cxnSpLocks/>
          </p:cNvCxnSpPr>
          <p:nvPr/>
        </p:nvCxnSpPr>
        <p:spPr>
          <a:xfrm>
            <a:off x="1603331" y="1816274"/>
            <a:ext cx="0" cy="46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D199E9-1669-32E4-89D3-78940D35ED7E}"/>
              </a:ext>
            </a:extLst>
          </p:cNvPr>
          <p:cNvSpPr/>
          <p:nvPr/>
        </p:nvSpPr>
        <p:spPr>
          <a:xfrm>
            <a:off x="2538086" y="1315233"/>
            <a:ext cx="1102291" cy="50104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Scheduler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63FB44-8960-1F2C-4B2B-C6CD180EB890}"/>
              </a:ext>
            </a:extLst>
          </p:cNvPr>
          <p:cNvCxnSpPr>
            <a:cxnSpLocks/>
          </p:cNvCxnSpPr>
          <p:nvPr/>
        </p:nvCxnSpPr>
        <p:spPr>
          <a:xfrm>
            <a:off x="3089231" y="1816274"/>
            <a:ext cx="0" cy="46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16CD73-107E-B540-324E-16ECAB795DAD}"/>
              </a:ext>
            </a:extLst>
          </p:cNvPr>
          <p:cNvSpPr/>
          <p:nvPr/>
        </p:nvSpPr>
        <p:spPr>
          <a:xfrm>
            <a:off x="4023985" y="1315233"/>
            <a:ext cx="1102291" cy="50104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Task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C4D5512-F585-8E25-EF67-4A1532A11F0A}"/>
              </a:ext>
            </a:extLst>
          </p:cNvPr>
          <p:cNvCxnSpPr>
            <a:cxnSpLocks/>
          </p:cNvCxnSpPr>
          <p:nvPr/>
        </p:nvCxnSpPr>
        <p:spPr>
          <a:xfrm>
            <a:off x="4575130" y="1816274"/>
            <a:ext cx="0" cy="46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C32784-7208-5516-8B70-0B1AF77F96BF}"/>
              </a:ext>
            </a:extLst>
          </p:cNvPr>
          <p:cNvSpPr/>
          <p:nvPr/>
        </p:nvSpPr>
        <p:spPr>
          <a:xfrm>
            <a:off x="5509885" y="1315233"/>
            <a:ext cx="1102291" cy="50104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Function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C6ED94-BEB0-1AE7-13BF-7648944D26A4}"/>
              </a:ext>
            </a:extLst>
          </p:cNvPr>
          <p:cNvCxnSpPr>
            <a:cxnSpLocks/>
          </p:cNvCxnSpPr>
          <p:nvPr/>
        </p:nvCxnSpPr>
        <p:spPr>
          <a:xfrm>
            <a:off x="6061030" y="1816274"/>
            <a:ext cx="0" cy="46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376559-A9F1-0996-8089-F00E755ADF2C}"/>
              </a:ext>
            </a:extLst>
          </p:cNvPr>
          <p:cNvCxnSpPr/>
          <p:nvPr/>
        </p:nvCxnSpPr>
        <p:spPr>
          <a:xfrm>
            <a:off x="1603331" y="2190750"/>
            <a:ext cx="14858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A1E7D43-0814-1A48-B645-4E28CF218EE8}"/>
              </a:ext>
            </a:extLst>
          </p:cNvPr>
          <p:cNvCxnSpPr/>
          <p:nvPr/>
        </p:nvCxnSpPr>
        <p:spPr>
          <a:xfrm>
            <a:off x="3089230" y="2381250"/>
            <a:ext cx="14858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09CA1BA-B36C-4358-B21B-05AFB9B842D1}"/>
              </a:ext>
            </a:extLst>
          </p:cNvPr>
          <p:cNvCxnSpPr/>
          <p:nvPr/>
        </p:nvCxnSpPr>
        <p:spPr>
          <a:xfrm>
            <a:off x="4575129" y="2571750"/>
            <a:ext cx="14858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98A9B3-52EC-4CAC-6806-290E88BB4E7D}"/>
              </a:ext>
            </a:extLst>
          </p:cNvPr>
          <p:cNvSpPr txBox="1"/>
          <p:nvPr/>
        </p:nvSpPr>
        <p:spPr>
          <a:xfrm>
            <a:off x="1757016" y="1913751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Scheduler_Init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0A76E-67D2-DF5C-E8D6-92EE5B25B814}"/>
              </a:ext>
            </a:extLst>
          </p:cNvPr>
          <p:cNvSpPr txBox="1"/>
          <p:nvPr/>
        </p:nvSpPr>
        <p:spPr>
          <a:xfrm>
            <a:off x="3418059" y="2107512"/>
            <a:ext cx="828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Task_Init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82CEA6-E3DB-EB71-F261-40E5F57DA3DD}"/>
              </a:ext>
            </a:extLst>
          </p:cNvPr>
          <p:cNvCxnSpPr/>
          <p:nvPr/>
        </p:nvCxnSpPr>
        <p:spPr>
          <a:xfrm>
            <a:off x="1603331" y="2975597"/>
            <a:ext cx="14858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7B94A58-1F32-03C7-C067-CC2D13D4A8ED}"/>
              </a:ext>
            </a:extLst>
          </p:cNvPr>
          <p:cNvCxnSpPr/>
          <p:nvPr/>
        </p:nvCxnSpPr>
        <p:spPr>
          <a:xfrm>
            <a:off x="3089230" y="3166097"/>
            <a:ext cx="14858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09BDCA3-7F69-7908-3FD8-E4A9B5D9A042}"/>
              </a:ext>
            </a:extLst>
          </p:cNvPr>
          <p:cNvSpPr txBox="1"/>
          <p:nvPr/>
        </p:nvSpPr>
        <p:spPr>
          <a:xfrm>
            <a:off x="1757016" y="2698598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Scheduler_Loop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87803F-F2D3-290A-DC55-48ED8A1CD8AE}"/>
              </a:ext>
            </a:extLst>
          </p:cNvPr>
          <p:cNvSpPr txBox="1"/>
          <p:nvPr/>
        </p:nvSpPr>
        <p:spPr>
          <a:xfrm>
            <a:off x="3427676" y="2900792"/>
            <a:ext cx="809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Task1ms()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B2ED3CE-8698-02AC-5F88-4A70D171084E}"/>
              </a:ext>
            </a:extLst>
          </p:cNvPr>
          <p:cNvCxnSpPr/>
          <p:nvPr/>
        </p:nvCxnSpPr>
        <p:spPr>
          <a:xfrm>
            <a:off x="3089230" y="3969951"/>
            <a:ext cx="14858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3BF4B7-07DD-7BD0-8D33-19138D663AF1}"/>
              </a:ext>
            </a:extLst>
          </p:cNvPr>
          <p:cNvSpPr txBox="1"/>
          <p:nvPr/>
        </p:nvSpPr>
        <p:spPr>
          <a:xfrm>
            <a:off x="3384076" y="3710996"/>
            <a:ext cx="887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Task20ms()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F6956D2-AED1-2CDF-9AB9-E3823035B93C}"/>
              </a:ext>
            </a:extLst>
          </p:cNvPr>
          <p:cNvCxnSpPr>
            <a:cxnSpLocks/>
          </p:cNvCxnSpPr>
          <p:nvPr/>
        </p:nvCxnSpPr>
        <p:spPr>
          <a:xfrm flipH="1">
            <a:off x="3070441" y="3429000"/>
            <a:ext cx="150468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48F6F4-BBB6-ACA5-F8AD-278D8124CFAB}"/>
              </a:ext>
            </a:extLst>
          </p:cNvPr>
          <p:cNvSpPr/>
          <p:nvPr/>
        </p:nvSpPr>
        <p:spPr>
          <a:xfrm>
            <a:off x="4509918" y="3166097"/>
            <a:ext cx="130423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68865E-410C-B723-BB9D-EEA8ACE8F323}"/>
              </a:ext>
            </a:extLst>
          </p:cNvPr>
          <p:cNvSpPr txBox="1"/>
          <p:nvPr/>
        </p:nvSpPr>
        <p:spPr>
          <a:xfrm>
            <a:off x="4753144" y="2306809"/>
            <a:ext cx="111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Initialize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C517360-0203-DDAD-C17B-4EBD1DA9975E}"/>
              </a:ext>
            </a:extLst>
          </p:cNvPr>
          <p:cNvCxnSpPr/>
          <p:nvPr/>
        </p:nvCxnSpPr>
        <p:spPr>
          <a:xfrm>
            <a:off x="4566471" y="4179929"/>
            <a:ext cx="14858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71C4EF9-E375-8356-28C1-3B7D33B26C22}"/>
              </a:ext>
            </a:extLst>
          </p:cNvPr>
          <p:cNvSpPr txBox="1"/>
          <p:nvPr/>
        </p:nvSpPr>
        <p:spPr>
          <a:xfrm>
            <a:off x="6240776" y="3797433"/>
            <a:ext cx="1207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LineScan_Loop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668194-CDA0-851C-6F42-55968730A0BC}"/>
              </a:ext>
            </a:extLst>
          </p:cNvPr>
          <p:cNvSpPr txBox="1"/>
          <p:nvPr/>
        </p:nvSpPr>
        <p:spPr>
          <a:xfrm>
            <a:off x="3287958" y="3166020"/>
            <a:ext cx="1088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TickCounter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32E8F1-F828-3B4D-3AC4-6B7B2D0B121E}"/>
              </a:ext>
            </a:extLst>
          </p:cNvPr>
          <p:cNvSpPr/>
          <p:nvPr/>
        </p:nvSpPr>
        <p:spPr>
          <a:xfrm>
            <a:off x="6995784" y="1315233"/>
            <a:ext cx="1102291" cy="50104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Interrupt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A618B5B-77EC-6269-3E07-5AD49EF894E1}"/>
              </a:ext>
            </a:extLst>
          </p:cNvPr>
          <p:cNvCxnSpPr>
            <a:cxnSpLocks/>
          </p:cNvCxnSpPr>
          <p:nvPr/>
        </p:nvCxnSpPr>
        <p:spPr>
          <a:xfrm>
            <a:off x="7546929" y="1816274"/>
            <a:ext cx="0" cy="46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469E7A-E06F-C5CE-3A7B-F2087798764E}"/>
              </a:ext>
            </a:extLst>
          </p:cNvPr>
          <p:cNvSpPr txBox="1"/>
          <p:nvPr/>
        </p:nvSpPr>
        <p:spPr>
          <a:xfrm>
            <a:off x="6202977" y="4015811"/>
            <a:ext cx="1283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Algorithm_Loop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E8BB2-2436-AC4D-2354-366C1BFC504B}"/>
              </a:ext>
            </a:extLst>
          </p:cNvPr>
          <p:cNvSpPr txBox="1"/>
          <p:nvPr/>
        </p:nvSpPr>
        <p:spPr>
          <a:xfrm>
            <a:off x="6151040" y="4234189"/>
            <a:ext cx="1387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MotorDrive_Loop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3B685B-37E7-F757-5E35-B7688FFE4BC9}"/>
              </a:ext>
            </a:extLst>
          </p:cNvPr>
          <p:cNvSpPr txBox="1"/>
          <p:nvPr/>
        </p:nvSpPr>
        <p:spPr>
          <a:xfrm>
            <a:off x="6279714" y="445256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LidarCmd_TX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97433D5-64FF-9187-5A39-130D74207BC0}"/>
              </a:ext>
            </a:extLst>
          </p:cNvPr>
          <p:cNvCxnSpPr>
            <a:cxnSpLocks/>
          </p:cNvCxnSpPr>
          <p:nvPr/>
        </p:nvCxnSpPr>
        <p:spPr>
          <a:xfrm>
            <a:off x="4583792" y="5334974"/>
            <a:ext cx="29631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D6A45DB-441D-186A-B8E2-D8BB46BAED3C}"/>
              </a:ext>
            </a:extLst>
          </p:cNvPr>
          <p:cNvSpPr txBox="1"/>
          <p:nvPr/>
        </p:nvSpPr>
        <p:spPr>
          <a:xfrm>
            <a:off x="6114217" y="5066860"/>
            <a:ext cx="130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RPLidar_Receive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C40B86F-D2A6-768D-59A9-C0974B084063}"/>
              </a:ext>
            </a:extLst>
          </p:cNvPr>
          <p:cNvCxnSpPr>
            <a:cxnSpLocks/>
          </p:cNvCxnSpPr>
          <p:nvPr/>
        </p:nvCxnSpPr>
        <p:spPr>
          <a:xfrm flipH="1">
            <a:off x="4555067" y="4820117"/>
            <a:ext cx="150468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41F77D9-3F01-6D8B-EBB3-E28F1D64C4F8}"/>
              </a:ext>
            </a:extLst>
          </p:cNvPr>
          <p:cNvSpPr/>
          <p:nvPr/>
        </p:nvSpPr>
        <p:spPr>
          <a:xfrm>
            <a:off x="5994545" y="4176234"/>
            <a:ext cx="128892" cy="6579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CD918D-0A25-02FD-5929-E49F422F328E}"/>
              </a:ext>
            </a:extLst>
          </p:cNvPr>
          <p:cNvSpPr txBox="1"/>
          <p:nvPr/>
        </p:nvSpPr>
        <p:spPr>
          <a:xfrm>
            <a:off x="5023425" y="3916645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Loop()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DEEF7D-7009-B6E9-B26F-6CED7D2FB8A6}"/>
              </a:ext>
            </a:extLst>
          </p:cNvPr>
          <p:cNvSpPr txBox="1"/>
          <p:nvPr/>
        </p:nvSpPr>
        <p:spPr>
          <a:xfrm>
            <a:off x="6694586" y="467094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34F5BE8-DBC5-ABBD-4C18-62578C518AEF}"/>
              </a:ext>
            </a:extLst>
          </p:cNvPr>
          <p:cNvCxnSpPr>
            <a:cxnSpLocks/>
          </p:cNvCxnSpPr>
          <p:nvPr/>
        </p:nvCxnSpPr>
        <p:spPr>
          <a:xfrm flipH="1">
            <a:off x="4575129" y="5629742"/>
            <a:ext cx="296308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58F50F-A41F-6970-79CE-157B4B81D536}"/>
              </a:ext>
            </a:extLst>
          </p:cNvPr>
          <p:cNvSpPr/>
          <p:nvPr/>
        </p:nvSpPr>
        <p:spPr>
          <a:xfrm>
            <a:off x="7483180" y="5343833"/>
            <a:ext cx="130423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86053F-3ACE-1C02-064C-B0BE93A41B9E}"/>
              </a:ext>
            </a:extLst>
          </p:cNvPr>
          <p:cNvSpPr txBox="1"/>
          <p:nvPr/>
        </p:nvSpPr>
        <p:spPr>
          <a:xfrm>
            <a:off x="4704855" y="5384702"/>
            <a:ext cx="1408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Get Angle, Distance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F5765D2-A91C-E499-9C20-0D1F7C7D41DD}"/>
              </a:ext>
            </a:extLst>
          </p:cNvPr>
          <p:cNvCxnSpPr>
            <a:cxnSpLocks/>
          </p:cNvCxnSpPr>
          <p:nvPr/>
        </p:nvCxnSpPr>
        <p:spPr>
          <a:xfrm>
            <a:off x="4583792" y="6072733"/>
            <a:ext cx="29631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636F4A8-1B86-7723-00DB-74E9586FBA7F}"/>
              </a:ext>
            </a:extLst>
          </p:cNvPr>
          <p:cNvSpPr txBox="1"/>
          <p:nvPr/>
        </p:nvSpPr>
        <p:spPr>
          <a:xfrm>
            <a:off x="6219204" y="5810767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HC06_Receive()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3E8869-5786-86EA-B167-F354FDE2D5EA}"/>
              </a:ext>
            </a:extLst>
          </p:cNvPr>
          <p:cNvCxnSpPr>
            <a:cxnSpLocks/>
          </p:cNvCxnSpPr>
          <p:nvPr/>
        </p:nvCxnSpPr>
        <p:spPr>
          <a:xfrm flipH="1">
            <a:off x="4575129" y="6367501"/>
            <a:ext cx="296308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33EAE27-1FE4-73C3-D650-F43C5CC1AFA4}"/>
              </a:ext>
            </a:extLst>
          </p:cNvPr>
          <p:cNvSpPr txBox="1"/>
          <p:nvPr/>
        </p:nvSpPr>
        <p:spPr>
          <a:xfrm>
            <a:off x="4963595" y="6103482"/>
            <a:ext cx="71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Get char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2E45FE-BDA6-C3BA-5722-47BCD1F964BA}"/>
              </a:ext>
            </a:extLst>
          </p:cNvPr>
          <p:cNvSpPr/>
          <p:nvPr/>
        </p:nvSpPr>
        <p:spPr>
          <a:xfrm>
            <a:off x="7483180" y="6075470"/>
            <a:ext cx="130423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17A832B-0416-7A28-A0F6-DCF1DFD81D32}"/>
              </a:ext>
            </a:extLst>
          </p:cNvPr>
          <p:cNvSpPr/>
          <p:nvPr/>
        </p:nvSpPr>
        <p:spPr>
          <a:xfrm>
            <a:off x="1333499" y="2641732"/>
            <a:ext cx="6486525" cy="404503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7EDD3C-77DA-1FB6-E779-C0F3B8528D45}"/>
              </a:ext>
            </a:extLst>
          </p:cNvPr>
          <p:cNvSpPr/>
          <p:nvPr/>
        </p:nvSpPr>
        <p:spPr>
          <a:xfrm>
            <a:off x="6828561" y="2490328"/>
            <a:ext cx="1000122" cy="146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Every Cycle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C8D624-C3E1-E69C-FA77-4349EEA09C48}"/>
              </a:ext>
            </a:extLst>
          </p:cNvPr>
          <p:cNvSpPr/>
          <p:nvPr/>
        </p:nvSpPr>
        <p:spPr>
          <a:xfrm>
            <a:off x="2959508" y="2935179"/>
            <a:ext cx="1745346" cy="62374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87B9BE8-0728-E5C1-2B65-DE89B550FB79}"/>
              </a:ext>
            </a:extLst>
          </p:cNvPr>
          <p:cNvSpPr/>
          <p:nvPr/>
        </p:nvSpPr>
        <p:spPr>
          <a:xfrm>
            <a:off x="2959508" y="3642374"/>
            <a:ext cx="4727167" cy="289177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DCB7F9-6369-EF31-9458-70765A487385}"/>
              </a:ext>
            </a:extLst>
          </p:cNvPr>
          <p:cNvSpPr/>
          <p:nvPr/>
        </p:nvSpPr>
        <p:spPr>
          <a:xfrm>
            <a:off x="6693142" y="3499082"/>
            <a:ext cx="1000748" cy="1284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20ms Cycle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988EA40-B742-8273-69F7-1CD69790024D}"/>
              </a:ext>
            </a:extLst>
          </p:cNvPr>
          <p:cNvSpPr/>
          <p:nvPr/>
        </p:nvSpPr>
        <p:spPr>
          <a:xfrm>
            <a:off x="3822356" y="2783712"/>
            <a:ext cx="891936" cy="1470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1ms Cycle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58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4e44fe-2672-42ad-8fb5-42b5b1c9d50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387B0C8AE407B4DB48941C365F2A8B1" ma:contentTypeVersion="8" ma:contentTypeDescription="새 문서를 만듭니다." ma:contentTypeScope="" ma:versionID="04a0cc9701adb04e66d051bfbf69acb9">
  <xsd:schema xmlns:xsd="http://www.w3.org/2001/XMLSchema" xmlns:xs="http://www.w3.org/2001/XMLSchema" xmlns:p="http://schemas.microsoft.com/office/2006/metadata/properties" xmlns:ns3="044e44fe-2672-42ad-8fb5-42b5b1c9d506" targetNamespace="http://schemas.microsoft.com/office/2006/metadata/properties" ma:root="true" ma:fieldsID="90048d61aa334813c37b51780ed90930" ns3:_="">
    <xsd:import namespace="044e44fe-2672-42ad-8fb5-42b5b1c9d5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e44fe-2672-42ad-8fb5-42b5b1c9d5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8F9D05-8B8D-41B5-82D0-88C31448F223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044e44fe-2672-42ad-8fb5-42b5b1c9d506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A435C40-61F1-4D47-B64E-F06DEE58B9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BD44CC-7571-4B2D-AC55-EA994DB8CE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e44fe-2672-42ad-8fb5-42b5b1c9d5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91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임성민</dc:creator>
  <cp:lastModifiedBy>임성민</cp:lastModifiedBy>
  <cp:revision>2</cp:revision>
  <dcterms:created xsi:type="dcterms:W3CDTF">2024-09-29T12:41:53Z</dcterms:created>
  <dcterms:modified xsi:type="dcterms:W3CDTF">2024-09-29T14:04:08Z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0x010100E387B0C8AE407B4DB48941C365F2A8B1</vt:lpwstr>
  </property>
</Properties>
</file>