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3DE4-C2FC-4BC8-B1C7-96632682DB5A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E87DDA6-21DE-4DAE-A0F5-F6AB89A936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3DE4-C2FC-4BC8-B1C7-96632682DB5A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DDA6-21DE-4DAE-A0F5-F6AB89A9362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E87DDA6-21DE-4DAE-A0F5-F6AB89A9362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3DE4-C2FC-4BC8-B1C7-96632682DB5A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3DE4-C2FC-4BC8-B1C7-96632682DB5A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E87DDA6-21DE-4DAE-A0F5-F6AB89A936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3DE4-C2FC-4BC8-B1C7-96632682DB5A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E87DDA6-21DE-4DAE-A0F5-F6AB89A9362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A4A3DE4-C2FC-4BC8-B1C7-96632682DB5A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DDA6-21DE-4DAE-A0F5-F6AB89A936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3DE4-C2FC-4BC8-B1C7-96632682DB5A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E87DDA6-21DE-4DAE-A0F5-F6AB89A9362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3DE4-C2FC-4BC8-B1C7-96632682DB5A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E87DDA6-21DE-4DAE-A0F5-F6AB89A936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3DE4-C2FC-4BC8-B1C7-96632682DB5A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87DDA6-21DE-4DAE-A0F5-F6AB89A936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E87DDA6-21DE-4DAE-A0F5-F6AB89A9362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3DE4-C2FC-4BC8-B1C7-96632682DB5A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E87DDA6-21DE-4DAE-A0F5-F6AB89A9362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A4A3DE4-C2FC-4BC8-B1C7-96632682DB5A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A4A3DE4-C2FC-4BC8-B1C7-96632682DB5A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E87DDA6-21DE-4DAE-A0F5-F6AB89A9362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MACHINE LEARNING USING PYTHON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Coursework for 2 months will be divided into subcategories</a:t>
            </a:r>
          </a:p>
          <a:p>
            <a:endParaRPr lang="en-US" dirty="0" smtClean="0"/>
          </a:p>
          <a:p>
            <a:r>
              <a:rPr lang="en-US" dirty="0" smtClean="0"/>
              <a:t>For the first 2 weeks students will be given insights about the basic python required by them for data analysis.</a:t>
            </a:r>
          </a:p>
          <a:p>
            <a:endParaRPr lang="en-US" dirty="0" smtClean="0"/>
          </a:p>
          <a:p>
            <a:r>
              <a:rPr lang="en-US" dirty="0" smtClean="0"/>
              <a:t>This will start with installation process of the required version of the python.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basic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Following topics will be taken care of 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Operators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Variables and data types</a:t>
            </a:r>
          </a:p>
          <a:p>
            <a:r>
              <a:rPr lang="en-US" dirty="0" smtClean="0"/>
              <a:t>Conditional </a:t>
            </a:r>
            <a:r>
              <a:rPr lang="en-US" dirty="0" smtClean="0"/>
              <a:t>statements</a:t>
            </a:r>
          </a:p>
          <a:p>
            <a:r>
              <a:rPr lang="en-US" dirty="0" smtClean="0"/>
              <a:t> </a:t>
            </a:r>
            <a:r>
              <a:rPr lang="en-US" dirty="0" smtClean="0"/>
              <a:t>Looping</a:t>
            </a:r>
          </a:p>
          <a:p>
            <a:r>
              <a:rPr lang="en-US" dirty="0" smtClean="0"/>
              <a:t>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 </a:t>
            </a:r>
            <a:r>
              <a:rPr lang="en-US" dirty="0" smtClean="0"/>
              <a:t>Lists and Dictionaries</a:t>
            </a:r>
          </a:p>
          <a:p>
            <a:r>
              <a:rPr lang="en-US" dirty="0" smtClean="0"/>
              <a:t> </a:t>
            </a:r>
            <a:r>
              <a:rPr lang="en-US" dirty="0" smtClean="0"/>
              <a:t>Python modules and packages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Setting Up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 smtClean="0"/>
              <a:t>the completion of intro to python we can move forward to installation of </a:t>
            </a:r>
            <a:r>
              <a:rPr lang="en-US" dirty="0" err="1" smtClean="0"/>
              <a:t>jupyter</a:t>
            </a:r>
            <a:r>
              <a:rPr lang="en-US" dirty="0" smtClean="0"/>
              <a:t> notebook and certain different </a:t>
            </a:r>
            <a:r>
              <a:rPr lang="en-US" dirty="0" smtClean="0"/>
              <a:t>packages </a:t>
            </a:r>
            <a:r>
              <a:rPr lang="en-US" dirty="0" smtClean="0"/>
              <a:t>required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After the successful installation of notebook and packages into the system we can move forward towards the process of data loading and preprocessing which will include introduction to libraries like </a:t>
            </a:r>
            <a:r>
              <a:rPr lang="en-US" dirty="0" err="1" smtClean="0"/>
              <a:t>pandas,scikit</a:t>
            </a:r>
            <a:r>
              <a:rPr lang="en-US" dirty="0" smtClean="0"/>
              <a:t>-learn in python.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Basics of working on any excel sheet or </a:t>
            </a:r>
            <a:r>
              <a:rPr lang="en-US" dirty="0" err="1" smtClean="0"/>
              <a:t>csv</a:t>
            </a:r>
            <a:r>
              <a:rPr lang="en-US" dirty="0" smtClean="0"/>
              <a:t> file using python will also be covered under this topic.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Then we can move forward to introduce various plotting techniques via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seaborn</a:t>
            </a:r>
            <a:r>
              <a:rPr lang="en-US" dirty="0" smtClean="0"/>
              <a:t> to make understanding of data exploration more insightful and interesting.</a:t>
            </a:r>
          </a:p>
          <a:p>
            <a:endParaRPr lang="en-US" dirty="0" smtClean="0"/>
          </a:p>
          <a:p>
            <a:r>
              <a:rPr lang="en-US" dirty="0" smtClean="0"/>
              <a:t>Data exploration and cleaning will also include outlier treatment and missing value treatment.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all process will take </a:t>
            </a:r>
            <a:r>
              <a:rPr lang="en-US" dirty="0" err="1" smtClean="0"/>
              <a:t>upto</a:t>
            </a:r>
            <a:r>
              <a:rPr lang="en-US" dirty="0" smtClean="0"/>
              <a:t> a month.</a:t>
            </a:r>
          </a:p>
          <a:p>
            <a:endParaRPr lang="en-US" dirty="0" smtClean="0"/>
          </a:p>
          <a:p>
            <a:r>
              <a:rPr lang="en-US" dirty="0" smtClean="0"/>
              <a:t>Now after completion of the course for a month we will dive into predictive </a:t>
            </a:r>
            <a:r>
              <a:rPr lang="en-US" dirty="0" smtClean="0"/>
              <a:t>modeling </a:t>
            </a:r>
            <a:r>
              <a:rPr lang="en-US" dirty="0" smtClean="0"/>
              <a:t>part which will include model </a:t>
            </a:r>
            <a:r>
              <a:rPr lang="en-US" dirty="0" smtClean="0"/>
              <a:t>building </a:t>
            </a:r>
            <a:r>
              <a:rPr lang="en-US" dirty="0" smtClean="0"/>
              <a:t>and boosting etc.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The topics covered under data </a:t>
            </a:r>
            <a:r>
              <a:rPr lang="en-US" dirty="0" smtClean="0"/>
              <a:t>modeling </a:t>
            </a:r>
            <a:r>
              <a:rPr lang="en-US" dirty="0" smtClean="0"/>
              <a:t>will </a:t>
            </a:r>
            <a:r>
              <a:rPr lang="en-US" dirty="0" smtClean="0"/>
              <a:t>be: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What is machine learning</a:t>
            </a:r>
          </a:p>
          <a:p>
            <a:r>
              <a:rPr lang="en-US" dirty="0" smtClean="0"/>
              <a:t> </a:t>
            </a:r>
            <a:r>
              <a:rPr lang="en-US" dirty="0" smtClean="0"/>
              <a:t>Supervised </a:t>
            </a:r>
            <a:r>
              <a:rPr lang="en-US" dirty="0" smtClean="0"/>
              <a:t>v/s </a:t>
            </a:r>
            <a:r>
              <a:rPr lang="en-US" dirty="0" smtClean="0"/>
              <a:t>unsupervised learning</a:t>
            </a:r>
          </a:p>
          <a:p>
            <a:r>
              <a:rPr lang="en-US" dirty="0" smtClean="0"/>
              <a:t> </a:t>
            </a:r>
            <a:r>
              <a:rPr lang="en-US" dirty="0" smtClean="0"/>
              <a:t>Under Supervised learning = Classification </a:t>
            </a:r>
            <a:r>
              <a:rPr lang="en-US" dirty="0" smtClean="0"/>
              <a:t>v/s </a:t>
            </a:r>
            <a:r>
              <a:rPr lang="en-US" dirty="0" smtClean="0"/>
              <a:t>Regression techniques</a:t>
            </a:r>
          </a:p>
          <a:p>
            <a:r>
              <a:rPr lang="en-US" dirty="0" smtClean="0"/>
              <a:t>Linear </a:t>
            </a:r>
            <a:r>
              <a:rPr lang="en-US" dirty="0" smtClean="0"/>
              <a:t>Regression(Regression algorithm)</a:t>
            </a:r>
          </a:p>
          <a:p>
            <a:r>
              <a:rPr lang="en-US" dirty="0" smtClean="0"/>
              <a:t> </a:t>
            </a:r>
            <a:r>
              <a:rPr lang="en-US" dirty="0" smtClean="0"/>
              <a:t>Logistic Regression(Classification algorithm)</a:t>
            </a:r>
          </a:p>
          <a:p>
            <a:r>
              <a:rPr lang="en-US" dirty="0" smtClean="0"/>
              <a:t> </a:t>
            </a:r>
            <a:r>
              <a:rPr lang="en-US" dirty="0" smtClean="0"/>
              <a:t>Under Unsupervised learning = Clustering Techniques</a:t>
            </a:r>
          </a:p>
          <a:p>
            <a:r>
              <a:rPr lang="en-US" dirty="0" smtClean="0"/>
              <a:t>K-Nearest Neighbor(KNN-Clustering </a:t>
            </a:r>
            <a:r>
              <a:rPr lang="en-US" dirty="0" smtClean="0"/>
              <a:t>algorithm)</a:t>
            </a:r>
          </a:p>
          <a:p>
            <a:r>
              <a:rPr lang="en-US" dirty="0" smtClean="0"/>
              <a:t> </a:t>
            </a:r>
            <a:r>
              <a:rPr lang="en-US" dirty="0" smtClean="0"/>
              <a:t>Splitting techniques like </a:t>
            </a:r>
            <a:r>
              <a:rPr lang="en-US" dirty="0" err="1" smtClean="0"/>
              <a:t>train_test_split</a:t>
            </a:r>
            <a:r>
              <a:rPr lang="en-US" dirty="0" smtClean="0"/>
              <a:t> and k-Cross validation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286000"/>
            <a:ext cx="8503920" cy="3505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  This </a:t>
            </a:r>
            <a:r>
              <a:rPr lang="en-US" sz="4000" dirty="0" smtClean="0"/>
              <a:t>is the basic intro to machine learning using python that can be covered in two months.</a:t>
            </a:r>
            <a:endParaRPr lang="en-US" sz="4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53</TotalTime>
  <Words>322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INTRODUCTION TO MACHINE LEARNING USING PYTHON</vt:lpstr>
      <vt:lpstr>Course work </vt:lpstr>
      <vt:lpstr>Introduction to basic python</vt:lpstr>
      <vt:lpstr>Setting Up Environment</vt:lpstr>
      <vt:lpstr>Data Pre-processing</vt:lpstr>
      <vt:lpstr>Data Exploration and cleaning</vt:lpstr>
      <vt:lpstr>Slide 7</vt:lpstr>
      <vt:lpstr>Data modeling</vt:lpstr>
      <vt:lpstr>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Rishabh</dc:creator>
  <cp:lastModifiedBy>Rishabh</cp:lastModifiedBy>
  <cp:revision>6</cp:revision>
  <dcterms:created xsi:type="dcterms:W3CDTF">2019-03-12T10:26:35Z</dcterms:created>
  <dcterms:modified xsi:type="dcterms:W3CDTF">2019-03-12T11:19:59Z</dcterms:modified>
</cp:coreProperties>
</file>