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7A75-638A-4180-BB4E-C9EB531497A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1F4B-C841-47C1-8064-C4DAA786C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7A75-638A-4180-BB4E-C9EB531497A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1F4B-C841-47C1-8064-C4DAA786C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2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7A75-638A-4180-BB4E-C9EB531497A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1F4B-C841-47C1-8064-C4DAA786C51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9037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7A75-638A-4180-BB4E-C9EB531497A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1F4B-C841-47C1-8064-C4DAA786C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68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7A75-638A-4180-BB4E-C9EB531497A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1F4B-C841-47C1-8064-C4DAA786C51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863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7A75-638A-4180-BB4E-C9EB531497A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1F4B-C841-47C1-8064-C4DAA786C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27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7A75-638A-4180-BB4E-C9EB531497A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1F4B-C841-47C1-8064-C4DAA786C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5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7A75-638A-4180-BB4E-C9EB531497A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1F4B-C841-47C1-8064-C4DAA786C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2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7A75-638A-4180-BB4E-C9EB531497A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1F4B-C841-47C1-8064-C4DAA786C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7A75-638A-4180-BB4E-C9EB531497A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1F4B-C841-47C1-8064-C4DAA786C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7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7A75-638A-4180-BB4E-C9EB531497A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1F4B-C841-47C1-8064-C4DAA786C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2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7A75-638A-4180-BB4E-C9EB531497A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1F4B-C841-47C1-8064-C4DAA786C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5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7A75-638A-4180-BB4E-C9EB531497A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1F4B-C841-47C1-8064-C4DAA786C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1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7A75-638A-4180-BB4E-C9EB531497A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1F4B-C841-47C1-8064-C4DAA786C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8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7A75-638A-4180-BB4E-C9EB531497A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1F4B-C841-47C1-8064-C4DAA786C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6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7A75-638A-4180-BB4E-C9EB531497A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1F4B-C841-47C1-8064-C4DAA786C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1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97A75-638A-4180-BB4E-C9EB531497A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401F4B-C841-47C1-8064-C4DAA786C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6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DE02-4259-4B7E-A049-C64990F3B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CD031-5F1D-4070-B5CE-14B82D06A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Humaiz</a:t>
            </a:r>
            <a:r>
              <a:rPr lang="en-US" dirty="0"/>
              <a:t> Tariq and Usman Ali</a:t>
            </a:r>
          </a:p>
          <a:p>
            <a:r>
              <a:rPr lang="en-US" dirty="0"/>
              <a:t>I160133 – i16014</a:t>
            </a:r>
          </a:p>
        </p:txBody>
      </p:sp>
    </p:spTree>
    <p:extLst>
      <p:ext uri="{BB962C8B-B14F-4D97-AF65-F5344CB8AC3E}">
        <p14:creationId xmlns:p14="http://schemas.microsoft.com/office/powerpoint/2010/main" val="202929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4E83-C638-417A-A75D-977F6D60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B1899-6CD7-4D82-99D6-CADEBBE9D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Please: One of our group members gets very nervous, please be patient and forgive his hand shaking and ecstatic movements! Thanks.</a:t>
            </a:r>
          </a:p>
        </p:txBody>
      </p:sp>
    </p:spTree>
    <p:extLst>
      <p:ext uri="{BB962C8B-B14F-4D97-AF65-F5344CB8AC3E}">
        <p14:creationId xmlns:p14="http://schemas.microsoft.com/office/powerpoint/2010/main" val="96916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EB3C-D2CE-4692-8608-13884CC6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Online Voting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69C19-0AAB-4AB7-B94C-B2E728AFC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Online voting system is a web-based voting system that will help to manage elections easily and securely. </a:t>
            </a:r>
          </a:p>
          <a:p>
            <a:r>
              <a:rPr lang="en-US" sz="2800" dirty="0"/>
              <a:t>Traditional voting system is very inefficient in the sense that it is time consuming and requires a large human resource to conduct. </a:t>
            </a:r>
          </a:p>
          <a:p>
            <a:r>
              <a:rPr lang="en-US" sz="2800" dirty="0"/>
              <a:t>The web-based system will be connected to a database to ensure that all information is easily accessible, while ensuring its safety. </a:t>
            </a:r>
          </a:p>
        </p:txBody>
      </p:sp>
    </p:spTree>
    <p:extLst>
      <p:ext uri="{BB962C8B-B14F-4D97-AF65-F5344CB8AC3E}">
        <p14:creationId xmlns:p14="http://schemas.microsoft.com/office/powerpoint/2010/main" val="341093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5CAF-0A8C-4CAB-BCB2-156D6454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12AC3-C6FD-4C2A-9563-494E40B75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Login/password</a:t>
            </a:r>
          </a:p>
          <a:p>
            <a:r>
              <a:rPr lang="en-US" dirty="0"/>
              <a:t>CRUD</a:t>
            </a:r>
          </a:p>
          <a:p>
            <a:r>
              <a:rPr lang="en-US" dirty="0"/>
              <a:t>Voting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Not </a:t>
            </a:r>
            <a:r>
              <a:rPr lang="en-US" dirty="0" err="1"/>
              <a:t>implemeneted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/>
              <a:t>Security </a:t>
            </a:r>
            <a:r>
              <a:rPr lang="en-US" dirty="0"/>
              <a:t>Verification through phone numbers and CNIC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5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B4F5-06B1-4A7D-9A17-539402B2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Advantages/Benefits of the proposed system: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FD2EE-50B1-452E-8821-FC22DAFB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1. Viewing the profile of the candidates </a:t>
            </a:r>
          </a:p>
          <a:p>
            <a:r>
              <a:rPr lang="en-US" sz="2000" dirty="0"/>
              <a:t>2. Voting availability throughout the day. </a:t>
            </a:r>
          </a:p>
          <a:p>
            <a:r>
              <a:rPr lang="en-US" sz="2000" dirty="0"/>
              <a:t>3. All people in a constituency who do not vote can be notified to vote </a:t>
            </a:r>
          </a:p>
          <a:p>
            <a:r>
              <a:rPr lang="en-US" sz="2000" dirty="0"/>
              <a:t>4. Greater accuracy than traditional system </a:t>
            </a:r>
          </a:p>
          <a:p>
            <a:r>
              <a:rPr lang="en-US" sz="2000" dirty="0"/>
              <a:t>5. Reliability, </a:t>
            </a:r>
          </a:p>
          <a:p>
            <a:r>
              <a:rPr lang="en-US" sz="2000" dirty="0"/>
              <a:t>a. through direct results after polling deadline </a:t>
            </a:r>
          </a:p>
          <a:p>
            <a:r>
              <a:rPr lang="en-US" sz="2000" dirty="0"/>
              <a:t>b. convenient for people not living in their constituency c. very reduced chance of manipulation in data </a:t>
            </a:r>
          </a:p>
          <a:p>
            <a:r>
              <a:rPr lang="en-US" sz="2000" dirty="0"/>
              <a:t>6. Validity of credentials can be checked with NADRA (existing database) </a:t>
            </a:r>
          </a:p>
          <a:p>
            <a:r>
              <a:rPr lang="en-US" sz="2000" dirty="0"/>
              <a:t>7. Automating the voting system to reduce human error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858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B7DA-2EBD-42B5-8ED1-7B4EB6C0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Tools and Technologies: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5379-7366-4021-94CF-F19EAD090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following tools were used in project development:</a:t>
            </a:r>
          </a:p>
          <a:p>
            <a:pPr lvl="0" fontAlgn="base"/>
            <a:r>
              <a:rPr lang="en-US" sz="2400" dirty="0"/>
              <a:t>MS Word</a:t>
            </a:r>
          </a:p>
          <a:p>
            <a:pPr lvl="0" fontAlgn="base"/>
            <a:r>
              <a:rPr lang="en-US" sz="2400" dirty="0"/>
              <a:t>MS Power Point</a:t>
            </a:r>
          </a:p>
          <a:p>
            <a:pPr lvl="0" fontAlgn="base"/>
            <a:r>
              <a:rPr lang="en-US" sz="2400" dirty="0"/>
              <a:t>SQL Developer</a:t>
            </a:r>
          </a:p>
          <a:p>
            <a:pPr lvl="0" fontAlgn="base"/>
            <a:r>
              <a:rPr lang="en-US" sz="2400" dirty="0"/>
              <a:t>XAMPP</a:t>
            </a:r>
          </a:p>
          <a:p>
            <a:pPr lvl="0" fontAlgn="base"/>
            <a:r>
              <a:rPr lang="en-US" sz="2400" dirty="0"/>
              <a:t>GitHub Atom Text Editor</a:t>
            </a:r>
          </a:p>
          <a:p>
            <a:pPr lvl="0" fontAlgn="base"/>
            <a:r>
              <a:rPr lang="en-US" sz="2400" dirty="0"/>
              <a:t>Chrome and Internet Explorer </a:t>
            </a:r>
          </a:p>
          <a:p>
            <a:pPr lvl="0" fontAlgn="base"/>
            <a:r>
              <a:rPr lang="en-US" sz="2400" dirty="0"/>
              <a:t>Windows 10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99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41BE-89BA-4370-82E1-89BA07CE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DAD9-3E61-470D-ADD0-1131DAFF7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Voter</a:t>
            </a:r>
          </a:p>
          <a:p>
            <a:r>
              <a:rPr lang="en-US" sz="4400" dirty="0"/>
              <a:t>Admin</a:t>
            </a:r>
          </a:p>
          <a:p>
            <a:r>
              <a:rPr lang="en-US" sz="4400" dirty="0"/>
              <a:t>Candidate</a:t>
            </a:r>
          </a:p>
          <a:p>
            <a:r>
              <a:rPr lang="en-US" sz="4400" dirty="0"/>
              <a:t>Voting Procedure</a:t>
            </a:r>
          </a:p>
        </p:txBody>
      </p:sp>
    </p:spTree>
    <p:extLst>
      <p:ext uri="{BB962C8B-B14F-4D97-AF65-F5344CB8AC3E}">
        <p14:creationId xmlns:p14="http://schemas.microsoft.com/office/powerpoint/2010/main" val="25605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6726-B21D-47C7-A974-E1B7F5FC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Work Division: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4FC0F-F133-4605-95C7-F8AC4F12D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u="sng" dirty="0"/>
              <a:t>Documentation:</a:t>
            </a:r>
            <a:r>
              <a:rPr lang="en-US" dirty="0"/>
              <a:t> </a:t>
            </a:r>
          </a:p>
          <a:p>
            <a:r>
              <a:rPr lang="en-US" dirty="0"/>
              <a:t>80% Usman Ali  and 20% </a:t>
            </a:r>
            <a:r>
              <a:rPr lang="en-US" dirty="0" err="1"/>
              <a:t>Humaiz</a:t>
            </a:r>
            <a:r>
              <a:rPr lang="en-US" dirty="0"/>
              <a:t> Tariq</a:t>
            </a:r>
          </a:p>
          <a:p>
            <a:r>
              <a:rPr lang="en-US" b="1" u="sng" dirty="0"/>
              <a:t>Frontend:</a:t>
            </a:r>
            <a:r>
              <a:rPr lang="en-US" dirty="0"/>
              <a:t> </a:t>
            </a:r>
          </a:p>
          <a:p>
            <a:r>
              <a:rPr lang="en-US" dirty="0"/>
              <a:t>75% </a:t>
            </a:r>
            <a:r>
              <a:rPr lang="en-US" dirty="0" err="1"/>
              <a:t>Humaiz</a:t>
            </a:r>
            <a:endParaRPr lang="en-US" dirty="0"/>
          </a:p>
          <a:p>
            <a:r>
              <a:rPr lang="en-US" dirty="0"/>
              <a:t>25% Usman </a:t>
            </a:r>
          </a:p>
          <a:p>
            <a:r>
              <a:rPr lang="en-US" b="1" u="sng" dirty="0"/>
              <a:t>Backend:</a:t>
            </a:r>
            <a:r>
              <a:rPr lang="en-US" dirty="0"/>
              <a:t> </a:t>
            </a:r>
          </a:p>
          <a:p>
            <a:r>
              <a:rPr lang="en-US" dirty="0"/>
              <a:t>75% Usman</a:t>
            </a:r>
          </a:p>
          <a:p>
            <a:r>
              <a:rPr lang="en-US" dirty="0"/>
              <a:t>25% </a:t>
            </a:r>
            <a:r>
              <a:rPr lang="en-US" dirty="0" err="1"/>
              <a:t>Humaiz</a:t>
            </a:r>
            <a:r>
              <a:rPr lang="en-US" dirty="0"/>
              <a:t> </a:t>
            </a:r>
          </a:p>
          <a:p>
            <a:r>
              <a:rPr lang="en-US" b="1" u="sng" dirty="0"/>
              <a:t>Parsing:</a:t>
            </a:r>
            <a:endParaRPr lang="en-US" dirty="0"/>
          </a:p>
          <a:p>
            <a:r>
              <a:rPr lang="en-US" dirty="0"/>
              <a:t> 50% both.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1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ADB09C-B1B0-4183-99F9-67AF7E9FE4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0"/>
            <a:ext cx="10218420" cy="6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7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513F-2E18-4324-912A-56D676AD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04C6-A831-4375-9136-D4C17CFB1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Person: </a:t>
            </a:r>
            <a:r>
              <a:rPr lang="en-US" u="sng" dirty="0"/>
              <a:t>CNIC,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Address, DOB, Username, </a:t>
            </a:r>
            <a:r>
              <a:rPr lang="en-US" dirty="0" err="1"/>
              <a:t>Passsword</a:t>
            </a:r>
            <a:r>
              <a:rPr lang="en-US" dirty="0"/>
              <a:t>, Gender, Area Code, Provincial Code</a:t>
            </a:r>
          </a:p>
          <a:p>
            <a:r>
              <a:rPr lang="en-US" dirty="0"/>
              <a:t>Admin: Designation, </a:t>
            </a:r>
            <a:r>
              <a:rPr lang="en-US" i="1" u="sng" dirty="0" err="1"/>
              <a:t>Cnic</a:t>
            </a:r>
            <a:endParaRPr lang="en-US" i="1" u="sng" dirty="0"/>
          </a:p>
          <a:p>
            <a:r>
              <a:rPr lang="en-US" dirty="0"/>
              <a:t>Candidate: </a:t>
            </a:r>
            <a:r>
              <a:rPr lang="en-US" i="1" u="sng" dirty="0" err="1"/>
              <a:t>Ccnic</a:t>
            </a:r>
            <a:r>
              <a:rPr lang="en-US" i="1" u="sng" dirty="0"/>
              <a:t>,</a:t>
            </a:r>
            <a:r>
              <a:rPr lang="en-US" dirty="0"/>
              <a:t> affiliation, symbol</a:t>
            </a:r>
          </a:p>
          <a:p>
            <a:r>
              <a:rPr lang="en-US" dirty="0"/>
              <a:t>Voter: </a:t>
            </a:r>
            <a:r>
              <a:rPr lang="en-US" i="1" u="sng" dirty="0"/>
              <a:t>VCNIC, </a:t>
            </a:r>
            <a:r>
              <a:rPr lang="en-US" dirty="0" err="1"/>
              <a:t>VoteTimeStamp</a:t>
            </a:r>
            <a:endParaRPr lang="en-US" dirty="0"/>
          </a:p>
          <a:p>
            <a:r>
              <a:rPr lang="en-US" dirty="0" err="1"/>
              <a:t>VotingProcedure</a:t>
            </a:r>
            <a:r>
              <a:rPr lang="en-US" dirty="0"/>
              <a:t>: </a:t>
            </a:r>
            <a:r>
              <a:rPr lang="en-US" i="1" u="sng" dirty="0" err="1"/>
              <a:t>VoterCnic</a:t>
            </a:r>
            <a:r>
              <a:rPr lang="en-US" i="1" u="sng" dirty="0"/>
              <a:t>, </a:t>
            </a:r>
            <a:r>
              <a:rPr lang="en-US" dirty="0"/>
              <a:t>Vote </a:t>
            </a:r>
            <a:r>
              <a:rPr lang="en-US" dirty="0" err="1"/>
              <a:t>TimeStamp</a:t>
            </a:r>
            <a:r>
              <a:rPr lang="en-US" dirty="0"/>
              <a:t>, </a:t>
            </a:r>
            <a:r>
              <a:rPr lang="en-US" i="1" u="sng" dirty="0" err="1"/>
              <a:t>AdminCnic,CandidateCnic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40902997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337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Database Project</vt:lpstr>
      <vt:lpstr>Online Voting System</vt:lpstr>
      <vt:lpstr>Functionalities</vt:lpstr>
      <vt:lpstr>Advantages/Benefits of the proposed system: </vt:lpstr>
      <vt:lpstr>Tools and Technologies:</vt:lpstr>
      <vt:lpstr>Scope</vt:lpstr>
      <vt:lpstr>Work Division:  </vt:lpstr>
      <vt:lpstr>PowerPoint Presentation</vt:lpstr>
      <vt:lpstr>Normalization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</dc:title>
  <dc:creator>Faizan Khalid</dc:creator>
  <cp:lastModifiedBy>Faizan Khalid</cp:lastModifiedBy>
  <cp:revision>6</cp:revision>
  <dcterms:created xsi:type="dcterms:W3CDTF">2019-07-31T03:59:19Z</dcterms:created>
  <dcterms:modified xsi:type="dcterms:W3CDTF">2019-07-31T04:50:43Z</dcterms:modified>
</cp:coreProperties>
</file>