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DE49-3BC0-476F-9B34-DCDC1C8F2032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919F8-94E5-4E49-9435-6615FA969F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26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id corresponds to a user</a:t>
            </a:r>
          </a:p>
          <a:p>
            <a:r>
              <a:rPr lang="en-US" dirty="0"/>
              <a:t>Item id corresponds to a movie id</a:t>
            </a:r>
          </a:p>
          <a:p>
            <a:r>
              <a:rPr lang="en-US" dirty="0"/>
              <a:t>Title corresponds to a movie title on the 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919F8-94E5-4E49-9435-6615FA969FE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2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to identify similarity in texts,</a:t>
            </a:r>
          </a:p>
          <a:p>
            <a:r>
              <a:rPr lang="en-US" dirty="0"/>
              <a:t>Bad ways to do it, Euclidean distance, Manhattan distance hamming distance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919F8-94E5-4E49-9435-6615FA969FE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1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9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6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66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290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2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50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4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5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0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5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00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72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76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9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233-2315-4BF2-A335-90E9DFA9E309}" type="datetimeFigureOut">
              <a:rPr lang="en-GB" smtClean="0"/>
              <a:t>20/06/2021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36A799-AAEE-4857-8D4A-3291D9F25F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A8BF-A1FB-4290-84AD-568462FA9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Recommender 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4F57E-7269-49D1-B38E-923BCFC01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I160164 – Usman Ali</a:t>
            </a:r>
          </a:p>
          <a:p>
            <a:r>
              <a:rPr lang="en-US" dirty="0"/>
              <a:t>I170130 – </a:t>
            </a:r>
            <a:r>
              <a:rPr lang="en-US" dirty="0" err="1"/>
              <a:t>Abubakr</a:t>
            </a:r>
            <a:r>
              <a:rPr lang="en-US" dirty="0"/>
              <a:t> Idrees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238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B84A-76B0-45BD-9BD2-9629E000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CDB4-E792-4C4A-BECD-ADC298D6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user 3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E8121-F96B-4E8F-AC4D-D08F4FA17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178" y="365125"/>
            <a:ext cx="526806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3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1B64-9BDD-490B-9F08-15C183A7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0C55-5681-414C-B2BA-B465B36D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GB" dirty="0"/>
              <a:t>Sparse Matrix</a:t>
            </a:r>
          </a:p>
          <a:p>
            <a:r>
              <a:rPr lang="en-GB" dirty="0"/>
              <a:t>Item Based Collaboration</a:t>
            </a:r>
          </a:p>
          <a:p>
            <a:r>
              <a:rPr lang="en-GB" dirty="0"/>
              <a:t>Output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31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1915-3460-4EF0-AA6E-88DE95E8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446F-03FE-4D6D-938F-52156A28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100k</a:t>
            </a:r>
          </a:p>
          <a:p>
            <a:r>
              <a:rPr lang="en-US" dirty="0"/>
              <a:t>Used </a:t>
            </a:r>
            <a:r>
              <a:rPr lang="en-US" dirty="0" err="1"/>
              <a:t>u.data</a:t>
            </a:r>
            <a:r>
              <a:rPr lang="en-US" dirty="0"/>
              <a:t>, </a:t>
            </a:r>
            <a:r>
              <a:rPr lang="en-US" dirty="0" err="1"/>
              <a:t>u.item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Saved headers</a:t>
            </a:r>
          </a:p>
          <a:p>
            <a:r>
              <a:rPr lang="en-US" dirty="0" err="1"/>
              <a:t>user_id</a:t>
            </a:r>
            <a:r>
              <a:rPr lang="en-US" dirty="0"/>
              <a:t>', '</a:t>
            </a:r>
            <a:r>
              <a:rPr lang="en-US" dirty="0" err="1"/>
              <a:t>item_id</a:t>
            </a:r>
            <a:r>
              <a:rPr lang="en-US" dirty="0"/>
              <a:t>', 'rating', 'timestamp’</a:t>
            </a:r>
          </a:p>
          <a:p>
            <a:r>
              <a:rPr lang="en-US" dirty="0"/>
              <a:t>'</a:t>
            </a:r>
            <a:r>
              <a:rPr lang="en-US" dirty="0" err="1"/>
              <a:t>item_id</a:t>
            </a:r>
            <a:r>
              <a:rPr lang="en-US" dirty="0"/>
              <a:t>', 'title', '</a:t>
            </a:r>
            <a:r>
              <a:rPr lang="en-US" dirty="0" err="1"/>
              <a:t>release_date</a:t>
            </a:r>
            <a:r>
              <a:rPr lang="en-US" dirty="0"/>
              <a:t>', '</a:t>
            </a:r>
            <a:r>
              <a:rPr lang="en-US" dirty="0" err="1"/>
              <a:t>video_release_date</a:t>
            </a:r>
            <a:r>
              <a:rPr lang="en-US" dirty="0"/>
              <a:t>', '</a:t>
            </a:r>
            <a:r>
              <a:rPr lang="en-US" dirty="0" err="1"/>
              <a:t>imdb_url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440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228B-15C2-4E6C-9E5C-01468E3F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Edited file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28C0F4-EE97-4FBD-90D4-E1408D40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1683|The Dark Knight (2008)|18-Jul-2008||https://www.imdb.com/title/tt0468569/?pf_rd_m=A2FGELUUNOQJNL&amp;pf_rd_p=e31d89dd-322d-4646-8962-327b42fe94b1&amp;pf_rd_r=1D35RE7W25B8DKKY2DJ2&amp;pf_rd_s=center-1&amp;pf_rd_t=15506&amp;pf_rd_i=top&amp;ref_=chttp_tt_4|0|1|0|0|0|0|1|0|1|0|0|0|0|0|0|0|0|0|0</a:t>
            </a:r>
          </a:p>
          <a:p>
            <a:r>
              <a:rPr lang="en-US" dirty="0"/>
              <a:t>1684|Avengers: Infinity War (2018)|27-Apr-2018||https://www.imdb.com/title/tt4154756/?pf_rd_m=A2FGELUUNOQJNL&amp;pf_rd_p=e31d89dd-322d-4646-8962-327b42fe94b1&amp;pf_rd_r=1D35RE7W25B8DKKY2DJ2&amp;pf_rd_s=center-1&amp;pf_rd_t=15506&amp;pf_rd_i=top&amp;ref_=chttp_tt_64|0|1|1|0|0|0|0|0|0|0|0|0|0|0|0|1|0|0|0</a:t>
            </a:r>
          </a:p>
          <a:p>
            <a:r>
              <a:rPr lang="en-US" dirty="0"/>
              <a:t>1685|Logan (2017)|03-Mar-2017||https://www.imdb.com/title/tt3315342/?pf_rd_m=A2FGELUUNOQJNL&amp;pf_rd_p=e31d89dd-322d-4646-8962-327b42fe94b1&amp;pf_rd_r=1D35RE7W25B8DKKY2DJ2&amp;pf_rd_s=center-1&amp;pf_rd_t=15506&amp;pf_rd_i=top&amp;ref_=chttp_tt_219|0|1|0|0|0|0|0|0|1|0|0|0|0|0|0|1|0|0|0</a:t>
            </a:r>
          </a:p>
          <a:p>
            <a:r>
              <a:rPr lang="en-US" dirty="0"/>
              <a:t>1686|Interstellar (2014)|07-Nov-2014||https://www.imdb.com/title/tt0816692/?pf_rd_m=A2FGELUUNOQJNL&amp;pf_rd_p=e31d89dd-322d-4646-8962-327b42fe94b1&amp;pf_rd_r=K2MY6399FNBWCGEN8HM6&amp;pf_rd_s=center-1&amp;pf_rd_t=15506&amp;pf_rd_i=top&amp;ref_=chttp_tt_28|0|0|1|0|0|0|0|0|1|0|0|0|0|0|0|1|0|0|0</a:t>
            </a:r>
          </a:p>
          <a:p>
            <a:r>
              <a:rPr lang="en-US" dirty="0"/>
              <a:t>1687|The Wolf of Wall Street (2013)|25-Dec-2013||https://www.imdb.com/title/tt0993846/?pf_rd_m=A2FGELUUNOQJNL&amp;pf_rd_p=e31d89dd-322d-4646-8962-327b42fe94b1&amp;pf_rd_r=K2MY6399FNBWCGEN8HM6&amp;pf_rd_s=center-1&amp;pf_rd_t=15506&amp;pf_rd_i=top&amp;ref_=chttp_tt_140|0|0|0|0|0|0|1|0|1|0|0|0|0|0|0|0|0|0|0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798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CECE-6D06-483F-A40C-A08A6C77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AA15-7D49-4F8C-B6BF-BBC80B99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Sparse matrices come up in some specific types of data, most notably observations that record the occurrence or count of an activity.</a:t>
            </a:r>
          </a:p>
          <a:p>
            <a:r>
              <a:rPr lang="en-US" dirty="0"/>
              <a:t>Three common examples include: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One-hot encoding,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encoding, used to represent the frequency of words in a vocabulary for a document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TF-IDF encoding, normalized word frequency scores.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62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8CAD-8EC9-493B-B939-BD3A4546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Compressed Sparse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F4A2-D495-45D5-895A-2D7C99D9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effectLst/>
                <a:cs typeface="Times New Roman" panose="02020603050405020304" pitchFamily="18" charset="0"/>
              </a:rPr>
              <a:t>The sparse matrix is represented using three one-dimensional arrays for the non-zero values, the extents of the rows, and the column indexes</a:t>
            </a:r>
          </a:p>
          <a:p>
            <a:endParaRPr lang="en-GB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49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EB35-4C5B-4DDA-A811-0E9CF6FB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Collaboration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37FC-202A-459E-BFFC-D2CF69B6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Pros: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Simplistic algorithm — uses only value of K and the distance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41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7EA3-1237-430D-930C-18A0422E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1444-9DF1-4385-98DA-3314199D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This distance metric is used mainly to calculate similarity between two vectors. When used with KNN this distance gives us a new perspective to a business problem and lets us find some hidden information in the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38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B84A-76B0-45BD-9BD2-9629E000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CDB4-E792-4C4A-BECD-ADC298D66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user 3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99003-A613-4030-A37D-2BD2FB7A5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862" y="404007"/>
            <a:ext cx="5201376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479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646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charter</vt:lpstr>
      <vt:lpstr>Trebuchet MS</vt:lpstr>
      <vt:lpstr>Wingdings 3</vt:lpstr>
      <vt:lpstr>Facet</vt:lpstr>
      <vt:lpstr>Recommender System</vt:lpstr>
      <vt:lpstr>Contents</vt:lpstr>
      <vt:lpstr>Dataset</vt:lpstr>
      <vt:lpstr>Edited file</vt:lpstr>
      <vt:lpstr>Sparse Matrix</vt:lpstr>
      <vt:lpstr>Compressed Sparse Row</vt:lpstr>
      <vt:lpstr>Item Collaboration</vt:lpstr>
      <vt:lpstr>Cosine similarity:</vt:lpstr>
      <vt:lpstr>Output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</cp:revision>
  <dcterms:created xsi:type="dcterms:W3CDTF">2021-06-20T16:31:59Z</dcterms:created>
  <dcterms:modified xsi:type="dcterms:W3CDTF">2021-06-20T18:37:07Z</dcterms:modified>
</cp:coreProperties>
</file>