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16AE1-229F-40D3-B31E-C8818FD5B95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698D6-74B2-4BFC-A11A-B776AFB81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698D6-74B2-4BFC-A11A-B776AFB818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8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698D6-74B2-4BFC-A11A-B776AFB818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9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698D6-74B2-4BFC-A11A-B776AFB818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9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F7631-48E4-479B-98BC-4BA6B8CCC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BB79-0772-4DE1-BEC1-7B3817094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CACC4-4697-4518-95C9-59B2D0EF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C024-1C7E-4009-83E2-5EF77C1B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5E415-403F-4420-95F6-FF0DD8E3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ACFD7-A074-474B-BCD1-A2772A0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F2788-74AE-4201-994F-001ADBE70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6BDBE-7F21-4063-9FB6-6C8D299C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6F7E-787F-44B6-88B7-FE547F64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408CA-AD8C-4D94-B0F2-6947F99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1B314-2C53-4838-99DC-28EBB3126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365D5-F578-4B31-A707-5892612E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3AD0-AF9B-4A10-8B1D-278B115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22183-322F-406F-AADA-CC021A76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5583-F53C-4FC8-B5E0-0D9799A9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7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C7D9-43A2-4158-BF16-D56ABFC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4617B-C7FE-4296-B699-B12FAB3F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13B4C-39B0-43A9-BCC4-1E7F72AE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A479-9482-4B63-A619-1C9BA2A7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01FB7-29BB-47D4-A9C8-592C10B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9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E8C-79CD-454C-967B-30C87FDF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A4BD5-CF8C-4113-835C-3E87A997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05AB1-BA7D-4DAA-8ADC-37CCF4B0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821A-104F-49F6-8657-27F05140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9DFB9-F524-40D5-95C3-DC933E51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C96E-70E7-4D05-B174-F155AF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52FC-E6DB-4855-A53E-FA556DE3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D2A10-9948-45C8-952F-C94EA96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129ED-06E0-445A-9F7B-B7C56955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E8B72-4BB6-4224-BA96-3460AC2D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3BA55-6E59-4574-91CE-B142433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E4FB0-2C1E-457F-A942-DE52853D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5AADC-31BA-4F5F-A99F-8751F64D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B87F2-49D9-45D6-80E6-DA6940C93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BBF0B-D862-4338-81E3-CED32E9C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769F49-1AE9-45BD-A4EA-8340E238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86CD4-1FE0-4FD9-BCCE-3AB87C3F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B79B11-EAD7-4CD2-A27C-7B7AC3CD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E7F78E-90B2-4EE1-909F-9087232A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6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CB48-4EAF-45FA-B9BE-0F0B79D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64096-BA24-4A6F-A6AC-FDE95B45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933D83-CBA4-459E-89CD-08536620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A2F7A-8E60-4F67-AE50-E9C840AB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FE06F-3B44-460A-BB5C-0865CF84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2E845-2152-453A-A052-319F73E1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218CA-7D23-4EB4-81FC-1A58C2B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60E0-9804-4ABE-BFF8-AEE106F0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1A790-3985-469D-ACED-5CA68738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45CEA-38E7-4AD1-B10A-F9045974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24726-E143-47E6-B530-7B7C963A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5056A-8DE7-4326-8774-2469F07E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5AEF0-92C7-42E4-A224-1F2FB57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5557-5DD3-47A2-B773-9B1693E6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BCB225-E352-4D8E-AD88-BF722C166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E6003-E73A-4CD6-9E05-6921CB31D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C9FE9-5328-48F4-8A93-0ED65944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101A6-19E3-4475-8238-351331D9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010AA-CF52-4190-96A8-30F4BACE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AC1DE-174C-4CA9-9634-7904E58B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DDC69-705E-4AE7-9782-5670A6E4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3A220-1569-4734-AE6D-5067F687B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9E22B-21CB-49F5-B731-AB145241A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60241-2E5E-41B2-AB18-77A8C1A9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3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E95D-BB1D-4650-A382-FF31575D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742"/>
            <a:ext cx="9144000" cy="1067209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数据挖掘实训大作业报告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92341-80AB-45FD-883B-1E2C905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0011" y="3429000"/>
            <a:ext cx="1942011" cy="1067209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17343153</a:t>
            </a:r>
          </a:p>
          <a:p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张淇</a:t>
            </a:r>
            <a:endParaRPr lang="en-US" altLang="zh-CN" sz="3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77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189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TF-IDF(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这是一种用于信息检索与数据挖掘的常用加权技术，常用于挖掘文章中的关键词，而且算法简单高效，常被工业用于最开始的文本数据清洗。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8AAA4C-F99F-4B0A-9503-A2A282006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67" y="3429000"/>
            <a:ext cx="523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1AA2FF-EA64-41D0-815B-4D6DFD82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67" y="4913886"/>
            <a:ext cx="523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235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TF-IDF(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将这两个量相乘，就能得到一个词的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的值。某个词在文章中的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越大，那么一般而言这个词在这篇文章的重要性会越高，所以通过计算文章中各个词的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，由大到小排序，排在最前面的几个词，就是该文章的关键词（或者说用其分类的价值就越高）。</a:t>
            </a:r>
            <a:endParaRPr lang="en-US" altLang="zh-CN" sz="2000" b="1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8C7C6-F01C-4290-8138-FF462819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4049988"/>
            <a:ext cx="728764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9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TF-IDF(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8E1DF-9FCB-4292-9024-335DEB3F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14" y="1626340"/>
            <a:ext cx="3514286" cy="51333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77BA35-0BD3-4B12-B9E4-CF79691A41C2}"/>
              </a:ext>
            </a:extLst>
          </p:cNvPr>
          <p:cNvSpPr txBox="1"/>
          <p:nvPr/>
        </p:nvSpPr>
        <p:spPr>
          <a:xfrm>
            <a:off x="1306286" y="3605349"/>
            <a:ext cx="399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400" b="1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算出来的权重将经营范围的文本特征转换为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与预测结果相关的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数值。</a:t>
            </a:r>
          </a:p>
          <a:p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9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特征分箱、交叉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44729" y="1394363"/>
            <a:ext cx="9488436" cy="509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tax_info.csv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TAX_AMOUNT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属性表示“税额”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结合现实其往往是不同范围的收入会有相应的税率，而且不同企业的税几乎不同，所以为了减少其微小的变动对模型的结果造成很大的波动，应当对其进行分箱。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enttypegb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属性表示“企业（机构）类型”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属性表示“企业类型小类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这两个属性是强相关的，而且均为离散类型，所以应该对其进行特征交叉（本质上是作笛卡尔积），从而获得更好的数据特征，对数据降维，从而极大地简化计算量。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8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特征分箱、交叉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44729" y="1394363"/>
            <a:ext cx="9488436" cy="509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tax_info.csv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TAX_AMOUNT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属性表示“税额”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结合现实其往往是不同范围的收入会有相应的税率，而且不同企业的税几乎不同，所以为了减少其微小的变动对模型的结果造成很大的波动，应当对其进行分箱。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enttypegb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属性表示“企业（机构）类型”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属性表示“企业类型小类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这两个属性是强相关的，而且均为离散类型，所以应该对其进行特征交叉（本质上是作笛卡尔积），从而获得更好的数据特征，对数据降维，从而极大地简化计算量。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7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折叠交叉验证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因数据量较少，只有两三万的样子，因此将数据分成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份，从而保证每个子样本都参与训练且都被测试，降低泛化误差。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模型融合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XGBoost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LGBM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Catboost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RandomForestClassifier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四个模型，并且通过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`argmax()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找到一组较优的参数，再通过加权平方平均得到最后的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3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玄学调参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我刚开始是只选取了挑选了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`base_info.csv`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entprise_info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两个文件作为输入，只是舍弃了一些属性值，得到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0.802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的成绩。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后来就把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之前的内容都走了一遍，没有调参，得到的成绩应该是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出头吧，此时应该是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多名。然后我就寻思着随便改两个参数（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learning rate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max_depth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iterations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n_estimators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），跑出的结果在我机器上算出来的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F1-score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反而是降了的，但是我觉得交上去试一下，反正还有机会，结果就是突然升到了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0.845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4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玄学调参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6E16F9-814E-4079-998F-BF87B3ECB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56" y="1027906"/>
            <a:ext cx="47625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F4F07-AB58-4FEE-A9D5-FBD4F9B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最终成绩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B8A16F-6EBC-4C56-8207-9D8EA60F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228"/>
            <a:ext cx="11142466" cy="20747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C751C9-5DA4-483A-B7A8-6AADF76D71AB}"/>
              </a:ext>
            </a:extLst>
          </p:cNvPr>
          <p:cNvSpPr txBox="1"/>
          <p:nvPr/>
        </p:nvSpPr>
        <p:spPr>
          <a:xfrm>
            <a:off x="3213463" y="4349932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注：截图时间为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2020-11-23 17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53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4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预处理阶段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舍弃部分属性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填补空缺值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属性转化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特征分箱、交叉</a:t>
            </a:r>
          </a:p>
        </p:txBody>
      </p:sp>
    </p:spTree>
    <p:extLst>
      <p:ext uri="{BB962C8B-B14F-4D97-AF65-F5344CB8AC3E}">
        <p14:creationId xmlns:p14="http://schemas.microsoft.com/office/powerpoint/2010/main" val="11355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舍弃空缺值过多的属性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D23558-CA47-4FD9-85F1-E72DB1183E69}"/>
              </a:ext>
            </a:extLst>
          </p:cNvPr>
          <p:cNvSpPr txBox="1"/>
          <p:nvPr/>
        </p:nvSpPr>
        <p:spPr>
          <a:xfrm>
            <a:off x="4088675" y="629282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annual_report_info.csv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E59284-8CC0-4261-98A0-0D4CA557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3" y="1519516"/>
            <a:ext cx="6891204" cy="468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3E45E4-B020-481A-ADE8-7951505A1FC2}"/>
              </a:ext>
            </a:extLst>
          </p:cNvPr>
          <p:cNvSpPr txBox="1"/>
          <p:nvPr/>
        </p:nvSpPr>
        <p:spPr>
          <a:xfrm>
            <a:off x="9878641" y="2736502"/>
            <a:ext cx="1998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空缺值多于一半的属性都舍弃</a:t>
            </a:r>
          </a:p>
        </p:txBody>
      </p:sp>
    </p:spTree>
    <p:extLst>
      <p:ext uri="{BB962C8B-B14F-4D97-AF65-F5344CB8AC3E}">
        <p14:creationId xmlns:p14="http://schemas.microsoft.com/office/powerpoint/2010/main" val="18557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舍弃“无意义”、有替代品属性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A99ABB-3C0C-4E3E-B40B-EEE43BE4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22" y="2289183"/>
            <a:ext cx="5699086" cy="22796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BFA77F-264D-45B7-8DB8-9B7512DB0AEB}"/>
              </a:ext>
            </a:extLst>
          </p:cNvPr>
          <p:cNvSpPr txBox="1"/>
          <p:nvPr/>
        </p:nvSpPr>
        <p:spPr>
          <a:xfrm>
            <a:off x="8109075" y="5571890"/>
            <a:ext cx="275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change_info.csv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93C07E-2408-4EDD-B370-337CA331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5" y="1965794"/>
            <a:ext cx="5551931" cy="32360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707491-9A43-4F1B-8C87-14893EAF8DDA}"/>
              </a:ext>
            </a:extLst>
          </p:cNvPr>
          <p:cNvSpPr txBox="1"/>
          <p:nvPr/>
        </p:nvSpPr>
        <p:spPr>
          <a:xfrm>
            <a:off x="2033004" y="5571890"/>
            <a:ext cx="2228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news_info.csv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填补空缺值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288421" y="2250445"/>
            <a:ext cx="9488436" cy="35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news_info.csv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positive_negitive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属性表示“涉及到的企业的新闻舆情信息”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属性表示“经营期限止（日期）”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属性表示“经营地址”</a:t>
            </a:r>
          </a:p>
        </p:txBody>
      </p:sp>
    </p:spTree>
    <p:extLst>
      <p:ext uri="{BB962C8B-B14F-4D97-AF65-F5344CB8AC3E}">
        <p14:creationId xmlns:p14="http://schemas.microsoft.com/office/powerpoint/2010/main" val="144223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合二为一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488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opfrom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属性表示“经营期限止（日期）”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属性表示“经营期限止（日期）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可以将其两者合并（做差）为“经营期”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tax_info.csv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TAX_RATE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属性表示“税率”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TAX_AMOUNT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属性表示“税额”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可以将两者合并（作商）为“合法收入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4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D7E944-09E2-458D-AA56-5E3ACEC8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43" y="1690688"/>
            <a:ext cx="3600953" cy="4458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C9D992-FB80-4CB9-80B7-E1645EF6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5890"/>
            <a:ext cx="3008811" cy="45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1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14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21212"/>
                </a:solidFill>
                <a:latin typeface="-apple-system"/>
              </a:rPr>
              <a:t>base_info.csv</a:t>
            </a:r>
            <a:endParaRPr lang="en-US" altLang="zh-CN" sz="32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opscope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属性表示“经营范围”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DBD71-B099-4B49-A66B-ECF5B18C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92" y="2764019"/>
            <a:ext cx="7915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905</Words>
  <Application>Microsoft Office PowerPoint</Application>
  <PresentationFormat>宽屏</PresentationFormat>
  <Paragraphs>78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等线 Light</vt:lpstr>
      <vt:lpstr>华文新魏</vt:lpstr>
      <vt:lpstr>华文行楷</vt:lpstr>
      <vt:lpstr>宋体</vt:lpstr>
      <vt:lpstr>Arial</vt:lpstr>
      <vt:lpstr>Wingdings</vt:lpstr>
      <vt:lpstr>Office 主题​​</vt:lpstr>
      <vt:lpstr>数据挖掘实训大作业报告</vt:lpstr>
      <vt:lpstr>最终成绩</vt:lpstr>
      <vt:lpstr>预处理阶段</vt:lpstr>
      <vt:lpstr>舍弃空缺值过多的属性</vt:lpstr>
      <vt:lpstr>舍弃“无意义”、有替代品属性</vt:lpstr>
      <vt:lpstr>填补空缺值</vt:lpstr>
      <vt:lpstr>属性转化——合二为一</vt:lpstr>
      <vt:lpstr>属性转化——文字转数字</vt:lpstr>
      <vt:lpstr>属性转化——文字转数字</vt:lpstr>
      <vt:lpstr>属性转化——文字转数字</vt:lpstr>
      <vt:lpstr>属性转化——文字转数字</vt:lpstr>
      <vt:lpstr>属性转化——文字转数字</vt:lpstr>
      <vt:lpstr>特征分箱、交叉</vt:lpstr>
      <vt:lpstr>特征分箱、交叉</vt:lpstr>
      <vt:lpstr>模型搭建</vt:lpstr>
      <vt:lpstr>模型搭建</vt:lpstr>
      <vt:lpstr>模型搭建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数据挖掘实训大作业报告</dc:title>
  <dc:creator>Zhang Qi</dc:creator>
  <cp:lastModifiedBy>Zhang Qi</cp:lastModifiedBy>
  <cp:revision>17</cp:revision>
  <dcterms:created xsi:type="dcterms:W3CDTF">2020-11-23T10:30:36Z</dcterms:created>
  <dcterms:modified xsi:type="dcterms:W3CDTF">2020-11-23T13:12:55Z</dcterms:modified>
</cp:coreProperties>
</file>