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2D1A3-3B91-4EE9-BF81-3E3C2337D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A03EE8-3701-4833-A449-6C02BFEA1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F0CD36-D013-453D-B0D1-755B7214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45C9-602D-464B-8C85-541E305C3359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F4BD89-F31A-40D6-8F41-F04D77EBD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DC32D0-95C6-429D-BF53-1063882E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C7CA-9D6C-408F-8518-D16A36228C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97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D1D73-6B51-4C7F-ABDB-12D68127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C8029B-17E2-425B-8437-52E412A68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DB91E3-6FF8-4713-9852-39F4C1CD0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45C9-602D-464B-8C85-541E305C3359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DAE7C4-4591-4B74-B10A-10E997B5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5F6BB6-2D3F-4702-A3FB-2C94271F6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C7CA-9D6C-408F-8518-D16A36228C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58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1E91E5-609D-448B-9F19-BD8B1B2B8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B9E606-E24B-404B-8CB2-7F91DD9C2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004913-DF1C-411F-A3F3-9FE74C67F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45C9-602D-464B-8C85-541E305C3359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4B50D6-F980-45DE-915F-EE22DA66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A1DDE2-B499-4AD2-90BB-E0ABAACC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C7CA-9D6C-408F-8518-D16A36228C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70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7FDF0-7BFE-4625-9479-D1DA0CA6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CA30FC-1FC9-4F80-9900-13906E089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AACF91-9768-4A5B-B574-CA26D6203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45C9-602D-464B-8C85-541E305C3359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DBCBDD-40FA-48ED-A85C-095CE6C0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22B66D-A02C-4EDF-947A-6765EBD3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C7CA-9D6C-408F-8518-D16A36228C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78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FFC44-6D44-4C78-A629-15E146820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4B79CA-305A-4966-B235-4588CBDA8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625095-CA5B-4B19-B71B-6C50479E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45C9-602D-464B-8C85-541E305C3359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10E2C-C2E3-47E5-9066-6ED874BE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1E1036-5CE2-434B-A1B0-E3FD12B3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C7CA-9D6C-408F-8518-D16A36228C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28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57124-6228-4947-A30A-9AC5FEB4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025222-38AF-48F7-AF6A-1A6A65467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1434A3-6213-4F76-A882-47E6603B5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CDD926-AEAC-4D75-A84D-2ABB2BFE4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45C9-602D-464B-8C85-541E305C3359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59E0E9-1351-43DD-9E12-CD7CAF0F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FDAA83-B393-4888-8ABA-EB7403AC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C7CA-9D6C-408F-8518-D16A36228C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03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A8841-6932-47FD-B075-B85FB902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029159-0A82-4364-8408-21368AB4B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8A859A-92CE-4542-850D-BA546C99F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B9050C3-8F8D-4F87-ABCD-440FA00EA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EB2F62E-AD2F-404C-B957-E5B678AC8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E282006-458B-49F6-BA2E-105B8D25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45C9-602D-464B-8C85-541E305C3359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1C84978-4E74-44A7-8B1E-EB2F388C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1F956FC-0A07-4588-AE7B-C61736BE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C7CA-9D6C-408F-8518-D16A36228C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01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F87D8-C8D0-4BE5-9643-9B242BA7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4D8BCB-5D6B-437A-AF9B-1ADBA871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45C9-602D-464B-8C85-541E305C3359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48EAC5-3337-438D-B6DD-9B1BBFA92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FEBC09-C1BD-4E75-90A7-E3E5992B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C7CA-9D6C-408F-8518-D16A36228C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30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A813B2-0E14-4459-931E-42EE68F1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45C9-602D-464B-8C85-541E305C3359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740D275-8836-44BE-938A-9897574D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436A58-7358-4B90-91EC-3EC59EF9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C7CA-9D6C-408F-8518-D16A36228C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43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536E3-6DC0-40AB-8BB2-C6694481B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B8B55A-692D-4142-801A-A433FF1AD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8B9AF7-BE9E-4DE6-89FA-791A385BA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31BD8D-1749-4B9A-8B79-89062D38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45C9-602D-464B-8C85-541E305C3359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BE1767-458F-48D3-B051-C57BE428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77B06E-297E-41BC-B691-4ADF05AE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C7CA-9D6C-408F-8518-D16A36228C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15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21A0B-BDE9-4558-A48A-583800950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C172EF-7BCD-4B7F-8873-F8CABDCE5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839AFA-4088-419B-A493-DFAA99E0A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524830-14E8-42D2-BFEF-48FEDEB95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45C9-602D-464B-8C85-541E305C3359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42B62C-044E-45B5-AEBF-7E3144853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D72CAD-10CC-4535-833A-22B7492C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C7CA-9D6C-408F-8518-D16A36228C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92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6F93BB9-8FDA-4D50-AA0F-F5B79A07C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9C0CD7-88CF-4D2B-9081-3227CE56B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E69891-F036-4358-86C7-3EB71BC84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945C9-602D-464B-8C85-541E305C3359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823BBF-B3A8-4705-A925-D759AB8B4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0B293D-7EC3-4B9D-8641-8DF58FA3B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6C7CA-9D6C-408F-8518-D16A36228C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34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BDD7D23-0388-49AE-BDF6-E2FC96CF5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1771650"/>
            <a:ext cx="33020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906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Passos</dc:creator>
  <cp:lastModifiedBy>Matheus Passos</cp:lastModifiedBy>
  <cp:revision>1</cp:revision>
  <dcterms:created xsi:type="dcterms:W3CDTF">2020-05-04T18:57:40Z</dcterms:created>
  <dcterms:modified xsi:type="dcterms:W3CDTF">2020-05-04T18:58:52Z</dcterms:modified>
</cp:coreProperties>
</file>