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92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BD1E5E-8F33-4D9E-96B6-E6B810C21D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B60C7F-A308-4D07-BEDB-235FCCCBB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swordSecurity/Demo" TargetMode="External"/><Relationship Id="rId2" Type="http://schemas.openxmlformats.org/officeDocument/2006/relationships/hyperlink" Target="http://passworddemo.brecher.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Promoting Secure Passwords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Brecher</a:t>
            </a:r>
          </a:p>
        </p:txBody>
      </p:sp>
    </p:spTree>
    <p:extLst>
      <p:ext uri="{BB962C8B-B14F-4D97-AF65-F5344CB8AC3E}">
        <p14:creationId xmlns:p14="http://schemas.microsoft.com/office/powerpoint/2010/main" val="42054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secret sequence of data</a:t>
            </a:r>
          </a:p>
          <a:p>
            <a:r>
              <a:rPr lang="en-US" dirty="0"/>
              <a:t>Hashed</a:t>
            </a:r>
          </a:p>
          <a:p>
            <a:pPr lvl="1"/>
            <a:r>
              <a:rPr lang="en-US" dirty="0"/>
              <a:t>SHA-1, SHA-256, SHA-512,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Seemingly random, but the same outcome each time it’s run</a:t>
            </a:r>
          </a:p>
          <a:p>
            <a:pPr lvl="1"/>
            <a:r>
              <a:rPr lang="en-US" dirty="0"/>
              <a:t>Same length every time. SHA-512 is 512 bits, 64 bytes, each byte is 2 HEX digits</a:t>
            </a:r>
          </a:p>
          <a:p>
            <a:r>
              <a:rPr lang="en-US" dirty="0"/>
              <a:t>Example: password -&gt; B109F3BBBC244EB82441917ED06D618B9008DD09B3BEFD1B5E07394C706A8BB980B1D7785E5976EC049B46DF5F1326AF5A2EA6D103FD07C95385FFAB0CACBC86 (SHA-512)</a:t>
            </a:r>
          </a:p>
        </p:txBody>
      </p:sp>
    </p:spTree>
    <p:extLst>
      <p:ext uri="{BB962C8B-B14F-4D97-AF65-F5344CB8AC3E}">
        <p14:creationId xmlns:p14="http://schemas.microsoft.com/office/powerpoint/2010/main" val="287444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stolen?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Time, Patience and Computing Power</a:t>
            </a:r>
          </a:p>
          <a:p>
            <a:r>
              <a:rPr lang="en-US" dirty="0"/>
              <a:t>Database leaked..</a:t>
            </a:r>
          </a:p>
          <a:p>
            <a:pPr lvl="1"/>
            <a:r>
              <a:rPr lang="en-US" dirty="0"/>
              <a:t>it happens really often</a:t>
            </a:r>
          </a:p>
          <a:p>
            <a:pPr lvl="1"/>
            <a:r>
              <a:rPr lang="en-US" dirty="0"/>
              <a:t>A lot of times it is not announced as it makes the company look bad</a:t>
            </a:r>
          </a:p>
          <a:p>
            <a:r>
              <a:rPr lang="en-US" dirty="0"/>
              <a:t>Calculate hashes for a “guess” to see if it is right.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Brute Force – aa, ab, ac, ad….,</a:t>
            </a:r>
            <a:r>
              <a:rPr lang="en-US" dirty="0" err="1"/>
              <a:t>ba,bb</a:t>
            </a:r>
            <a:r>
              <a:rPr lang="en-US" dirty="0"/>
              <a:t>,….</a:t>
            </a:r>
          </a:p>
          <a:p>
            <a:pPr lvl="1"/>
            <a:r>
              <a:rPr lang="en-US" dirty="0"/>
              <a:t>Dictionary Attack – Try all commonly used passwords: password, abc123, 1234</a:t>
            </a:r>
          </a:p>
          <a:p>
            <a:pPr lvl="1"/>
            <a:r>
              <a:rPr lang="en-US" dirty="0"/>
              <a:t>Hybrid Attack – Dictionary Attack with permutations: p4ssw0rd, </a:t>
            </a:r>
            <a:r>
              <a:rPr lang="en-US" dirty="0" err="1"/>
              <a:t>p@ssword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People Already Promote Strong Passwords?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not really.</a:t>
            </a:r>
          </a:p>
          <a:p>
            <a:r>
              <a:rPr lang="en-US" dirty="0"/>
              <a:t>CNBC tried…. They leaked all passwords to a Google Docs spreadsheet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08" y="2628900"/>
            <a:ext cx="508635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795" y="5231779"/>
            <a:ext cx="8133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https://www.extremetech.com/internet/225740-cnbc-tries-to-teach-readers-about-password-security-leaks-their-passwords</a:t>
            </a:r>
          </a:p>
        </p:txBody>
      </p:sp>
    </p:spTree>
    <p:extLst>
      <p:ext uri="{BB962C8B-B14F-4D97-AF65-F5344CB8AC3E}">
        <p14:creationId xmlns:p14="http://schemas.microsoft.com/office/powerpoint/2010/main" val="18689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People Already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consider dictionary and hybrid attacks</a:t>
            </a:r>
          </a:p>
          <a:p>
            <a:r>
              <a:rPr lang="en-US" dirty="0"/>
              <a:t>Limited Dictionary</a:t>
            </a:r>
          </a:p>
          <a:p>
            <a:r>
              <a:rPr lang="en-US" dirty="0"/>
              <a:t>Not very in depth</a:t>
            </a:r>
          </a:p>
          <a:p>
            <a:r>
              <a:rPr lang="en-US" dirty="0"/>
              <a:t>Password strength meters on registration websites are WRONG. </a:t>
            </a:r>
          </a:p>
          <a:p>
            <a:pPr lvl="1"/>
            <a:r>
              <a:rPr lang="en-US" dirty="0"/>
              <a:t>Short, uncomplicated passwords are labeled secure</a:t>
            </a:r>
          </a:p>
        </p:txBody>
      </p:sp>
    </p:spTree>
    <p:extLst>
      <p:ext uri="{BB962C8B-B14F-4D97-AF65-F5344CB8AC3E}">
        <p14:creationId xmlns:p14="http://schemas.microsoft.com/office/powerpoint/2010/main" val="284831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a plugin for a website</a:t>
            </a:r>
          </a:p>
          <a:p>
            <a:r>
              <a:rPr lang="en-US" dirty="0"/>
              <a:t>You add the code and your own style</a:t>
            </a:r>
          </a:p>
          <a:p>
            <a:r>
              <a:rPr lang="en-US" dirty="0"/>
              <a:t>Can make a popup box that shows useful information</a:t>
            </a:r>
          </a:p>
          <a:p>
            <a:r>
              <a:rPr lang="en-US" dirty="0"/>
              <a:t>Uses wordlists from real hacking software. 306600+ Passwords</a:t>
            </a:r>
          </a:p>
          <a:p>
            <a:r>
              <a:rPr lang="en-US" dirty="0"/>
              <a:t>Can check for hybrid attacks</a:t>
            </a:r>
          </a:p>
          <a:p>
            <a:r>
              <a:rPr lang="en-US" dirty="0" err="1"/>
              <a:t>Customizagle</a:t>
            </a:r>
            <a:r>
              <a:rPr lang="en-US"/>
              <a:t>!</a:t>
            </a:r>
            <a:endParaRPr lang="en-US" dirty="0"/>
          </a:p>
          <a:p>
            <a:r>
              <a:rPr lang="en-US" dirty="0"/>
              <a:t>This is a proof of concept!</a:t>
            </a:r>
          </a:p>
          <a:p>
            <a:r>
              <a:rPr lang="en-US" dirty="0">
                <a:hlinkClick r:id="rId2"/>
              </a:rPr>
              <a:t>http://passworddemo.brecher.me</a:t>
            </a:r>
            <a:endParaRPr lang="en-US" dirty="0"/>
          </a:p>
          <a:p>
            <a:r>
              <a:rPr lang="en-US" dirty="0"/>
              <a:t>Open Source under BSD-3 License: </a:t>
            </a:r>
            <a:r>
              <a:rPr lang="en-US" dirty="0">
                <a:hlinkClick r:id="rId3"/>
              </a:rPr>
              <a:t>https://github.com/PasswordSecurity/Demo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297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Promoting Secure Passwords</vt:lpstr>
      <vt:lpstr>What is a password?</vt:lpstr>
      <vt:lpstr>How is it stolen?</vt:lpstr>
      <vt:lpstr>Don’t People Already Promote Strong Passwords?</vt:lpstr>
      <vt:lpstr>Don’t People Already Do This?</vt:lpstr>
      <vt:lpstr>My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Secure Passwords</dc:title>
  <dc:creator>Brecher, Benjamin</dc:creator>
  <cp:lastModifiedBy>Brecher, Benjamin</cp:lastModifiedBy>
  <cp:revision>6</cp:revision>
  <dcterms:created xsi:type="dcterms:W3CDTF">2017-04-18T11:34:00Z</dcterms:created>
  <dcterms:modified xsi:type="dcterms:W3CDTF">2017-04-18T11:57:34Z</dcterms:modified>
</cp:coreProperties>
</file>