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i Thiru" userId="fc5cf9909b1c42f3" providerId="LiveId" clId="{610FF3E2-E1B4-4A2E-88B1-EAB005F560B7}"/>
    <pc:docChg chg="modSld">
      <pc:chgData name="Ranjani Thiru" userId="fc5cf9909b1c42f3" providerId="LiveId" clId="{610FF3E2-E1B4-4A2E-88B1-EAB005F560B7}" dt="2022-09-20T17:07:36.451" v="77"/>
      <pc:docMkLst>
        <pc:docMk/>
      </pc:docMkLst>
      <pc:sldChg chg="modSp mod">
        <pc:chgData name="Ranjani Thiru" userId="fc5cf9909b1c42f3" providerId="LiveId" clId="{610FF3E2-E1B4-4A2E-88B1-EAB005F560B7}" dt="2022-09-20T17:07:36.451" v="77"/>
        <pc:sldMkLst>
          <pc:docMk/>
          <pc:sldMk cId="0" sldId="264"/>
        </pc:sldMkLst>
        <pc:spChg chg="mod">
          <ac:chgData name="Ranjani Thiru" userId="fc5cf9909b1c42f3" providerId="LiveId" clId="{610FF3E2-E1B4-4A2E-88B1-EAB005F560B7}" dt="2022-09-20T17:07:36.451" v="77"/>
          <ac:spMkLst>
            <pc:docMk/>
            <pc:sldMk cId="0" sldId="264"/>
            <ac:spMk id="3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16675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186571" y="1811460"/>
            <a:ext cx="6192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</a:t>
            </a:r>
            <a:r>
              <a:rPr lang="en" sz="2000" b="1" i="0" u="none" strike="noStrike" cap="none" dirty="0">
                <a:solidFill>
                  <a:schemeClr val="tx1"/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 SECURITAS </a:t>
            </a:r>
            <a:r>
              <a:rPr lang="en" sz="2000" b="1" dirty="0">
                <a:solidFill>
                  <a:schemeClr val="tx1"/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OUTSHINE</a:t>
            </a:r>
            <a:endParaRPr sz="2000" b="1" i="0" u="none" strike="noStrike" cap="none" dirty="0">
              <a:solidFill>
                <a:schemeClr val="tx1"/>
              </a:solidFill>
              <a:latin typeface="Consolas" panose="020B0609020204030204" pitchFamily="49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79512" y="2422256"/>
            <a:ext cx="4559100" cy="17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KANISHKA 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MADANIKA G 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SUWETHA 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	         VAISHALI T J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</a:t>
            </a:r>
            <a:endParaRPr lang="en-US" sz="17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/>
              <a:t>ALTERNATE   AUTHENTICATION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399128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Nowadays ,passwords can be easily cracked,and they are not secured.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</a:t>
            </a:r>
            <a:r>
              <a:rPr lang="en-I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try and make password more secure,consumers are asked to make them more complex,by using numbers,uppercase,lowercase letters and special characters.This makes the people hard to remember.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If suppose  a strangers person  knows our password they can hack it easily.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Our intension is about,avoiding those consequences occur</a:t>
            </a:r>
            <a:r>
              <a:rPr lang="en-I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ed, by using biometric authentication like iris and fingerprint scanner.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   It adds next level security.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F3F674E-4441-3223-EDA0-9995F53D9EBD}"/>
              </a:ext>
            </a:extLst>
          </p:cNvPr>
          <p:cNvSpPr/>
          <p:nvPr/>
        </p:nvSpPr>
        <p:spPr>
          <a:xfrm>
            <a:off x="1187624" y="1131590"/>
            <a:ext cx="360041" cy="18208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A2C906F-2C26-979B-5E3B-BF83D9287C7F}"/>
              </a:ext>
            </a:extLst>
          </p:cNvPr>
          <p:cNvSpPr/>
          <p:nvPr/>
        </p:nvSpPr>
        <p:spPr>
          <a:xfrm>
            <a:off x="1181696" y="1707590"/>
            <a:ext cx="360041" cy="18208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6E3E9B-48F4-DF48-7FF6-BC9316C76168}"/>
              </a:ext>
            </a:extLst>
          </p:cNvPr>
          <p:cNvSpPr/>
          <p:nvPr/>
        </p:nvSpPr>
        <p:spPr>
          <a:xfrm>
            <a:off x="1181695" y="2542465"/>
            <a:ext cx="360041" cy="18208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CBDBDB9-76A9-0B72-E51B-3963FA536F6B}"/>
              </a:ext>
            </a:extLst>
          </p:cNvPr>
          <p:cNvSpPr/>
          <p:nvPr/>
        </p:nvSpPr>
        <p:spPr>
          <a:xfrm>
            <a:off x="1182500" y="3071733"/>
            <a:ext cx="360041" cy="18208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F136A6-DBD1-B30B-8D50-2DD3E36DE310}"/>
              </a:ext>
            </a:extLst>
          </p:cNvPr>
          <p:cNvSpPr/>
          <p:nvPr/>
        </p:nvSpPr>
        <p:spPr>
          <a:xfrm>
            <a:off x="1181695" y="3653541"/>
            <a:ext cx="360041" cy="18208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36028" y="41739"/>
            <a:ext cx="8500467" cy="495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	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Both clients and banks need an easy , secure , fast and convenient way to ensure the security of transactions as passwords are not reliable or secure in practice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               The driving factor for adoption of biometrics in banking transaction is that it shortens authentication times across both channels and devices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ustomers benefit is they need not to carry accessible cards for all the places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	Work stress is less for bank sectors</a:t>
            </a:r>
            <a:endParaRPr lang="en-US" sz="18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No complexity in choosing a password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	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FEA6686-BC1A-6C97-3672-AEEE53EC266C}"/>
              </a:ext>
            </a:extLst>
          </p:cNvPr>
          <p:cNvSpPr/>
          <p:nvPr/>
        </p:nvSpPr>
        <p:spPr>
          <a:xfrm>
            <a:off x="1115616" y="2336015"/>
            <a:ext cx="261743" cy="288032"/>
          </a:xfrm>
          <a:prstGeom prst="curv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DC6FA21-8012-3D83-4EBA-CB2F9B213B8E}"/>
              </a:ext>
            </a:extLst>
          </p:cNvPr>
          <p:cNvSpPr/>
          <p:nvPr/>
        </p:nvSpPr>
        <p:spPr>
          <a:xfrm>
            <a:off x="1095968" y="4087170"/>
            <a:ext cx="261743" cy="288032"/>
          </a:xfrm>
          <a:prstGeom prst="curv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E3180A2-AA2D-0DE6-C1C5-E8027E709F73}"/>
              </a:ext>
            </a:extLst>
          </p:cNvPr>
          <p:cNvSpPr/>
          <p:nvPr/>
        </p:nvSpPr>
        <p:spPr>
          <a:xfrm>
            <a:off x="1115614" y="1131099"/>
            <a:ext cx="261743" cy="288032"/>
          </a:xfrm>
          <a:prstGeom prst="curv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934DDE4C-A8EC-69C6-CF26-7AA5DA3212D4}"/>
              </a:ext>
            </a:extLst>
          </p:cNvPr>
          <p:cNvSpPr/>
          <p:nvPr/>
        </p:nvSpPr>
        <p:spPr>
          <a:xfrm>
            <a:off x="1095969" y="3147814"/>
            <a:ext cx="261743" cy="288032"/>
          </a:xfrm>
          <a:prstGeom prst="curv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6881170B-2947-F750-DD1F-1F744086441D}"/>
              </a:ext>
            </a:extLst>
          </p:cNvPr>
          <p:cNvSpPr/>
          <p:nvPr/>
        </p:nvSpPr>
        <p:spPr>
          <a:xfrm>
            <a:off x="1115613" y="4625918"/>
            <a:ext cx="261743" cy="288032"/>
          </a:xfrm>
          <a:prstGeom prst="curv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251520" y="43485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IF ANYONE ACCESS OUR BANK DETAILS: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n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Calls-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precautionary calls alert to us ,if anybody access our account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Messages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-safeguard messages awake us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OTP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-One Time Password are also used to make us lively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Cards-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of identification cards we may access our accounts without passwords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041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DBA21416-C11A-5476-4399-88697334102A}"/>
              </a:ext>
            </a:extLst>
          </p:cNvPr>
          <p:cNvSpPr/>
          <p:nvPr/>
        </p:nvSpPr>
        <p:spPr>
          <a:xfrm>
            <a:off x="1335745" y="1761547"/>
            <a:ext cx="189735" cy="189735"/>
          </a:xfrm>
          <a:prstGeom prst="noSmoking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B11AC105-FA68-5A76-217B-E6B7302A8B22}"/>
              </a:ext>
            </a:extLst>
          </p:cNvPr>
          <p:cNvSpPr/>
          <p:nvPr/>
        </p:nvSpPr>
        <p:spPr>
          <a:xfrm>
            <a:off x="1331639" y="2673193"/>
            <a:ext cx="189735" cy="189735"/>
          </a:xfrm>
          <a:prstGeom prst="noSmoking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7E667677-68C5-EB8C-97BB-8DC62820F453}"/>
              </a:ext>
            </a:extLst>
          </p:cNvPr>
          <p:cNvSpPr/>
          <p:nvPr/>
        </p:nvSpPr>
        <p:spPr>
          <a:xfrm>
            <a:off x="1331639" y="3223884"/>
            <a:ext cx="189735" cy="189735"/>
          </a:xfrm>
          <a:prstGeom prst="noSmoking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3F52D65C-CB30-9055-FFEA-7B6C954F21F8}"/>
              </a:ext>
            </a:extLst>
          </p:cNvPr>
          <p:cNvSpPr/>
          <p:nvPr/>
        </p:nvSpPr>
        <p:spPr>
          <a:xfrm>
            <a:off x="1331639" y="3774575"/>
            <a:ext cx="189735" cy="189735"/>
          </a:xfrm>
          <a:prstGeom prst="noSmoking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-5349" y="1394600"/>
            <a:ext cx="8280000" cy="30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</a:t>
            </a: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</a:t>
            </a:r>
            <a: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portal</a:t>
            </a:r>
            <a:b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  		            Azure </a:t>
            </a:r>
            <a:r>
              <a:rPr lang="en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cloud shell</a:t>
            </a:r>
            <a:b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</a:t>
            </a:r>
            <a: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power shell</a:t>
            </a:r>
            <a:b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2400" b="0" dirty="0">
                <a:solidFill>
                  <a:srgbClr val="4A4548"/>
                </a:solidFill>
                <a:highlight>
                  <a:srgbClr val="FFFFFF"/>
                </a:highlight>
              </a:rPr>
              <a:t>		            Azure CLI</a:t>
            </a:r>
            <a:br>
              <a:rPr lang="en-US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</a:t>
            </a:r>
            <a:endParaRPr sz="2000" dirty="0"/>
          </a:p>
        </p:txBody>
      </p:sp>
      <p:sp>
        <p:nvSpPr>
          <p:cNvPr id="3" name="Callout: Quad Arrow 2">
            <a:extLst>
              <a:ext uri="{FF2B5EF4-FFF2-40B4-BE49-F238E27FC236}">
                <a16:creationId xmlns:a16="http://schemas.microsoft.com/office/drawing/2014/main" id="{63D2F190-3DD4-0049-C65C-7592D90656C4}"/>
              </a:ext>
            </a:extLst>
          </p:cNvPr>
          <p:cNvSpPr/>
          <p:nvPr/>
        </p:nvSpPr>
        <p:spPr>
          <a:xfrm>
            <a:off x="2411760" y="1970600"/>
            <a:ext cx="216024" cy="216024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1851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allout: Quad Arrow 3">
            <a:extLst>
              <a:ext uri="{FF2B5EF4-FFF2-40B4-BE49-F238E27FC236}">
                <a16:creationId xmlns:a16="http://schemas.microsoft.com/office/drawing/2014/main" id="{BF57321B-FFC5-BC50-394D-ECD0B24A27C9}"/>
              </a:ext>
            </a:extLst>
          </p:cNvPr>
          <p:cNvSpPr/>
          <p:nvPr/>
        </p:nvSpPr>
        <p:spPr>
          <a:xfrm>
            <a:off x="2411760" y="2740853"/>
            <a:ext cx="216024" cy="216024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1851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allout: Quad Arrow 4">
            <a:extLst>
              <a:ext uri="{FF2B5EF4-FFF2-40B4-BE49-F238E27FC236}">
                <a16:creationId xmlns:a16="http://schemas.microsoft.com/office/drawing/2014/main" id="{CDEA8E33-FBCE-F3BF-9035-FC10FA777FC1}"/>
              </a:ext>
            </a:extLst>
          </p:cNvPr>
          <p:cNvSpPr/>
          <p:nvPr/>
        </p:nvSpPr>
        <p:spPr>
          <a:xfrm>
            <a:off x="2411760" y="3459813"/>
            <a:ext cx="216024" cy="216024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1851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allout: Quad Arrow 5">
            <a:extLst>
              <a:ext uri="{FF2B5EF4-FFF2-40B4-BE49-F238E27FC236}">
                <a16:creationId xmlns:a16="http://schemas.microsoft.com/office/drawing/2014/main" id="{1BAF3600-9C26-8439-E28B-CD1E165DCAED}"/>
              </a:ext>
            </a:extLst>
          </p:cNvPr>
          <p:cNvSpPr/>
          <p:nvPr/>
        </p:nvSpPr>
        <p:spPr>
          <a:xfrm>
            <a:off x="2406411" y="4178773"/>
            <a:ext cx="216024" cy="216024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1851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17557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1115616" y="905936"/>
            <a:ext cx="7574954" cy="333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No physical contact when scanning.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For fingerprint,we use </a:t>
            </a:r>
            <a:r>
              <a:rPr lang="en" sz="20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verihand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technology method that creates pure digital identity.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This technology  is total contactless and hygienic scanning process.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Unlike other biometrics,our solution doesn’t leave fingerprint traces and handprint traces in any surface that can be copied.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</a:t>
            </a:r>
            <a:endParaRPr lang="en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A1584C6A-96C0-5588-EE59-3A4163953305}"/>
              </a:ext>
            </a:extLst>
          </p:cNvPr>
          <p:cNvSpPr/>
          <p:nvPr/>
        </p:nvSpPr>
        <p:spPr>
          <a:xfrm>
            <a:off x="1475656" y="1347614"/>
            <a:ext cx="261743" cy="117727"/>
          </a:xfrm>
          <a:prstGeom prst="notch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8B847F7A-B8C5-7A52-58E9-5551E33EC1FD}"/>
              </a:ext>
            </a:extLst>
          </p:cNvPr>
          <p:cNvSpPr/>
          <p:nvPr/>
        </p:nvSpPr>
        <p:spPr>
          <a:xfrm>
            <a:off x="1475656" y="1907019"/>
            <a:ext cx="261743" cy="117727"/>
          </a:xfrm>
          <a:prstGeom prst="notch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B2745B9B-86D7-C0A3-5D32-1587E83325F8}"/>
              </a:ext>
            </a:extLst>
          </p:cNvPr>
          <p:cNvSpPr/>
          <p:nvPr/>
        </p:nvSpPr>
        <p:spPr>
          <a:xfrm>
            <a:off x="1475656" y="2859782"/>
            <a:ext cx="261743" cy="117727"/>
          </a:xfrm>
          <a:prstGeom prst="notch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1B4BD41E-970E-770D-8255-91772EB47BB6}"/>
              </a:ext>
            </a:extLst>
          </p:cNvPr>
          <p:cNvSpPr/>
          <p:nvPr/>
        </p:nvSpPr>
        <p:spPr>
          <a:xfrm>
            <a:off x="1475655" y="3753681"/>
            <a:ext cx="261743" cy="117727"/>
          </a:xfrm>
          <a:prstGeom prst="notch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Strong authentication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There is no need to remember our password or pin numbers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need to carry any accessori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S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ay goodbye to passwords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Non-transferable</a:t>
            </a:r>
          </a:p>
          <a:p>
            <a:pPr lvl="0">
              <a:buSzPts val="1400"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>
              <a:buSzPts val="1400"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Biometric payments is said to be 99.99% accurate </a:t>
            </a:r>
          </a:p>
          <a:p>
            <a:pPr lvl="0"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		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24DF70C3-9BFD-306F-5C86-6435D56D7A92}"/>
              </a:ext>
            </a:extLst>
          </p:cNvPr>
          <p:cNvSpPr/>
          <p:nvPr/>
        </p:nvSpPr>
        <p:spPr>
          <a:xfrm>
            <a:off x="1115616" y="1275606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028A54E-6608-BAF9-6A39-4778805CDE1D}"/>
              </a:ext>
            </a:extLst>
          </p:cNvPr>
          <p:cNvSpPr/>
          <p:nvPr/>
        </p:nvSpPr>
        <p:spPr>
          <a:xfrm>
            <a:off x="1115616" y="1881143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3D5E841-3C79-3081-3883-E7CFEE32EEFD}"/>
              </a:ext>
            </a:extLst>
          </p:cNvPr>
          <p:cNvSpPr/>
          <p:nvPr/>
        </p:nvSpPr>
        <p:spPr>
          <a:xfrm>
            <a:off x="1115616" y="2486680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0E595A6-1AA0-B7A4-52F4-4B5A6E512ED1}"/>
              </a:ext>
            </a:extLst>
          </p:cNvPr>
          <p:cNvSpPr/>
          <p:nvPr/>
        </p:nvSpPr>
        <p:spPr>
          <a:xfrm>
            <a:off x="1115616" y="3111747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F6386945-2B33-92D2-4628-53E497BE1CB6}"/>
              </a:ext>
            </a:extLst>
          </p:cNvPr>
          <p:cNvSpPr/>
          <p:nvPr/>
        </p:nvSpPr>
        <p:spPr>
          <a:xfrm>
            <a:off x="1115616" y="3707801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A6F1F084-F1E3-1434-E790-911265A6D830}"/>
              </a:ext>
            </a:extLst>
          </p:cNvPr>
          <p:cNvSpPr/>
          <p:nvPr/>
        </p:nvSpPr>
        <p:spPr>
          <a:xfrm>
            <a:off x="1115616" y="4354647"/>
            <a:ext cx="288032" cy="261743"/>
          </a:xfrm>
          <a:prstGeom prst="mathPlus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D9A66C-048F-7BC4-1C89-120B190C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51801"/>
            <a:ext cx="2761727" cy="1585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9810F8-0972-E537-3307-D3E885D5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73" y="1605450"/>
            <a:ext cx="2365453" cy="193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000DC-DB0A-AD75-7D41-3159AC395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363838"/>
            <a:ext cx="2975106" cy="1542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611560" y="762150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2534314" y="1222847"/>
            <a:ext cx="4803792" cy="124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                                                  </a:t>
            </a:r>
            <a:r>
              <a:rPr lang="en-US" sz="1500" dirty="0"/>
              <a:t>KANISHKA 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MADANIKA G 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SUWETHA 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VAISHALI T J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/>
              <a:t>URL:https://github.com/Passwordlesssecuritas/Securitas-Outshine.git</a:t>
            </a:r>
            <a:endParaRPr lang="e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477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Lato Black</vt:lpstr>
      <vt:lpstr>Lato</vt:lpstr>
      <vt:lpstr>Trebuchet MS</vt:lpstr>
      <vt:lpstr>Arial</vt:lpstr>
      <vt:lpstr>TI Template</vt:lpstr>
      <vt:lpstr>TI Template</vt:lpstr>
      <vt:lpstr>Bank of Baroda Hackathon - 2022                       </vt:lpstr>
      <vt:lpstr>ALTERNATE   AUTHENTICATION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IT PL LAB</dc:creator>
  <cp:lastModifiedBy>Ranjani Thiru</cp:lastModifiedBy>
  <cp:revision>30</cp:revision>
  <dcterms:modified xsi:type="dcterms:W3CDTF">2022-09-20T17:07:43Z</dcterms:modified>
</cp:coreProperties>
</file>