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400" y="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99594-3594-41E8-9D1B-A160C663245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2E5B82-61DB-4403-866F-E20CF3968B79}">
      <dgm:prSet/>
      <dgm:spPr/>
      <dgm:t>
        <a:bodyPr/>
        <a:lstStyle/>
        <a:p>
          <a:r>
            <a:rPr lang="en-US"/>
            <a:t>Day 13: Pengenalan Fitur ES6+</a:t>
          </a:r>
        </a:p>
      </dgm:t>
    </dgm:pt>
    <dgm:pt modelId="{3871BED5-51EA-47C8-B4D5-1DAA94AD4A58}" type="parTrans" cxnId="{7E891735-4F08-4153-8C88-6C70AFA2C73D}">
      <dgm:prSet/>
      <dgm:spPr/>
      <dgm:t>
        <a:bodyPr/>
        <a:lstStyle/>
        <a:p>
          <a:endParaRPr lang="en-US"/>
        </a:p>
      </dgm:t>
    </dgm:pt>
    <dgm:pt modelId="{E6BF2B28-7F72-4EDC-8BA0-737CDB652630}" type="sibTrans" cxnId="{7E891735-4F08-4153-8C88-6C70AFA2C73D}">
      <dgm:prSet/>
      <dgm:spPr/>
      <dgm:t>
        <a:bodyPr/>
        <a:lstStyle/>
        <a:p>
          <a:endParaRPr lang="en-US"/>
        </a:p>
      </dgm:t>
    </dgm:pt>
    <dgm:pt modelId="{6A117B20-958B-464F-B624-A8F705697411}">
      <dgm:prSet/>
      <dgm:spPr/>
      <dgm:t>
        <a:bodyPr/>
        <a:lstStyle/>
        <a:p>
          <a:r>
            <a:rPr lang="en-US" dirty="0"/>
            <a:t>Arrow Function</a:t>
          </a:r>
        </a:p>
      </dgm:t>
    </dgm:pt>
    <dgm:pt modelId="{07C5B651-B8F5-4256-951A-83467C4E4FB2}" type="parTrans" cxnId="{A3590EB8-6DA5-4533-A1FB-730EA0677447}">
      <dgm:prSet/>
      <dgm:spPr/>
      <dgm:t>
        <a:bodyPr/>
        <a:lstStyle/>
        <a:p>
          <a:endParaRPr lang="en-US"/>
        </a:p>
      </dgm:t>
    </dgm:pt>
    <dgm:pt modelId="{16924169-3D3E-4CC8-A18E-A2F1DB501AEA}" type="sibTrans" cxnId="{A3590EB8-6DA5-4533-A1FB-730EA0677447}">
      <dgm:prSet/>
      <dgm:spPr/>
      <dgm:t>
        <a:bodyPr/>
        <a:lstStyle/>
        <a:p>
          <a:endParaRPr lang="en-US"/>
        </a:p>
      </dgm:t>
    </dgm:pt>
    <dgm:pt modelId="{FCEA388D-8B1E-4A52-B872-FC20F0CA27EF}">
      <dgm:prSet/>
      <dgm:spPr/>
      <dgm:t>
        <a:bodyPr/>
        <a:lstStyle/>
        <a:p>
          <a:r>
            <a:rPr lang="en-US" dirty="0" err="1"/>
            <a:t>Destructuring</a:t>
          </a:r>
          <a:endParaRPr lang="en-US" dirty="0"/>
        </a:p>
      </dgm:t>
    </dgm:pt>
    <dgm:pt modelId="{7D97A16E-D3E9-40D7-8B87-A73B80CB12DC}" type="parTrans" cxnId="{7C376292-1519-4576-B540-2F7C2A432FF4}">
      <dgm:prSet/>
      <dgm:spPr/>
      <dgm:t>
        <a:bodyPr/>
        <a:lstStyle/>
        <a:p>
          <a:endParaRPr lang="en-US"/>
        </a:p>
      </dgm:t>
    </dgm:pt>
    <dgm:pt modelId="{4E6164B9-7101-40A5-AFF5-1968AC53CD7F}" type="sibTrans" cxnId="{7C376292-1519-4576-B540-2F7C2A432FF4}">
      <dgm:prSet/>
      <dgm:spPr/>
      <dgm:t>
        <a:bodyPr/>
        <a:lstStyle/>
        <a:p>
          <a:endParaRPr lang="en-US"/>
        </a:p>
      </dgm:t>
    </dgm:pt>
    <dgm:pt modelId="{77B79E47-8678-4AEB-8CAD-5007750DE226}">
      <dgm:prSet/>
      <dgm:spPr/>
      <dgm:t>
        <a:bodyPr/>
        <a:lstStyle/>
        <a:p>
          <a:r>
            <a:rPr lang="en-US" dirty="0"/>
            <a:t>Spread &amp; Rest Operator</a:t>
          </a:r>
        </a:p>
      </dgm:t>
    </dgm:pt>
    <dgm:pt modelId="{26EEC929-E093-4B20-9973-C3C4CF2038DA}" type="parTrans" cxnId="{6B0F3FE8-D995-48A4-8DFF-D4F4E0674276}">
      <dgm:prSet/>
      <dgm:spPr/>
      <dgm:t>
        <a:bodyPr/>
        <a:lstStyle/>
        <a:p>
          <a:endParaRPr lang="en-US"/>
        </a:p>
      </dgm:t>
    </dgm:pt>
    <dgm:pt modelId="{F32A518F-108C-4D16-85E4-B04E49F70A7B}" type="sibTrans" cxnId="{6B0F3FE8-D995-48A4-8DFF-D4F4E0674276}">
      <dgm:prSet/>
      <dgm:spPr/>
      <dgm:t>
        <a:bodyPr/>
        <a:lstStyle/>
        <a:p>
          <a:endParaRPr lang="en-US"/>
        </a:p>
      </dgm:t>
    </dgm:pt>
    <dgm:pt modelId="{AF74C6A3-9B5E-4530-A6FE-582B4D1102BD}">
      <dgm:prSet/>
      <dgm:spPr/>
      <dgm:t>
        <a:bodyPr/>
        <a:lstStyle/>
        <a:p>
          <a:r>
            <a:rPr lang="en-US" dirty="0"/>
            <a:t>Module (import/export)</a:t>
          </a:r>
        </a:p>
      </dgm:t>
    </dgm:pt>
    <dgm:pt modelId="{E685B6E0-DD7D-4718-A075-383F33831B5A}" type="parTrans" cxnId="{C2918B80-B8F4-41D5-AC1F-C5D88D411175}">
      <dgm:prSet/>
      <dgm:spPr/>
      <dgm:t>
        <a:bodyPr/>
        <a:lstStyle/>
        <a:p>
          <a:endParaRPr lang="en-US"/>
        </a:p>
      </dgm:t>
    </dgm:pt>
    <dgm:pt modelId="{FAB863DC-9BA0-49C0-B1D2-83162574037A}" type="sibTrans" cxnId="{C2918B80-B8F4-41D5-AC1F-C5D88D411175}">
      <dgm:prSet/>
      <dgm:spPr/>
      <dgm:t>
        <a:bodyPr/>
        <a:lstStyle/>
        <a:p>
          <a:endParaRPr lang="en-US"/>
        </a:p>
      </dgm:t>
    </dgm:pt>
    <dgm:pt modelId="{78BCDA60-C73C-4912-A914-CF53C5778215}">
      <dgm:prSet/>
      <dgm:spPr/>
      <dgm:t>
        <a:bodyPr/>
        <a:lstStyle/>
        <a:p>
          <a:r>
            <a:rPr lang="en-US" dirty="0"/>
            <a:t>Day 14: Tugas</a:t>
          </a:r>
        </a:p>
      </dgm:t>
    </dgm:pt>
    <dgm:pt modelId="{05AED601-2358-4401-92DB-86C9EAC6C548}" type="parTrans" cxnId="{B68605F6-05BD-44FA-8769-37EF9DA44324}">
      <dgm:prSet/>
      <dgm:spPr/>
      <dgm:t>
        <a:bodyPr/>
        <a:lstStyle/>
        <a:p>
          <a:endParaRPr lang="en-US"/>
        </a:p>
      </dgm:t>
    </dgm:pt>
    <dgm:pt modelId="{076FB138-1487-494A-B1E5-141936CC0728}" type="sibTrans" cxnId="{B68605F6-05BD-44FA-8769-37EF9DA44324}">
      <dgm:prSet/>
      <dgm:spPr/>
      <dgm:t>
        <a:bodyPr/>
        <a:lstStyle/>
        <a:p>
          <a:endParaRPr lang="en-US"/>
        </a:p>
      </dgm:t>
    </dgm:pt>
    <dgm:pt modelId="{5FE1B5B4-4153-41AD-AC71-10DC08E7E3C9}">
      <dgm:prSet/>
      <dgm:spPr/>
      <dgm:t>
        <a:bodyPr/>
        <a:lstStyle/>
        <a:p>
          <a:r>
            <a:rPr lang="en-US" dirty="0"/>
            <a:t>Arrow Function</a:t>
          </a:r>
        </a:p>
      </dgm:t>
    </dgm:pt>
    <dgm:pt modelId="{DE5BC308-587A-4E6F-B152-96D0D179175C}" type="parTrans" cxnId="{74A73234-C8CE-48A6-B031-2DFEBE2AA763}">
      <dgm:prSet/>
      <dgm:spPr/>
      <dgm:t>
        <a:bodyPr/>
        <a:lstStyle/>
        <a:p>
          <a:endParaRPr lang="en-US"/>
        </a:p>
      </dgm:t>
    </dgm:pt>
    <dgm:pt modelId="{82C22725-BC60-4FBB-A9AE-5328F6BE9B5B}" type="sibTrans" cxnId="{74A73234-C8CE-48A6-B031-2DFEBE2AA763}">
      <dgm:prSet/>
      <dgm:spPr/>
      <dgm:t>
        <a:bodyPr/>
        <a:lstStyle/>
        <a:p>
          <a:endParaRPr lang="en-US"/>
        </a:p>
      </dgm:t>
    </dgm:pt>
    <dgm:pt modelId="{74BE305C-7020-4076-B67F-70C3AC624C85}">
      <dgm:prSet/>
      <dgm:spPr/>
      <dgm:t>
        <a:bodyPr/>
        <a:lstStyle/>
        <a:p>
          <a:r>
            <a:rPr lang="en-US" dirty="0"/>
            <a:t>Gunakan </a:t>
          </a:r>
          <a:r>
            <a:rPr lang="en-US" dirty="0" err="1"/>
            <a:t>fitur</a:t>
          </a:r>
          <a:r>
            <a:rPr lang="en-US" dirty="0"/>
            <a:t> ES6+ untuk </a:t>
          </a:r>
          <a:r>
            <a:rPr lang="en-US" dirty="0" err="1"/>
            <a:t>efisiensi</a:t>
          </a:r>
          <a:r>
            <a:rPr lang="en-US" dirty="0"/>
            <a:t> </a:t>
          </a:r>
          <a:r>
            <a:rPr lang="en-US" dirty="0" err="1"/>
            <a:t>kode</a:t>
          </a:r>
          <a:endParaRPr lang="en-US" dirty="0"/>
        </a:p>
      </dgm:t>
    </dgm:pt>
    <dgm:pt modelId="{662AED38-F140-4A76-9FCA-1BE80838AAD7}" type="parTrans" cxnId="{AD54B847-5854-44FD-94A7-3AE85D076DCC}">
      <dgm:prSet/>
      <dgm:spPr/>
      <dgm:t>
        <a:bodyPr/>
        <a:lstStyle/>
        <a:p>
          <a:endParaRPr lang="en-US"/>
        </a:p>
      </dgm:t>
    </dgm:pt>
    <dgm:pt modelId="{EAC62377-C06C-4500-97D1-1AB545953D34}" type="sibTrans" cxnId="{AD54B847-5854-44FD-94A7-3AE85D076DCC}">
      <dgm:prSet/>
      <dgm:spPr/>
      <dgm:t>
        <a:bodyPr/>
        <a:lstStyle/>
        <a:p>
          <a:endParaRPr lang="en-US"/>
        </a:p>
      </dgm:t>
    </dgm:pt>
    <dgm:pt modelId="{923E7ACA-B459-40D9-9FEF-C950DDA656C6}">
      <dgm:prSet/>
      <dgm:spPr/>
      <dgm:t>
        <a:bodyPr/>
        <a:lstStyle/>
        <a:p>
          <a:r>
            <a:rPr lang="en-US" dirty="0"/>
            <a:t>Refactor </a:t>
          </a:r>
          <a:r>
            <a:rPr lang="en-US" dirty="0" err="1"/>
            <a:t>katalog</a:t>
          </a:r>
          <a:r>
            <a:rPr lang="en-US" dirty="0"/>
            <a:t> card projects</a:t>
          </a:r>
        </a:p>
      </dgm:t>
    </dgm:pt>
    <dgm:pt modelId="{80ED72C4-C094-47D4-AD46-024B709FA1AB}" type="parTrans" cxnId="{DEFB16B4-5C91-41F2-A7D8-76BD4647DFF1}">
      <dgm:prSet/>
      <dgm:spPr/>
      <dgm:t>
        <a:bodyPr/>
        <a:lstStyle/>
        <a:p>
          <a:endParaRPr lang="en-US"/>
        </a:p>
      </dgm:t>
    </dgm:pt>
    <dgm:pt modelId="{4DFE16B5-4712-434F-AEB7-B05D1D72C784}" type="sibTrans" cxnId="{DEFB16B4-5C91-41F2-A7D8-76BD4647DFF1}">
      <dgm:prSet/>
      <dgm:spPr/>
      <dgm:t>
        <a:bodyPr/>
        <a:lstStyle/>
        <a:p>
          <a:endParaRPr lang="en-US"/>
        </a:p>
      </dgm:t>
    </dgm:pt>
    <dgm:pt modelId="{C850DD93-58E8-47CA-AC1F-EE343F278E36}">
      <dgm:prSet/>
      <dgm:spPr/>
      <dgm:t>
        <a:bodyPr/>
        <a:lstStyle/>
        <a:p>
          <a:r>
            <a:rPr lang="en-US" dirty="0" err="1"/>
            <a:t>Destructuring</a:t>
          </a:r>
          <a:endParaRPr lang="en-US" dirty="0"/>
        </a:p>
      </dgm:t>
    </dgm:pt>
    <dgm:pt modelId="{48797C88-614E-4E1C-B62F-CDF485A309E2}" type="parTrans" cxnId="{97F8F740-C1D7-42DD-9369-6CD9A0632B58}">
      <dgm:prSet/>
      <dgm:spPr/>
      <dgm:t>
        <a:bodyPr/>
        <a:lstStyle/>
        <a:p>
          <a:endParaRPr lang="en-US"/>
        </a:p>
      </dgm:t>
    </dgm:pt>
    <dgm:pt modelId="{8E4ECDFC-42B8-4C29-A6AC-0BC49923B2DF}" type="sibTrans" cxnId="{97F8F740-C1D7-42DD-9369-6CD9A0632B58}">
      <dgm:prSet/>
      <dgm:spPr/>
      <dgm:t>
        <a:bodyPr/>
        <a:lstStyle/>
        <a:p>
          <a:endParaRPr lang="en-US"/>
        </a:p>
      </dgm:t>
    </dgm:pt>
    <dgm:pt modelId="{DB78B587-7E05-4858-8B62-8A50A079BE5A}">
      <dgm:prSet/>
      <dgm:spPr/>
      <dgm:t>
        <a:bodyPr/>
        <a:lstStyle/>
        <a:p>
          <a:r>
            <a:rPr lang="en-US" dirty="0"/>
            <a:t>Spread &amp; Rest Operator</a:t>
          </a:r>
        </a:p>
      </dgm:t>
    </dgm:pt>
    <dgm:pt modelId="{6F6C87EC-21A9-44F3-87D7-C123A07CD572}" type="parTrans" cxnId="{91032111-F505-4A8B-A780-4A7251875D7E}">
      <dgm:prSet/>
      <dgm:spPr/>
      <dgm:t>
        <a:bodyPr/>
        <a:lstStyle/>
        <a:p>
          <a:endParaRPr lang="en-US"/>
        </a:p>
      </dgm:t>
    </dgm:pt>
    <dgm:pt modelId="{60A7A0BE-199E-4184-9CCC-3BAF4C3C1BC3}" type="sibTrans" cxnId="{91032111-F505-4A8B-A780-4A7251875D7E}">
      <dgm:prSet/>
      <dgm:spPr/>
      <dgm:t>
        <a:bodyPr/>
        <a:lstStyle/>
        <a:p>
          <a:endParaRPr lang="en-US"/>
        </a:p>
      </dgm:t>
    </dgm:pt>
    <dgm:pt modelId="{7B3E6CEA-FF73-4275-89CE-A5E7CE147A64}">
      <dgm:prSet/>
      <dgm:spPr/>
      <dgm:t>
        <a:bodyPr/>
        <a:lstStyle/>
        <a:p>
          <a:r>
            <a:rPr lang="en-US" dirty="0"/>
            <a:t>Module (import/export)</a:t>
          </a:r>
        </a:p>
      </dgm:t>
    </dgm:pt>
    <dgm:pt modelId="{B0E4A96A-A458-4BDC-B6C7-B234ED82E2AF}" type="parTrans" cxnId="{67B122AC-7C83-4BA0-9D0D-27F066059E20}">
      <dgm:prSet/>
      <dgm:spPr/>
    </dgm:pt>
    <dgm:pt modelId="{814BE7FD-6A99-4F27-93AF-7EBB880A635E}" type="sibTrans" cxnId="{67B122AC-7C83-4BA0-9D0D-27F066059E20}">
      <dgm:prSet/>
      <dgm:spPr/>
    </dgm:pt>
    <dgm:pt modelId="{347947E9-B24F-486A-A23E-6887E960F7D9}" type="pres">
      <dgm:prSet presAssocID="{A1299594-3594-41E8-9D1B-A160C6632453}" presName="linear" presStyleCnt="0">
        <dgm:presLayoutVars>
          <dgm:dir/>
          <dgm:animLvl val="lvl"/>
          <dgm:resizeHandles val="exact"/>
        </dgm:presLayoutVars>
      </dgm:prSet>
      <dgm:spPr/>
    </dgm:pt>
    <dgm:pt modelId="{616122C8-4F33-4314-9DEA-87BEC8C9987F}" type="pres">
      <dgm:prSet presAssocID="{402E5B82-61DB-4403-866F-E20CF3968B79}" presName="parentLin" presStyleCnt="0"/>
      <dgm:spPr/>
    </dgm:pt>
    <dgm:pt modelId="{821F36BB-61C3-4490-964E-F1AB1FDECF34}" type="pres">
      <dgm:prSet presAssocID="{402E5B82-61DB-4403-866F-E20CF3968B79}" presName="parentLeftMargin" presStyleLbl="node1" presStyleIdx="0" presStyleCnt="2"/>
      <dgm:spPr/>
    </dgm:pt>
    <dgm:pt modelId="{9B9802D5-555B-471B-ABE7-DC0F677DA736}" type="pres">
      <dgm:prSet presAssocID="{402E5B82-61DB-4403-866F-E20CF3968B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5E21FC-AEC9-4591-BA7F-5383117C519F}" type="pres">
      <dgm:prSet presAssocID="{402E5B82-61DB-4403-866F-E20CF3968B79}" presName="negativeSpace" presStyleCnt="0"/>
      <dgm:spPr/>
    </dgm:pt>
    <dgm:pt modelId="{64C26BB7-A32A-463D-A04E-2F2DFD69F96D}" type="pres">
      <dgm:prSet presAssocID="{402E5B82-61DB-4403-866F-E20CF3968B79}" presName="childText" presStyleLbl="conFgAcc1" presStyleIdx="0" presStyleCnt="2">
        <dgm:presLayoutVars>
          <dgm:bulletEnabled val="1"/>
        </dgm:presLayoutVars>
      </dgm:prSet>
      <dgm:spPr/>
    </dgm:pt>
    <dgm:pt modelId="{AFE0BC48-DB58-4694-BA73-B42D28F9E26E}" type="pres">
      <dgm:prSet presAssocID="{E6BF2B28-7F72-4EDC-8BA0-737CDB652630}" presName="spaceBetweenRectangles" presStyleCnt="0"/>
      <dgm:spPr/>
    </dgm:pt>
    <dgm:pt modelId="{7869B386-2DCD-439A-B8F7-A5886E103761}" type="pres">
      <dgm:prSet presAssocID="{78BCDA60-C73C-4912-A914-CF53C5778215}" presName="parentLin" presStyleCnt="0"/>
      <dgm:spPr/>
    </dgm:pt>
    <dgm:pt modelId="{6A172A3A-3E73-4B42-924F-C22F6B4CFFF0}" type="pres">
      <dgm:prSet presAssocID="{78BCDA60-C73C-4912-A914-CF53C5778215}" presName="parentLeftMargin" presStyleLbl="node1" presStyleIdx="0" presStyleCnt="2"/>
      <dgm:spPr/>
    </dgm:pt>
    <dgm:pt modelId="{C8756A77-0A57-4034-80B5-9282534135A9}" type="pres">
      <dgm:prSet presAssocID="{78BCDA60-C73C-4912-A914-CF53C577821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48B54A-0264-43EB-9D65-746FF2E15E38}" type="pres">
      <dgm:prSet presAssocID="{78BCDA60-C73C-4912-A914-CF53C5778215}" presName="negativeSpace" presStyleCnt="0"/>
      <dgm:spPr/>
    </dgm:pt>
    <dgm:pt modelId="{FD9B2243-7A7E-4410-B480-ABDA366B6795}" type="pres">
      <dgm:prSet presAssocID="{78BCDA60-C73C-4912-A914-CF53C577821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69BF0A-CB59-4469-92D9-A2FFF8534063}" type="presOf" srcId="{C850DD93-58E8-47CA-AC1F-EE343F278E36}" destId="{FD9B2243-7A7E-4410-B480-ABDA366B6795}" srcOrd="0" destOrd="1" presId="urn:microsoft.com/office/officeart/2005/8/layout/list1"/>
    <dgm:cxn modelId="{91032111-F505-4A8B-A780-4A7251875D7E}" srcId="{78BCDA60-C73C-4912-A914-CF53C5778215}" destId="{DB78B587-7E05-4858-8B62-8A50A079BE5A}" srcOrd="2" destOrd="0" parTransId="{6F6C87EC-21A9-44F3-87D7-C123A07CD572}" sibTransId="{60A7A0BE-199E-4184-9CCC-3BAF4C3C1BC3}"/>
    <dgm:cxn modelId="{EF8D4C1F-A739-4866-8C37-CBFF06B5722E}" type="presOf" srcId="{6A117B20-958B-464F-B624-A8F705697411}" destId="{64C26BB7-A32A-463D-A04E-2F2DFD69F96D}" srcOrd="0" destOrd="0" presId="urn:microsoft.com/office/officeart/2005/8/layout/list1"/>
    <dgm:cxn modelId="{74A73234-C8CE-48A6-B031-2DFEBE2AA763}" srcId="{78BCDA60-C73C-4912-A914-CF53C5778215}" destId="{5FE1B5B4-4153-41AD-AC71-10DC08E7E3C9}" srcOrd="0" destOrd="0" parTransId="{DE5BC308-587A-4E6F-B152-96D0D179175C}" sibTransId="{82C22725-BC60-4FBB-A9AE-5328F6BE9B5B}"/>
    <dgm:cxn modelId="{7E891735-4F08-4153-8C88-6C70AFA2C73D}" srcId="{A1299594-3594-41E8-9D1B-A160C6632453}" destId="{402E5B82-61DB-4403-866F-E20CF3968B79}" srcOrd="0" destOrd="0" parTransId="{3871BED5-51EA-47C8-B4D5-1DAA94AD4A58}" sibTransId="{E6BF2B28-7F72-4EDC-8BA0-737CDB652630}"/>
    <dgm:cxn modelId="{634A1835-50D8-4098-8A82-D70A28940379}" type="presOf" srcId="{FCEA388D-8B1E-4A52-B872-FC20F0CA27EF}" destId="{64C26BB7-A32A-463D-A04E-2F2DFD69F96D}" srcOrd="0" destOrd="1" presId="urn:microsoft.com/office/officeart/2005/8/layout/list1"/>
    <dgm:cxn modelId="{3E631040-E2C5-4D48-BBF8-73C364974677}" type="presOf" srcId="{AF74C6A3-9B5E-4530-A6FE-582B4D1102BD}" destId="{64C26BB7-A32A-463D-A04E-2F2DFD69F96D}" srcOrd="0" destOrd="3" presId="urn:microsoft.com/office/officeart/2005/8/layout/list1"/>
    <dgm:cxn modelId="{97F8F740-C1D7-42DD-9369-6CD9A0632B58}" srcId="{78BCDA60-C73C-4912-A914-CF53C5778215}" destId="{C850DD93-58E8-47CA-AC1F-EE343F278E36}" srcOrd="1" destOrd="0" parTransId="{48797C88-614E-4E1C-B62F-CDF485A309E2}" sibTransId="{8E4ECDFC-42B8-4C29-A6AC-0BC49923B2DF}"/>
    <dgm:cxn modelId="{D2192A64-F6E8-46B5-82CB-7165EC16A4F4}" type="presOf" srcId="{77B79E47-8678-4AEB-8CAD-5007750DE226}" destId="{64C26BB7-A32A-463D-A04E-2F2DFD69F96D}" srcOrd="0" destOrd="2" presId="urn:microsoft.com/office/officeart/2005/8/layout/list1"/>
    <dgm:cxn modelId="{C87A9064-4DEA-4F37-A16F-8EA66CE1D53A}" type="presOf" srcId="{5FE1B5B4-4153-41AD-AC71-10DC08E7E3C9}" destId="{FD9B2243-7A7E-4410-B480-ABDA366B6795}" srcOrd="0" destOrd="0" presId="urn:microsoft.com/office/officeart/2005/8/layout/list1"/>
    <dgm:cxn modelId="{AD54B847-5854-44FD-94A7-3AE85D076DCC}" srcId="{78BCDA60-C73C-4912-A914-CF53C5778215}" destId="{74BE305C-7020-4076-B67F-70C3AC624C85}" srcOrd="5" destOrd="0" parTransId="{662AED38-F140-4A76-9FCA-1BE80838AAD7}" sibTransId="{EAC62377-C06C-4500-97D1-1AB545953D34}"/>
    <dgm:cxn modelId="{C2918B80-B8F4-41D5-AC1F-C5D88D411175}" srcId="{402E5B82-61DB-4403-866F-E20CF3968B79}" destId="{AF74C6A3-9B5E-4530-A6FE-582B4D1102BD}" srcOrd="3" destOrd="0" parTransId="{E685B6E0-DD7D-4718-A075-383F33831B5A}" sibTransId="{FAB863DC-9BA0-49C0-B1D2-83162574037A}"/>
    <dgm:cxn modelId="{7C376292-1519-4576-B540-2F7C2A432FF4}" srcId="{402E5B82-61DB-4403-866F-E20CF3968B79}" destId="{FCEA388D-8B1E-4A52-B872-FC20F0CA27EF}" srcOrd="1" destOrd="0" parTransId="{7D97A16E-D3E9-40D7-8B87-A73B80CB12DC}" sibTransId="{4E6164B9-7101-40A5-AFF5-1968AC53CD7F}"/>
    <dgm:cxn modelId="{72732E9E-5037-4936-86BD-D047129FB0D2}" type="presOf" srcId="{74BE305C-7020-4076-B67F-70C3AC624C85}" destId="{FD9B2243-7A7E-4410-B480-ABDA366B6795}" srcOrd="0" destOrd="5" presId="urn:microsoft.com/office/officeart/2005/8/layout/list1"/>
    <dgm:cxn modelId="{C8707DA6-E21B-4D2A-8487-E7C8C8F13287}" type="presOf" srcId="{78BCDA60-C73C-4912-A914-CF53C5778215}" destId="{C8756A77-0A57-4034-80B5-9282534135A9}" srcOrd="1" destOrd="0" presId="urn:microsoft.com/office/officeart/2005/8/layout/list1"/>
    <dgm:cxn modelId="{67B122AC-7C83-4BA0-9D0D-27F066059E20}" srcId="{78BCDA60-C73C-4912-A914-CF53C5778215}" destId="{7B3E6CEA-FF73-4275-89CE-A5E7CE147A64}" srcOrd="3" destOrd="0" parTransId="{B0E4A96A-A458-4BDC-B6C7-B234ED82E2AF}" sibTransId="{814BE7FD-6A99-4F27-93AF-7EBB880A635E}"/>
    <dgm:cxn modelId="{DEFB16B4-5C91-41F2-A7D8-76BD4647DFF1}" srcId="{78BCDA60-C73C-4912-A914-CF53C5778215}" destId="{923E7ACA-B459-40D9-9FEF-C950DDA656C6}" srcOrd="4" destOrd="0" parTransId="{80ED72C4-C094-47D4-AD46-024B709FA1AB}" sibTransId="{4DFE16B5-4712-434F-AEB7-B05D1D72C784}"/>
    <dgm:cxn modelId="{A3590EB8-6DA5-4533-A1FB-730EA0677447}" srcId="{402E5B82-61DB-4403-866F-E20CF3968B79}" destId="{6A117B20-958B-464F-B624-A8F705697411}" srcOrd="0" destOrd="0" parTransId="{07C5B651-B8F5-4256-951A-83467C4E4FB2}" sibTransId="{16924169-3D3E-4CC8-A18E-A2F1DB501AEA}"/>
    <dgm:cxn modelId="{9697AAB9-EE2E-45B3-A927-820AF2BC34AB}" type="presOf" srcId="{923E7ACA-B459-40D9-9FEF-C950DDA656C6}" destId="{FD9B2243-7A7E-4410-B480-ABDA366B6795}" srcOrd="0" destOrd="4" presId="urn:microsoft.com/office/officeart/2005/8/layout/list1"/>
    <dgm:cxn modelId="{4BCEE6BE-254F-4B22-880E-0982E64715AA}" type="presOf" srcId="{A1299594-3594-41E8-9D1B-A160C6632453}" destId="{347947E9-B24F-486A-A23E-6887E960F7D9}" srcOrd="0" destOrd="0" presId="urn:microsoft.com/office/officeart/2005/8/layout/list1"/>
    <dgm:cxn modelId="{7800FCC3-3A8B-4496-8DB3-8523D233B38E}" type="presOf" srcId="{DB78B587-7E05-4858-8B62-8A50A079BE5A}" destId="{FD9B2243-7A7E-4410-B480-ABDA366B6795}" srcOrd="0" destOrd="2" presId="urn:microsoft.com/office/officeart/2005/8/layout/list1"/>
    <dgm:cxn modelId="{4166FEC9-CCD7-41AC-B5DD-7074B5418BB5}" type="presOf" srcId="{78BCDA60-C73C-4912-A914-CF53C5778215}" destId="{6A172A3A-3E73-4B42-924F-C22F6B4CFFF0}" srcOrd="0" destOrd="0" presId="urn:microsoft.com/office/officeart/2005/8/layout/list1"/>
    <dgm:cxn modelId="{6B0F3FE8-D995-48A4-8DFF-D4F4E0674276}" srcId="{402E5B82-61DB-4403-866F-E20CF3968B79}" destId="{77B79E47-8678-4AEB-8CAD-5007750DE226}" srcOrd="2" destOrd="0" parTransId="{26EEC929-E093-4B20-9973-C3C4CF2038DA}" sibTransId="{F32A518F-108C-4D16-85E4-B04E49F70A7B}"/>
    <dgm:cxn modelId="{CA222FEA-061B-4FD9-B596-0AE38BE3A2E3}" type="presOf" srcId="{402E5B82-61DB-4403-866F-E20CF3968B79}" destId="{821F36BB-61C3-4490-964E-F1AB1FDECF34}" srcOrd="0" destOrd="0" presId="urn:microsoft.com/office/officeart/2005/8/layout/list1"/>
    <dgm:cxn modelId="{C32CB7EA-4CCF-446B-B06A-BD4BA0B4F9C0}" type="presOf" srcId="{7B3E6CEA-FF73-4275-89CE-A5E7CE147A64}" destId="{FD9B2243-7A7E-4410-B480-ABDA366B6795}" srcOrd="0" destOrd="3" presId="urn:microsoft.com/office/officeart/2005/8/layout/list1"/>
    <dgm:cxn modelId="{9676BBF3-4E0C-4351-8795-10B01A6AE53B}" type="presOf" srcId="{402E5B82-61DB-4403-866F-E20CF3968B79}" destId="{9B9802D5-555B-471B-ABE7-DC0F677DA736}" srcOrd="1" destOrd="0" presId="urn:microsoft.com/office/officeart/2005/8/layout/list1"/>
    <dgm:cxn modelId="{B68605F6-05BD-44FA-8769-37EF9DA44324}" srcId="{A1299594-3594-41E8-9D1B-A160C6632453}" destId="{78BCDA60-C73C-4912-A914-CF53C5778215}" srcOrd="1" destOrd="0" parTransId="{05AED601-2358-4401-92DB-86C9EAC6C548}" sibTransId="{076FB138-1487-494A-B1E5-141936CC0728}"/>
    <dgm:cxn modelId="{203A7FA3-6F48-4B3F-B457-66CFA4F5EB54}" type="presParOf" srcId="{347947E9-B24F-486A-A23E-6887E960F7D9}" destId="{616122C8-4F33-4314-9DEA-87BEC8C9987F}" srcOrd="0" destOrd="0" presId="urn:microsoft.com/office/officeart/2005/8/layout/list1"/>
    <dgm:cxn modelId="{162F4CA6-CD3A-4869-B51F-734E92F741AB}" type="presParOf" srcId="{616122C8-4F33-4314-9DEA-87BEC8C9987F}" destId="{821F36BB-61C3-4490-964E-F1AB1FDECF34}" srcOrd="0" destOrd="0" presId="urn:microsoft.com/office/officeart/2005/8/layout/list1"/>
    <dgm:cxn modelId="{0864DD7E-A59F-4D8F-9CFD-F2997D9544BB}" type="presParOf" srcId="{616122C8-4F33-4314-9DEA-87BEC8C9987F}" destId="{9B9802D5-555B-471B-ABE7-DC0F677DA736}" srcOrd="1" destOrd="0" presId="urn:microsoft.com/office/officeart/2005/8/layout/list1"/>
    <dgm:cxn modelId="{1FFB785A-76F8-4922-9286-FF60D3EF17F3}" type="presParOf" srcId="{347947E9-B24F-486A-A23E-6887E960F7D9}" destId="{445E21FC-AEC9-4591-BA7F-5383117C519F}" srcOrd="1" destOrd="0" presId="urn:microsoft.com/office/officeart/2005/8/layout/list1"/>
    <dgm:cxn modelId="{3D75AB80-0D21-4A53-B1E5-B4EFA6BE7D82}" type="presParOf" srcId="{347947E9-B24F-486A-A23E-6887E960F7D9}" destId="{64C26BB7-A32A-463D-A04E-2F2DFD69F96D}" srcOrd="2" destOrd="0" presId="urn:microsoft.com/office/officeart/2005/8/layout/list1"/>
    <dgm:cxn modelId="{69F3EB7F-3F61-43CE-AACB-C72580F9EFF8}" type="presParOf" srcId="{347947E9-B24F-486A-A23E-6887E960F7D9}" destId="{AFE0BC48-DB58-4694-BA73-B42D28F9E26E}" srcOrd="3" destOrd="0" presId="urn:microsoft.com/office/officeart/2005/8/layout/list1"/>
    <dgm:cxn modelId="{9B37DD95-06D8-4C5C-89F8-6D563EB44DB3}" type="presParOf" srcId="{347947E9-B24F-486A-A23E-6887E960F7D9}" destId="{7869B386-2DCD-439A-B8F7-A5886E103761}" srcOrd="4" destOrd="0" presId="urn:microsoft.com/office/officeart/2005/8/layout/list1"/>
    <dgm:cxn modelId="{E6F5A095-75D4-4C21-BFCC-086D4731BC1D}" type="presParOf" srcId="{7869B386-2DCD-439A-B8F7-A5886E103761}" destId="{6A172A3A-3E73-4B42-924F-C22F6B4CFFF0}" srcOrd="0" destOrd="0" presId="urn:microsoft.com/office/officeart/2005/8/layout/list1"/>
    <dgm:cxn modelId="{2134C344-7CFD-4886-84EE-A039959E1F69}" type="presParOf" srcId="{7869B386-2DCD-439A-B8F7-A5886E103761}" destId="{C8756A77-0A57-4034-80B5-9282534135A9}" srcOrd="1" destOrd="0" presId="urn:microsoft.com/office/officeart/2005/8/layout/list1"/>
    <dgm:cxn modelId="{38C48F0A-AE8C-4E30-A5FB-2569E0E8D32A}" type="presParOf" srcId="{347947E9-B24F-486A-A23E-6887E960F7D9}" destId="{1248B54A-0264-43EB-9D65-746FF2E15E38}" srcOrd="5" destOrd="0" presId="urn:microsoft.com/office/officeart/2005/8/layout/list1"/>
    <dgm:cxn modelId="{334D9C64-941C-4726-89F2-A264AC24DB99}" type="presParOf" srcId="{347947E9-B24F-486A-A23E-6887E960F7D9}" destId="{FD9B2243-7A7E-4410-B480-ABDA366B67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26BB7-A32A-463D-A04E-2F2DFD69F96D}">
      <dsp:nvSpPr>
        <dsp:cNvPr id="0" name=""/>
        <dsp:cNvSpPr/>
      </dsp:nvSpPr>
      <dsp:spPr>
        <a:xfrm>
          <a:off x="0" y="945734"/>
          <a:ext cx="4358346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256" tIns="354076" rIns="3382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Arrow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Destructuring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Spread &amp; Rest Operator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Module (import/export)</a:t>
          </a:r>
        </a:p>
      </dsp:txBody>
      <dsp:txXfrm>
        <a:off x="0" y="945734"/>
        <a:ext cx="4358346" cy="1552950"/>
      </dsp:txXfrm>
    </dsp:sp>
    <dsp:sp modelId="{9B9802D5-555B-471B-ABE7-DC0F677DA736}">
      <dsp:nvSpPr>
        <dsp:cNvPr id="0" name=""/>
        <dsp:cNvSpPr/>
      </dsp:nvSpPr>
      <dsp:spPr>
        <a:xfrm>
          <a:off x="217917" y="694814"/>
          <a:ext cx="305084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15" tIns="0" rIns="11531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Day 13: Pengenalan Fitur ES6+</a:t>
          </a:r>
        </a:p>
      </dsp:txBody>
      <dsp:txXfrm>
        <a:off x="242415" y="719312"/>
        <a:ext cx="3001846" cy="452844"/>
      </dsp:txXfrm>
    </dsp:sp>
    <dsp:sp modelId="{FD9B2243-7A7E-4410-B480-ABDA366B6795}">
      <dsp:nvSpPr>
        <dsp:cNvPr id="0" name=""/>
        <dsp:cNvSpPr/>
      </dsp:nvSpPr>
      <dsp:spPr>
        <a:xfrm>
          <a:off x="0" y="2841404"/>
          <a:ext cx="4358346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256" tIns="354076" rIns="3382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Arrow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Destructuring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Spread &amp; Rest Operator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Module (import/export)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Refactor </a:t>
          </a:r>
          <a:r>
            <a:rPr lang="en-US" sz="1700" kern="1200" dirty="0" err="1"/>
            <a:t>katalog</a:t>
          </a:r>
          <a:r>
            <a:rPr lang="en-US" sz="1700" kern="1200" dirty="0"/>
            <a:t> card projects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Gunakan </a:t>
          </a:r>
          <a:r>
            <a:rPr lang="en-US" sz="1700" kern="1200" dirty="0" err="1"/>
            <a:t>fitur</a:t>
          </a:r>
          <a:r>
            <a:rPr lang="en-US" sz="1700" kern="1200" dirty="0"/>
            <a:t> ES6+ untuk </a:t>
          </a:r>
          <a:r>
            <a:rPr lang="en-US" sz="1700" kern="1200" dirty="0" err="1"/>
            <a:t>efisiensi</a:t>
          </a:r>
          <a:r>
            <a:rPr lang="en-US" sz="1700" kern="1200" dirty="0"/>
            <a:t> </a:t>
          </a:r>
          <a:r>
            <a:rPr lang="en-US" sz="1700" kern="1200" dirty="0" err="1"/>
            <a:t>kode</a:t>
          </a:r>
          <a:endParaRPr lang="en-US" sz="1700" kern="1200" dirty="0"/>
        </a:p>
      </dsp:txBody>
      <dsp:txXfrm>
        <a:off x="0" y="2841404"/>
        <a:ext cx="4358346" cy="2142000"/>
      </dsp:txXfrm>
    </dsp:sp>
    <dsp:sp modelId="{C8756A77-0A57-4034-80B5-9282534135A9}">
      <dsp:nvSpPr>
        <dsp:cNvPr id="0" name=""/>
        <dsp:cNvSpPr/>
      </dsp:nvSpPr>
      <dsp:spPr>
        <a:xfrm>
          <a:off x="217917" y="2590484"/>
          <a:ext cx="3050842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15" tIns="0" rIns="11531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Day 14: Tugas</a:t>
          </a:r>
        </a:p>
      </dsp:txBody>
      <dsp:txXfrm>
        <a:off x="242415" y="2614982"/>
        <a:ext cx="300184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324" y="1146412"/>
            <a:ext cx="6760761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Day 13–14: JavaScript ES6+ &amp; Refactoring (Setup Next.js)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323" y="4892722"/>
            <a:ext cx="4790367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HackKarier Bootcamp — Modern JavaScript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Day 14: Tugas </a:t>
            </a:r>
            <a:r>
              <a:rPr lang="en-US" dirty="0"/>
              <a:t>Setup Next.js di file project masing-masing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Gunakan </a:t>
            </a:r>
            <a:r>
              <a:rPr sz="2800" dirty="0" err="1"/>
              <a:t>fitur</a:t>
            </a:r>
            <a:r>
              <a:rPr sz="2800" dirty="0"/>
              <a:t> ES6+ </a:t>
            </a:r>
            <a:r>
              <a:rPr sz="2800" dirty="0" err="1"/>
              <a:t>berikut</a:t>
            </a:r>
            <a:r>
              <a:rPr sz="2800" dirty="0"/>
              <a:t>:</a:t>
            </a:r>
          </a:p>
          <a:p>
            <a:pPr marL="798513" indent="-457200">
              <a:buFont typeface="Wingdings" panose="05000000000000000000" pitchFamily="2" charset="2"/>
              <a:buChar char="q"/>
            </a:pPr>
            <a:r>
              <a:rPr sz="2800" dirty="0"/>
              <a:t>Arrow Function untuk event handler</a:t>
            </a:r>
          </a:p>
          <a:p>
            <a:pPr marL="798513" indent="-457200">
              <a:buFont typeface="Wingdings" panose="05000000000000000000" pitchFamily="2" charset="2"/>
              <a:buChar char="q"/>
            </a:pPr>
            <a:r>
              <a:rPr sz="2800" dirty="0" err="1"/>
              <a:t>Destructuring</a:t>
            </a:r>
            <a:r>
              <a:rPr sz="2800" dirty="0"/>
              <a:t> untuk </a:t>
            </a:r>
            <a:r>
              <a:rPr sz="2800" dirty="0" err="1"/>
              <a:t>mengambil</a:t>
            </a:r>
            <a:r>
              <a:rPr sz="2800" dirty="0"/>
              <a:t> data </a:t>
            </a:r>
            <a:r>
              <a:rPr sz="2800" dirty="0" err="1"/>
              <a:t>produk</a:t>
            </a:r>
            <a:endParaRPr sz="2800" dirty="0"/>
          </a:p>
          <a:p>
            <a:pPr marL="798513" indent="-457200">
              <a:buFont typeface="Wingdings" panose="05000000000000000000" pitchFamily="2" charset="2"/>
              <a:buChar char="q"/>
            </a:pPr>
            <a:r>
              <a:rPr sz="2800" dirty="0"/>
              <a:t>Spread/</a:t>
            </a:r>
            <a:r>
              <a:rPr lang="en-US" sz="2800" dirty="0"/>
              <a:t>&amp; </a:t>
            </a:r>
            <a:r>
              <a:rPr sz="2800" dirty="0"/>
              <a:t>Rest untuk </a:t>
            </a:r>
            <a:r>
              <a:rPr sz="2800" dirty="0" err="1"/>
              <a:t>duplikasi</a:t>
            </a:r>
            <a:r>
              <a:rPr sz="2800" dirty="0"/>
              <a:t> dan </a:t>
            </a:r>
            <a:r>
              <a:rPr sz="2800" dirty="0" err="1"/>
              <a:t>manipulasi</a:t>
            </a:r>
            <a:r>
              <a:rPr sz="2800" dirty="0"/>
              <a:t> data</a:t>
            </a:r>
          </a:p>
          <a:p>
            <a:pPr marL="798513" indent="-457200">
              <a:buFont typeface="Wingdings" panose="05000000000000000000" pitchFamily="2" charset="2"/>
              <a:buChar char="q"/>
            </a:pPr>
            <a:r>
              <a:rPr sz="2800" dirty="0"/>
              <a:t>Module untuk </a:t>
            </a:r>
            <a:r>
              <a:rPr sz="2800" dirty="0" err="1"/>
              <a:t>pisahkan</a:t>
            </a:r>
            <a:r>
              <a:rPr sz="2800" dirty="0"/>
              <a:t> file utils, data, dan render</a:t>
            </a:r>
          </a:p>
          <a:p>
            <a:r>
              <a:rPr sz="2800" dirty="0"/>
              <a:t>Hasil </a:t>
            </a:r>
            <a:r>
              <a:rPr sz="2800" dirty="0" err="1"/>
              <a:t>akhir</a:t>
            </a:r>
            <a:r>
              <a:rPr sz="2800" dirty="0"/>
              <a:t>: </a:t>
            </a:r>
            <a:r>
              <a:rPr sz="2800" dirty="0" err="1"/>
              <a:t>kode</a:t>
            </a:r>
            <a:r>
              <a:rPr sz="2800" dirty="0"/>
              <a:t> lebih clean, modular, dan </a:t>
            </a:r>
            <a:r>
              <a:rPr sz="2800" dirty="0" err="1"/>
              <a:t>efisien</a:t>
            </a:r>
            <a:r>
              <a:rPr sz="2800" dirty="0"/>
              <a:t>.</a:t>
            </a:r>
            <a:endParaRPr lang="en-US" sz="2800" dirty="0"/>
          </a:p>
          <a:p>
            <a:r>
              <a:rPr lang="en-US" sz="2800" dirty="0" err="1"/>
              <a:t>Munculkan</a:t>
            </a:r>
            <a:r>
              <a:rPr lang="en-US" sz="2800" dirty="0"/>
              <a:t> </a:t>
            </a:r>
            <a:r>
              <a:rPr lang="en-US" sz="2800" dirty="0" err="1"/>
              <a:t>hasilnya</a:t>
            </a:r>
            <a:r>
              <a:rPr lang="en-US" sz="2800" dirty="0"/>
              <a:t> </a:t>
            </a:r>
            <a:r>
              <a:rPr lang="en-US" sz="2800" dirty="0" err="1"/>
              <a:t>didalam</a:t>
            </a:r>
            <a:r>
              <a:rPr lang="en-US" sz="2800" dirty="0"/>
              <a:t> page home, dan </a:t>
            </a:r>
            <a:r>
              <a:rPr lang="en-US" sz="2800" dirty="0" err="1"/>
              <a:t>wajib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typescript + tailwind.css + </a:t>
            </a:r>
            <a:r>
              <a:rPr lang="en-US" sz="2800" dirty="0" err="1"/>
              <a:t>eslint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1DC37-FAF2-7CBD-4AA2-4F3783CCA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530377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6E911-1958-2B56-7205-4A295A45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ES6+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36B8-130E-9060-3F4B-BE21C54F5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ES6+ adalah </a:t>
            </a:r>
            <a:r>
              <a:rPr lang="en-US" sz="1500" dirty="0" err="1"/>
              <a:t>singkatan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*ECMAScript 6 and above* — versi modern </a:t>
            </a:r>
            <a:r>
              <a:rPr lang="en-US" sz="1500" dirty="0" err="1"/>
              <a:t>dari</a:t>
            </a:r>
            <a:r>
              <a:rPr lang="en-US" sz="1500" dirty="0"/>
              <a:t> JavaScript.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ECMAScript adalah </a:t>
            </a:r>
            <a:r>
              <a:rPr lang="en-US" sz="1500" dirty="0" err="1"/>
              <a:t>standar</a:t>
            </a:r>
            <a:r>
              <a:rPr lang="en-US" sz="1500" dirty="0"/>
              <a:t> </a:t>
            </a:r>
            <a:r>
              <a:rPr lang="en-US" sz="1500" dirty="0" err="1"/>
              <a:t>resmi</a:t>
            </a:r>
            <a:r>
              <a:rPr lang="en-US" sz="1500" dirty="0"/>
              <a:t> untuk </a:t>
            </a:r>
            <a:r>
              <a:rPr lang="en-US" sz="1500" dirty="0" err="1"/>
              <a:t>bahasa</a:t>
            </a:r>
            <a:r>
              <a:rPr lang="en-US" sz="1500" dirty="0"/>
              <a:t> JavaScript.</a:t>
            </a:r>
          </a:p>
          <a:p>
            <a:pPr>
              <a:lnSpc>
                <a:spcPct val="90000"/>
              </a:lnSpc>
            </a:pPr>
            <a:r>
              <a:rPr lang="en-US" sz="1500" dirty="0" err="1"/>
              <a:t>Setiap</a:t>
            </a:r>
            <a:r>
              <a:rPr lang="en-US" sz="1500" dirty="0"/>
              <a:t> </a:t>
            </a:r>
            <a:r>
              <a:rPr lang="en-US" sz="1500" dirty="0" err="1"/>
              <a:t>tahun</a:t>
            </a:r>
            <a:r>
              <a:rPr lang="en-US" sz="1500" dirty="0"/>
              <a:t> </a:t>
            </a:r>
            <a:r>
              <a:rPr lang="en-US" sz="1500" dirty="0" err="1"/>
              <a:t>rilis</a:t>
            </a:r>
            <a:r>
              <a:rPr lang="en-US" sz="1500" dirty="0"/>
              <a:t> versi baru seperti ES6 (2015), ES7 (2016), dan </a:t>
            </a:r>
            <a:r>
              <a:rPr lang="en-US" sz="1500" dirty="0" err="1"/>
              <a:t>seterusnya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Fitur penting yang </a:t>
            </a:r>
            <a:r>
              <a:rPr lang="en-US" sz="1500" dirty="0" err="1"/>
              <a:t>muncul</a:t>
            </a:r>
            <a:r>
              <a:rPr lang="en-US" sz="1500" dirty="0"/>
              <a:t> </a:t>
            </a:r>
            <a:r>
              <a:rPr lang="en-US" sz="1500" dirty="0" err="1"/>
              <a:t>sejak</a:t>
            </a:r>
            <a:r>
              <a:rPr lang="en-US" sz="1500" dirty="0"/>
              <a:t> ES6:</a:t>
            </a:r>
          </a:p>
          <a:p>
            <a:pPr marL="690563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let &amp; const (</a:t>
            </a:r>
            <a:r>
              <a:rPr lang="en-US" sz="1500" dirty="0" err="1"/>
              <a:t>pengganti</a:t>
            </a:r>
            <a:r>
              <a:rPr lang="en-US" sz="1500" dirty="0"/>
              <a:t> var)</a:t>
            </a:r>
          </a:p>
          <a:p>
            <a:pPr marL="690563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Arrow function</a:t>
            </a:r>
          </a:p>
          <a:p>
            <a:pPr marL="690563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 err="1"/>
              <a:t>Destructuring</a:t>
            </a:r>
            <a:endParaRPr lang="en-US" sz="1500" dirty="0"/>
          </a:p>
          <a:p>
            <a:pPr marL="690563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Spread &amp; Rest operator</a:t>
            </a:r>
          </a:p>
          <a:p>
            <a:pPr marL="690563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Class &amp; Module (import/export)</a:t>
            </a:r>
          </a:p>
          <a:p>
            <a:pPr marL="690563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Template literal, async/await, optional chaining, </a:t>
            </a:r>
            <a:r>
              <a:rPr lang="en-US" sz="1500" dirty="0" err="1"/>
              <a:t>dll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Jadi, ketika </a:t>
            </a:r>
            <a:r>
              <a:rPr lang="en-US" sz="1500" dirty="0" err="1"/>
              <a:t>kita</a:t>
            </a:r>
            <a:r>
              <a:rPr lang="en-US" sz="1500" dirty="0"/>
              <a:t> bilang *ES6+*, </a:t>
            </a:r>
            <a:r>
              <a:rPr lang="en-US" sz="1500" dirty="0" err="1"/>
              <a:t>artinya</a:t>
            </a:r>
            <a:r>
              <a:rPr lang="en-US" sz="1500" dirty="0"/>
              <a:t> semua </a:t>
            </a:r>
            <a:r>
              <a:rPr lang="en-US" sz="1500" dirty="0" err="1"/>
              <a:t>fitur</a:t>
            </a:r>
            <a:r>
              <a:rPr lang="en-US" sz="1500" dirty="0"/>
              <a:t> modern JavaScript mulai </a:t>
            </a:r>
            <a:r>
              <a:rPr lang="en-US" sz="1500" dirty="0" err="1"/>
              <a:t>dari</a:t>
            </a:r>
            <a:r>
              <a:rPr lang="en-US" sz="1500" dirty="0"/>
              <a:t> 2015 </a:t>
            </a:r>
            <a:r>
              <a:rPr lang="en-US" sz="1500" dirty="0" err="1"/>
              <a:t>hingga</a:t>
            </a:r>
            <a:r>
              <a:rPr lang="en-US" sz="1500" dirty="0"/>
              <a:t> sekarang.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9275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Arrow Function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err="1"/>
              <a:t>Sintaks</a:t>
            </a:r>
            <a:r>
              <a:rPr lang="en-US" sz="2200"/>
              <a:t> lebih </a:t>
            </a:r>
            <a:r>
              <a:rPr lang="en-US" sz="2200" err="1"/>
              <a:t>ringkas</a:t>
            </a:r>
            <a:r>
              <a:rPr lang="en-US" sz="2200"/>
              <a:t> </a:t>
            </a:r>
            <a:r>
              <a:rPr lang="en-US" sz="2200" err="1"/>
              <a:t>dibanding</a:t>
            </a:r>
            <a:r>
              <a:rPr lang="en-US" sz="2200"/>
              <a:t> function biasa.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/>
          </a:p>
          <a:p>
            <a:pPr marL="0" indent="0">
              <a:lnSpc>
                <a:spcPct val="90000"/>
              </a:lnSpc>
              <a:buNone/>
            </a:pPr>
            <a:r>
              <a:rPr lang="en-US" sz="2200" err="1"/>
              <a:t>Contoh</a:t>
            </a:r>
            <a:r>
              <a:rPr lang="en-US" sz="220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i="1"/>
              <a:t>const greet = (name) =&gt;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i="1"/>
              <a:t>  return `Hello, ${name}!`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i="1"/>
              <a:t>}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Jika </a:t>
            </a:r>
            <a:r>
              <a:rPr lang="en-US" sz="2200" err="1"/>
              <a:t>hanya</a:t>
            </a:r>
            <a:r>
              <a:rPr lang="en-US" sz="2200"/>
              <a:t> </a:t>
            </a:r>
            <a:r>
              <a:rPr lang="en-US" sz="2200" err="1"/>
              <a:t>satu</a:t>
            </a:r>
            <a:r>
              <a:rPr lang="en-US" sz="2200"/>
              <a:t> parameter &amp; </a:t>
            </a:r>
            <a:r>
              <a:rPr lang="en-US" sz="2200" err="1"/>
              <a:t>satu</a:t>
            </a:r>
            <a:r>
              <a:rPr lang="en-US" sz="2200"/>
              <a:t> baris return: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/>
          </a:p>
          <a:p>
            <a:pPr marL="0" indent="0">
              <a:lnSpc>
                <a:spcPct val="90000"/>
              </a:lnSpc>
              <a:buNone/>
            </a:pPr>
            <a:r>
              <a:rPr lang="en-US" sz="2200" err="1"/>
              <a:t>Contoh</a:t>
            </a:r>
            <a:r>
              <a:rPr lang="en-US" sz="220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i="1"/>
              <a:t>const greet = name =&gt; `Hello, ${name}!`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100" dirty="0" err="1">
                <a:solidFill>
                  <a:srgbClr val="FFFFFF"/>
                </a:solidFill>
              </a:rPr>
              <a:t>Destructuring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 err="1"/>
              <a:t>Memecah</a:t>
            </a:r>
            <a:r>
              <a:rPr lang="en-US" sz="2700" dirty="0"/>
              <a:t> </a:t>
            </a:r>
            <a:r>
              <a:rPr lang="en-US" sz="2700" dirty="0" err="1"/>
              <a:t>nilai</a:t>
            </a:r>
            <a:r>
              <a:rPr lang="en-US" sz="2700" dirty="0"/>
              <a:t> </a:t>
            </a:r>
            <a:r>
              <a:rPr lang="en-US" sz="2700" dirty="0" err="1"/>
              <a:t>dari</a:t>
            </a:r>
            <a:r>
              <a:rPr lang="en-US" sz="2700" dirty="0"/>
              <a:t> array </a:t>
            </a:r>
            <a:r>
              <a:rPr lang="en-US" sz="2700" dirty="0" err="1"/>
              <a:t>atau</a:t>
            </a:r>
            <a:r>
              <a:rPr lang="en-US" sz="2700" dirty="0"/>
              <a:t> object </a:t>
            </a:r>
            <a:r>
              <a:rPr lang="en-US" sz="2700" dirty="0" err="1"/>
              <a:t>menjadi</a:t>
            </a:r>
            <a:r>
              <a:rPr lang="en-US" sz="2700" dirty="0"/>
              <a:t> </a:t>
            </a:r>
            <a:r>
              <a:rPr lang="en-US" sz="2700" dirty="0" err="1"/>
              <a:t>variabel</a:t>
            </a:r>
            <a:r>
              <a:rPr lang="en-US" sz="2700" dirty="0"/>
              <a:t>.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 err="1"/>
              <a:t>Contoh</a:t>
            </a:r>
            <a:r>
              <a:rPr lang="en-US" sz="2700" dirty="0"/>
              <a:t> Object: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i="1" dirty="0">
                <a:latin typeface="Source Sans Pro" panose="020F0502020204030204" pitchFamily="34" charset="0"/>
              </a:rPr>
              <a:t>const user = { name: ‘Reva’, age: 22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i="1" dirty="0">
                <a:latin typeface="Source Sans Pro" panose="020F0502020204030204" pitchFamily="34" charset="0"/>
              </a:rPr>
              <a:t>const { name, age } = user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2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 err="1"/>
              <a:t>Contoh</a:t>
            </a:r>
            <a:r>
              <a:rPr lang="en-US" sz="2700" dirty="0"/>
              <a:t> Array: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 colors = ['red', 'green', 'blue']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 [first, second] = colors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Spread &amp; Rest Operator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Spread (`...`) </a:t>
            </a:r>
            <a:r>
              <a:rPr lang="en-US" sz="2200" dirty="0" err="1"/>
              <a:t>menyebarkan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array/object.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Rest (`...`) </a:t>
            </a:r>
            <a:r>
              <a:rPr lang="en-US" sz="2200" dirty="0" err="1"/>
              <a:t>menggabungkan</a:t>
            </a:r>
            <a:r>
              <a:rPr lang="en-US" sz="2200" dirty="0"/>
              <a:t> </a:t>
            </a:r>
            <a:r>
              <a:rPr lang="en-US" sz="2200" dirty="0" err="1"/>
              <a:t>sisa</a:t>
            </a:r>
            <a:r>
              <a:rPr lang="en-US" sz="2200" dirty="0"/>
              <a:t> </a:t>
            </a:r>
            <a:r>
              <a:rPr lang="en-US" sz="2200" dirty="0" err="1"/>
              <a:t>elemen</a:t>
            </a:r>
            <a:r>
              <a:rPr lang="en-US" sz="2200" dirty="0"/>
              <a:t> </a:t>
            </a:r>
            <a:r>
              <a:rPr lang="en-US" sz="2200" dirty="0" err="1"/>
              <a:t>jadi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err="1"/>
              <a:t>Contoh</a:t>
            </a:r>
            <a:r>
              <a:rPr lang="en-US" sz="2200" dirty="0"/>
              <a:t> Spread: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 arr1 = [1, 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 arr2 = [...arr1, 3, 4]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// Hasil: [1, 2, 3, 4]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err="1"/>
              <a:t>Contoh</a:t>
            </a:r>
            <a:r>
              <a:rPr lang="en-US" sz="2200" dirty="0"/>
              <a:t> Rest: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/>
              <a:t>function sum(...</a:t>
            </a:r>
            <a:r>
              <a:rPr lang="en-US" sz="2200" i="1" dirty="0" err="1"/>
              <a:t>nums</a:t>
            </a:r>
            <a:r>
              <a:rPr lang="en-US" sz="2200" i="1" dirty="0"/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/>
              <a:t>  return </a:t>
            </a:r>
            <a:r>
              <a:rPr lang="en-US" sz="2200" i="1" dirty="0" err="1"/>
              <a:t>nums.reduce</a:t>
            </a:r>
            <a:r>
              <a:rPr lang="en-US" sz="2200" i="1" dirty="0"/>
              <a:t>((</a:t>
            </a:r>
            <a:r>
              <a:rPr lang="en-US" sz="2200" i="1" dirty="0" err="1"/>
              <a:t>a,b</a:t>
            </a:r>
            <a:r>
              <a:rPr lang="en-US" sz="2200" i="1" dirty="0"/>
              <a:t>) =&gt; a + b)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/>
              <a:t>sum(1,2,3) //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Module (import/export)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sz="3000" dirty="0" err="1"/>
              <a:t>Membagi</a:t>
            </a:r>
            <a:r>
              <a:rPr lang="en-US" sz="3000" dirty="0"/>
              <a:t> </a:t>
            </a:r>
            <a:r>
              <a:rPr lang="en-US" sz="3000" dirty="0" err="1"/>
              <a:t>kode</a:t>
            </a:r>
            <a:r>
              <a:rPr lang="en-US" sz="3000" dirty="0"/>
              <a:t> </a:t>
            </a:r>
            <a:r>
              <a:rPr lang="en-US" sz="3000" dirty="0" err="1"/>
              <a:t>menjadi</a:t>
            </a:r>
            <a:r>
              <a:rPr lang="en-US" sz="3000" dirty="0"/>
              <a:t> beberapa file agar lebih </a:t>
            </a:r>
            <a:r>
              <a:rPr lang="en-US" sz="3000" dirty="0" err="1"/>
              <a:t>rapi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dirty="0"/>
              <a:t>File: math.js</a:t>
            </a:r>
          </a:p>
          <a:p>
            <a:pPr marL="0" indent="0">
              <a:buNone/>
            </a:pPr>
            <a:r>
              <a:rPr lang="en-US" sz="3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export const add = (</a:t>
            </a:r>
            <a:r>
              <a:rPr lang="en-US" sz="30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a,b</a:t>
            </a:r>
            <a:r>
              <a:rPr lang="en-US" sz="3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=&gt; a + b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File: main.js</a:t>
            </a:r>
          </a:p>
          <a:p>
            <a:pPr marL="0" indent="0">
              <a:buNone/>
            </a:pPr>
            <a:r>
              <a:rPr lang="en-US" sz="3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import { add } from ‘./utils.js'</a:t>
            </a:r>
          </a:p>
          <a:p>
            <a:pPr marL="0" indent="0">
              <a:buNone/>
            </a:pPr>
            <a:r>
              <a:rPr lang="en-US" sz="3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console.log(add(2,3))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Contoh Refactor Katalog Produk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Before: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function </a:t>
            </a:r>
            <a:r>
              <a:rPr lang="en-US" sz="24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showProduct</a:t>
            </a:r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console.log(p.name + ' - ' + </a:t>
            </a:r>
            <a:r>
              <a:rPr lang="en-US" sz="24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p.price</a:t>
            </a:r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After (ES6+):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 </a:t>
            </a:r>
            <a:r>
              <a:rPr lang="en-US" sz="24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showProduct</a:t>
            </a:r>
            <a:r>
              <a:rPr lang="en-US" sz="2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({ name, price }) =&gt; console.log(`${name} - ${price}`)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Kesimpulan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sz="3000" dirty="0"/>
              <a:t>ES6+ </a:t>
            </a:r>
            <a:r>
              <a:rPr lang="en-US" sz="3000" dirty="0" err="1"/>
              <a:t>membantu</a:t>
            </a:r>
            <a:r>
              <a:rPr lang="en-US" sz="3000" dirty="0"/>
              <a:t> </a:t>
            </a:r>
            <a:r>
              <a:rPr lang="en-US" sz="3000" dirty="0" err="1"/>
              <a:t>kita</a:t>
            </a:r>
            <a:r>
              <a:rPr lang="en-US" sz="3000" dirty="0"/>
              <a:t> </a:t>
            </a:r>
            <a:r>
              <a:rPr lang="en-US" sz="3000" dirty="0" err="1"/>
              <a:t>menulis</a:t>
            </a:r>
            <a:r>
              <a:rPr lang="en-US" sz="3000" dirty="0"/>
              <a:t> </a:t>
            </a:r>
            <a:r>
              <a:rPr lang="en-US" sz="3000" dirty="0" err="1"/>
              <a:t>kode</a:t>
            </a:r>
            <a:r>
              <a:rPr lang="en-US" sz="3000" dirty="0"/>
              <a:t> JavaScript yang:</a:t>
            </a:r>
          </a:p>
          <a:p>
            <a:pPr marL="860425" indent="-511175">
              <a:buFont typeface="Wingdings" panose="05000000000000000000" pitchFamily="2" charset="2"/>
              <a:buChar char="q"/>
            </a:pPr>
            <a:r>
              <a:rPr lang="en-US" sz="3000" dirty="0"/>
              <a:t>Lebih </a:t>
            </a:r>
            <a:r>
              <a:rPr lang="en-US" sz="3000" dirty="0" err="1"/>
              <a:t>ringkas</a:t>
            </a:r>
            <a:r>
              <a:rPr lang="en-US" sz="3000" dirty="0"/>
              <a:t> &amp; </a:t>
            </a:r>
            <a:r>
              <a:rPr lang="en-US" sz="3000" dirty="0" err="1"/>
              <a:t>mudah</a:t>
            </a:r>
            <a:r>
              <a:rPr lang="en-US" sz="3000" dirty="0"/>
              <a:t> </a:t>
            </a:r>
            <a:r>
              <a:rPr lang="en-US" sz="3000" dirty="0" err="1"/>
              <a:t>dibaca</a:t>
            </a:r>
            <a:endParaRPr lang="en-US" sz="3000" dirty="0"/>
          </a:p>
          <a:p>
            <a:pPr marL="860425" indent="-511175">
              <a:buFont typeface="Wingdings" panose="05000000000000000000" pitchFamily="2" charset="2"/>
              <a:buChar char="q"/>
            </a:pPr>
            <a:r>
              <a:rPr lang="en-US" sz="3000" dirty="0"/>
              <a:t>Modular &amp; reusable</a:t>
            </a:r>
          </a:p>
          <a:p>
            <a:pPr marL="860425" indent="-511175">
              <a:buFont typeface="Wingdings" panose="05000000000000000000" pitchFamily="2" charset="2"/>
              <a:buChar char="q"/>
            </a:pPr>
            <a:r>
              <a:rPr lang="en-US" sz="3000" dirty="0" err="1"/>
              <a:t>Efisien</a:t>
            </a:r>
            <a:r>
              <a:rPr lang="en-US" sz="3000" dirty="0"/>
              <a:t> dalam </a:t>
            </a:r>
            <a:r>
              <a:rPr lang="en-US" sz="3000" dirty="0" err="1"/>
              <a:t>pengelolaan</a:t>
            </a:r>
            <a:r>
              <a:rPr lang="en-US" sz="3000" dirty="0"/>
              <a:t> data</a:t>
            </a:r>
          </a:p>
          <a:p>
            <a:endParaRPr lang="en-US" sz="3000" dirty="0"/>
          </a:p>
          <a:p>
            <a:pPr marL="0" indent="0" algn="ctr">
              <a:buNone/>
            </a:pPr>
            <a:r>
              <a:rPr lang="en-US" sz="3000" dirty="0"/>
              <a:t>Selamat </a:t>
            </a:r>
            <a:r>
              <a:rPr lang="en-US" sz="3000" dirty="0" err="1"/>
              <a:t>bereksperimen</a:t>
            </a:r>
            <a:r>
              <a:rPr lang="en-US" sz="3000" dirty="0"/>
              <a:t> dengan refactoring project kalian!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576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 Sans Pro</vt:lpstr>
      <vt:lpstr>Wingdings</vt:lpstr>
      <vt:lpstr>Office Theme</vt:lpstr>
      <vt:lpstr>Day 13–14: JavaScript ES6+ &amp; Refactoring (Setup Next.js)</vt:lpstr>
      <vt:lpstr>Agenda</vt:lpstr>
      <vt:lpstr>ES6+</vt:lpstr>
      <vt:lpstr>Arrow Function</vt:lpstr>
      <vt:lpstr>Destructuring</vt:lpstr>
      <vt:lpstr>Spread &amp; Rest Operator</vt:lpstr>
      <vt:lpstr>Module (import/export)</vt:lpstr>
      <vt:lpstr>Contoh Refactor Katalog Produk</vt:lpstr>
      <vt:lpstr>Kesimpulan</vt:lpstr>
      <vt:lpstr>Day 14: Tugas Setup Next.js di file project masing-masing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Office1580</cp:lastModifiedBy>
  <cp:revision>15</cp:revision>
  <dcterms:created xsi:type="dcterms:W3CDTF">2013-01-27T09:14:16Z</dcterms:created>
  <dcterms:modified xsi:type="dcterms:W3CDTF">2025-10-13T15:21:12Z</dcterms:modified>
  <cp:category/>
</cp:coreProperties>
</file>