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83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1167896" name=""/>
          <p:cNvSpPr/>
          <p:nvPr/>
        </p:nvSpPr>
        <p:spPr bwMode="auto">
          <a:xfrm>
            <a:off x="3757144" y="61203"/>
            <a:ext cx="4678790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en-US" sz="5400" b="1">
                <a:ln w="12700">
                  <a:solidFill>
                    <a:srgbClr val="EB92EA"/>
                  </a:solidFill>
                  <a:prstDash val="solid"/>
                </a:ln>
                <a:solidFill>
                  <a:srgbClr val="FF00F7"/>
                </a:solidFill>
              </a:rPr>
              <a:t>Neon Buttons</a:t>
            </a:r>
            <a:endParaRPr sz="5400" b="1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001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27462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/>
              <a:t>Д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94844850" name=""/>
          <p:cNvSpPr/>
          <p:nvPr/>
        </p:nvSpPr>
        <p:spPr bwMode="auto">
          <a:xfrm>
            <a:off x="889139" y="570526"/>
            <a:ext cx="6726474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ru-RU" sz="5400" b="1">
                <a:ln>
                  <a:noFill/>
                </a:ln>
                <a:gradFill>
                  <a:gsLst>
                    <a:gs pos="0">
                      <a:srgbClr val="FF00F7"/>
                    </a:gs>
                    <a:gs pos="100000">
                      <a:srgbClr val="001AFF"/>
                    </a:gs>
                  </a:gsLst>
                  <a:lin ang="0" scaled="1"/>
                </a:gradFill>
              </a:rPr>
              <a:t>Что нужно делать</a:t>
            </a:r>
            <a:r>
              <a:rPr lang="en-US" sz="5400" b="1">
                <a:ln>
                  <a:noFill/>
                </a:ln>
                <a:gradFill>
                  <a:gsLst>
                    <a:gs pos="0">
                      <a:srgbClr val="FF00F7"/>
                    </a:gs>
                    <a:gs pos="100000">
                      <a:srgbClr val="001AFF"/>
                    </a:gs>
                  </a:gsLst>
                  <a:lin ang="0" scaled="1"/>
                </a:gradFill>
              </a:rPr>
              <a:t>?</a:t>
            </a:r>
            <a:endParaRPr sz="5400" b="1">
              <a:ln>
                <a:noFill/>
              </a:ln>
              <a:gradFill>
                <a:gsLst>
                  <a:gs pos="0">
                    <a:srgbClr val="FF00F7"/>
                  </a:gs>
                  <a:gs pos="100000">
                    <a:srgbClr val="001AFF"/>
                  </a:gs>
                </a:gsLst>
                <a:lin ang="0" scaled="1"/>
              </a:gradFill>
            </a:endParaRPr>
          </a:p>
        </p:txBody>
      </p:sp>
      <p:sp>
        <p:nvSpPr>
          <p:cNvPr id="2033730434" name=""/>
          <p:cNvSpPr/>
          <p:nvPr/>
        </p:nvSpPr>
        <p:spPr bwMode="auto">
          <a:xfrm>
            <a:off x="6004361" y="2971620"/>
            <a:ext cx="183636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65246205" name=""/>
          <p:cNvSpPr txBox="1"/>
          <p:nvPr/>
        </p:nvSpPr>
        <p:spPr bwMode="auto">
          <a:xfrm flipH="0" flipV="0">
            <a:off x="838198" y="1825623"/>
            <a:ext cx="10716003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Основная задача игрока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: н</a:t>
            </a: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ажимать соответствующие кнопки в ритм музыке. Нужные ноты будут помечаться специальным квадратом.</a:t>
            </a:r>
            <a:endParaRPr sz="2800" b="1">
              <a:ln>
                <a:noFill/>
              </a:ln>
              <a:gradFill>
                <a:gsLst>
                  <a:gs pos="0">
                    <a:srgbClr val="09FF00"/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0" scaled="1"/>
              </a:gradFill>
            </a:endParaRPr>
          </a:p>
          <a:p>
            <a:pPr algn="l"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Цель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: </a:t>
            </a: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Пройти уровень на наибольшее число очков. Чем точнее нажатие, тем больше число получаемых очков</a:t>
            </a:r>
            <a:endParaRPr sz="2800" b="1">
              <a:ln>
                <a:noFill/>
              </a:ln>
              <a:gradFill>
                <a:gsLst>
                  <a:gs pos="0">
                    <a:srgbClr val="09FF00"/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433709" name="Titl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Ин</a:t>
            </a:r>
            <a:endParaRPr/>
          </a:p>
        </p:txBody>
      </p:sp>
      <p:sp>
        <p:nvSpPr>
          <p:cNvPr id="66076315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829622044" name=""/>
          <p:cNvSpPr txBox="1"/>
          <p:nvPr/>
        </p:nvSpPr>
        <p:spPr bwMode="auto">
          <a:xfrm flipH="0" flipV="0">
            <a:off x="838198" y="365124"/>
            <a:ext cx="1053503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3600" b="1">
                <a:ln>
                  <a:noFill/>
                </a:ln>
                <a:gradFill>
                  <a:gsLst>
                    <a:gs pos="0">
                      <a:srgbClr val="FF00F7"/>
                    </a:gs>
                    <a:gs pos="100000">
                      <a:srgbClr val="001AFF"/>
                    </a:gs>
                  </a:gsLst>
                  <a:lin ang="0" scaled="1"/>
                </a:gradFill>
              </a:rPr>
              <a:t>Что использовалось при разработке</a:t>
            </a:r>
            <a:r>
              <a:rPr lang="en-US" sz="3600" b="1">
                <a:ln>
                  <a:noFill/>
                </a:ln>
                <a:gradFill>
                  <a:gsLst>
                    <a:gs pos="0">
                      <a:srgbClr val="FF00F7"/>
                    </a:gs>
                    <a:gs pos="100000">
                      <a:srgbClr val="001AFF"/>
                    </a:gs>
                  </a:gsLst>
                  <a:lin ang="0" scaled="1"/>
                </a:gradFill>
              </a:rPr>
              <a:t>?</a:t>
            </a:r>
            <a:endParaRPr sz="3600" b="1">
              <a:ln>
                <a:noFill/>
              </a:ln>
              <a:gradFill>
                <a:gsLst>
                  <a:gs pos="0">
                    <a:srgbClr val="FF00F7"/>
                  </a:gs>
                  <a:gs pos="100000">
                    <a:srgbClr val="001AFF"/>
                  </a:gs>
                </a:gsLst>
                <a:lin ang="0" scaled="1"/>
              </a:gradFill>
            </a:endParaRPr>
          </a:p>
        </p:txBody>
      </p:sp>
      <p:sp>
        <p:nvSpPr>
          <p:cNvPr id="1906307336" name=""/>
          <p:cNvSpPr/>
          <p:nvPr/>
        </p:nvSpPr>
        <p:spPr bwMode="auto">
          <a:xfrm flipH="0" flipV="0">
            <a:off x="838198" y="1825624"/>
            <a:ext cx="10612799" cy="30483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FF00F7"/>
                    </a:gs>
                    <a:gs pos="100000">
                      <a:srgbClr val="001AFF"/>
                    </a:gs>
                  </a:gsLst>
                  <a:lin ang="5400000" scaled="1"/>
                </a:gradFill>
              </a:rPr>
              <a:t>Инструменты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FF00F7"/>
                    </a:gs>
                    <a:gs pos="100000">
                      <a:srgbClr val="001AFF"/>
                    </a:gs>
                  </a:gsLst>
                  <a:lin ang="5400000" scaled="1"/>
                </a:gradFill>
              </a:rPr>
              <a:t>: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 </a:t>
            </a: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Библиотека 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Pygame, </a:t>
            </a: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язык программирования 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Python</a:t>
            </a:r>
            <a:endParaRPr lang="en-US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algn="l"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01AFF"/>
                    </a:gs>
                  </a:gsLst>
                  <a:lin ang="5400000" scaled="1"/>
                </a:gradFill>
              </a:rPr>
              <a:t>Шрифты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01AFF"/>
                    </a:gs>
                  </a:gsLst>
                  <a:lin ang="5400000" scaled="1"/>
                </a:gradFill>
              </a:rPr>
              <a:t>: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 </a:t>
            </a: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сайт 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Google Fonts</a:t>
            </a:r>
            <a:endParaRPr lang="en-US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algn="l"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FF00F7"/>
                    </a:gs>
                    <a:gs pos="100000">
                      <a:srgbClr val="001AFF"/>
                    </a:gs>
                  </a:gsLst>
                  <a:lin ang="5400000" scaled="1"/>
                </a:gradFill>
              </a:rPr>
              <a:t>Музыка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FF00F7"/>
                    </a:gs>
                    <a:gs pos="100000">
                      <a:srgbClr val="001AFF"/>
                    </a:gs>
                  </a:gsLst>
                  <a:lin ang="5400000" scaled="1"/>
                </a:gradFill>
              </a:rPr>
              <a:t>: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 </a:t>
            </a: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сайт 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Newgrounds</a:t>
            </a:r>
            <a:endParaRPr lang="en-US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algn="l"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01AFF"/>
                    </a:gs>
                  </a:gsLst>
                  <a:lin ang="5400000" scaled="1"/>
                </a:gradFill>
              </a:rPr>
              <a:t>Текстуры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01AFF"/>
                    </a:gs>
                  </a:gsLst>
                  <a:lin ang="5400000" scaled="1"/>
                </a:gradFill>
              </a:rPr>
              <a:t>: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 </a:t>
            </a: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Яндекс картинки</a:t>
            </a:r>
            <a:endParaRPr lang="en-US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algn="l">
              <a:defRPr/>
            </a:pPr>
            <a:endParaRPr sz="54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38205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073583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578750" name=""/>
          <p:cNvSpPr/>
          <p:nvPr/>
        </p:nvSpPr>
        <p:spPr bwMode="auto">
          <a:xfrm>
            <a:off x="6084789" y="570526"/>
            <a:ext cx="183636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54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sp>
        <p:nvSpPr>
          <p:cNvPr id="750336392" name=""/>
          <p:cNvSpPr/>
          <p:nvPr/>
        </p:nvSpPr>
        <p:spPr bwMode="auto">
          <a:xfrm>
            <a:off x="902499" y="656515"/>
            <a:ext cx="7776266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ru-RU" sz="5400" b="1">
                <a:ln>
                  <a:noFill/>
                </a:ln>
                <a:gradFill>
                  <a:gsLst>
                    <a:gs pos="0">
                      <a:srgbClr val="FF00F7"/>
                    </a:gs>
                    <a:gs pos="100000">
                      <a:srgbClr val="001AFF"/>
                    </a:gs>
                  </a:gsLst>
                  <a:lin ang="5400000" scaled="1"/>
                </a:gradFill>
              </a:rPr>
              <a:t>Дальнейшее развитие</a:t>
            </a:r>
            <a:endParaRPr sz="54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sp>
        <p:nvSpPr>
          <p:cNvPr id="62262184" name=""/>
          <p:cNvSpPr/>
          <p:nvPr/>
        </p:nvSpPr>
        <p:spPr bwMode="auto">
          <a:xfrm flipH="0" flipV="0">
            <a:off x="838199" y="1825624"/>
            <a:ext cx="10776239" cy="35055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Улучшение работы кнопок при игре</a:t>
            </a:r>
            <a:endParaRPr lang="ru-RU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Улучшение системы создания уровней</a:t>
            </a:r>
            <a:endParaRPr lang="ru-RU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Создание меню, экрана конца игры</a:t>
            </a:r>
            <a:endParaRPr lang="ru-RU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Создание штрафов за пропуск. ‘Шкала жизни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’</a:t>
            </a:r>
            <a:endParaRPr lang="ru-RU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Создание хранилища уровней</a:t>
            </a:r>
            <a:endParaRPr lang="ru-RU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Создание режима 3 на 3 клавиши</a:t>
            </a:r>
            <a:endParaRPr lang="ru-RU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marL="394022" indent="-394022" algn="l">
              <a:buFont typeface="Arial"/>
              <a:buChar char="–"/>
              <a:defRPr/>
            </a:pPr>
            <a:r>
              <a:rPr lang="ru-RU" sz="2800" b="1" i="0" u="none" strike="noStrike" cap="none" spc="0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Правка анимаций</a:t>
            </a:r>
            <a:r>
              <a:rPr lang="en-US" sz="2800" b="1" i="0" u="none" strike="noStrike" cap="none" spc="0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/</a:t>
            </a:r>
            <a:r>
              <a:rPr lang="ru-RU" sz="2800" b="1" i="0" u="none" strike="noStrike" cap="none" spc="0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rPr>
              <a:t>создание своих анимаций</a:t>
            </a:r>
            <a:endParaRPr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0FFEE"/>
                    </a:gs>
                    <a:gs pos="100000">
                      <a:srgbClr val="09FF00"/>
                    </a:gs>
                  </a:gsLst>
                  <a:lin ang="5400000" scaled="1"/>
                </a:gradFill>
              </a:rPr>
              <a:t>Создание эффектов, пульсаций</a:t>
            </a:r>
            <a:endParaRPr lang="ru-RU" sz="2800" b="1">
              <a:ln>
                <a:noFill/>
              </a:ln>
              <a:gradFill>
                <a:gsLst>
                  <a:gs pos="0">
                    <a:srgbClr val="00FFEE"/>
                  </a:gs>
                  <a:gs pos="100000">
                    <a:srgbClr val="09FF00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94896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765871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8900642" name=""/>
          <p:cNvSpPr/>
          <p:nvPr/>
        </p:nvSpPr>
        <p:spPr bwMode="auto">
          <a:xfrm flipH="0" flipV="0">
            <a:off x="915452" y="444849"/>
            <a:ext cx="10189582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lang="ru-RU" sz="5400" b="1">
                <a:ln>
                  <a:noFill/>
                </a:ln>
                <a:gradFill>
                  <a:gsLst>
                    <a:gs pos="0">
                      <a:srgbClr val="FF00F7"/>
                    </a:gs>
                    <a:gs pos="100000">
                      <a:srgbClr val="001AFF"/>
                    </a:gs>
                  </a:gsLst>
                  <a:lin ang="5400000" scaled="1"/>
                </a:gradFill>
              </a:rPr>
              <a:t>Заключение</a:t>
            </a:r>
            <a:endParaRPr sz="5400" b="1">
              <a:ln>
                <a:noFill/>
              </a:ln>
              <a:gradFill>
                <a:gsLst>
                  <a:gs pos="0">
                    <a:srgbClr val="FF00F7"/>
                  </a:gs>
                  <a:gs pos="100000">
                    <a:srgbClr val="001AFF"/>
                  </a:gs>
                </a:gsLst>
                <a:lin ang="5400000" scaled="1"/>
              </a:gradFill>
            </a:endParaRPr>
          </a:p>
        </p:txBody>
      </p:sp>
      <p:sp>
        <p:nvSpPr>
          <p:cNvPr id="617834072" name=""/>
          <p:cNvSpPr/>
          <p:nvPr/>
        </p:nvSpPr>
        <p:spPr bwMode="auto">
          <a:xfrm flipH="0" flipV="0">
            <a:off x="838199" y="1825624"/>
            <a:ext cx="10594079" cy="3661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ru-RU"/>
              <a:t>ЫВ</a:t>
            </a:r>
            <a:endParaRPr/>
          </a:p>
        </p:txBody>
      </p:sp>
      <p:sp>
        <p:nvSpPr>
          <p:cNvPr id="1691310119" name=""/>
          <p:cNvSpPr/>
          <p:nvPr/>
        </p:nvSpPr>
        <p:spPr bwMode="auto">
          <a:xfrm flipH="0" flipV="0">
            <a:off x="838199" y="1825624"/>
            <a:ext cx="10825559" cy="35055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rgbClr val="00FFEE"/>
                    </a:gs>
                  </a:gsLst>
                  <a:lin ang="5400000" scaled="1"/>
                </a:gradFill>
              </a:rPr>
              <a:t>В ходе разработки я получил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rgbClr val="00FFEE"/>
                    </a:gs>
                  </a:gsLst>
                  <a:lin ang="5400000" scaled="1"/>
                </a:gradFill>
              </a:rPr>
              <a:t>:</a:t>
            </a:r>
            <a:endParaRPr sz="2800" b="1">
              <a:ln>
                <a:noFill/>
              </a:ln>
              <a:gradFill>
                <a:gsLst>
                  <a:gs pos="0">
                    <a:srgbClr val="09FF00"/>
                  </a:gs>
                  <a:gs pos="100000">
                    <a:srgbClr val="00FFEE"/>
                  </a:gs>
                </a:gsLst>
                <a:lin ang="5400000" scaled="1"/>
              </a:gradFill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rgbClr val="00FFEE"/>
                    </a:gs>
                  </a:gsLst>
                  <a:lin ang="5400000" scaled="1"/>
                </a:gradFill>
              </a:rPr>
              <a:t>Первое впечатление того, какого это быть разработчиком игр</a:t>
            </a:r>
            <a:endParaRPr sz="2800" b="1">
              <a:ln>
                <a:noFill/>
              </a:ln>
              <a:gradFill>
                <a:gsLst>
                  <a:gs pos="0">
                    <a:srgbClr val="09FF00"/>
                  </a:gs>
                  <a:gs pos="100000">
                    <a:srgbClr val="00FFEE"/>
                  </a:gs>
                </a:gsLst>
                <a:lin ang="5400000" scaled="1"/>
              </a:gradFill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rgbClr val="00FFEE"/>
                    </a:gs>
                  </a:gsLst>
                  <a:lin ang="5400000" scaled="1"/>
                </a:gradFill>
              </a:rPr>
              <a:t>Базовые знания библиотеки </a:t>
            </a:r>
            <a:r>
              <a:rPr lang="en-US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rgbClr val="00FFEE"/>
                    </a:gs>
                  </a:gsLst>
                  <a:lin ang="5400000" scaled="1"/>
                </a:gradFill>
              </a:rPr>
              <a:t>PyGame</a:t>
            </a:r>
            <a:endParaRPr sz="2800" b="1">
              <a:ln>
                <a:noFill/>
              </a:ln>
              <a:gradFill>
                <a:gsLst>
                  <a:gs pos="0">
                    <a:srgbClr val="09FF00"/>
                  </a:gs>
                  <a:gs pos="100000">
                    <a:srgbClr val="00FFEE"/>
                  </a:gs>
                </a:gsLst>
                <a:lin ang="5400000" scaled="1"/>
              </a:gradFill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rgbClr val="00FFEE"/>
                    </a:gs>
                  </a:gsLst>
                  <a:lin ang="5400000" scaled="1"/>
                </a:gradFill>
              </a:rPr>
              <a:t>Приятные эмоции, в те моменты когда у меня получалось что-то сделать</a:t>
            </a:r>
            <a:endParaRPr sz="2800" b="1">
              <a:ln>
                <a:noFill/>
              </a:ln>
              <a:gradFill>
                <a:gsLst>
                  <a:gs pos="0">
                    <a:srgbClr val="09FF00"/>
                  </a:gs>
                  <a:gs pos="100000">
                    <a:srgbClr val="00FFEE"/>
                  </a:gs>
                </a:gsLst>
                <a:lin ang="5400000" scaled="1"/>
              </a:gradFill>
            </a:endParaRPr>
          </a:p>
          <a:p>
            <a:pPr marL="394023" indent="-394023" algn="l">
              <a:buFont typeface="Arial"/>
              <a:buChar char="–"/>
              <a:defRPr/>
            </a:pPr>
            <a:r>
              <a:rPr lang="ru-RU" sz="2800" b="1">
                <a:ln>
                  <a:noFill/>
                </a:ln>
                <a:gradFill>
                  <a:gsLst>
                    <a:gs pos="0">
                      <a:srgbClr val="09FF00"/>
                    </a:gs>
                    <a:gs pos="100000">
                      <a:srgbClr val="00FFEE"/>
                    </a:gs>
                  </a:gsLst>
                  <a:lin ang="5400000" scaled="1"/>
                </a:gradFill>
              </a:rPr>
              <a:t>Желание в дальнейшем разрабатывать игры</a:t>
            </a:r>
            <a:endParaRPr sz="2800" b="1">
              <a:ln>
                <a:noFill/>
              </a:ln>
              <a:gradFill>
                <a:gsLst>
                  <a:gs pos="0">
                    <a:srgbClr val="09FF00"/>
                  </a:gs>
                  <a:gs pos="100000">
                    <a:srgbClr val="00FFEE"/>
                  </a:gs>
                </a:gsLst>
                <a:lin ang="5400000" scaled="1"/>
              </a:gradFill>
            </a:endParaRPr>
          </a:p>
          <a:p>
            <a:pPr algn="l">
              <a:defRPr/>
            </a:pPr>
            <a:endParaRPr lang="en-US" sz="2800" b="1">
              <a:ln>
                <a:noFill/>
              </a:ln>
              <a:gradFill>
                <a:gsLst>
                  <a:gs pos="0">
                    <a:srgbClr val="09FF00"/>
                  </a:gs>
                  <a:gs pos="100000">
                    <a:srgbClr val="001AFF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2012-12-03T06:56:55Z</dcterms:created>
  <dcterms:modified xsi:type="dcterms:W3CDTF">2025-02-07T06:41:02Z</dcterms:modified>
  <cp:category/>
  <cp:contentStatus/>
  <cp:version/>
</cp:coreProperties>
</file>