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7" r:id="rId1"/>
  </p:sldMasterIdLst>
  <p:notesMasterIdLst>
    <p:notesMasterId r:id="rId12"/>
  </p:notesMasterIdLst>
  <p:sldIdLst>
    <p:sldId id="256" r:id="rId2"/>
    <p:sldId id="314" r:id="rId3"/>
    <p:sldId id="312" r:id="rId4"/>
    <p:sldId id="315" r:id="rId5"/>
    <p:sldId id="317" r:id="rId6"/>
    <p:sldId id="318" r:id="rId7"/>
    <p:sldId id="316" r:id="rId8"/>
    <p:sldId id="319" r:id="rId9"/>
    <p:sldId id="269" r:id="rId10"/>
    <p:sldId id="290" r:id="rId11"/>
  </p:sldIdLst>
  <p:sldSz cx="9144000" cy="5143500" type="screen16x9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0E0"/>
    <a:srgbClr val="0504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:mc="http://schemas.openxmlformats.org/markup-compatibility/2006" xmlns:p14="http://schemas.microsoft.com/office/powerpoint/2010/main" xmlns:p15="http://schemas.microsoft.com/office/powerpoint/2012/main" xmlns:pr="smNativeData" xmlns="smNativeData" dt="1713380137" val="1068" rev64="64" revOS="3"/>
      <pr:smFileRevision xmlns:mc="http://schemas.openxmlformats.org/markup-compatibility/2006" xmlns:p14="http://schemas.microsoft.com/office/powerpoint/2010/main" xmlns:p15="http://schemas.microsoft.com/office/powerpoint/2012/main" xmlns:pr="smNativeData" xmlns="smNativeData" dt="1713380137" val="101"/>
      <pr:guideOptions xmlns:mc="http://schemas.openxmlformats.org/markup-compatibility/2006" xmlns:p14="http://schemas.microsoft.com/office/powerpoint/2010/main" xmlns:p15="http://schemas.microsoft.com/office/powerpoint/2012/main" xmlns:pr="smNativeData" xmlns="smNativeData" dt="1713380137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26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6" d="100"/>
        <a:sy n="26" d="100"/>
      </p:scale>
      <p:origin x="0" y="0"/>
    </p:cViewPr>
  </p:sorterViewPr>
  <p:notesViewPr>
    <p:cSldViewPr snapToGrid="0">
      <p:cViewPr>
        <p:scale>
          <a:sx n="123" d="100"/>
          <a:sy n="123" d="100"/>
        </p:scale>
        <p:origin x="267" y="248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C0AAAAAWAIAADgEAADZJwAAUBkAAAAAAAAAAAAAAAAAAAEAAABQAAAAAAAAAAAA4D8AAAAAAADgPwAAAAAAAOA/AAAAAAAA4D8AAAAAAADgPwAAAAAAAOA/AAAAAAAA4D8AAAAAAADgPwAAAAAAAOA/AAAAAAAA4D8CAAAAjAAAAAAAAAAAAAAABY3H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VgVg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ZJwAAUBkAABAAAAAmAAAACAAAAAEPAAD/Hw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635" cy="3429000"/>
          </a:xfrm>
          <a:custGeom>
            <a:avLst/>
            <a:gdLst/>
            <a:ahLst/>
            <a:cxnLst/>
            <a:rect l="0" t="0" r="6096635" b="3429000"/>
            <a:pathLst>
              <a:path w="6096635" h="3429000" fill="none" extrusionOk="0">
                <a:moveTo>
                  <a:pt x="0" y="0"/>
                </a:moveTo>
                <a:lnTo>
                  <a:pt x="6096635" y="0"/>
                </a:lnTo>
                <a:lnTo>
                  <a:pt x="6096635" y="3429000"/>
                </a:lnTo>
                <a:lnTo>
                  <a:pt x="0" y="3429000"/>
                </a:lnTo>
                <a:close/>
              </a:path>
            </a:pathLst>
          </a:custGeo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3" name="Google Shape;4;n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JAAAACQAAAAkAAAAAAAAAAAAAAAAAAAAAEAAABQAAAAAAAAAAAA4D8AAAAAAADgPwAAAAAAAOA/AAAAAAAA4D8AAAAAAADgPwAAAAAAAOA/AAAAAAAA4D8AAAAAAADgPwAAAAAAAOA/AAAAAAAA4D8CAAAAjAAAAAAAAAAAAAAABY3H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VgVgKAAAAACgAAAAoAAAAZAAAAGQAAAAAAAAAzMzMAAAAAABQAAAAUAAAAGQAAABkAAAAAAAAABcAAAAUAAAAAAAAAAAAAAD/fwAA/38AAAAAAAAJAAAABAAAAGEAc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2/AAD/Hw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 cap="none"/>
            </a:lvl1pPr>
            <a:lvl2pPr marL="9144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 cap="none"/>
            </a:lvl2pPr>
            <a:lvl3pPr marL="13716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 cap="none"/>
            </a:lvl3pPr>
            <a:lvl4pPr marL="18288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 cap="none"/>
            </a:lvl4pPr>
            <a:lvl5pPr marL="22860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 cap="none"/>
            </a:lvl5pPr>
            <a:lvl6pPr marL="27432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 cap="none"/>
            </a:lvl6pPr>
            <a:lvl7pPr marL="32004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 cap="none"/>
            </a:lvl7pPr>
            <a:lvl8pPr marL="36576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 cap="none"/>
            </a:lvl8pPr>
            <a:lvl9pPr marL="41148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 cap="none"/>
            </a:lvl9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5;p:notes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C0AAAAAWAIAADgEAADYJwAAUBkAAAAAAAAAAAAAAAAAAAEAAABQAAAAAAAAAAAA4D8AAAAAAADgPwAAAAAAAOA/AAAAAAAA4D8AAAAAAADgPwAAAAAAAOA/AAAAAAAA4D8AAAAAAADgPwAAAAAAAOA/AAAAAAAA4D8CAAAAjAAAAAAAAAAAAAAA////DIFjU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316;p:notes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JAAAACQAAAAkAAAAAAAAAAAAAAAAAAAAAEAAABQAAAAAAAAAAAA4D8AAAAAAADgPwAAAAAAAOA/AAAAAAAA4D8AAAAAAADgPwAAAAAAAOA/AAAAAAAA4D8AAAAAAADgPwAAAAAAAOA/AAAAAAAA4D8CAAAAjAAAAAAAAAAAAAAA////DIFjUwgAAAAAAAAAAAAAAAAAAAAAAAAAAAAAAAAAAAAAZAAAAAEAAABAAAAAAAAAAAAAAAA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28;ge2b3de137c_0_19992:notes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C0AAAAAWAIAADgEAADYJwAAUBkAAAAAAAAAAAAAAAAAAAEAAABQAAAAAAAAAAAA4D8AAAAAAADgPwAAAAAAAOA/AAAAAAAA4D8AAAAAAADgPwAAAAAAAOA/AAAAAAAA4D8AAAAAAADgPwAAAAAAAOA/AAAAAAAA4D8CAAAAjAAAAAAAAAAAAAAA////DIFjU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329;ge2b3de137c_0_19992:notes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JAAAACQAAAAkAAAAAAAAAAAAAAAAAAAAAEAAABQAAAAAAAAAAAA4D8AAAAAAADgPwAAAAAAAOA/AAAAAAAA4D8AAAAAAADgPwAAAAAAAOA/AAAAAAAA4D8AAAAAAADgPwAAAAAAAOA/AAAAAAAA4D8CAAAAjAAAAAAAAAAAAAAA////DIFjUwgAAAAAAAAAAAAAAAAAAAAAAAAAAAAAAAAAAAAAZAAAAAEAAABAAAAAAAAAAAAAAAA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32;ge35c3613c9_0_16:notes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C0AAAAAWAIAADgEAADYJwAAUBkAAAAAAAAAAAAAAAAAAAEAAABQAAAAAAAAAAAA4D8AAAAAAADgPwAAAAAAAOA/AAAAAAAA4D8AAAAAAADgPwAAAAAAAOA/AAAAAAAA4D8AAAAAAADgPwAAAAAAAOA/AAAAAAAA4D8CAAAAjAAAAAAAAAAAAAAA////DIFjU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GMAb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533;ge35c3613c9_0_16:notes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JAAAACQAAAAkAAAAAAAAAAAAAAAAAAAAAEAAABQAAAAAAAAAAAA4D8AAAAAAADgPwAAAAAAAOA/AAAAAAAA4D8AAAAAAADgPwAAAAAAAOA/AAAAAAAA4D8AAAAAAADgPwAAAAAAAOA/AAAAAAAA4D8CAAAAjAAAAAAAAAAAAAAA////DIFjUwgAAAAAAAAAAAAAAAAAAAAAAAAAAAAAAAAAAAAAZAAAAAEAAABAAAAAAAAAAAAAAAA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HApFA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32;ge35c3613c9_0_16:notes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C0AAAAAWAIAADgEAADYJwAAUBkAAAAAAAAAAAAAAAAAAAEAAABQAAAAAAAAAAAA4D8AAAAAAADgPwAAAAAAAOA/AAAAAAAA4D8AAAAAAADgPwAAAAAAAOA/AAAAAAAA4D8AAAAAAADgPwAAAAAAAOA/AAAAAAAA4D8CAAAAjAAAAAAAAAAAAAAA////DIFjU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ICKqg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533;ge35c3613c9_0_16:notes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JAAAACQAAAAkAAAAAAAAAAAAAAAAAAAAAEAAABQAAAAAAAAAAAA4D8AAAAAAADgPwAAAAAAAOA/AAAAAAAA4D8AAAAAAADgPwAAAAAAAOA/AAAAAAAA4D8AAAAAAADgPwAAAAAAAOA/AAAAAAAA4D8CAAAAjAAAAAAAAAAAAAAA////DIFjUwgAAAAAAAAAAAAAAAAAAAAAAAAAAAAAAAAAAAAAZAAAAAEAAABAAAAAAAAAAAAAAAA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32;ge35c3613c9_0_16:notes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C0AAAAAWAIAADgEAADYJwAAUBkAAAAAAAAAAAAAAAAAAAEAAABQAAAAAAAAAAAA4D8AAAAAAADgPwAAAAAAAOA/AAAAAAAA4D8AAAAAAADgPwAAAAAAAOA/AAAAAAAA4D8AAAAAAADgPwAAAAAAAOA/AAAAAAAA4D8CAAAAjAAAAAAAAAAAAAAA////DIFjU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533;ge35c3613c9_0_16:notes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JAAAACQAAAAkAAAAAAAAAAAAAAAAAAAAAEAAABQAAAAAAAAAAAA4D8AAAAAAADgPwAAAAAAAOA/AAAAAAAA4D8AAAAAAADgPwAAAAAAAOA/AAAAAAAA4D8AAAAAAADgPwAAAAAAAOA/AAAAAAAA4D8CAAAAjAAAAAAAAAAAAAAA////DIFjUwgAAAAAAAAAAAAAAAAAAAAAAAAAAAAAAAAAAAAAZAAAAAEAAABAAAAAAAAAAAAAAAA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32;ge35c3613c9_0_16:notes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C0AAAAAWAIAADgEAADYJwAAUBkAAAAAAAAAAAAAAAAAAAEAAABQAAAAAAAAAAAA4D8AAAAAAADgPwAAAAAAAOA/AAAAAAAA4D8AAAAAAADgPwAAAAAAAOA/AAAAAAAA4D8AAAAAAADgPwAAAAAAAOA/AAAAAAAA4D8CAAAAjAAAAAAAAAAAAAAA////DIFjU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533;ge35c3613c9_0_16:notes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JAAAACQAAAAkAAAAAAAAAAAAAAAAAAAAAEAAABQAAAAAAAAAAAA4D8AAAAAAADgPwAAAAAAAOA/AAAAAAAA4D8AAAAAAADgPwAAAAAAAOA/AAAAAAAA4D8AAAAAAADgPwAAAAAAAOA/AAAAAAAA4D8CAAAAjAAAAAAAAAAAAAAA////DIFjUwgAAAAAAAAAAAAAAAAAAAAAAAAAAAAAAAAAAAAAZAAAAAEAAABAAAAAAAAAAAAAAAA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262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32;ge35c3613c9_0_16:notes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C0AAAAAWAIAADgEAADYJwAAUBkAAAAAAAAAAAAAAAAAAAEAAABQAAAAAAAAAAAA4D8AAAAAAADgPwAAAAAAAOA/AAAAAAAA4D8AAAAAAADgPwAAAAAAAOA/AAAAAAAA4D8AAAAAAADgPwAAAAAAAOA/AAAAAAAA4D8CAAAAjAAAAAAAAAAAAAAA////DIFjU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533;ge35c3613c9_0_16:notes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JAAAACQAAAAkAAAAAAAAAAAAAAAAAAAAAEAAABQAAAAAAAAAAAA4D8AAAAAAADgPwAAAAAAAOA/AAAAAAAA4D8AAAAAAADgPwAAAAAAAOA/AAAAAAAA4D8AAAAAAADgPwAAAAAAAOA/AAAAAAAA4D8CAAAAjAAAAAAAAAAAAAAA////DIFjUwgAAAAAAAAAAAAAAAAAAAAAAAAAAAAAAAAAAAAAZAAAAAEAAABAAAAAAAAAAAAAAAA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527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32;ge35c3613c9_0_16:notes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C0AAAAAWAIAADgEAADYJwAAUBkAAAAAAAAAAAAAAAAAAAEAAABQAAAAAAAAAAAA4D8AAAAAAADgPwAAAAAAAOA/AAAAAAAA4D8AAAAAAADgPwAAAAAAAOA/AAAAAAAA4D8AAAAAAADgPwAAAAAAAOA/AAAAAAAA4D8CAAAAjAAAAAAAAAAAAAAA////DIFjU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533;ge35c3613c9_0_16:notes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JAAAACQAAAAkAAAAAAAAAAAAAAAAAAAAAEAAABQAAAAAAAAAAAA4D8AAAAAAADgPwAAAAAAAOA/AAAAAAAA4D8AAAAAAADgPwAAAAAAAOA/AAAAAAAA4D8AAAAAAADgPwAAAAAAAOA/AAAAAAAA4D8CAAAAjAAAAAAAAAAAAAAA////DIFjUwgAAAAAAAAAAAAAAAAAAAAAAAAAAAAAAAAAAAAAZAAAAAEAAABAAAAAAAAAAAAAAAA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444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32;ge35c3613c9_0_16:notes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C0AAAAAWAIAADgEAADYJwAAUBkAAAAAAAAAAAAAAAAAAAEAAABQAAAAAAAAAAAA4D8AAAAAAADgPwAAAAAAAOA/AAAAAAAA4D8AAAAAAADgPwAAAAAAAOA/AAAAAAAA4D8AAAAAAADgPwAAAAAAAOA/AAAAAAAA4D8CAAAAjAAAAAAAAAAAAAAA////DIFjU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533;ge35c3613c9_0_16:notes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JAAAACQAAAAkAAAAAAAAAAAAAAAAAAAAAEAAABQAAAAAAAAAAAA4D8AAAAAAADgPwAAAAAAAOA/AAAAAAAA4D8AAAAAAADgPwAAAAAAAOA/AAAAAAAA4D8AAAAAAADgPwAAAAAAAOA/AAAAAAAA4D8CAAAAjAAAAAAAAAAAAAAA////DIFjUwgAAAAAAAAAAAAAAAAAAAAAAAAAAAAAAAAAAAAAZAAAAAEAAABAAAAAAAAAAAAAAAA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794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e2b3de137c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e2b3de137c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gWNT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BIY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WNTAIFjUwEAAAAAAAAAAAAAAAAAAAAAAAAAAAAAAAAAAAAAAAAAAFI+MgJ/f38AcZlyA8zMzADAwP8Af39/AAAAAAAAAAAAAAAAAAAAAAAAAAAAIQAAABgAAAAUAAAAvQEAAGAJAADhDwAANi0AABAAAAAmAAAACAAAAP//////////"/>
              </a:ext>
            </a:extLst>
          </p:cNvSpPr>
          <p:nvPr/>
        </p:nvSpPr>
        <p:spPr>
          <a:xfrm>
            <a:off x="282575" y="1524000"/>
            <a:ext cx="2298700" cy="5825490"/>
          </a:xfrm>
          <a:custGeom>
            <a:avLst/>
            <a:gdLst/>
            <a:ahLst/>
            <a:cxnLst/>
            <a:rect l="0" t="0" r="2298700" b="5825490"/>
            <a:pathLst>
              <a:path w="2298700" h="5825490">
                <a:moveTo>
                  <a:pt x="1191924" y="143"/>
                </a:moveTo>
                <a:cubicBezTo>
                  <a:pt x="1124235" y="143"/>
                  <a:pt x="1073719" y="2003"/>
                  <a:pt x="1038944" y="7870"/>
                </a:cubicBezTo>
                <a:cubicBezTo>
                  <a:pt x="959378" y="23324"/>
                  <a:pt x="978697" y="58239"/>
                  <a:pt x="990432" y="73693"/>
                </a:cubicBezTo>
                <a:cubicBezTo>
                  <a:pt x="1009751" y="102741"/>
                  <a:pt x="1035080" y="139660"/>
                  <a:pt x="1060124" y="174431"/>
                </a:cubicBezTo>
                <a:cubicBezTo>
                  <a:pt x="1104773" y="242258"/>
                  <a:pt x="1093181" y="263579"/>
                  <a:pt x="1085453" y="273309"/>
                </a:cubicBezTo>
                <a:cubicBezTo>
                  <a:pt x="1082878" y="275742"/>
                  <a:pt x="1079443" y="276886"/>
                  <a:pt x="1075293" y="276886"/>
                </a:cubicBezTo>
                <a:cubicBezTo>
                  <a:pt x="1047387" y="276886"/>
                  <a:pt x="987283" y="226088"/>
                  <a:pt x="953654" y="195752"/>
                </a:cubicBezTo>
                <a:cubicBezTo>
                  <a:pt x="933333" y="178581"/>
                  <a:pt x="914586" y="167134"/>
                  <a:pt x="901420" y="167134"/>
                </a:cubicBezTo>
                <a:cubicBezTo>
                  <a:pt x="889399" y="167134"/>
                  <a:pt x="881815" y="176578"/>
                  <a:pt x="881815" y="199616"/>
                </a:cubicBezTo>
                <a:lnTo>
                  <a:pt x="881815" y="529018"/>
                </a:lnTo>
                <a:cubicBezTo>
                  <a:pt x="881815" y="548192"/>
                  <a:pt x="889113" y="558924"/>
                  <a:pt x="904282" y="558924"/>
                </a:cubicBezTo>
                <a:cubicBezTo>
                  <a:pt x="918307" y="558924"/>
                  <a:pt x="939057" y="549623"/>
                  <a:pt x="967105" y="529018"/>
                </a:cubicBezTo>
                <a:cubicBezTo>
                  <a:pt x="1018337" y="490382"/>
                  <a:pt x="1060839" y="458902"/>
                  <a:pt x="1077869" y="458902"/>
                </a:cubicBezTo>
                <a:cubicBezTo>
                  <a:pt x="1082019" y="458902"/>
                  <a:pt x="1084595" y="460905"/>
                  <a:pt x="1085453" y="465198"/>
                </a:cubicBezTo>
                <a:cubicBezTo>
                  <a:pt x="1087314" y="488379"/>
                  <a:pt x="1087314" y="507840"/>
                  <a:pt x="1067852" y="531021"/>
                </a:cubicBezTo>
                <a:cubicBezTo>
                  <a:pt x="1050536" y="552342"/>
                  <a:pt x="1009751" y="594984"/>
                  <a:pt x="982561" y="627895"/>
                </a:cubicBezTo>
                <a:cubicBezTo>
                  <a:pt x="945926" y="672398"/>
                  <a:pt x="974833" y="682271"/>
                  <a:pt x="986425" y="682271"/>
                </a:cubicBezTo>
                <a:lnTo>
                  <a:pt x="1052396" y="682271"/>
                </a:lnTo>
                <a:lnTo>
                  <a:pt x="1052396" y="687995"/>
                </a:lnTo>
                <a:lnTo>
                  <a:pt x="1052396" y="759685"/>
                </a:lnTo>
                <a:cubicBezTo>
                  <a:pt x="984564" y="771418"/>
                  <a:pt x="959378" y="864429"/>
                  <a:pt x="1019482" y="891474"/>
                </a:cubicBezTo>
                <a:cubicBezTo>
                  <a:pt x="1019482" y="891474"/>
                  <a:pt x="496289" y="957440"/>
                  <a:pt x="490422" y="1044584"/>
                </a:cubicBezTo>
                <a:cubicBezTo>
                  <a:pt x="488561" y="1108547"/>
                  <a:pt x="653132" y="1443673"/>
                  <a:pt x="752018" y="1674483"/>
                </a:cubicBezTo>
                <a:lnTo>
                  <a:pt x="752018" y="1672337"/>
                </a:lnTo>
                <a:cubicBezTo>
                  <a:pt x="794664" y="1769354"/>
                  <a:pt x="815986" y="1837181"/>
                  <a:pt x="825717" y="1879823"/>
                </a:cubicBezTo>
                <a:cubicBezTo>
                  <a:pt x="796524" y="1875959"/>
                  <a:pt x="779208" y="1872096"/>
                  <a:pt x="779208" y="1872096"/>
                </a:cubicBezTo>
                <a:cubicBezTo>
                  <a:pt x="775344" y="1871523"/>
                  <a:pt x="771481" y="1871237"/>
                  <a:pt x="767617" y="1871237"/>
                </a:cubicBezTo>
                <a:cubicBezTo>
                  <a:pt x="729408" y="1871237"/>
                  <a:pt x="695062" y="1897280"/>
                  <a:pt x="688050" y="1935915"/>
                </a:cubicBezTo>
                <a:cubicBezTo>
                  <a:pt x="682326" y="1970830"/>
                  <a:pt x="701645" y="2005745"/>
                  <a:pt x="732699" y="2019339"/>
                </a:cubicBezTo>
                <a:cubicBezTo>
                  <a:pt x="695778" y="2015476"/>
                  <a:pt x="674598" y="2011612"/>
                  <a:pt x="674598" y="2011612"/>
                </a:cubicBezTo>
                <a:cubicBezTo>
                  <a:pt x="668445" y="2010753"/>
                  <a:pt x="662434" y="2010324"/>
                  <a:pt x="656424" y="2010324"/>
                </a:cubicBezTo>
                <a:cubicBezTo>
                  <a:pt x="595604" y="2010324"/>
                  <a:pt x="541940" y="2054254"/>
                  <a:pt x="532924" y="2114210"/>
                </a:cubicBezTo>
                <a:cubicBezTo>
                  <a:pt x="521333" y="2182180"/>
                  <a:pt x="567842" y="2246000"/>
                  <a:pt x="635817" y="2255730"/>
                </a:cubicBezTo>
                <a:cubicBezTo>
                  <a:pt x="636389" y="2256445"/>
                  <a:pt x="637105" y="2256875"/>
                  <a:pt x="637820" y="2257161"/>
                </a:cubicBezTo>
                <a:cubicBezTo>
                  <a:pt x="600613" y="2253584"/>
                  <a:pt x="579576" y="2251866"/>
                  <a:pt x="579576" y="2251866"/>
                </a:cubicBezTo>
                <a:cubicBezTo>
                  <a:pt x="573566" y="2251151"/>
                  <a:pt x="567699" y="2250722"/>
                  <a:pt x="561831" y="2250722"/>
                </a:cubicBezTo>
                <a:cubicBezTo>
                  <a:pt x="495287" y="2250722"/>
                  <a:pt x="437330" y="2300518"/>
                  <a:pt x="428314" y="2368202"/>
                </a:cubicBezTo>
                <a:cubicBezTo>
                  <a:pt x="418726" y="2441752"/>
                  <a:pt x="470959" y="2509578"/>
                  <a:pt x="546662" y="2519309"/>
                </a:cubicBezTo>
                <a:cubicBezTo>
                  <a:pt x="552386" y="2519309"/>
                  <a:pt x="664724" y="2532760"/>
                  <a:pt x="850761" y="2542633"/>
                </a:cubicBezTo>
                <a:cubicBezTo>
                  <a:pt x="850761" y="2542633"/>
                  <a:pt x="850761" y="2556084"/>
                  <a:pt x="852907" y="2559947"/>
                </a:cubicBezTo>
                <a:cubicBezTo>
                  <a:pt x="872227" y="2974633"/>
                  <a:pt x="877951" y="4242014"/>
                  <a:pt x="639681" y="4620068"/>
                </a:cubicBezTo>
                <a:cubicBezTo>
                  <a:pt x="634958" y="4619639"/>
                  <a:pt x="630236" y="4619496"/>
                  <a:pt x="625656" y="4619496"/>
                </a:cubicBezTo>
                <a:cubicBezTo>
                  <a:pt x="512031" y="4619496"/>
                  <a:pt x="423019" y="4732397"/>
                  <a:pt x="482551" y="4875777"/>
                </a:cubicBezTo>
                <a:cubicBezTo>
                  <a:pt x="244281" y="4885364"/>
                  <a:pt x="104753" y="5123901"/>
                  <a:pt x="286926" y="5302196"/>
                </a:cubicBezTo>
                <a:cubicBezTo>
                  <a:pt x="143" y="5431839"/>
                  <a:pt x="13595" y="5612137"/>
                  <a:pt x="360625" y="5724609"/>
                </a:cubicBezTo>
                <a:cubicBezTo>
                  <a:pt x="660860" y="5819480"/>
                  <a:pt x="1081590" y="5825347"/>
                  <a:pt x="1191924" y="5825347"/>
                </a:cubicBezTo>
                <a:lnTo>
                  <a:pt x="1298537" y="5825347"/>
                </a:lnTo>
                <a:cubicBezTo>
                  <a:pt x="1300398" y="5823344"/>
                  <a:pt x="1300398" y="5823344"/>
                  <a:pt x="1302401" y="5823344"/>
                </a:cubicBezTo>
                <a:lnTo>
                  <a:pt x="1345046" y="5823344"/>
                </a:lnTo>
                <a:cubicBezTo>
                  <a:pt x="1358641" y="5821483"/>
                  <a:pt x="1372236" y="5821483"/>
                  <a:pt x="1387692" y="5821483"/>
                </a:cubicBezTo>
                <a:lnTo>
                  <a:pt x="1393416" y="5821483"/>
                </a:lnTo>
                <a:cubicBezTo>
                  <a:pt x="1407154" y="5819480"/>
                  <a:pt x="1422610" y="5819480"/>
                  <a:pt x="1438065" y="5817620"/>
                </a:cubicBezTo>
                <a:lnTo>
                  <a:pt x="1443932" y="5817620"/>
                </a:lnTo>
                <a:cubicBezTo>
                  <a:pt x="1459388" y="5817620"/>
                  <a:pt x="1474843" y="5815617"/>
                  <a:pt x="1490441" y="5813756"/>
                </a:cubicBezTo>
                <a:lnTo>
                  <a:pt x="1498169" y="5813756"/>
                </a:lnTo>
                <a:cubicBezTo>
                  <a:pt x="1513624" y="5813756"/>
                  <a:pt x="1531226" y="5811753"/>
                  <a:pt x="1546682" y="5809893"/>
                </a:cubicBezTo>
                <a:lnTo>
                  <a:pt x="1554409" y="5809893"/>
                </a:lnTo>
                <a:cubicBezTo>
                  <a:pt x="1571725" y="5807889"/>
                  <a:pt x="1589327" y="5806029"/>
                  <a:pt x="1604783" y="5804026"/>
                </a:cubicBezTo>
                <a:lnTo>
                  <a:pt x="1612510" y="5804026"/>
                </a:lnTo>
                <a:lnTo>
                  <a:pt x="1664744" y="5798302"/>
                </a:lnTo>
                <a:cubicBezTo>
                  <a:pt x="1668751" y="5796156"/>
                  <a:pt x="1670754" y="5796156"/>
                  <a:pt x="1672614" y="5796156"/>
                </a:cubicBezTo>
                <a:cubicBezTo>
                  <a:pt x="1690073" y="5794296"/>
                  <a:pt x="1707389" y="5792292"/>
                  <a:pt x="1726851" y="5788429"/>
                </a:cubicBezTo>
                <a:lnTo>
                  <a:pt x="1732719" y="5788429"/>
                </a:lnTo>
                <a:cubicBezTo>
                  <a:pt x="1752038" y="5784565"/>
                  <a:pt x="1769497" y="5782705"/>
                  <a:pt x="1786956" y="5778841"/>
                </a:cubicBezTo>
                <a:lnTo>
                  <a:pt x="1794683" y="5778841"/>
                </a:lnTo>
                <a:cubicBezTo>
                  <a:pt x="1812142" y="5774978"/>
                  <a:pt x="1829601" y="5771114"/>
                  <a:pt x="1849063" y="5767251"/>
                </a:cubicBezTo>
                <a:lnTo>
                  <a:pt x="1852927" y="5767251"/>
                </a:lnTo>
                <a:cubicBezTo>
                  <a:pt x="1872246" y="5763387"/>
                  <a:pt x="1889562" y="5759524"/>
                  <a:pt x="1907164" y="5755660"/>
                </a:cubicBezTo>
                <a:cubicBezTo>
                  <a:pt x="1909024" y="5755660"/>
                  <a:pt x="1911028" y="5753657"/>
                  <a:pt x="1911028" y="5753657"/>
                </a:cubicBezTo>
                <a:cubicBezTo>
                  <a:pt x="1930347" y="5749650"/>
                  <a:pt x="1947806" y="5745787"/>
                  <a:pt x="1967125" y="5740063"/>
                </a:cubicBezTo>
                <a:lnTo>
                  <a:pt x="1969129" y="5740063"/>
                </a:lnTo>
                <a:cubicBezTo>
                  <a:pt x="1986587" y="5734196"/>
                  <a:pt x="2005907" y="5728472"/>
                  <a:pt x="2023365" y="5724609"/>
                </a:cubicBezTo>
                <a:cubicBezTo>
                  <a:pt x="2077745" y="5707008"/>
                  <a:pt x="2124255" y="5687691"/>
                  <a:pt x="2160890" y="5666513"/>
                </a:cubicBezTo>
                <a:cubicBezTo>
                  <a:pt x="2252048" y="5618004"/>
                  <a:pt x="2298557" y="5561768"/>
                  <a:pt x="2298557" y="5505532"/>
                </a:cubicBezTo>
                <a:cubicBezTo>
                  <a:pt x="2298557" y="5495945"/>
                  <a:pt x="2298557" y="5486215"/>
                  <a:pt x="2296553" y="5476484"/>
                </a:cubicBezTo>
                <a:cubicBezTo>
                  <a:pt x="2294693" y="5472621"/>
                  <a:pt x="2292690" y="5466754"/>
                  <a:pt x="2290829" y="5462890"/>
                </a:cubicBezTo>
                <a:cubicBezTo>
                  <a:pt x="2284962" y="5443573"/>
                  <a:pt x="2271510" y="5426115"/>
                  <a:pt x="2256055" y="5406798"/>
                </a:cubicBezTo>
                <a:cubicBezTo>
                  <a:pt x="2221137" y="5369879"/>
                  <a:pt x="2168760" y="5334965"/>
                  <a:pt x="2097065" y="5302196"/>
                </a:cubicBezTo>
                <a:cubicBezTo>
                  <a:pt x="2120391" y="5278872"/>
                  <a:pt x="2139710" y="5255691"/>
                  <a:pt x="2153162" y="5234227"/>
                </a:cubicBezTo>
                <a:cubicBezTo>
                  <a:pt x="2159029" y="5222636"/>
                  <a:pt x="2164753" y="5211045"/>
                  <a:pt x="2168760" y="5199312"/>
                </a:cubicBezTo>
                <a:cubicBezTo>
                  <a:pt x="2195807" y="5131628"/>
                  <a:pt x="2176488" y="5063659"/>
                  <a:pt x="2133843" y="5007566"/>
                </a:cubicBezTo>
                <a:cubicBezTo>
                  <a:pt x="2126115" y="4999839"/>
                  <a:pt x="2118244" y="4990109"/>
                  <a:pt x="2108656" y="4982238"/>
                </a:cubicBezTo>
                <a:cubicBezTo>
                  <a:pt x="2079606" y="4951330"/>
                  <a:pt x="2040824" y="4926146"/>
                  <a:pt x="1998179" y="4906828"/>
                </a:cubicBezTo>
                <a:cubicBezTo>
                  <a:pt x="1986587" y="4900961"/>
                  <a:pt x="1974853" y="4895237"/>
                  <a:pt x="1961401" y="4891374"/>
                </a:cubicBezTo>
                <a:cubicBezTo>
                  <a:pt x="1942082" y="4885364"/>
                  <a:pt x="1922619" y="4879640"/>
                  <a:pt x="1901297" y="4875777"/>
                </a:cubicBezTo>
                <a:cubicBezTo>
                  <a:pt x="1905160" y="4866046"/>
                  <a:pt x="1909024" y="4856459"/>
                  <a:pt x="1911028" y="4848732"/>
                </a:cubicBezTo>
                <a:cubicBezTo>
                  <a:pt x="1916752" y="4829271"/>
                  <a:pt x="1918756" y="4811814"/>
                  <a:pt x="1920616" y="4796217"/>
                </a:cubicBezTo>
                <a:cubicBezTo>
                  <a:pt x="1924337" y="4692903"/>
                  <a:pt x="1850637" y="4619496"/>
                  <a:pt x="1758191" y="4619496"/>
                </a:cubicBezTo>
                <a:cubicBezTo>
                  <a:pt x="1753612" y="4619496"/>
                  <a:pt x="1749033" y="4619639"/>
                  <a:pt x="1744310" y="4620068"/>
                </a:cubicBezTo>
                <a:cubicBezTo>
                  <a:pt x="1657016" y="4482269"/>
                  <a:pt x="1602779" y="4222697"/>
                  <a:pt x="1567861" y="3930070"/>
                </a:cubicBezTo>
                <a:cubicBezTo>
                  <a:pt x="1546682" y="3744048"/>
                  <a:pt x="1535090" y="3544432"/>
                  <a:pt x="1529080" y="3352687"/>
                </a:cubicBezTo>
                <a:cubicBezTo>
                  <a:pt x="1527219" y="3298311"/>
                  <a:pt x="1525216" y="3244079"/>
                  <a:pt x="1523356" y="3191706"/>
                </a:cubicBezTo>
                <a:cubicBezTo>
                  <a:pt x="1519492" y="2916537"/>
                  <a:pt x="1525216" y="2674422"/>
                  <a:pt x="1533087" y="2540630"/>
                </a:cubicBezTo>
                <a:cubicBezTo>
                  <a:pt x="1695797" y="2530899"/>
                  <a:pt x="1794683" y="2519309"/>
                  <a:pt x="1802554" y="2519309"/>
                </a:cubicBezTo>
                <a:cubicBezTo>
                  <a:pt x="1876110" y="2509578"/>
                  <a:pt x="1928344" y="2441752"/>
                  <a:pt x="1918756" y="2368202"/>
                </a:cubicBezTo>
                <a:cubicBezTo>
                  <a:pt x="1911600" y="2300518"/>
                  <a:pt x="1853643" y="2250722"/>
                  <a:pt x="1787099" y="2250722"/>
                </a:cubicBezTo>
                <a:cubicBezTo>
                  <a:pt x="1781374" y="2250722"/>
                  <a:pt x="1775364" y="2251151"/>
                  <a:pt x="1769497" y="2251866"/>
                </a:cubicBezTo>
                <a:cubicBezTo>
                  <a:pt x="1767779" y="2251866"/>
                  <a:pt x="1749176" y="2253441"/>
                  <a:pt x="1715689" y="2256875"/>
                </a:cubicBezTo>
                <a:cubicBezTo>
                  <a:pt x="1781231" y="2243281"/>
                  <a:pt x="1825594" y="2182609"/>
                  <a:pt x="1816006" y="2116214"/>
                </a:cubicBezTo>
                <a:cubicBezTo>
                  <a:pt x="1805416" y="2054397"/>
                  <a:pt x="1753040" y="2010324"/>
                  <a:pt x="1692506" y="2010324"/>
                </a:cubicBezTo>
                <a:cubicBezTo>
                  <a:pt x="1686639" y="2010324"/>
                  <a:pt x="1680628" y="2010753"/>
                  <a:pt x="1674618" y="2011612"/>
                </a:cubicBezTo>
                <a:cubicBezTo>
                  <a:pt x="1674618" y="2011612"/>
                  <a:pt x="1653152" y="2015476"/>
                  <a:pt x="1616374" y="2019339"/>
                </a:cubicBezTo>
                <a:cubicBezTo>
                  <a:pt x="1647428" y="2003885"/>
                  <a:pt x="1664744" y="1970830"/>
                  <a:pt x="1659019" y="1935915"/>
                </a:cubicBezTo>
                <a:cubicBezTo>
                  <a:pt x="1652150" y="1897996"/>
                  <a:pt x="1619093" y="1870808"/>
                  <a:pt x="1583174" y="1870808"/>
                </a:cubicBezTo>
                <a:cubicBezTo>
                  <a:pt x="1578737" y="1870808"/>
                  <a:pt x="1574301" y="1871237"/>
                  <a:pt x="1569865" y="1872096"/>
                </a:cubicBezTo>
                <a:cubicBezTo>
                  <a:pt x="1567861" y="1872096"/>
                  <a:pt x="1566001" y="1873956"/>
                  <a:pt x="1558273" y="1873956"/>
                </a:cubicBezTo>
                <a:cubicBezTo>
                  <a:pt x="1566001" y="1833317"/>
                  <a:pt x="1600919" y="1746030"/>
                  <a:pt x="1645424" y="1643432"/>
                </a:cubicBezTo>
                <a:lnTo>
                  <a:pt x="1674618" y="1579326"/>
                </a:lnTo>
                <a:cubicBezTo>
                  <a:pt x="1693937" y="1534824"/>
                  <a:pt x="1713399" y="1490178"/>
                  <a:pt x="1734579" y="1443673"/>
                </a:cubicBezTo>
                <a:cubicBezTo>
                  <a:pt x="1750034" y="1410904"/>
                  <a:pt x="1765633" y="1377850"/>
                  <a:pt x="1779228" y="1344938"/>
                </a:cubicBezTo>
                <a:cubicBezTo>
                  <a:pt x="1784952" y="1333348"/>
                  <a:pt x="1788816" y="1323617"/>
                  <a:pt x="1794683" y="1311884"/>
                </a:cubicBezTo>
                <a:cubicBezTo>
                  <a:pt x="1804414" y="1290706"/>
                  <a:pt x="1812142" y="1271388"/>
                  <a:pt x="1821873" y="1249924"/>
                </a:cubicBezTo>
                <a:lnTo>
                  <a:pt x="1833465" y="1221019"/>
                </a:lnTo>
                <a:cubicBezTo>
                  <a:pt x="1841192" y="1201558"/>
                  <a:pt x="1849063" y="1184101"/>
                  <a:pt x="1856791" y="1166643"/>
                </a:cubicBezTo>
                <a:cubicBezTo>
                  <a:pt x="1858651" y="1158916"/>
                  <a:pt x="1862515" y="1151189"/>
                  <a:pt x="1864519" y="1143462"/>
                </a:cubicBezTo>
                <a:cubicBezTo>
                  <a:pt x="1879974" y="1104684"/>
                  <a:pt x="1889562" y="1073632"/>
                  <a:pt x="1891565" y="1054315"/>
                </a:cubicBezTo>
                <a:cubicBezTo>
                  <a:pt x="1893426" y="1050451"/>
                  <a:pt x="1893426" y="1048448"/>
                  <a:pt x="1893426" y="1044584"/>
                </a:cubicBezTo>
                <a:cubicBezTo>
                  <a:pt x="1891565" y="1034854"/>
                  <a:pt x="1883838" y="1023263"/>
                  <a:pt x="1868382" y="1013533"/>
                </a:cubicBezTo>
                <a:cubicBezTo>
                  <a:pt x="1850924" y="1000082"/>
                  <a:pt x="1821873" y="988349"/>
                  <a:pt x="1788816" y="976758"/>
                </a:cubicBezTo>
                <a:cubicBezTo>
                  <a:pt x="1783092" y="974755"/>
                  <a:pt x="1775364" y="972894"/>
                  <a:pt x="1767636" y="970891"/>
                </a:cubicBezTo>
                <a:cubicBezTo>
                  <a:pt x="1753898" y="967028"/>
                  <a:pt x="1738443" y="961304"/>
                  <a:pt x="1722987" y="957440"/>
                </a:cubicBezTo>
                <a:lnTo>
                  <a:pt x="1676478" y="945707"/>
                </a:lnTo>
                <a:cubicBezTo>
                  <a:pt x="1529080" y="912795"/>
                  <a:pt x="1364509" y="891474"/>
                  <a:pt x="1364509" y="891474"/>
                </a:cubicBezTo>
                <a:cubicBezTo>
                  <a:pt x="1385688" y="885607"/>
                  <a:pt x="1397423" y="866290"/>
                  <a:pt x="1397423" y="844969"/>
                </a:cubicBezTo>
                <a:cubicBezTo>
                  <a:pt x="1399426" y="841105"/>
                  <a:pt x="1397423" y="837242"/>
                  <a:pt x="1397423" y="835238"/>
                </a:cubicBezTo>
                <a:cubicBezTo>
                  <a:pt x="1395563" y="808050"/>
                  <a:pt x="1381825" y="781006"/>
                  <a:pt x="1354778" y="767412"/>
                </a:cubicBezTo>
                <a:cubicBezTo>
                  <a:pt x="1349053" y="763548"/>
                  <a:pt x="1339179" y="759685"/>
                  <a:pt x="1331451" y="759685"/>
                </a:cubicBezTo>
                <a:lnTo>
                  <a:pt x="1331451" y="682271"/>
                </a:lnTo>
                <a:lnTo>
                  <a:pt x="1397423" y="682271"/>
                </a:lnTo>
                <a:cubicBezTo>
                  <a:pt x="1397423" y="682271"/>
                  <a:pt x="1418746" y="678408"/>
                  <a:pt x="1414882" y="656943"/>
                </a:cubicBezTo>
                <a:cubicBezTo>
                  <a:pt x="1412878" y="649216"/>
                  <a:pt x="1409015" y="639629"/>
                  <a:pt x="1399426" y="627895"/>
                </a:cubicBezTo>
                <a:cubicBezTo>
                  <a:pt x="1387692" y="610438"/>
                  <a:pt x="1374097" y="593124"/>
                  <a:pt x="1360645" y="577526"/>
                </a:cubicBezTo>
                <a:cubicBezTo>
                  <a:pt x="1343043" y="558209"/>
                  <a:pt x="1325727" y="540608"/>
                  <a:pt x="1314136" y="527157"/>
                </a:cubicBezTo>
                <a:cubicBezTo>
                  <a:pt x="1312132" y="525154"/>
                  <a:pt x="1310272" y="521291"/>
                  <a:pt x="1306408" y="519430"/>
                </a:cubicBezTo>
                <a:cubicBezTo>
                  <a:pt x="1298537" y="507840"/>
                  <a:pt x="1298537" y="482512"/>
                  <a:pt x="1298537" y="465198"/>
                </a:cubicBezTo>
                <a:cubicBezTo>
                  <a:pt x="1300684" y="464769"/>
                  <a:pt x="1303117" y="464482"/>
                  <a:pt x="1305836" y="464482"/>
                </a:cubicBezTo>
                <a:cubicBezTo>
                  <a:pt x="1329162" y="464482"/>
                  <a:pt x="1376243" y="479793"/>
                  <a:pt x="1426473" y="521291"/>
                </a:cubicBezTo>
                <a:cubicBezTo>
                  <a:pt x="1445936" y="540608"/>
                  <a:pt x="1461391" y="550482"/>
                  <a:pt x="1474843" y="554345"/>
                </a:cubicBezTo>
                <a:cubicBezTo>
                  <a:pt x="1478707" y="556205"/>
                  <a:pt x="1482571" y="556205"/>
                  <a:pt x="1484717" y="558209"/>
                </a:cubicBezTo>
                <a:cubicBezTo>
                  <a:pt x="1490441" y="558209"/>
                  <a:pt x="1496309" y="554345"/>
                  <a:pt x="1498169" y="550482"/>
                </a:cubicBezTo>
                <a:cubicBezTo>
                  <a:pt x="1502033" y="544615"/>
                  <a:pt x="1502033" y="538748"/>
                  <a:pt x="1502033" y="529018"/>
                </a:cubicBezTo>
                <a:lnTo>
                  <a:pt x="1502033" y="190029"/>
                </a:lnTo>
                <a:cubicBezTo>
                  <a:pt x="1502033" y="178295"/>
                  <a:pt x="1500173" y="170568"/>
                  <a:pt x="1496309" y="166704"/>
                </a:cubicBezTo>
                <a:cubicBezTo>
                  <a:pt x="1493160" y="164415"/>
                  <a:pt x="1489583" y="163270"/>
                  <a:pt x="1485576" y="163270"/>
                </a:cubicBezTo>
                <a:cubicBezTo>
                  <a:pt x="1479422" y="163270"/>
                  <a:pt x="1472267" y="165846"/>
                  <a:pt x="1465255" y="170568"/>
                </a:cubicBezTo>
                <a:cubicBezTo>
                  <a:pt x="1459388" y="174431"/>
                  <a:pt x="1451660" y="182301"/>
                  <a:pt x="1443932" y="190029"/>
                </a:cubicBezTo>
                <a:cubicBezTo>
                  <a:pt x="1439925" y="193892"/>
                  <a:pt x="1438065" y="199616"/>
                  <a:pt x="1434201" y="203479"/>
                </a:cubicBezTo>
                <a:cubicBezTo>
                  <a:pt x="1430337" y="209346"/>
                  <a:pt x="1424470" y="217073"/>
                  <a:pt x="1414882" y="224943"/>
                </a:cubicBezTo>
                <a:cubicBezTo>
                  <a:pt x="1389552" y="246121"/>
                  <a:pt x="1352917" y="267442"/>
                  <a:pt x="1327588" y="275312"/>
                </a:cubicBezTo>
                <a:cubicBezTo>
                  <a:pt x="1323724" y="277173"/>
                  <a:pt x="1321863" y="277173"/>
                  <a:pt x="1318000" y="279176"/>
                </a:cubicBezTo>
                <a:lnTo>
                  <a:pt x="1304261" y="279176"/>
                </a:lnTo>
                <a:cubicBezTo>
                  <a:pt x="1302401" y="279176"/>
                  <a:pt x="1300398" y="275312"/>
                  <a:pt x="1298537" y="273309"/>
                </a:cubicBezTo>
                <a:cubicBezTo>
                  <a:pt x="1296534" y="246121"/>
                  <a:pt x="1292670" y="217073"/>
                  <a:pt x="1323724" y="174431"/>
                </a:cubicBezTo>
                <a:cubicBezTo>
                  <a:pt x="1327588" y="170568"/>
                  <a:pt x="1333455" y="164701"/>
                  <a:pt x="1337319" y="158977"/>
                </a:cubicBezTo>
                <a:cubicBezTo>
                  <a:pt x="1362505" y="122059"/>
                  <a:pt x="1395563" y="79417"/>
                  <a:pt x="1401287" y="52372"/>
                </a:cubicBezTo>
                <a:cubicBezTo>
                  <a:pt x="1403290" y="46649"/>
                  <a:pt x="1403290" y="42642"/>
                  <a:pt x="1403290" y="38778"/>
                </a:cubicBezTo>
                <a:cubicBezTo>
                  <a:pt x="1403290" y="34915"/>
                  <a:pt x="1401287" y="32912"/>
                  <a:pt x="1399426" y="29048"/>
                </a:cubicBezTo>
                <a:cubicBezTo>
                  <a:pt x="1397423" y="27188"/>
                  <a:pt x="1395563" y="25185"/>
                  <a:pt x="1393416" y="25185"/>
                </a:cubicBezTo>
                <a:cubicBezTo>
                  <a:pt x="1391556" y="23324"/>
                  <a:pt x="1391556" y="21321"/>
                  <a:pt x="1389552" y="21321"/>
                </a:cubicBezTo>
                <a:lnTo>
                  <a:pt x="1377961" y="15597"/>
                </a:lnTo>
                <a:cubicBezTo>
                  <a:pt x="1376100" y="15597"/>
                  <a:pt x="1374097" y="15597"/>
                  <a:pt x="1372236" y="13594"/>
                </a:cubicBezTo>
                <a:cubicBezTo>
                  <a:pt x="1368373" y="11734"/>
                  <a:pt x="1362505" y="11734"/>
                  <a:pt x="1354778" y="9730"/>
                </a:cubicBezTo>
                <a:lnTo>
                  <a:pt x="1350914" y="9730"/>
                </a:lnTo>
                <a:cubicBezTo>
                  <a:pt x="1343043" y="7870"/>
                  <a:pt x="1335315" y="5867"/>
                  <a:pt x="1327588" y="5867"/>
                </a:cubicBezTo>
                <a:lnTo>
                  <a:pt x="1323724" y="5867"/>
                </a:lnTo>
                <a:cubicBezTo>
                  <a:pt x="1314136" y="4007"/>
                  <a:pt x="1302401" y="4007"/>
                  <a:pt x="1292670" y="2003"/>
                </a:cubicBezTo>
                <a:lnTo>
                  <a:pt x="1288806" y="2003"/>
                </a:lnTo>
                <a:cubicBezTo>
                  <a:pt x="1277215" y="2003"/>
                  <a:pt x="1265623" y="2003"/>
                  <a:pt x="1250025" y="143"/>
                </a:cubicBezTo>
                <a:close/>
              </a:path>
            </a:pathLst>
          </a:custGeom>
          <a:solidFill>
            <a:srgbClr val="816353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0;p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cZly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BIY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ZlyAIFjUwEAAAAAAAAAAAAAAAAAAAAAAAAAAAAAAAAAAAAAAAAAAFI+MgJ/f38AcZlyA8zMzADAwP8Af39/AAAAAAAAAAAAAAAAAAAAAAAAAAAAIQAAABgAAAAUAAAAXygAAGAJAACDNgAANi0AABAAAAAmAAAACAAAAP//////////"/>
              </a:ext>
            </a:extLst>
          </p:cNvSpPr>
          <p:nvPr/>
        </p:nvSpPr>
        <p:spPr>
          <a:xfrm>
            <a:off x="6562725" y="1524000"/>
            <a:ext cx="2298700" cy="5825490"/>
          </a:xfrm>
          <a:custGeom>
            <a:avLst/>
            <a:gdLst/>
            <a:ahLst/>
            <a:cxnLst/>
            <a:rect l="0" t="0" r="2298700" b="5825490"/>
            <a:pathLst>
              <a:path w="2298700" h="5825490">
                <a:moveTo>
                  <a:pt x="1191924" y="143"/>
                </a:moveTo>
                <a:cubicBezTo>
                  <a:pt x="1124235" y="143"/>
                  <a:pt x="1073719" y="2003"/>
                  <a:pt x="1038944" y="7870"/>
                </a:cubicBezTo>
                <a:cubicBezTo>
                  <a:pt x="959378" y="23324"/>
                  <a:pt x="978697" y="58239"/>
                  <a:pt x="990432" y="73693"/>
                </a:cubicBezTo>
                <a:cubicBezTo>
                  <a:pt x="1009751" y="102741"/>
                  <a:pt x="1035080" y="139660"/>
                  <a:pt x="1060124" y="174431"/>
                </a:cubicBezTo>
                <a:cubicBezTo>
                  <a:pt x="1104773" y="242258"/>
                  <a:pt x="1093181" y="263579"/>
                  <a:pt x="1085453" y="273309"/>
                </a:cubicBezTo>
                <a:cubicBezTo>
                  <a:pt x="1082878" y="275742"/>
                  <a:pt x="1079443" y="276886"/>
                  <a:pt x="1075293" y="276886"/>
                </a:cubicBezTo>
                <a:cubicBezTo>
                  <a:pt x="1047387" y="276886"/>
                  <a:pt x="987283" y="226088"/>
                  <a:pt x="953654" y="195752"/>
                </a:cubicBezTo>
                <a:cubicBezTo>
                  <a:pt x="933333" y="178581"/>
                  <a:pt x="914586" y="167134"/>
                  <a:pt x="901420" y="167134"/>
                </a:cubicBezTo>
                <a:cubicBezTo>
                  <a:pt x="889399" y="167134"/>
                  <a:pt x="881815" y="176578"/>
                  <a:pt x="881815" y="199616"/>
                </a:cubicBezTo>
                <a:lnTo>
                  <a:pt x="881815" y="529018"/>
                </a:lnTo>
                <a:cubicBezTo>
                  <a:pt x="881815" y="548192"/>
                  <a:pt x="889113" y="558924"/>
                  <a:pt x="904282" y="558924"/>
                </a:cubicBezTo>
                <a:cubicBezTo>
                  <a:pt x="918307" y="558924"/>
                  <a:pt x="939057" y="549623"/>
                  <a:pt x="967105" y="529018"/>
                </a:cubicBezTo>
                <a:cubicBezTo>
                  <a:pt x="1018337" y="490382"/>
                  <a:pt x="1060839" y="458902"/>
                  <a:pt x="1077869" y="458902"/>
                </a:cubicBezTo>
                <a:cubicBezTo>
                  <a:pt x="1082019" y="458902"/>
                  <a:pt x="1084595" y="460905"/>
                  <a:pt x="1085453" y="465198"/>
                </a:cubicBezTo>
                <a:cubicBezTo>
                  <a:pt x="1087314" y="488379"/>
                  <a:pt x="1087314" y="507840"/>
                  <a:pt x="1067852" y="531021"/>
                </a:cubicBezTo>
                <a:cubicBezTo>
                  <a:pt x="1050536" y="552342"/>
                  <a:pt x="1009751" y="594984"/>
                  <a:pt x="982561" y="627895"/>
                </a:cubicBezTo>
                <a:cubicBezTo>
                  <a:pt x="945926" y="672398"/>
                  <a:pt x="974833" y="682271"/>
                  <a:pt x="986425" y="682271"/>
                </a:cubicBezTo>
                <a:lnTo>
                  <a:pt x="1052396" y="682271"/>
                </a:lnTo>
                <a:lnTo>
                  <a:pt x="1052396" y="687995"/>
                </a:lnTo>
                <a:lnTo>
                  <a:pt x="1052396" y="759685"/>
                </a:lnTo>
                <a:cubicBezTo>
                  <a:pt x="984564" y="771418"/>
                  <a:pt x="959378" y="864429"/>
                  <a:pt x="1019482" y="891474"/>
                </a:cubicBezTo>
                <a:cubicBezTo>
                  <a:pt x="1019482" y="891474"/>
                  <a:pt x="496289" y="957440"/>
                  <a:pt x="490422" y="1044584"/>
                </a:cubicBezTo>
                <a:cubicBezTo>
                  <a:pt x="488561" y="1108547"/>
                  <a:pt x="653132" y="1443673"/>
                  <a:pt x="752018" y="1674483"/>
                </a:cubicBezTo>
                <a:lnTo>
                  <a:pt x="752018" y="1672337"/>
                </a:lnTo>
                <a:cubicBezTo>
                  <a:pt x="794664" y="1769354"/>
                  <a:pt x="815986" y="1837181"/>
                  <a:pt x="825717" y="1879823"/>
                </a:cubicBezTo>
                <a:cubicBezTo>
                  <a:pt x="796524" y="1875959"/>
                  <a:pt x="779208" y="1872096"/>
                  <a:pt x="779208" y="1872096"/>
                </a:cubicBezTo>
                <a:cubicBezTo>
                  <a:pt x="775344" y="1871523"/>
                  <a:pt x="771481" y="1871237"/>
                  <a:pt x="767617" y="1871237"/>
                </a:cubicBezTo>
                <a:cubicBezTo>
                  <a:pt x="729408" y="1871237"/>
                  <a:pt x="695062" y="1897280"/>
                  <a:pt x="688050" y="1935915"/>
                </a:cubicBezTo>
                <a:cubicBezTo>
                  <a:pt x="682326" y="1970830"/>
                  <a:pt x="701645" y="2005745"/>
                  <a:pt x="732699" y="2019339"/>
                </a:cubicBezTo>
                <a:cubicBezTo>
                  <a:pt x="695778" y="2015476"/>
                  <a:pt x="674598" y="2011612"/>
                  <a:pt x="674598" y="2011612"/>
                </a:cubicBezTo>
                <a:cubicBezTo>
                  <a:pt x="668445" y="2010753"/>
                  <a:pt x="662434" y="2010324"/>
                  <a:pt x="656424" y="2010324"/>
                </a:cubicBezTo>
                <a:cubicBezTo>
                  <a:pt x="595604" y="2010324"/>
                  <a:pt x="541940" y="2054254"/>
                  <a:pt x="532924" y="2114210"/>
                </a:cubicBezTo>
                <a:cubicBezTo>
                  <a:pt x="521333" y="2182180"/>
                  <a:pt x="567842" y="2246000"/>
                  <a:pt x="635817" y="2255730"/>
                </a:cubicBezTo>
                <a:cubicBezTo>
                  <a:pt x="636389" y="2256445"/>
                  <a:pt x="637105" y="2256875"/>
                  <a:pt x="637820" y="2257161"/>
                </a:cubicBezTo>
                <a:cubicBezTo>
                  <a:pt x="600613" y="2253584"/>
                  <a:pt x="579576" y="2251866"/>
                  <a:pt x="579576" y="2251866"/>
                </a:cubicBezTo>
                <a:cubicBezTo>
                  <a:pt x="573566" y="2251151"/>
                  <a:pt x="567699" y="2250722"/>
                  <a:pt x="561831" y="2250722"/>
                </a:cubicBezTo>
                <a:cubicBezTo>
                  <a:pt x="495287" y="2250722"/>
                  <a:pt x="437330" y="2300518"/>
                  <a:pt x="428314" y="2368202"/>
                </a:cubicBezTo>
                <a:cubicBezTo>
                  <a:pt x="418726" y="2441752"/>
                  <a:pt x="470959" y="2509578"/>
                  <a:pt x="546662" y="2519309"/>
                </a:cubicBezTo>
                <a:cubicBezTo>
                  <a:pt x="552386" y="2519309"/>
                  <a:pt x="664724" y="2532760"/>
                  <a:pt x="850761" y="2542633"/>
                </a:cubicBezTo>
                <a:cubicBezTo>
                  <a:pt x="850761" y="2542633"/>
                  <a:pt x="850761" y="2556084"/>
                  <a:pt x="852907" y="2559947"/>
                </a:cubicBezTo>
                <a:cubicBezTo>
                  <a:pt x="872227" y="2974633"/>
                  <a:pt x="877951" y="4242014"/>
                  <a:pt x="639681" y="4620068"/>
                </a:cubicBezTo>
                <a:cubicBezTo>
                  <a:pt x="634958" y="4619639"/>
                  <a:pt x="630236" y="4619496"/>
                  <a:pt x="625656" y="4619496"/>
                </a:cubicBezTo>
                <a:cubicBezTo>
                  <a:pt x="512031" y="4619496"/>
                  <a:pt x="423019" y="4732397"/>
                  <a:pt x="482551" y="4875777"/>
                </a:cubicBezTo>
                <a:cubicBezTo>
                  <a:pt x="244281" y="4885364"/>
                  <a:pt x="104753" y="5123901"/>
                  <a:pt x="286926" y="5302196"/>
                </a:cubicBezTo>
                <a:cubicBezTo>
                  <a:pt x="143" y="5431839"/>
                  <a:pt x="13595" y="5612137"/>
                  <a:pt x="360625" y="5724609"/>
                </a:cubicBezTo>
                <a:cubicBezTo>
                  <a:pt x="660860" y="5819480"/>
                  <a:pt x="1081590" y="5825347"/>
                  <a:pt x="1191924" y="5825347"/>
                </a:cubicBezTo>
                <a:lnTo>
                  <a:pt x="1298537" y="5825347"/>
                </a:lnTo>
                <a:cubicBezTo>
                  <a:pt x="1300398" y="5823344"/>
                  <a:pt x="1300398" y="5823344"/>
                  <a:pt x="1302401" y="5823344"/>
                </a:cubicBezTo>
                <a:lnTo>
                  <a:pt x="1345046" y="5823344"/>
                </a:lnTo>
                <a:cubicBezTo>
                  <a:pt x="1358641" y="5821483"/>
                  <a:pt x="1372236" y="5821483"/>
                  <a:pt x="1387692" y="5821483"/>
                </a:cubicBezTo>
                <a:lnTo>
                  <a:pt x="1393416" y="5821483"/>
                </a:lnTo>
                <a:cubicBezTo>
                  <a:pt x="1407154" y="5819480"/>
                  <a:pt x="1422610" y="5819480"/>
                  <a:pt x="1438065" y="5817620"/>
                </a:cubicBezTo>
                <a:lnTo>
                  <a:pt x="1443932" y="5817620"/>
                </a:lnTo>
                <a:cubicBezTo>
                  <a:pt x="1459388" y="5817620"/>
                  <a:pt x="1474843" y="5815617"/>
                  <a:pt x="1490441" y="5813756"/>
                </a:cubicBezTo>
                <a:lnTo>
                  <a:pt x="1498169" y="5813756"/>
                </a:lnTo>
                <a:cubicBezTo>
                  <a:pt x="1513624" y="5813756"/>
                  <a:pt x="1531226" y="5811753"/>
                  <a:pt x="1546682" y="5809893"/>
                </a:cubicBezTo>
                <a:lnTo>
                  <a:pt x="1554409" y="5809893"/>
                </a:lnTo>
                <a:cubicBezTo>
                  <a:pt x="1571725" y="5807889"/>
                  <a:pt x="1589327" y="5806029"/>
                  <a:pt x="1604783" y="5804026"/>
                </a:cubicBezTo>
                <a:lnTo>
                  <a:pt x="1612510" y="5804026"/>
                </a:lnTo>
                <a:lnTo>
                  <a:pt x="1664744" y="5798302"/>
                </a:lnTo>
                <a:cubicBezTo>
                  <a:pt x="1668751" y="5796156"/>
                  <a:pt x="1670754" y="5796156"/>
                  <a:pt x="1672614" y="5796156"/>
                </a:cubicBezTo>
                <a:cubicBezTo>
                  <a:pt x="1690073" y="5794296"/>
                  <a:pt x="1707389" y="5792292"/>
                  <a:pt x="1726851" y="5788429"/>
                </a:cubicBezTo>
                <a:lnTo>
                  <a:pt x="1732719" y="5788429"/>
                </a:lnTo>
                <a:cubicBezTo>
                  <a:pt x="1752038" y="5784565"/>
                  <a:pt x="1769497" y="5782705"/>
                  <a:pt x="1786956" y="5778841"/>
                </a:cubicBezTo>
                <a:lnTo>
                  <a:pt x="1794683" y="5778841"/>
                </a:lnTo>
                <a:cubicBezTo>
                  <a:pt x="1812142" y="5774978"/>
                  <a:pt x="1829601" y="5771114"/>
                  <a:pt x="1849063" y="5767251"/>
                </a:cubicBezTo>
                <a:lnTo>
                  <a:pt x="1852927" y="5767251"/>
                </a:lnTo>
                <a:cubicBezTo>
                  <a:pt x="1872246" y="5763387"/>
                  <a:pt x="1889562" y="5759524"/>
                  <a:pt x="1907164" y="5755660"/>
                </a:cubicBezTo>
                <a:cubicBezTo>
                  <a:pt x="1909024" y="5755660"/>
                  <a:pt x="1911028" y="5753657"/>
                  <a:pt x="1911028" y="5753657"/>
                </a:cubicBezTo>
                <a:cubicBezTo>
                  <a:pt x="1930347" y="5749650"/>
                  <a:pt x="1947806" y="5745787"/>
                  <a:pt x="1967125" y="5740063"/>
                </a:cubicBezTo>
                <a:lnTo>
                  <a:pt x="1969129" y="5740063"/>
                </a:lnTo>
                <a:cubicBezTo>
                  <a:pt x="1986587" y="5734196"/>
                  <a:pt x="2005907" y="5728472"/>
                  <a:pt x="2023365" y="5724609"/>
                </a:cubicBezTo>
                <a:cubicBezTo>
                  <a:pt x="2077745" y="5707008"/>
                  <a:pt x="2124255" y="5687691"/>
                  <a:pt x="2160890" y="5666513"/>
                </a:cubicBezTo>
                <a:cubicBezTo>
                  <a:pt x="2252048" y="5618004"/>
                  <a:pt x="2298557" y="5561768"/>
                  <a:pt x="2298557" y="5505532"/>
                </a:cubicBezTo>
                <a:cubicBezTo>
                  <a:pt x="2298557" y="5495945"/>
                  <a:pt x="2298557" y="5486215"/>
                  <a:pt x="2296553" y="5476484"/>
                </a:cubicBezTo>
                <a:cubicBezTo>
                  <a:pt x="2294693" y="5472621"/>
                  <a:pt x="2292690" y="5466754"/>
                  <a:pt x="2290829" y="5462890"/>
                </a:cubicBezTo>
                <a:cubicBezTo>
                  <a:pt x="2284962" y="5443573"/>
                  <a:pt x="2271510" y="5426115"/>
                  <a:pt x="2256055" y="5406798"/>
                </a:cubicBezTo>
                <a:cubicBezTo>
                  <a:pt x="2221137" y="5369879"/>
                  <a:pt x="2168760" y="5334965"/>
                  <a:pt x="2097065" y="5302196"/>
                </a:cubicBezTo>
                <a:cubicBezTo>
                  <a:pt x="2120391" y="5278872"/>
                  <a:pt x="2139710" y="5255691"/>
                  <a:pt x="2153162" y="5234227"/>
                </a:cubicBezTo>
                <a:cubicBezTo>
                  <a:pt x="2159029" y="5222636"/>
                  <a:pt x="2164753" y="5211045"/>
                  <a:pt x="2168760" y="5199312"/>
                </a:cubicBezTo>
                <a:cubicBezTo>
                  <a:pt x="2195807" y="5131628"/>
                  <a:pt x="2176488" y="5063659"/>
                  <a:pt x="2133843" y="5007566"/>
                </a:cubicBezTo>
                <a:cubicBezTo>
                  <a:pt x="2126115" y="4999839"/>
                  <a:pt x="2118244" y="4990109"/>
                  <a:pt x="2108656" y="4982238"/>
                </a:cubicBezTo>
                <a:cubicBezTo>
                  <a:pt x="2079606" y="4951330"/>
                  <a:pt x="2040824" y="4926146"/>
                  <a:pt x="1998179" y="4906828"/>
                </a:cubicBezTo>
                <a:cubicBezTo>
                  <a:pt x="1986587" y="4900961"/>
                  <a:pt x="1974853" y="4895237"/>
                  <a:pt x="1961401" y="4891374"/>
                </a:cubicBezTo>
                <a:cubicBezTo>
                  <a:pt x="1942082" y="4885364"/>
                  <a:pt x="1922619" y="4879640"/>
                  <a:pt x="1901297" y="4875777"/>
                </a:cubicBezTo>
                <a:cubicBezTo>
                  <a:pt x="1905160" y="4866046"/>
                  <a:pt x="1909024" y="4856459"/>
                  <a:pt x="1911028" y="4848732"/>
                </a:cubicBezTo>
                <a:cubicBezTo>
                  <a:pt x="1916752" y="4829271"/>
                  <a:pt x="1918756" y="4811814"/>
                  <a:pt x="1920616" y="4796217"/>
                </a:cubicBezTo>
                <a:cubicBezTo>
                  <a:pt x="1924337" y="4692903"/>
                  <a:pt x="1850637" y="4619496"/>
                  <a:pt x="1758191" y="4619496"/>
                </a:cubicBezTo>
                <a:cubicBezTo>
                  <a:pt x="1753612" y="4619496"/>
                  <a:pt x="1749033" y="4619639"/>
                  <a:pt x="1744310" y="4620068"/>
                </a:cubicBezTo>
                <a:cubicBezTo>
                  <a:pt x="1657016" y="4482269"/>
                  <a:pt x="1602779" y="4222697"/>
                  <a:pt x="1567861" y="3930070"/>
                </a:cubicBezTo>
                <a:cubicBezTo>
                  <a:pt x="1546682" y="3744048"/>
                  <a:pt x="1535090" y="3544432"/>
                  <a:pt x="1529080" y="3352687"/>
                </a:cubicBezTo>
                <a:cubicBezTo>
                  <a:pt x="1527219" y="3298311"/>
                  <a:pt x="1525216" y="3244079"/>
                  <a:pt x="1523356" y="3191706"/>
                </a:cubicBezTo>
                <a:cubicBezTo>
                  <a:pt x="1519492" y="2916537"/>
                  <a:pt x="1525216" y="2674422"/>
                  <a:pt x="1533087" y="2540630"/>
                </a:cubicBezTo>
                <a:cubicBezTo>
                  <a:pt x="1695797" y="2530899"/>
                  <a:pt x="1794683" y="2519309"/>
                  <a:pt x="1802554" y="2519309"/>
                </a:cubicBezTo>
                <a:cubicBezTo>
                  <a:pt x="1876110" y="2509578"/>
                  <a:pt x="1928344" y="2441752"/>
                  <a:pt x="1918756" y="2368202"/>
                </a:cubicBezTo>
                <a:cubicBezTo>
                  <a:pt x="1911600" y="2300518"/>
                  <a:pt x="1853643" y="2250722"/>
                  <a:pt x="1787099" y="2250722"/>
                </a:cubicBezTo>
                <a:cubicBezTo>
                  <a:pt x="1781374" y="2250722"/>
                  <a:pt x="1775364" y="2251151"/>
                  <a:pt x="1769497" y="2251866"/>
                </a:cubicBezTo>
                <a:cubicBezTo>
                  <a:pt x="1767779" y="2251866"/>
                  <a:pt x="1749176" y="2253441"/>
                  <a:pt x="1715689" y="2256875"/>
                </a:cubicBezTo>
                <a:cubicBezTo>
                  <a:pt x="1781231" y="2243281"/>
                  <a:pt x="1825594" y="2182609"/>
                  <a:pt x="1816006" y="2116214"/>
                </a:cubicBezTo>
                <a:cubicBezTo>
                  <a:pt x="1805416" y="2054397"/>
                  <a:pt x="1753040" y="2010324"/>
                  <a:pt x="1692506" y="2010324"/>
                </a:cubicBezTo>
                <a:cubicBezTo>
                  <a:pt x="1686639" y="2010324"/>
                  <a:pt x="1680628" y="2010753"/>
                  <a:pt x="1674618" y="2011612"/>
                </a:cubicBezTo>
                <a:cubicBezTo>
                  <a:pt x="1674618" y="2011612"/>
                  <a:pt x="1653152" y="2015476"/>
                  <a:pt x="1616374" y="2019339"/>
                </a:cubicBezTo>
                <a:cubicBezTo>
                  <a:pt x="1647428" y="2003885"/>
                  <a:pt x="1664744" y="1970830"/>
                  <a:pt x="1659019" y="1935915"/>
                </a:cubicBezTo>
                <a:cubicBezTo>
                  <a:pt x="1652150" y="1897996"/>
                  <a:pt x="1619093" y="1870808"/>
                  <a:pt x="1583174" y="1870808"/>
                </a:cubicBezTo>
                <a:cubicBezTo>
                  <a:pt x="1578737" y="1870808"/>
                  <a:pt x="1574301" y="1871237"/>
                  <a:pt x="1569865" y="1872096"/>
                </a:cubicBezTo>
                <a:cubicBezTo>
                  <a:pt x="1567861" y="1872096"/>
                  <a:pt x="1566001" y="1873956"/>
                  <a:pt x="1558273" y="1873956"/>
                </a:cubicBezTo>
                <a:cubicBezTo>
                  <a:pt x="1566001" y="1833317"/>
                  <a:pt x="1600919" y="1746030"/>
                  <a:pt x="1645424" y="1643432"/>
                </a:cubicBezTo>
                <a:lnTo>
                  <a:pt x="1674618" y="1579326"/>
                </a:lnTo>
                <a:cubicBezTo>
                  <a:pt x="1693937" y="1534824"/>
                  <a:pt x="1713399" y="1490178"/>
                  <a:pt x="1734579" y="1443673"/>
                </a:cubicBezTo>
                <a:cubicBezTo>
                  <a:pt x="1750034" y="1410904"/>
                  <a:pt x="1765633" y="1377850"/>
                  <a:pt x="1779228" y="1344938"/>
                </a:cubicBezTo>
                <a:cubicBezTo>
                  <a:pt x="1784952" y="1333348"/>
                  <a:pt x="1788816" y="1323617"/>
                  <a:pt x="1794683" y="1311884"/>
                </a:cubicBezTo>
                <a:cubicBezTo>
                  <a:pt x="1804414" y="1290706"/>
                  <a:pt x="1812142" y="1271388"/>
                  <a:pt x="1821873" y="1249924"/>
                </a:cubicBezTo>
                <a:lnTo>
                  <a:pt x="1833465" y="1221019"/>
                </a:lnTo>
                <a:cubicBezTo>
                  <a:pt x="1841192" y="1201558"/>
                  <a:pt x="1849063" y="1184101"/>
                  <a:pt x="1856791" y="1166643"/>
                </a:cubicBezTo>
                <a:cubicBezTo>
                  <a:pt x="1858651" y="1158916"/>
                  <a:pt x="1862515" y="1151189"/>
                  <a:pt x="1864519" y="1143462"/>
                </a:cubicBezTo>
                <a:cubicBezTo>
                  <a:pt x="1879974" y="1104684"/>
                  <a:pt x="1889562" y="1073632"/>
                  <a:pt x="1891565" y="1054315"/>
                </a:cubicBezTo>
                <a:cubicBezTo>
                  <a:pt x="1893426" y="1050451"/>
                  <a:pt x="1893426" y="1048448"/>
                  <a:pt x="1893426" y="1044584"/>
                </a:cubicBezTo>
                <a:cubicBezTo>
                  <a:pt x="1891565" y="1034854"/>
                  <a:pt x="1883838" y="1023263"/>
                  <a:pt x="1868382" y="1013533"/>
                </a:cubicBezTo>
                <a:cubicBezTo>
                  <a:pt x="1850924" y="1000082"/>
                  <a:pt x="1821873" y="988349"/>
                  <a:pt x="1788816" y="976758"/>
                </a:cubicBezTo>
                <a:cubicBezTo>
                  <a:pt x="1783092" y="974755"/>
                  <a:pt x="1775364" y="972894"/>
                  <a:pt x="1767636" y="970891"/>
                </a:cubicBezTo>
                <a:cubicBezTo>
                  <a:pt x="1753898" y="967028"/>
                  <a:pt x="1738443" y="961304"/>
                  <a:pt x="1722987" y="957440"/>
                </a:cubicBezTo>
                <a:lnTo>
                  <a:pt x="1676478" y="945707"/>
                </a:lnTo>
                <a:cubicBezTo>
                  <a:pt x="1529080" y="912795"/>
                  <a:pt x="1364509" y="891474"/>
                  <a:pt x="1364509" y="891474"/>
                </a:cubicBezTo>
                <a:cubicBezTo>
                  <a:pt x="1385688" y="885607"/>
                  <a:pt x="1397423" y="866290"/>
                  <a:pt x="1397423" y="844969"/>
                </a:cubicBezTo>
                <a:cubicBezTo>
                  <a:pt x="1399426" y="841105"/>
                  <a:pt x="1397423" y="837242"/>
                  <a:pt x="1397423" y="835238"/>
                </a:cubicBezTo>
                <a:cubicBezTo>
                  <a:pt x="1395563" y="808050"/>
                  <a:pt x="1381825" y="781006"/>
                  <a:pt x="1354778" y="767412"/>
                </a:cubicBezTo>
                <a:cubicBezTo>
                  <a:pt x="1349053" y="763548"/>
                  <a:pt x="1339179" y="759685"/>
                  <a:pt x="1331451" y="759685"/>
                </a:cubicBezTo>
                <a:lnTo>
                  <a:pt x="1331451" y="682271"/>
                </a:lnTo>
                <a:lnTo>
                  <a:pt x="1397423" y="682271"/>
                </a:lnTo>
                <a:cubicBezTo>
                  <a:pt x="1397423" y="682271"/>
                  <a:pt x="1418746" y="678408"/>
                  <a:pt x="1414882" y="656943"/>
                </a:cubicBezTo>
                <a:cubicBezTo>
                  <a:pt x="1412878" y="649216"/>
                  <a:pt x="1409015" y="639629"/>
                  <a:pt x="1399426" y="627895"/>
                </a:cubicBezTo>
                <a:cubicBezTo>
                  <a:pt x="1387692" y="610438"/>
                  <a:pt x="1374097" y="593124"/>
                  <a:pt x="1360645" y="577526"/>
                </a:cubicBezTo>
                <a:cubicBezTo>
                  <a:pt x="1343043" y="558209"/>
                  <a:pt x="1325727" y="540608"/>
                  <a:pt x="1314136" y="527157"/>
                </a:cubicBezTo>
                <a:cubicBezTo>
                  <a:pt x="1312132" y="525154"/>
                  <a:pt x="1310272" y="521291"/>
                  <a:pt x="1306408" y="519430"/>
                </a:cubicBezTo>
                <a:cubicBezTo>
                  <a:pt x="1298537" y="507840"/>
                  <a:pt x="1298537" y="482512"/>
                  <a:pt x="1298537" y="465198"/>
                </a:cubicBezTo>
                <a:cubicBezTo>
                  <a:pt x="1300684" y="464769"/>
                  <a:pt x="1303117" y="464482"/>
                  <a:pt x="1305836" y="464482"/>
                </a:cubicBezTo>
                <a:cubicBezTo>
                  <a:pt x="1329162" y="464482"/>
                  <a:pt x="1376243" y="479793"/>
                  <a:pt x="1426473" y="521291"/>
                </a:cubicBezTo>
                <a:cubicBezTo>
                  <a:pt x="1445936" y="540608"/>
                  <a:pt x="1461391" y="550482"/>
                  <a:pt x="1474843" y="554345"/>
                </a:cubicBezTo>
                <a:cubicBezTo>
                  <a:pt x="1478707" y="556205"/>
                  <a:pt x="1482571" y="556205"/>
                  <a:pt x="1484717" y="558209"/>
                </a:cubicBezTo>
                <a:cubicBezTo>
                  <a:pt x="1490441" y="558209"/>
                  <a:pt x="1496309" y="554345"/>
                  <a:pt x="1498169" y="550482"/>
                </a:cubicBezTo>
                <a:cubicBezTo>
                  <a:pt x="1502033" y="544615"/>
                  <a:pt x="1502033" y="538748"/>
                  <a:pt x="1502033" y="529018"/>
                </a:cubicBezTo>
                <a:lnTo>
                  <a:pt x="1502033" y="190029"/>
                </a:lnTo>
                <a:cubicBezTo>
                  <a:pt x="1502033" y="178295"/>
                  <a:pt x="1500173" y="170568"/>
                  <a:pt x="1496309" y="166704"/>
                </a:cubicBezTo>
                <a:cubicBezTo>
                  <a:pt x="1493160" y="164415"/>
                  <a:pt x="1489583" y="163270"/>
                  <a:pt x="1485576" y="163270"/>
                </a:cubicBezTo>
                <a:cubicBezTo>
                  <a:pt x="1479422" y="163270"/>
                  <a:pt x="1472267" y="165846"/>
                  <a:pt x="1465255" y="170568"/>
                </a:cubicBezTo>
                <a:cubicBezTo>
                  <a:pt x="1459388" y="174431"/>
                  <a:pt x="1451660" y="182301"/>
                  <a:pt x="1443932" y="190029"/>
                </a:cubicBezTo>
                <a:cubicBezTo>
                  <a:pt x="1439925" y="193892"/>
                  <a:pt x="1438065" y="199616"/>
                  <a:pt x="1434201" y="203479"/>
                </a:cubicBezTo>
                <a:cubicBezTo>
                  <a:pt x="1430337" y="209346"/>
                  <a:pt x="1424470" y="217073"/>
                  <a:pt x="1414882" y="224943"/>
                </a:cubicBezTo>
                <a:cubicBezTo>
                  <a:pt x="1389552" y="246121"/>
                  <a:pt x="1352917" y="267442"/>
                  <a:pt x="1327588" y="275312"/>
                </a:cubicBezTo>
                <a:cubicBezTo>
                  <a:pt x="1323724" y="277173"/>
                  <a:pt x="1321863" y="277173"/>
                  <a:pt x="1318000" y="279176"/>
                </a:cubicBezTo>
                <a:lnTo>
                  <a:pt x="1304261" y="279176"/>
                </a:lnTo>
                <a:cubicBezTo>
                  <a:pt x="1302401" y="279176"/>
                  <a:pt x="1300398" y="275312"/>
                  <a:pt x="1298537" y="273309"/>
                </a:cubicBezTo>
                <a:cubicBezTo>
                  <a:pt x="1296534" y="246121"/>
                  <a:pt x="1292670" y="217073"/>
                  <a:pt x="1323724" y="174431"/>
                </a:cubicBezTo>
                <a:cubicBezTo>
                  <a:pt x="1327588" y="170568"/>
                  <a:pt x="1333455" y="164701"/>
                  <a:pt x="1337319" y="158977"/>
                </a:cubicBezTo>
                <a:cubicBezTo>
                  <a:pt x="1362505" y="122059"/>
                  <a:pt x="1395563" y="79417"/>
                  <a:pt x="1401287" y="52372"/>
                </a:cubicBezTo>
                <a:cubicBezTo>
                  <a:pt x="1403290" y="46649"/>
                  <a:pt x="1403290" y="42642"/>
                  <a:pt x="1403290" y="38778"/>
                </a:cubicBezTo>
                <a:cubicBezTo>
                  <a:pt x="1403290" y="34915"/>
                  <a:pt x="1401287" y="32912"/>
                  <a:pt x="1399426" y="29048"/>
                </a:cubicBezTo>
                <a:cubicBezTo>
                  <a:pt x="1397423" y="27188"/>
                  <a:pt x="1395563" y="25185"/>
                  <a:pt x="1393416" y="25185"/>
                </a:cubicBezTo>
                <a:cubicBezTo>
                  <a:pt x="1391556" y="23324"/>
                  <a:pt x="1391556" y="21321"/>
                  <a:pt x="1389552" y="21321"/>
                </a:cubicBezTo>
                <a:lnTo>
                  <a:pt x="1377961" y="15597"/>
                </a:lnTo>
                <a:cubicBezTo>
                  <a:pt x="1376100" y="15597"/>
                  <a:pt x="1374097" y="15597"/>
                  <a:pt x="1372236" y="13594"/>
                </a:cubicBezTo>
                <a:cubicBezTo>
                  <a:pt x="1368373" y="11734"/>
                  <a:pt x="1362505" y="11734"/>
                  <a:pt x="1354778" y="9730"/>
                </a:cubicBezTo>
                <a:lnTo>
                  <a:pt x="1350914" y="9730"/>
                </a:lnTo>
                <a:cubicBezTo>
                  <a:pt x="1343043" y="7870"/>
                  <a:pt x="1335315" y="5867"/>
                  <a:pt x="1327588" y="5867"/>
                </a:cubicBezTo>
                <a:lnTo>
                  <a:pt x="1323724" y="5867"/>
                </a:lnTo>
                <a:cubicBezTo>
                  <a:pt x="1314136" y="4007"/>
                  <a:pt x="1302401" y="4007"/>
                  <a:pt x="1292670" y="2003"/>
                </a:cubicBezTo>
                <a:lnTo>
                  <a:pt x="1288806" y="2003"/>
                </a:lnTo>
                <a:cubicBezTo>
                  <a:pt x="1277215" y="2003"/>
                  <a:pt x="1265623" y="2003"/>
                  <a:pt x="1250025" y="143"/>
                </a:cubicBezTo>
                <a:close/>
              </a:path>
            </a:pathLst>
          </a:custGeom>
          <a:solidFill>
            <a:srgbClr val="719972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1;p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JAAAACQAAAAkAAAAAAAAAACAAAAAAAAAAEAAABQAAAAAAAAAAAA4D8AAAAAAADgPwAAAAAAAOA/AAAAAAAA4D8AAAAAAADgPwAAAAAAAOA/AAAAAAAA4D8AAAAAAADgPwAAAAAAAOA/AAAAAAAA4D8CAAAAjAAAAAAAAAAAAAAA////DIFjUwgAAAAAAAAAAAAAAAAAAAAAAAAAAAAAAAAAAAAAZAAAAAEAAABAAAAAAAAAAAAAAAA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O0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g0AAEQHAADaKgAAEhUAABAAAAAmAAAACAAAAL2wAAAAAAAA"/>
              </a:ext>
            </a:extLst>
          </p:cNvSpPr>
          <p:nvPr>
            <p:ph type="ctrTitle"/>
          </p:nvPr>
        </p:nvSpPr>
        <p:spPr>
          <a:xfrm>
            <a:off x="2178050" y="1181100"/>
            <a:ext cx="4787900" cy="2244090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7000" cap="none"/>
            </a:lvl1pPr>
            <a:lvl2pPr algn="ctr">
              <a:spcBef>
                <a:spcPts val="0"/>
              </a:spcBef>
              <a:spcAft>
                <a:spcPts val="0"/>
              </a:spcAft>
              <a:buNone/>
              <a:defRPr sz="5200" cap="none"/>
            </a:lvl2pPr>
            <a:lvl3pPr algn="ctr">
              <a:spcBef>
                <a:spcPts val="0"/>
              </a:spcBef>
              <a:spcAft>
                <a:spcPts val="0"/>
              </a:spcAft>
              <a:buNone/>
              <a:defRPr sz="5200" cap="none"/>
            </a:lvl3pPr>
            <a:lvl4pPr algn="ctr">
              <a:spcBef>
                <a:spcPts val="0"/>
              </a:spcBef>
              <a:spcAft>
                <a:spcPts val="0"/>
              </a:spcAft>
              <a:buNone/>
              <a:defRPr sz="5200" cap="none"/>
            </a:lvl4pPr>
            <a:lvl5pPr algn="ctr">
              <a:spcBef>
                <a:spcPts val="0"/>
              </a:spcBef>
              <a:spcAft>
                <a:spcPts val="0"/>
              </a:spcAft>
              <a:buNone/>
              <a:defRPr sz="5200" cap="none"/>
            </a:lvl5pPr>
            <a:lvl6pPr algn="ctr">
              <a:spcBef>
                <a:spcPts val="0"/>
              </a:spcBef>
              <a:spcAft>
                <a:spcPts val="0"/>
              </a:spcAft>
              <a:buNone/>
              <a:defRPr sz="5200" cap="none"/>
            </a:lvl6pPr>
            <a:lvl7pPr algn="ctr">
              <a:spcBef>
                <a:spcPts val="0"/>
              </a:spcBef>
              <a:spcAft>
                <a:spcPts val="0"/>
              </a:spcAft>
              <a:buNone/>
              <a:defRPr sz="5200" cap="none"/>
            </a:lvl7pPr>
            <a:lvl8pPr algn="ctr">
              <a:spcBef>
                <a:spcPts val="0"/>
              </a:spcBef>
              <a:spcAft>
                <a:spcPts val="0"/>
              </a:spcAft>
              <a:buNone/>
              <a:defRPr sz="5200" cap="none"/>
            </a:lvl8pPr>
            <a:lvl9pPr algn="ctr">
              <a:spcBef>
                <a:spcPts val="0"/>
              </a:spcBef>
              <a:spcAft>
                <a:spcPts val="0"/>
              </a:spcAft>
              <a:buNone/>
              <a:defRPr sz="5200" cap="none"/>
            </a:lvl9pPr>
          </a:lstStyle>
          <a:p>
            <a:endParaRPr/>
          </a:p>
        </p:txBody>
      </p:sp>
      <p:sp>
        <p:nvSpPr>
          <p:cNvPr id="5" name="Google Shape;12;p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JAAAACQAAAAkAAAAAAAAAAAAAAAAAAAAAEAAABQAAAAAAAAAAAA4D8AAAAAAADgPwAAAAAAAOA/AAAAAAAA4D8AAAAAAADgPwAAAAAAAOA/AAAAAAAA4D8AAAAAAADgPwAAAAAAAOA/AAAAAAAA4D8CAAAAjAAAAAAAAAAAAAAA////DIFjUwgAAAAAAAAAAAAAAAAAAAAAAAAAAAAAAAAAAAAAZAAAAAEAAABAAAAAAAAAAAAAAAA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Eo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g0AAEwVAABCKgAAYBgAABAAAAAmAAAACAAAAD2wAAAAAAAA"/>
              </a:ext>
            </a:extLst>
          </p:cNvSpPr>
          <p:nvPr>
            <p:ph type="subTitle" idx="1"/>
          </p:nvPr>
        </p:nvSpPr>
        <p:spPr>
          <a:xfrm>
            <a:off x="2274570" y="3462020"/>
            <a:ext cx="4594860" cy="50038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cap="none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9pPr>
          </a:lstStyle>
          <a:p>
            <a:endParaRPr/>
          </a:p>
        </p:txBody>
      </p:sp>
      <p:sp>
        <p:nvSpPr>
          <p:cNvPr id="6" name="Google Shape;13;p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aQ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J/f38AcZlyA8zMzADAwP8Af39/AAAAAAAAAAAAAAAAAAAAAAAAAAAAIQAAABgAAAAUAAAASgEAAOMAAADQAgAAaQIAABAAAAAmAAAACAAAAP//////////"/>
              </a:ext>
            </a:extLst>
          </p:cNvSpPr>
          <p:nvPr/>
        </p:nvSpPr>
        <p:spPr>
          <a:xfrm>
            <a:off x="209550" y="144145"/>
            <a:ext cx="247650" cy="247650"/>
          </a:xfrm>
          <a:prstGeom prst="diamond">
            <a:avLst/>
          </a:prstGeom>
          <a:solidFill>
            <a:srgbClr val="523E32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;p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aQ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J/f38AcZlyA8zMzADAwP8Af39/AAAAAAAAAAAAAAAAAAAAAAAAAAAAIQAAABgAAAAUAAAASgEAADsdAADQAgAAwR4AABAAAAAmAAAACAAAAP//////////"/>
              </a:ext>
            </a:extLst>
          </p:cNvSpPr>
          <p:nvPr/>
        </p:nvSpPr>
        <p:spPr>
          <a:xfrm>
            <a:off x="209550" y="4751705"/>
            <a:ext cx="247650" cy="247650"/>
          </a:xfrm>
          <a:prstGeom prst="diamond">
            <a:avLst/>
          </a:prstGeom>
          <a:solidFill>
            <a:srgbClr val="523E32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5;p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aQ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J/f38AcZlyA8zMzADAwP8Af39/AAAAAAAAAAAAAAAAAAAAAAAAAAAAIQAAABgAAAAUAAAAbzUAAOMAAAD1NgAAaQIAABAAAAAmAAAACAAAAP//////////"/>
              </a:ext>
            </a:extLst>
          </p:cNvSpPr>
          <p:nvPr/>
        </p:nvSpPr>
        <p:spPr>
          <a:xfrm>
            <a:off x="8686165" y="144145"/>
            <a:ext cx="247650" cy="247650"/>
          </a:xfrm>
          <a:prstGeom prst="diamond">
            <a:avLst/>
          </a:prstGeom>
          <a:solidFill>
            <a:srgbClr val="523E32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6;p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aQ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J/f38AcZlyA8zMzADAwP8Af39/AAAAAAAAAAAAAAAAAAAAAAAAAAAAIQAAABgAAAAUAAAAbzUAADsdAAD1NgAAwR4AABAAAAAmAAAACAAAAP//////////"/>
              </a:ext>
            </a:extLst>
          </p:cNvSpPr>
          <p:nvPr/>
        </p:nvSpPr>
        <p:spPr>
          <a:xfrm>
            <a:off x="8686165" y="4751705"/>
            <a:ext cx="247650" cy="247650"/>
          </a:xfrm>
          <a:prstGeom prst="diamond">
            <a:avLst/>
          </a:prstGeom>
          <a:solidFill>
            <a:srgbClr val="523E32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7;p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JAAAACQAAAAkAAAAAAAAAABAAAAAAAAAAEAAABQAAAAAAAAAAAA4D8AAAAAAADgPwAAAAAAAOA/AAAAAAAA4D8AAAAAAADgPwAAAAAAAOA/AAAAAAAA4D8AAAAAAADgPwAAAAAAAOA/AAAAAAAA4D8CAAAAjAAAAAAAAAAAAAAA////DIFjUwgAAAAAAAAAAAAAAAAAAAAAAAAAAAAAAAAAAAAAZAAAAAEAAABAAAAAAAAAAAAAAAA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PWo6H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YFjUwEAAAAAAAAAAAAAAAAAAAAAAAAAAAAAAAAAAAAAAAAAAFI+MgB/f38AcZlyA8zMzADAwP8Af39/AAAAAAAAAAAAAAAAAAAAAAAAAAAAIQAAABgAAAAUAAAADgIAAKcBAAAyNgAA/R0AABAAAAAmAAAACAAAAP//////////"/>
              </a:ext>
            </a:extLst>
          </p:cNvSpPr>
          <p:nvPr/>
        </p:nvSpPr>
        <p:spPr>
          <a:xfrm>
            <a:off x="334010" y="268605"/>
            <a:ext cx="8475980" cy="4606290"/>
          </a:xfrm>
          <a:prstGeom prst="rect">
            <a:avLst/>
          </a:prstGeom>
          <a:noFill/>
          <a:ln w="9525" cap="flat" cmpd="sng" algn="ctr">
            <a:solidFill>
              <a:srgbClr val="523E3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;p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JAAAACQAAAAkAAAAAAAAAAAAAAAAAAAAAEAAABQAAAAAAAAAAAA4D8AAAAAAADgPwAAAAAAAOA/AAAAAAAA4D8AAAAAAADgPwAAAAAAAOA/AAAAAAAA4D8AAAAAAADgPwAAAAAAAOA/AAAAAAAA4D8CAAAAjAAAAAAAAAAAAAAA////DIFjUwgAAAAAAAAAAAAAAAAAAAAAAAAAAAAAAAAAAAAAZAAAAAEAAABAAAAAAAAAAAAAAAA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QAAL0CAADSMwAAQwYAABAAAAAmAAAACAAAADy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endParaRPr/>
          </a:p>
        </p:txBody>
      </p:sp>
      <p:sp>
        <p:nvSpPr>
          <p:cNvPr id="3" name="Google Shape;31;p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JAAAACQAAAAkAAAAAAAAAAAAAAAAAAAAAEAAABQAAAAAAAAAAAA4D8AAAAAAADgPwAAAAAAAOA/AAAAAAAA4D8AAAAAAADgPwAAAAAAAOA/AAAAAAAA4D8AAAAAAADgPwAAAAAAAOA/AAAAAAAA4D8CAAAAjAAAAAAAAAAAAAAA////DIFjUwgAAAAAAAAAAAAAAAAAAAAAAAAAAAAAAAAAAAAAZAAAAAEAAABAAAAAAAAAAAAAAAA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QAABcHAADSMwAAGxwAABAAAAAmAAAACAAAADywAAAAAAAA"/>
              </a:ext>
            </a:extLst>
          </p:cNvSpPr>
          <p:nvPr>
            <p:ph idx="1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Tx/>
              <a:buAutoNum type="arabicPeriod"/>
              <a:defRPr sz="1250" cap="none"/>
            </a:lvl1pPr>
            <a:lvl2pPr marL="91440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Tx/>
              <a:buAutoNum type="alphaLcPeriod"/>
            </a:lvl2pPr>
            <a:lvl3pPr marL="137160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Tx/>
              <a:buAutoNum type="romanLcPeriod"/>
            </a:lvl3pPr>
            <a:lvl4pPr marL="182880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Tx/>
              <a:buAutoNum type="arabicPeriod"/>
            </a:lvl4pPr>
            <a:lvl5pPr marL="228600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Tx/>
              <a:buAutoNum type="alphaLcPeriod"/>
            </a:lvl5pPr>
            <a:lvl6pPr marL="274320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Tx/>
              <a:buAutoNum type="romanLcPeriod"/>
            </a:lvl6pPr>
            <a:lvl7pPr marL="320040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Tx/>
              <a:buAutoNum type="arabicPeriod"/>
            </a:lvl7pPr>
            <a:lvl8pPr marL="365760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Tx/>
              <a:buAutoNum type="alphaLcPeriod"/>
            </a:lvl8pPr>
            <a:lvl9pPr marL="411480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Tx/>
              <a:buAutoNum type="romanLcPeriod"/>
            </a:lvl9pPr>
          </a:lstStyle>
          <a:p>
            <a:endParaRPr/>
          </a:p>
        </p:txBody>
      </p:sp>
      <p:sp>
        <p:nvSpPr>
          <p:cNvPr id="4" name="Google Shape;32;p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JAAAACQAAAAkAAAAAAAAAABAAAAAAAAAAEAAABQAAAAAAAAAAAA4D8AAAAAAADgPwAAAAAAAOA/AAAAAAAA4D8AAAAAAADgPwAAAAAAAOA/AAAAAAAA4D8AAAAAAADgPwAAAAAAAOA/AAAAAAAA4D8CAAAAjAAAAAAAAAAAAAAA////DIFjUwgAAAAAAAAAAAAAAAAAAAAAAAAAAAAAAAAAAAAAZAAAAAEAAABAAAAAAAAAAAAAAAA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YFjUwEAAAAAAAAAAAAAAAAAAAAAAAAAAAAAAAAAAAAAAAAAAFI+MgB/f38AcZlyA8zMzADAwP8Af39/AAAAAAAAAAAAAAAAAAAAAAAAAAAAIQAAABgAAAAUAAAADgIAAKcBAAAyNgAA/R0AABAAAAAmAAAACAAAAP//////////"/>
              </a:ext>
            </a:extLst>
          </p:cNvSpPr>
          <p:nvPr/>
        </p:nvSpPr>
        <p:spPr>
          <a:xfrm>
            <a:off x="334010" y="268605"/>
            <a:ext cx="8475980" cy="4606290"/>
          </a:xfrm>
          <a:prstGeom prst="rect">
            <a:avLst/>
          </a:prstGeom>
          <a:noFill/>
          <a:ln w="9525" cap="flat" cmpd="sng" algn="ctr">
            <a:solidFill>
              <a:srgbClr val="523E3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3;p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gWNT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F8K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WNTAIFjUwEAAAAAAAAAAAAAAAAAAAAAAAAAAAAAAAAAAAAAAAAAAFI+MgJ/f38AcZlyA8zMzADAwP8Af39/AAAAAAAAAAAAAAAAAAAAAAAAAAAAIQAAABgAAAAUAAAAewEAAJMcAABhBwAAYh8AABAAAAAmAAAACAAAAP//////////"/>
              </a:ext>
            </a:extLst>
          </p:cNvSpPr>
          <p:nvPr/>
        </p:nvSpPr>
        <p:spPr>
          <a:xfrm rot="5400000">
            <a:off x="491490" y="4394200"/>
            <a:ext cx="456565" cy="958850"/>
          </a:xfrm>
          <a:custGeom>
            <a:avLst/>
            <a:gdLst/>
            <a:ahLst/>
            <a:cxnLst/>
            <a:rect l="0" t="0" r="456565" b="958850"/>
            <a:pathLst>
              <a:path w="456565" h="958850">
                <a:moveTo>
                  <a:pt x="225792" y="0"/>
                </a:moveTo>
                <a:cubicBezTo>
                  <a:pt x="211839" y="576"/>
                  <a:pt x="200686" y="11735"/>
                  <a:pt x="201262" y="25653"/>
                </a:cubicBezTo>
                <a:cubicBezTo>
                  <a:pt x="201262" y="35701"/>
                  <a:pt x="207353" y="44101"/>
                  <a:pt x="215749" y="47971"/>
                </a:cubicBezTo>
                <a:cubicBezTo>
                  <a:pt x="190643" y="69754"/>
                  <a:pt x="119316" y="138314"/>
                  <a:pt x="104294" y="180685"/>
                </a:cubicBezTo>
                <a:cubicBezTo>
                  <a:pt x="79187" y="252663"/>
                  <a:pt x="121004" y="299481"/>
                  <a:pt x="132158" y="324023"/>
                </a:cubicBezTo>
                <a:cubicBezTo>
                  <a:pt x="133269" y="326781"/>
                  <a:pt x="134915" y="330158"/>
                  <a:pt x="136603" y="334070"/>
                </a:cubicBezTo>
                <a:cubicBezTo>
                  <a:pt x="137138" y="335182"/>
                  <a:pt x="137714" y="335717"/>
                  <a:pt x="137714" y="335717"/>
                </a:cubicBezTo>
                <a:cubicBezTo>
                  <a:pt x="137714" y="335717"/>
                  <a:pt x="121004" y="353547"/>
                  <a:pt x="139936" y="361947"/>
                </a:cubicBezTo>
                <a:cubicBezTo>
                  <a:pt x="139936" y="368041"/>
                  <a:pt x="140472" y="378088"/>
                  <a:pt x="140472" y="378088"/>
                </a:cubicBezTo>
                <a:cubicBezTo>
                  <a:pt x="140472" y="378088"/>
                  <a:pt x="109274" y="390359"/>
                  <a:pt x="121004" y="418812"/>
                </a:cubicBezTo>
                <a:cubicBezTo>
                  <a:pt x="66387" y="426059"/>
                  <a:pt x="71944" y="467319"/>
                  <a:pt x="144958" y="468431"/>
                </a:cubicBezTo>
                <a:cubicBezTo>
                  <a:pt x="156688" y="559350"/>
                  <a:pt x="158334" y="659740"/>
                  <a:pt x="114295" y="732747"/>
                </a:cubicBezTo>
                <a:cubicBezTo>
                  <a:pt x="112566" y="732211"/>
                  <a:pt x="111085" y="731964"/>
                  <a:pt x="109809" y="731964"/>
                </a:cubicBezTo>
                <a:cubicBezTo>
                  <a:pt x="101865" y="731964"/>
                  <a:pt x="101166" y="741270"/>
                  <a:pt x="99231" y="748970"/>
                </a:cubicBezTo>
                <a:cubicBezTo>
                  <a:pt x="97585" y="757865"/>
                  <a:pt x="78035" y="780718"/>
                  <a:pt x="45191" y="801389"/>
                </a:cubicBezTo>
                <a:cubicBezTo>
                  <a:pt x="12265" y="821977"/>
                  <a:pt x="9507" y="838201"/>
                  <a:pt x="20085" y="856566"/>
                </a:cubicBezTo>
                <a:cubicBezTo>
                  <a:pt x="30127" y="875508"/>
                  <a:pt x="42392" y="881684"/>
                  <a:pt x="42392" y="881684"/>
                </a:cubicBezTo>
                <a:lnTo>
                  <a:pt x="42392" y="887778"/>
                </a:lnTo>
                <a:cubicBezTo>
                  <a:pt x="42392" y="887778"/>
                  <a:pt x="0" y="905114"/>
                  <a:pt x="0" y="925167"/>
                </a:cubicBezTo>
                <a:cubicBezTo>
                  <a:pt x="576" y="943985"/>
                  <a:pt x="47455" y="958850"/>
                  <a:pt x="196076" y="958850"/>
                </a:cubicBezTo>
                <a:cubicBezTo>
                  <a:pt x="206242" y="958850"/>
                  <a:pt x="216861" y="958768"/>
                  <a:pt x="228014" y="958644"/>
                </a:cubicBezTo>
                <a:cubicBezTo>
                  <a:pt x="239168" y="958768"/>
                  <a:pt x="249869" y="958850"/>
                  <a:pt x="260077" y="958850"/>
                </a:cubicBezTo>
                <a:cubicBezTo>
                  <a:pt x="409109" y="958850"/>
                  <a:pt x="455988" y="943985"/>
                  <a:pt x="456565" y="925167"/>
                </a:cubicBezTo>
                <a:cubicBezTo>
                  <a:pt x="456565" y="905114"/>
                  <a:pt x="413596" y="887778"/>
                  <a:pt x="413596" y="887778"/>
                </a:cubicBezTo>
                <a:cubicBezTo>
                  <a:pt x="413596" y="887778"/>
                  <a:pt x="413596" y="882796"/>
                  <a:pt x="414172" y="881684"/>
                </a:cubicBezTo>
                <a:cubicBezTo>
                  <a:pt x="414172" y="881684"/>
                  <a:pt x="425861" y="875508"/>
                  <a:pt x="436479" y="856566"/>
                </a:cubicBezTo>
                <a:cubicBezTo>
                  <a:pt x="446522" y="838201"/>
                  <a:pt x="444299" y="821977"/>
                  <a:pt x="411373" y="801389"/>
                </a:cubicBezTo>
                <a:cubicBezTo>
                  <a:pt x="378529" y="780718"/>
                  <a:pt x="358979" y="757865"/>
                  <a:pt x="356757" y="748970"/>
                </a:cubicBezTo>
                <a:cubicBezTo>
                  <a:pt x="355316" y="741270"/>
                  <a:pt x="354699" y="731964"/>
                  <a:pt x="346755" y="731964"/>
                </a:cubicBezTo>
                <a:cubicBezTo>
                  <a:pt x="345479" y="731964"/>
                  <a:pt x="343998" y="732211"/>
                  <a:pt x="342269" y="732747"/>
                </a:cubicBezTo>
                <a:cubicBezTo>
                  <a:pt x="298230" y="659740"/>
                  <a:pt x="299876" y="559350"/>
                  <a:pt x="311606" y="468431"/>
                </a:cubicBezTo>
                <a:cubicBezTo>
                  <a:pt x="384085" y="467319"/>
                  <a:pt x="390177" y="426059"/>
                  <a:pt x="335560" y="418812"/>
                </a:cubicBezTo>
                <a:cubicBezTo>
                  <a:pt x="347290" y="390359"/>
                  <a:pt x="316092" y="378088"/>
                  <a:pt x="316092" y="378088"/>
                </a:cubicBezTo>
                <a:cubicBezTo>
                  <a:pt x="316092" y="378088"/>
                  <a:pt x="316092" y="368041"/>
                  <a:pt x="316628" y="361947"/>
                </a:cubicBezTo>
                <a:cubicBezTo>
                  <a:pt x="335560" y="353547"/>
                  <a:pt x="318850" y="335717"/>
                  <a:pt x="318850" y="335717"/>
                </a:cubicBezTo>
                <a:cubicBezTo>
                  <a:pt x="318850" y="335717"/>
                  <a:pt x="319426" y="335182"/>
                  <a:pt x="319961" y="334070"/>
                </a:cubicBezTo>
                <a:cubicBezTo>
                  <a:pt x="321649" y="330158"/>
                  <a:pt x="323295" y="326781"/>
                  <a:pt x="324406" y="324023"/>
                </a:cubicBezTo>
                <a:cubicBezTo>
                  <a:pt x="335560" y="299481"/>
                  <a:pt x="377377" y="252663"/>
                  <a:pt x="351735" y="180685"/>
                </a:cubicBezTo>
                <a:cubicBezTo>
                  <a:pt x="336671" y="138314"/>
                  <a:pt x="265921" y="69754"/>
                  <a:pt x="240815" y="47971"/>
                </a:cubicBezTo>
                <a:cubicBezTo>
                  <a:pt x="249211" y="44101"/>
                  <a:pt x="255302" y="35701"/>
                  <a:pt x="255302" y="25653"/>
                </a:cubicBezTo>
                <a:cubicBezTo>
                  <a:pt x="255878" y="11735"/>
                  <a:pt x="244725" y="576"/>
                  <a:pt x="230772" y="0"/>
                </a:cubicBezTo>
                <a:cubicBezTo>
                  <a:pt x="229661" y="0"/>
                  <a:pt x="229126" y="576"/>
                  <a:pt x="228014" y="576"/>
                </a:cubicBezTo>
                <a:cubicBezTo>
                  <a:pt x="227438" y="576"/>
                  <a:pt x="226327" y="0"/>
                  <a:pt x="225792" y="0"/>
                </a:cubicBezTo>
                <a:close/>
              </a:path>
            </a:pathLst>
          </a:custGeom>
          <a:solidFill>
            <a:srgbClr val="816353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4;p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gWNT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F8K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WNTAIFjUwEAAAAAAAAAAAAAAAAAAAAAAAAAAAAAAAAAAAAAAAAAAFI+MgJ/f38AcZlyA8zMzADAwP8Af39/AAAAAAAAAAAAAAAAAAAAAAAAAAAAIQAAABgAAAAUAAAA3zAAAE0AAADFNgAAHAMAABAAAAAmAAAACAAAAP//////////"/>
              </a:ext>
            </a:extLst>
          </p:cNvSpPr>
          <p:nvPr/>
        </p:nvSpPr>
        <p:spPr>
          <a:xfrm rot="16200000">
            <a:off x="8195310" y="-201930"/>
            <a:ext cx="456565" cy="958850"/>
          </a:xfrm>
          <a:custGeom>
            <a:avLst/>
            <a:gdLst/>
            <a:ahLst/>
            <a:cxnLst/>
            <a:rect l="0" t="0" r="456565" b="958850"/>
            <a:pathLst>
              <a:path w="456565" h="958850">
                <a:moveTo>
                  <a:pt x="225792" y="0"/>
                </a:moveTo>
                <a:cubicBezTo>
                  <a:pt x="211839" y="576"/>
                  <a:pt x="200686" y="11735"/>
                  <a:pt x="201262" y="25653"/>
                </a:cubicBezTo>
                <a:cubicBezTo>
                  <a:pt x="201262" y="35701"/>
                  <a:pt x="207353" y="44101"/>
                  <a:pt x="215749" y="47971"/>
                </a:cubicBezTo>
                <a:cubicBezTo>
                  <a:pt x="190643" y="69754"/>
                  <a:pt x="119316" y="138314"/>
                  <a:pt x="104294" y="180685"/>
                </a:cubicBezTo>
                <a:cubicBezTo>
                  <a:pt x="79187" y="252663"/>
                  <a:pt x="121004" y="299481"/>
                  <a:pt x="132158" y="324023"/>
                </a:cubicBezTo>
                <a:cubicBezTo>
                  <a:pt x="133269" y="326781"/>
                  <a:pt x="134915" y="330158"/>
                  <a:pt x="136603" y="334070"/>
                </a:cubicBezTo>
                <a:cubicBezTo>
                  <a:pt x="137138" y="335182"/>
                  <a:pt x="137714" y="335717"/>
                  <a:pt x="137714" y="335717"/>
                </a:cubicBezTo>
                <a:cubicBezTo>
                  <a:pt x="137714" y="335717"/>
                  <a:pt x="121004" y="353547"/>
                  <a:pt x="139936" y="361947"/>
                </a:cubicBezTo>
                <a:cubicBezTo>
                  <a:pt x="139936" y="368041"/>
                  <a:pt x="140472" y="378088"/>
                  <a:pt x="140472" y="378088"/>
                </a:cubicBezTo>
                <a:cubicBezTo>
                  <a:pt x="140472" y="378088"/>
                  <a:pt x="109274" y="390359"/>
                  <a:pt x="121004" y="418812"/>
                </a:cubicBezTo>
                <a:cubicBezTo>
                  <a:pt x="66387" y="426059"/>
                  <a:pt x="71944" y="467319"/>
                  <a:pt x="144958" y="468431"/>
                </a:cubicBezTo>
                <a:cubicBezTo>
                  <a:pt x="156688" y="559350"/>
                  <a:pt x="158334" y="659740"/>
                  <a:pt x="114295" y="732747"/>
                </a:cubicBezTo>
                <a:cubicBezTo>
                  <a:pt x="112566" y="732211"/>
                  <a:pt x="111085" y="731964"/>
                  <a:pt x="109809" y="731964"/>
                </a:cubicBezTo>
                <a:cubicBezTo>
                  <a:pt x="101865" y="731964"/>
                  <a:pt x="101166" y="741270"/>
                  <a:pt x="99231" y="748970"/>
                </a:cubicBezTo>
                <a:cubicBezTo>
                  <a:pt x="97585" y="757865"/>
                  <a:pt x="78035" y="780718"/>
                  <a:pt x="45191" y="801389"/>
                </a:cubicBezTo>
                <a:cubicBezTo>
                  <a:pt x="12265" y="821977"/>
                  <a:pt x="9507" y="838201"/>
                  <a:pt x="20085" y="856566"/>
                </a:cubicBezTo>
                <a:cubicBezTo>
                  <a:pt x="30127" y="875508"/>
                  <a:pt x="42392" y="881684"/>
                  <a:pt x="42392" y="881684"/>
                </a:cubicBezTo>
                <a:lnTo>
                  <a:pt x="42392" y="887778"/>
                </a:lnTo>
                <a:cubicBezTo>
                  <a:pt x="42392" y="887778"/>
                  <a:pt x="0" y="905114"/>
                  <a:pt x="0" y="925167"/>
                </a:cubicBezTo>
                <a:cubicBezTo>
                  <a:pt x="576" y="943985"/>
                  <a:pt x="47455" y="958850"/>
                  <a:pt x="196076" y="958850"/>
                </a:cubicBezTo>
                <a:cubicBezTo>
                  <a:pt x="206242" y="958850"/>
                  <a:pt x="216861" y="958768"/>
                  <a:pt x="228014" y="958644"/>
                </a:cubicBezTo>
                <a:cubicBezTo>
                  <a:pt x="239168" y="958768"/>
                  <a:pt x="249869" y="958850"/>
                  <a:pt x="260077" y="958850"/>
                </a:cubicBezTo>
                <a:cubicBezTo>
                  <a:pt x="409109" y="958850"/>
                  <a:pt x="455988" y="943985"/>
                  <a:pt x="456565" y="925167"/>
                </a:cubicBezTo>
                <a:cubicBezTo>
                  <a:pt x="456565" y="905114"/>
                  <a:pt x="413596" y="887778"/>
                  <a:pt x="413596" y="887778"/>
                </a:cubicBezTo>
                <a:cubicBezTo>
                  <a:pt x="413596" y="887778"/>
                  <a:pt x="413596" y="882796"/>
                  <a:pt x="414172" y="881684"/>
                </a:cubicBezTo>
                <a:cubicBezTo>
                  <a:pt x="414172" y="881684"/>
                  <a:pt x="425861" y="875508"/>
                  <a:pt x="436479" y="856566"/>
                </a:cubicBezTo>
                <a:cubicBezTo>
                  <a:pt x="446522" y="838201"/>
                  <a:pt x="444299" y="821977"/>
                  <a:pt x="411373" y="801389"/>
                </a:cubicBezTo>
                <a:cubicBezTo>
                  <a:pt x="378529" y="780718"/>
                  <a:pt x="358979" y="757865"/>
                  <a:pt x="356757" y="748970"/>
                </a:cubicBezTo>
                <a:cubicBezTo>
                  <a:pt x="355316" y="741270"/>
                  <a:pt x="354699" y="731964"/>
                  <a:pt x="346755" y="731964"/>
                </a:cubicBezTo>
                <a:cubicBezTo>
                  <a:pt x="345479" y="731964"/>
                  <a:pt x="343998" y="732211"/>
                  <a:pt x="342269" y="732747"/>
                </a:cubicBezTo>
                <a:cubicBezTo>
                  <a:pt x="298230" y="659740"/>
                  <a:pt x="299876" y="559350"/>
                  <a:pt x="311606" y="468431"/>
                </a:cubicBezTo>
                <a:cubicBezTo>
                  <a:pt x="384085" y="467319"/>
                  <a:pt x="390177" y="426059"/>
                  <a:pt x="335560" y="418812"/>
                </a:cubicBezTo>
                <a:cubicBezTo>
                  <a:pt x="347290" y="390359"/>
                  <a:pt x="316092" y="378088"/>
                  <a:pt x="316092" y="378088"/>
                </a:cubicBezTo>
                <a:cubicBezTo>
                  <a:pt x="316092" y="378088"/>
                  <a:pt x="316092" y="368041"/>
                  <a:pt x="316628" y="361947"/>
                </a:cubicBezTo>
                <a:cubicBezTo>
                  <a:pt x="335560" y="353547"/>
                  <a:pt x="318850" y="335717"/>
                  <a:pt x="318850" y="335717"/>
                </a:cubicBezTo>
                <a:cubicBezTo>
                  <a:pt x="318850" y="335717"/>
                  <a:pt x="319426" y="335182"/>
                  <a:pt x="319961" y="334070"/>
                </a:cubicBezTo>
                <a:cubicBezTo>
                  <a:pt x="321649" y="330158"/>
                  <a:pt x="323295" y="326781"/>
                  <a:pt x="324406" y="324023"/>
                </a:cubicBezTo>
                <a:cubicBezTo>
                  <a:pt x="335560" y="299481"/>
                  <a:pt x="377377" y="252663"/>
                  <a:pt x="351735" y="180685"/>
                </a:cubicBezTo>
                <a:cubicBezTo>
                  <a:pt x="336671" y="138314"/>
                  <a:pt x="265921" y="69754"/>
                  <a:pt x="240815" y="47971"/>
                </a:cubicBezTo>
                <a:cubicBezTo>
                  <a:pt x="249211" y="44101"/>
                  <a:pt x="255302" y="35701"/>
                  <a:pt x="255302" y="25653"/>
                </a:cubicBezTo>
                <a:cubicBezTo>
                  <a:pt x="255878" y="11735"/>
                  <a:pt x="244725" y="576"/>
                  <a:pt x="230772" y="0"/>
                </a:cubicBezTo>
                <a:cubicBezTo>
                  <a:pt x="229661" y="0"/>
                  <a:pt x="229126" y="576"/>
                  <a:pt x="228014" y="576"/>
                </a:cubicBezTo>
                <a:cubicBezTo>
                  <a:pt x="227438" y="576"/>
                  <a:pt x="226327" y="0"/>
                  <a:pt x="225792" y="0"/>
                </a:cubicBezTo>
                <a:close/>
              </a:path>
            </a:pathLst>
          </a:custGeom>
          <a:solidFill>
            <a:srgbClr val="816353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5;p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cZly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F8K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ZlyAIFjUwEAAAAAAAAAAAAAAAAAAAAAAAAAAAAAAAAAAAAAAAAAAFI+MgJ/f38AcZlyA8zMzADAwP8Af39/AAAAAAAAAAAAAAAAAAAAAAAAAAAAIQAAABgAAAAUAAAAsAAAADEBAAB/AwAAFwcAABAAAAAmAAAACAAAAP//////////"/>
              </a:ext>
            </a:extLst>
          </p:cNvSpPr>
          <p:nvPr/>
        </p:nvSpPr>
        <p:spPr>
          <a:xfrm rot="10800000">
            <a:off x="111760" y="193675"/>
            <a:ext cx="456565" cy="958850"/>
          </a:xfrm>
          <a:custGeom>
            <a:avLst/>
            <a:gdLst/>
            <a:ahLst/>
            <a:cxnLst/>
            <a:rect l="0" t="0" r="456565" b="958850"/>
            <a:pathLst>
              <a:path w="456565" h="958850">
                <a:moveTo>
                  <a:pt x="225792" y="0"/>
                </a:moveTo>
                <a:cubicBezTo>
                  <a:pt x="211839" y="576"/>
                  <a:pt x="200686" y="11735"/>
                  <a:pt x="201262" y="25653"/>
                </a:cubicBezTo>
                <a:cubicBezTo>
                  <a:pt x="201262" y="35701"/>
                  <a:pt x="207353" y="44101"/>
                  <a:pt x="215749" y="47971"/>
                </a:cubicBezTo>
                <a:cubicBezTo>
                  <a:pt x="190643" y="69754"/>
                  <a:pt x="119316" y="138314"/>
                  <a:pt x="104294" y="180685"/>
                </a:cubicBezTo>
                <a:cubicBezTo>
                  <a:pt x="79187" y="252663"/>
                  <a:pt x="121004" y="299481"/>
                  <a:pt x="132158" y="324023"/>
                </a:cubicBezTo>
                <a:cubicBezTo>
                  <a:pt x="133269" y="326781"/>
                  <a:pt x="134915" y="330158"/>
                  <a:pt x="136603" y="334070"/>
                </a:cubicBezTo>
                <a:cubicBezTo>
                  <a:pt x="137138" y="335182"/>
                  <a:pt x="137714" y="335717"/>
                  <a:pt x="137714" y="335717"/>
                </a:cubicBezTo>
                <a:cubicBezTo>
                  <a:pt x="137714" y="335717"/>
                  <a:pt x="121004" y="353547"/>
                  <a:pt x="139936" y="361947"/>
                </a:cubicBezTo>
                <a:cubicBezTo>
                  <a:pt x="139936" y="368041"/>
                  <a:pt x="140472" y="378088"/>
                  <a:pt x="140472" y="378088"/>
                </a:cubicBezTo>
                <a:cubicBezTo>
                  <a:pt x="140472" y="378088"/>
                  <a:pt x="109274" y="390359"/>
                  <a:pt x="121004" y="418812"/>
                </a:cubicBezTo>
                <a:cubicBezTo>
                  <a:pt x="66387" y="426059"/>
                  <a:pt x="71944" y="467319"/>
                  <a:pt x="144958" y="468431"/>
                </a:cubicBezTo>
                <a:cubicBezTo>
                  <a:pt x="156688" y="559350"/>
                  <a:pt x="158334" y="659740"/>
                  <a:pt x="114295" y="732747"/>
                </a:cubicBezTo>
                <a:cubicBezTo>
                  <a:pt x="112566" y="732211"/>
                  <a:pt x="111085" y="731964"/>
                  <a:pt x="109809" y="731964"/>
                </a:cubicBezTo>
                <a:cubicBezTo>
                  <a:pt x="101865" y="731964"/>
                  <a:pt x="101166" y="741270"/>
                  <a:pt x="99231" y="748970"/>
                </a:cubicBezTo>
                <a:cubicBezTo>
                  <a:pt x="97585" y="757865"/>
                  <a:pt x="78035" y="780718"/>
                  <a:pt x="45191" y="801389"/>
                </a:cubicBezTo>
                <a:cubicBezTo>
                  <a:pt x="12265" y="821977"/>
                  <a:pt x="9507" y="838201"/>
                  <a:pt x="20085" y="856566"/>
                </a:cubicBezTo>
                <a:cubicBezTo>
                  <a:pt x="30127" y="875508"/>
                  <a:pt x="42392" y="881684"/>
                  <a:pt x="42392" y="881684"/>
                </a:cubicBezTo>
                <a:lnTo>
                  <a:pt x="42392" y="887778"/>
                </a:lnTo>
                <a:cubicBezTo>
                  <a:pt x="42392" y="887778"/>
                  <a:pt x="0" y="905114"/>
                  <a:pt x="0" y="925167"/>
                </a:cubicBezTo>
                <a:cubicBezTo>
                  <a:pt x="576" y="943985"/>
                  <a:pt x="47455" y="958850"/>
                  <a:pt x="196076" y="958850"/>
                </a:cubicBezTo>
                <a:cubicBezTo>
                  <a:pt x="206242" y="958850"/>
                  <a:pt x="216861" y="958768"/>
                  <a:pt x="228014" y="958644"/>
                </a:cubicBezTo>
                <a:cubicBezTo>
                  <a:pt x="239168" y="958768"/>
                  <a:pt x="249869" y="958850"/>
                  <a:pt x="260077" y="958850"/>
                </a:cubicBezTo>
                <a:cubicBezTo>
                  <a:pt x="409109" y="958850"/>
                  <a:pt x="455988" y="943985"/>
                  <a:pt x="456565" y="925167"/>
                </a:cubicBezTo>
                <a:cubicBezTo>
                  <a:pt x="456565" y="905114"/>
                  <a:pt x="413596" y="887778"/>
                  <a:pt x="413596" y="887778"/>
                </a:cubicBezTo>
                <a:cubicBezTo>
                  <a:pt x="413596" y="887778"/>
                  <a:pt x="413596" y="882796"/>
                  <a:pt x="414172" y="881684"/>
                </a:cubicBezTo>
                <a:cubicBezTo>
                  <a:pt x="414172" y="881684"/>
                  <a:pt x="425861" y="875508"/>
                  <a:pt x="436479" y="856566"/>
                </a:cubicBezTo>
                <a:cubicBezTo>
                  <a:pt x="446522" y="838201"/>
                  <a:pt x="444299" y="821977"/>
                  <a:pt x="411373" y="801389"/>
                </a:cubicBezTo>
                <a:cubicBezTo>
                  <a:pt x="378529" y="780718"/>
                  <a:pt x="358979" y="757865"/>
                  <a:pt x="356757" y="748970"/>
                </a:cubicBezTo>
                <a:cubicBezTo>
                  <a:pt x="355316" y="741270"/>
                  <a:pt x="354699" y="731964"/>
                  <a:pt x="346755" y="731964"/>
                </a:cubicBezTo>
                <a:cubicBezTo>
                  <a:pt x="345479" y="731964"/>
                  <a:pt x="343998" y="732211"/>
                  <a:pt x="342269" y="732747"/>
                </a:cubicBezTo>
                <a:cubicBezTo>
                  <a:pt x="298230" y="659740"/>
                  <a:pt x="299876" y="559350"/>
                  <a:pt x="311606" y="468431"/>
                </a:cubicBezTo>
                <a:cubicBezTo>
                  <a:pt x="384085" y="467319"/>
                  <a:pt x="390177" y="426059"/>
                  <a:pt x="335560" y="418812"/>
                </a:cubicBezTo>
                <a:cubicBezTo>
                  <a:pt x="347290" y="390359"/>
                  <a:pt x="316092" y="378088"/>
                  <a:pt x="316092" y="378088"/>
                </a:cubicBezTo>
                <a:cubicBezTo>
                  <a:pt x="316092" y="378088"/>
                  <a:pt x="316092" y="368041"/>
                  <a:pt x="316628" y="361947"/>
                </a:cubicBezTo>
                <a:cubicBezTo>
                  <a:pt x="335560" y="353547"/>
                  <a:pt x="318850" y="335717"/>
                  <a:pt x="318850" y="335717"/>
                </a:cubicBezTo>
                <a:cubicBezTo>
                  <a:pt x="318850" y="335717"/>
                  <a:pt x="319426" y="335182"/>
                  <a:pt x="319961" y="334070"/>
                </a:cubicBezTo>
                <a:cubicBezTo>
                  <a:pt x="321649" y="330158"/>
                  <a:pt x="323295" y="326781"/>
                  <a:pt x="324406" y="324023"/>
                </a:cubicBezTo>
                <a:cubicBezTo>
                  <a:pt x="335560" y="299481"/>
                  <a:pt x="377377" y="252663"/>
                  <a:pt x="351735" y="180685"/>
                </a:cubicBezTo>
                <a:cubicBezTo>
                  <a:pt x="336671" y="138314"/>
                  <a:pt x="265921" y="69754"/>
                  <a:pt x="240815" y="47971"/>
                </a:cubicBezTo>
                <a:cubicBezTo>
                  <a:pt x="249211" y="44101"/>
                  <a:pt x="255302" y="35701"/>
                  <a:pt x="255302" y="25653"/>
                </a:cubicBezTo>
                <a:cubicBezTo>
                  <a:pt x="255878" y="11735"/>
                  <a:pt x="244725" y="576"/>
                  <a:pt x="230772" y="0"/>
                </a:cubicBezTo>
                <a:cubicBezTo>
                  <a:pt x="229661" y="0"/>
                  <a:pt x="229126" y="576"/>
                  <a:pt x="228014" y="576"/>
                </a:cubicBezTo>
                <a:cubicBezTo>
                  <a:pt x="227438" y="576"/>
                  <a:pt x="226327" y="0"/>
                  <a:pt x="225792" y="0"/>
                </a:cubicBezTo>
                <a:close/>
              </a:path>
            </a:pathLst>
          </a:custGeom>
          <a:solidFill>
            <a:srgbClr val="719972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6;p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cZly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F8K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ZlyAIFjUwEAAAAAAAAAAAAAAAAAAAAAAAAAAAAAAAAAAAAAAAAAAFI+MgJ/f38AcZlyA8zMzADAwP8Af39/AAAAAAAAAAAAAAAAAAAAAAAAAAAAIQAAABgAAAAUAAAA2TQAAMgYAACoNwAArx4AABAAAAAmAAAACAAAAP//////////"/>
              </a:ext>
            </a:extLst>
          </p:cNvSpPr>
          <p:nvPr/>
        </p:nvSpPr>
        <p:spPr>
          <a:xfrm>
            <a:off x="8590915" y="4028440"/>
            <a:ext cx="456565" cy="959485"/>
          </a:xfrm>
          <a:custGeom>
            <a:avLst/>
            <a:gdLst/>
            <a:ahLst/>
            <a:cxnLst/>
            <a:rect l="0" t="0" r="456565" b="959485"/>
            <a:pathLst>
              <a:path w="456565" h="959485">
                <a:moveTo>
                  <a:pt x="225792" y="0"/>
                </a:moveTo>
                <a:cubicBezTo>
                  <a:pt x="211839" y="576"/>
                  <a:pt x="200686" y="11743"/>
                  <a:pt x="201262" y="25670"/>
                </a:cubicBezTo>
                <a:cubicBezTo>
                  <a:pt x="201262" y="35724"/>
                  <a:pt x="207353" y="44129"/>
                  <a:pt x="215749" y="48003"/>
                </a:cubicBezTo>
                <a:cubicBezTo>
                  <a:pt x="190643" y="69800"/>
                  <a:pt x="119316" y="138405"/>
                  <a:pt x="104294" y="180804"/>
                </a:cubicBezTo>
                <a:cubicBezTo>
                  <a:pt x="79187" y="252830"/>
                  <a:pt x="121004" y="299679"/>
                  <a:pt x="132158" y="324237"/>
                </a:cubicBezTo>
                <a:cubicBezTo>
                  <a:pt x="133269" y="326997"/>
                  <a:pt x="134915" y="330376"/>
                  <a:pt x="136603" y="334291"/>
                </a:cubicBezTo>
                <a:cubicBezTo>
                  <a:pt x="137138" y="335403"/>
                  <a:pt x="137714" y="335939"/>
                  <a:pt x="137714" y="335939"/>
                </a:cubicBezTo>
                <a:cubicBezTo>
                  <a:pt x="137714" y="335939"/>
                  <a:pt x="121004" y="353780"/>
                  <a:pt x="139936" y="362186"/>
                </a:cubicBezTo>
                <a:cubicBezTo>
                  <a:pt x="139936" y="368284"/>
                  <a:pt x="140472" y="378338"/>
                  <a:pt x="140472" y="378338"/>
                </a:cubicBezTo>
                <a:cubicBezTo>
                  <a:pt x="140472" y="378338"/>
                  <a:pt x="109274" y="390617"/>
                  <a:pt x="121004" y="419089"/>
                </a:cubicBezTo>
                <a:cubicBezTo>
                  <a:pt x="66387" y="426341"/>
                  <a:pt x="71944" y="467628"/>
                  <a:pt x="144958" y="468740"/>
                </a:cubicBezTo>
                <a:cubicBezTo>
                  <a:pt x="156688" y="559720"/>
                  <a:pt x="158334" y="660176"/>
                  <a:pt x="114295" y="733231"/>
                </a:cubicBezTo>
                <a:cubicBezTo>
                  <a:pt x="112566" y="732696"/>
                  <a:pt x="111085" y="732448"/>
                  <a:pt x="109809" y="732448"/>
                </a:cubicBezTo>
                <a:cubicBezTo>
                  <a:pt x="101865" y="732448"/>
                  <a:pt x="101166" y="741761"/>
                  <a:pt x="99231" y="749466"/>
                </a:cubicBezTo>
                <a:cubicBezTo>
                  <a:pt x="97585" y="758366"/>
                  <a:pt x="78035" y="781234"/>
                  <a:pt x="45191" y="801919"/>
                </a:cubicBezTo>
                <a:cubicBezTo>
                  <a:pt x="12265" y="822521"/>
                  <a:pt x="9507" y="838756"/>
                  <a:pt x="20085" y="857133"/>
                </a:cubicBezTo>
                <a:cubicBezTo>
                  <a:pt x="30127" y="876087"/>
                  <a:pt x="42392" y="882268"/>
                  <a:pt x="42392" y="882268"/>
                </a:cubicBezTo>
                <a:lnTo>
                  <a:pt x="42392" y="888366"/>
                </a:lnTo>
                <a:cubicBezTo>
                  <a:pt x="42392" y="888366"/>
                  <a:pt x="0" y="905713"/>
                  <a:pt x="0" y="925779"/>
                </a:cubicBezTo>
                <a:cubicBezTo>
                  <a:pt x="576" y="944610"/>
                  <a:pt x="47455" y="959485"/>
                  <a:pt x="196076" y="959485"/>
                </a:cubicBezTo>
                <a:cubicBezTo>
                  <a:pt x="206242" y="959485"/>
                  <a:pt x="216861" y="959402"/>
                  <a:pt x="228014" y="959278"/>
                </a:cubicBezTo>
                <a:cubicBezTo>
                  <a:pt x="239168" y="959402"/>
                  <a:pt x="249869" y="959485"/>
                  <a:pt x="260077" y="959485"/>
                </a:cubicBezTo>
                <a:cubicBezTo>
                  <a:pt x="409109" y="959485"/>
                  <a:pt x="455988" y="944610"/>
                  <a:pt x="456565" y="925779"/>
                </a:cubicBezTo>
                <a:cubicBezTo>
                  <a:pt x="456565" y="905713"/>
                  <a:pt x="413596" y="888366"/>
                  <a:pt x="413596" y="888366"/>
                </a:cubicBezTo>
                <a:cubicBezTo>
                  <a:pt x="413596" y="888366"/>
                  <a:pt x="413596" y="883380"/>
                  <a:pt x="414172" y="882268"/>
                </a:cubicBezTo>
                <a:cubicBezTo>
                  <a:pt x="414172" y="882268"/>
                  <a:pt x="425861" y="876087"/>
                  <a:pt x="436479" y="857133"/>
                </a:cubicBezTo>
                <a:cubicBezTo>
                  <a:pt x="446522" y="838756"/>
                  <a:pt x="444299" y="822521"/>
                  <a:pt x="411373" y="801919"/>
                </a:cubicBezTo>
                <a:cubicBezTo>
                  <a:pt x="378529" y="781234"/>
                  <a:pt x="358979" y="758366"/>
                  <a:pt x="356757" y="749466"/>
                </a:cubicBezTo>
                <a:cubicBezTo>
                  <a:pt x="355316" y="741761"/>
                  <a:pt x="354699" y="732448"/>
                  <a:pt x="346755" y="732448"/>
                </a:cubicBezTo>
                <a:cubicBezTo>
                  <a:pt x="345479" y="732448"/>
                  <a:pt x="343998" y="732696"/>
                  <a:pt x="342269" y="733231"/>
                </a:cubicBezTo>
                <a:cubicBezTo>
                  <a:pt x="298230" y="660176"/>
                  <a:pt x="299876" y="559720"/>
                  <a:pt x="311606" y="468740"/>
                </a:cubicBezTo>
                <a:cubicBezTo>
                  <a:pt x="384085" y="467628"/>
                  <a:pt x="390177" y="426341"/>
                  <a:pt x="335560" y="419089"/>
                </a:cubicBezTo>
                <a:cubicBezTo>
                  <a:pt x="347290" y="390617"/>
                  <a:pt x="316092" y="378338"/>
                  <a:pt x="316092" y="378338"/>
                </a:cubicBezTo>
                <a:cubicBezTo>
                  <a:pt x="316092" y="378338"/>
                  <a:pt x="316092" y="368284"/>
                  <a:pt x="316628" y="362186"/>
                </a:cubicBezTo>
                <a:cubicBezTo>
                  <a:pt x="335560" y="353780"/>
                  <a:pt x="318850" y="335939"/>
                  <a:pt x="318850" y="335939"/>
                </a:cubicBezTo>
                <a:cubicBezTo>
                  <a:pt x="318850" y="335939"/>
                  <a:pt x="319426" y="335403"/>
                  <a:pt x="319961" y="334291"/>
                </a:cubicBezTo>
                <a:cubicBezTo>
                  <a:pt x="321649" y="330376"/>
                  <a:pt x="323295" y="326997"/>
                  <a:pt x="324406" y="324237"/>
                </a:cubicBezTo>
                <a:cubicBezTo>
                  <a:pt x="335560" y="299679"/>
                  <a:pt x="377377" y="252830"/>
                  <a:pt x="351735" y="180804"/>
                </a:cubicBezTo>
                <a:cubicBezTo>
                  <a:pt x="336671" y="138405"/>
                  <a:pt x="265921" y="69800"/>
                  <a:pt x="240815" y="48003"/>
                </a:cubicBezTo>
                <a:cubicBezTo>
                  <a:pt x="249211" y="44129"/>
                  <a:pt x="255302" y="35724"/>
                  <a:pt x="255302" y="25670"/>
                </a:cubicBezTo>
                <a:cubicBezTo>
                  <a:pt x="255878" y="11743"/>
                  <a:pt x="244725" y="576"/>
                  <a:pt x="230772" y="0"/>
                </a:cubicBezTo>
                <a:cubicBezTo>
                  <a:pt x="229661" y="0"/>
                  <a:pt x="229126" y="576"/>
                  <a:pt x="228014" y="576"/>
                </a:cubicBezTo>
                <a:cubicBezTo>
                  <a:pt x="227438" y="576"/>
                  <a:pt x="226327" y="0"/>
                  <a:pt x="225792" y="0"/>
                </a:cubicBezTo>
                <a:close/>
              </a:path>
            </a:pathLst>
          </a:custGeom>
          <a:solidFill>
            <a:srgbClr val="719972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2;p2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JAAAACQAAAAkAAAAAAAAAABAAAAAAAAAAEAAABQAAAAAAAAAAAA4D8AAAAAAADgPwAAAAAAAOA/AAAAAAAA4D8AAAAAAADgPwAAAAAAAOA/AAAAAAAA4D8AAAAAAADgPwAAAAAAAOA/AAAAAAAA4D8CAAAAjAAAAAAAAAAAAAAA////DIFjUwgAAAAAAAAAAAAAAAAAAAAAAAAAAAAAAAAAAAAAZAAAAAEAAABAAAAAAAAAAAAAAAA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FI+MgB/f38AAAAAA8zMzADAwP8Af39/AAAAAAAAAAAAAAAAAAAAAAAAAAAAIQAAABgAAAAUAAAADgIAAKcBAAAyNgAA/R0AABAAAAAmAAAACAAAAP//////////"/>
              </a:ext>
            </a:extLst>
          </p:cNvSpPr>
          <p:nvPr/>
        </p:nvSpPr>
        <p:spPr>
          <a:xfrm>
            <a:off x="334010" y="268605"/>
            <a:ext cx="8475980" cy="4606290"/>
          </a:xfrm>
          <a:prstGeom prst="rect">
            <a:avLst/>
          </a:prstGeom>
          <a:noFill/>
          <a:ln w="9525" cap="flat" cmpd="sng" algn="ctr">
            <a:solidFill>
              <a:srgbClr val="523E3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93;p2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aQ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AAAAAEAAAAAAAAAAAAAAAAAAAAAAAAAAAAAAAAAAAAAAAAAAAAAAAJ/f38AAAAAA8zMzADAwP8Af39/AAAAAAAAAAAAAAAAAAAAAAAAAAAAIQAAABgAAAAUAAAASgEAAOMAAADQAgAAaQIAABAAAAAmAAAACAAAAP//////////"/>
              </a:ext>
            </a:extLst>
          </p:cNvSpPr>
          <p:nvPr/>
        </p:nvSpPr>
        <p:spPr>
          <a:xfrm>
            <a:off x="209550" y="144145"/>
            <a:ext cx="247650" cy="247650"/>
          </a:xfrm>
          <a:prstGeom prst="diamond">
            <a:avLst/>
          </a:prstGeom>
          <a:solidFill>
            <a:srgbClr val="523E32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94;p2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aQ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AAAAAEAAAAAAAAAAAAAAAAAAAAAAAAAAAAAAAAAAAAAAAAAAAAAAAJ/f38AAAAAA8zMzADAwP8Af39/AAAAAAAAAAAAAAAAAAAAAAAAAAAAIQAAABgAAAAUAAAASgEAADsdAADQAgAAwR4AABAAAAAmAAAACAAAAP//////////"/>
              </a:ext>
            </a:extLst>
          </p:cNvSpPr>
          <p:nvPr/>
        </p:nvSpPr>
        <p:spPr>
          <a:xfrm>
            <a:off x="209550" y="4751705"/>
            <a:ext cx="247650" cy="247650"/>
          </a:xfrm>
          <a:prstGeom prst="diamond">
            <a:avLst/>
          </a:prstGeom>
          <a:solidFill>
            <a:srgbClr val="523E32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95;p2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aQ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AAAAAEAAAAAAAAAAAAAAAAAAAAAAAAAAAAAAAAAAAAAAAAAAAAAAAJ/f38AAAAAA8zMzADAwP8Af39/AAAAAAAAAAAAAAAAAAAAAAAAAAAAIQAAABgAAAAUAAAAbzUAAOMAAAD1NgAAaQIAABAAAAAmAAAACAAAAP//////////"/>
              </a:ext>
            </a:extLst>
          </p:cNvSpPr>
          <p:nvPr/>
        </p:nvSpPr>
        <p:spPr>
          <a:xfrm>
            <a:off x="8686165" y="144145"/>
            <a:ext cx="247650" cy="247650"/>
          </a:xfrm>
          <a:prstGeom prst="diamond">
            <a:avLst/>
          </a:prstGeom>
          <a:solidFill>
            <a:srgbClr val="523E32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96;p2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aQ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Gtc6V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AAAAAEAAAAAAAAAAAAAAAAAAAAAAAAAAAAAAAAAAAAAAAAAAAAAAAJ/f38AAAAAA8zMzADAwP8Af39/AAAAAAAAAAAAAAAAAAAAAAAAAAAAIQAAABgAAAAUAAAAbzUAADsdAAD1NgAAwR4AABAAAAAmAAAACAAAAP//////////"/>
              </a:ext>
            </a:extLst>
          </p:cNvSpPr>
          <p:nvPr/>
        </p:nvSpPr>
        <p:spPr>
          <a:xfrm>
            <a:off x="8686165" y="4751705"/>
            <a:ext cx="247650" cy="247650"/>
          </a:xfrm>
          <a:prstGeom prst="diamond">
            <a:avLst/>
          </a:prstGeom>
          <a:solidFill>
            <a:srgbClr val="523E32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8;p28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JAAAACQAAAAkAAAAAAAAAABAAAAAAAAAAEAAABQAAAAAAAAAAAA4D8AAAAAAADgPwAAAAAAAOA/AAAAAAAA4D8AAAAAAADgPwAAAAAAAOA/AAAAAAAA4D8AAAAAAADgPwAAAAAAAOA/AAAAAAAA4D8CAAAAjAAAAAAAAAAAAAAA////DIFjUwgAAAAAAAAAAAAAAAAAAAAAAAAAAAAAAAAAAAAAZAAAAAEAAABAAAAAAAAAAAAAAAA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FI+MgB/f38AAAAAA8zMzADAwP8Af39/AAAAAAAAAAAAAAAAAAAAAAAAAAAAIQAAABgAAAAUAAAADgIAAKcBAAAyNgAA/R0AABAAAAAmAAAACAAAAP//////////"/>
              </a:ext>
            </a:extLst>
          </p:cNvSpPr>
          <p:nvPr/>
        </p:nvSpPr>
        <p:spPr>
          <a:xfrm>
            <a:off x="334010" y="268605"/>
            <a:ext cx="8475980" cy="4606290"/>
          </a:xfrm>
          <a:prstGeom prst="rect">
            <a:avLst/>
          </a:prstGeom>
          <a:noFill/>
          <a:ln w="9525" cap="flat" cmpd="sng" algn="ctr">
            <a:solidFill>
              <a:srgbClr val="523E3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99;p28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gWNT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F8K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WNTAAAAAAEAAAAAAAAAAAAAAAAAAAAAAAAAAAAAAAAAAAAAAAAAAAAAAAJ/f38AAAAAA8zMzADAwP8Af39/AAAAAAAAAAAAAAAAAAAAAAAAAAAAIQAAABgAAAAUAAAAewEAAJMcAABhBwAAYh8AABAAAAAmAAAACAAAAP//////////"/>
              </a:ext>
            </a:extLst>
          </p:cNvSpPr>
          <p:nvPr/>
        </p:nvSpPr>
        <p:spPr>
          <a:xfrm rot="5400000">
            <a:off x="491490" y="4394200"/>
            <a:ext cx="456565" cy="958850"/>
          </a:xfrm>
          <a:custGeom>
            <a:avLst/>
            <a:gdLst/>
            <a:ahLst/>
            <a:cxnLst/>
            <a:rect l="0" t="0" r="456565" b="958850"/>
            <a:pathLst>
              <a:path w="456565" h="958850">
                <a:moveTo>
                  <a:pt x="225792" y="0"/>
                </a:moveTo>
                <a:cubicBezTo>
                  <a:pt x="211839" y="576"/>
                  <a:pt x="200686" y="11735"/>
                  <a:pt x="201262" y="25653"/>
                </a:cubicBezTo>
                <a:cubicBezTo>
                  <a:pt x="201262" y="35701"/>
                  <a:pt x="207353" y="44101"/>
                  <a:pt x="215749" y="47971"/>
                </a:cubicBezTo>
                <a:cubicBezTo>
                  <a:pt x="190643" y="69754"/>
                  <a:pt x="119316" y="138314"/>
                  <a:pt x="104294" y="180685"/>
                </a:cubicBezTo>
                <a:cubicBezTo>
                  <a:pt x="79187" y="252663"/>
                  <a:pt x="121004" y="299481"/>
                  <a:pt x="132158" y="324023"/>
                </a:cubicBezTo>
                <a:cubicBezTo>
                  <a:pt x="133269" y="326781"/>
                  <a:pt x="134915" y="330158"/>
                  <a:pt x="136603" y="334070"/>
                </a:cubicBezTo>
                <a:cubicBezTo>
                  <a:pt x="137138" y="335182"/>
                  <a:pt x="137714" y="335717"/>
                  <a:pt x="137714" y="335717"/>
                </a:cubicBezTo>
                <a:cubicBezTo>
                  <a:pt x="137714" y="335717"/>
                  <a:pt x="121004" y="353547"/>
                  <a:pt x="139936" y="361947"/>
                </a:cubicBezTo>
                <a:cubicBezTo>
                  <a:pt x="139936" y="368041"/>
                  <a:pt x="140472" y="378088"/>
                  <a:pt x="140472" y="378088"/>
                </a:cubicBezTo>
                <a:cubicBezTo>
                  <a:pt x="140472" y="378088"/>
                  <a:pt x="109274" y="390359"/>
                  <a:pt x="121004" y="418812"/>
                </a:cubicBezTo>
                <a:cubicBezTo>
                  <a:pt x="66387" y="426059"/>
                  <a:pt x="71944" y="467319"/>
                  <a:pt x="144958" y="468431"/>
                </a:cubicBezTo>
                <a:cubicBezTo>
                  <a:pt x="156688" y="559350"/>
                  <a:pt x="158334" y="659740"/>
                  <a:pt x="114295" y="732747"/>
                </a:cubicBezTo>
                <a:cubicBezTo>
                  <a:pt x="112566" y="732211"/>
                  <a:pt x="111085" y="731964"/>
                  <a:pt x="109809" y="731964"/>
                </a:cubicBezTo>
                <a:cubicBezTo>
                  <a:pt x="101865" y="731964"/>
                  <a:pt x="101166" y="741270"/>
                  <a:pt x="99231" y="748970"/>
                </a:cubicBezTo>
                <a:cubicBezTo>
                  <a:pt x="97585" y="757865"/>
                  <a:pt x="78035" y="780718"/>
                  <a:pt x="45191" y="801389"/>
                </a:cubicBezTo>
                <a:cubicBezTo>
                  <a:pt x="12265" y="821977"/>
                  <a:pt x="9507" y="838201"/>
                  <a:pt x="20085" y="856566"/>
                </a:cubicBezTo>
                <a:cubicBezTo>
                  <a:pt x="30127" y="875508"/>
                  <a:pt x="42392" y="881684"/>
                  <a:pt x="42392" y="881684"/>
                </a:cubicBezTo>
                <a:lnTo>
                  <a:pt x="42392" y="887778"/>
                </a:lnTo>
                <a:cubicBezTo>
                  <a:pt x="42392" y="887778"/>
                  <a:pt x="0" y="905114"/>
                  <a:pt x="0" y="925167"/>
                </a:cubicBezTo>
                <a:cubicBezTo>
                  <a:pt x="576" y="943985"/>
                  <a:pt x="47455" y="958850"/>
                  <a:pt x="196076" y="958850"/>
                </a:cubicBezTo>
                <a:cubicBezTo>
                  <a:pt x="206242" y="958850"/>
                  <a:pt x="216861" y="958768"/>
                  <a:pt x="228014" y="958644"/>
                </a:cubicBezTo>
                <a:cubicBezTo>
                  <a:pt x="239168" y="958768"/>
                  <a:pt x="249869" y="958850"/>
                  <a:pt x="260077" y="958850"/>
                </a:cubicBezTo>
                <a:cubicBezTo>
                  <a:pt x="409109" y="958850"/>
                  <a:pt x="455988" y="943985"/>
                  <a:pt x="456565" y="925167"/>
                </a:cubicBezTo>
                <a:cubicBezTo>
                  <a:pt x="456565" y="905114"/>
                  <a:pt x="413596" y="887778"/>
                  <a:pt x="413596" y="887778"/>
                </a:cubicBezTo>
                <a:cubicBezTo>
                  <a:pt x="413596" y="887778"/>
                  <a:pt x="413596" y="882796"/>
                  <a:pt x="414172" y="881684"/>
                </a:cubicBezTo>
                <a:cubicBezTo>
                  <a:pt x="414172" y="881684"/>
                  <a:pt x="425861" y="875508"/>
                  <a:pt x="436479" y="856566"/>
                </a:cubicBezTo>
                <a:cubicBezTo>
                  <a:pt x="446522" y="838201"/>
                  <a:pt x="444299" y="821977"/>
                  <a:pt x="411373" y="801389"/>
                </a:cubicBezTo>
                <a:cubicBezTo>
                  <a:pt x="378529" y="780718"/>
                  <a:pt x="358979" y="757865"/>
                  <a:pt x="356757" y="748970"/>
                </a:cubicBezTo>
                <a:cubicBezTo>
                  <a:pt x="355316" y="741270"/>
                  <a:pt x="354699" y="731964"/>
                  <a:pt x="346755" y="731964"/>
                </a:cubicBezTo>
                <a:cubicBezTo>
                  <a:pt x="345479" y="731964"/>
                  <a:pt x="343998" y="732211"/>
                  <a:pt x="342269" y="732747"/>
                </a:cubicBezTo>
                <a:cubicBezTo>
                  <a:pt x="298230" y="659740"/>
                  <a:pt x="299876" y="559350"/>
                  <a:pt x="311606" y="468431"/>
                </a:cubicBezTo>
                <a:cubicBezTo>
                  <a:pt x="384085" y="467319"/>
                  <a:pt x="390177" y="426059"/>
                  <a:pt x="335560" y="418812"/>
                </a:cubicBezTo>
                <a:cubicBezTo>
                  <a:pt x="347290" y="390359"/>
                  <a:pt x="316092" y="378088"/>
                  <a:pt x="316092" y="378088"/>
                </a:cubicBezTo>
                <a:cubicBezTo>
                  <a:pt x="316092" y="378088"/>
                  <a:pt x="316092" y="368041"/>
                  <a:pt x="316628" y="361947"/>
                </a:cubicBezTo>
                <a:cubicBezTo>
                  <a:pt x="335560" y="353547"/>
                  <a:pt x="318850" y="335717"/>
                  <a:pt x="318850" y="335717"/>
                </a:cubicBezTo>
                <a:cubicBezTo>
                  <a:pt x="318850" y="335717"/>
                  <a:pt x="319426" y="335182"/>
                  <a:pt x="319961" y="334070"/>
                </a:cubicBezTo>
                <a:cubicBezTo>
                  <a:pt x="321649" y="330158"/>
                  <a:pt x="323295" y="326781"/>
                  <a:pt x="324406" y="324023"/>
                </a:cubicBezTo>
                <a:cubicBezTo>
                  <a:pt x="335560" y="299481"/>
                  <a:pt x="377377" y="252663"/>
                  <a:pt x="351735" y="180685"/>
                </a:cubicBezTo>
                <a:cubicBezTo>
                  <a:pt x="336671" y="138314"/>
                  <a:pt x="265921" y="69754"/>
                  <a:pt x="240815" y="47971"/>
                </a:cubicBezTo>
                <a:cubicBezTo>
                  <a:pt x="249211" y="44101"/>
                  <a:pt x="255302" y="35701"/>
                  <a:pt x="255302" y="25653"/>
                </a:cubicBezTo>
                <a:cubicBezTo>
                  <a:pt x="255878" y="11735"/>
                  <a:pt x="244725" y="576"/>
                  <a:pt x="230772" y="0"/>
                </a:cubicBezTo>
                <a:cubicBezTo>
                  <a:pt x="229661" y="0"/>
                  <a:pt x="229126" y="576"/>
                  <a:pt x="228014" y="576"/>
                </a:cubicBezTo>
                <a:cubicBezTo>
                  <a:pt x="227438" y="576"/>
                  <a:pt x="226327" y="0"/>
                  <a:pt x="225792" y="0"/>
                </a:cubicBezTo>
                <a:close/>
              </a:path>
            </a:pathLst>
          </a:custGeom>
          <a:solidFill>
            <a:srgbClr val="816353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00;p28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gWNT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F8K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WNTAAAAAAEAAAAAAAAAAAAAAAAAAAAAAAAAAAAAAAAAAAAAAAAAAAAAAAJ/f38AAAAAA8zMzADAwP8Af39/AAAAAAAAAAAAAAAAAAAAAAAAAAAAIQAAABgAAAAUAAAA3zAAAE0AAADFNgAAHAMAABAAAAAmAAAACAAAAP//////////"/>
              </a:ext>
            </a:extLst>
          </p:cNvSpPr>
          <p:nvPr/>
        </p:nvSpPr>
        <p:spPr>
          <a:xfrm rot="16200000">
            <a:off x="8195310" y="-201930"/>
            <a:ext cx="456565" cy="958850"/>
          </a:xfrm>
          <a:custGeom>
            <a:avLst/>
            <a:gdLst/>
            <a:ahLst/>
            <a:cxnLst/>
            <a:rect l="0" t="0" r="456565" b="958850"/>
            <a:pathLst>
              <a:path w="456565" h="958850">
                <a:moveTo>
                  <a:pt x="225792" y="0"/>
                </a:moveTo>
                <a:cubicBezTo>
                  <a:pt x="211839" y="576"/>
                  <a:pt x="200686" y="11735"/>
                  <a:pt x="201262" y="25653"/>
                </a:cubicBezTo>
                <a:cubicBezTo>
                  <a:pt x="201262" y="35701"/>
                  <a:pt x="207353" y="44101"/>
                  <a:pt x="215749" y="47971"/>
                </a:cubicBezTo>
                <a:cubicBezTo>
                  <a:pt x="190643" y="69754"/>
                  <a:pt x="119316" y="138314"/>
                  <a:pt x="104294" y="180685"/>
                </a:cubicBezTo>
                <a:cubicBezTo>
                  <a:pt x="79187" y="252663"/>
                  <a:pt x="121004" y="299481"/>
                  <a:pt x="132158" y="324023"/>
                </a:cubicBezTo>
                <a:cubicBezTo>
                  <a:pt x="133269" y="326781"/>
                  <a:pt x="134915" y="330158"/>
                  <a:pt x="136603" y="334070"/>
                </a:cubicBezTo>
                <a:cubicBezTo>
                  <a:pt x="137138" y="335182"/>
                  <a:pt x="137714" y="335717"/>
                  <a:pt x="137714" y="335717"/>
                </a:cubicBezTo>
                <a:cubicBezTo>
                  <a:pt x="137714" y="335717"/>
                  <a:pt x="121004" y="353547"/>
                  <a:pt x="139936" y="361947"/>
                </a:cubicBezTo>
                <a:cubicBezTo>
                  <a:pt x="139936" y="368041"/>
                  <a:pt x="140472" y="378088"/>
                  <a:pt x="140472" y="378088"/>
                </a:cubicBezTo>
                <a:cubicBezTo>
                  <a:pt x="140472" y="378088"/>
                  <a:pt x="109274" y="390359"/>
                  <a:pt x="121004" y="418812"/>
                </a:cubicBezTo>
                <a:cubicBezTo>
                  <a:pt x="66387" y="426059"/>
                  <a:pt x="71944" y="467319"/>
                  <a:pt x="144958" y="468431"/>
                </a:cubicBezTo>
                <a:cubicBezTo>
                  <a:pt x="156688" y="559350"/>
                  <a:pt x="158334" y="659740"/>
                  <a:pt x="114295" y="732747"/>
                </a:cubicBezTo>
                <a:cubicBezTo>
                  <a:pt x="112566" y="732211"/>
                  <a:pt x="111085" y="731964"/>
                  <a:pt x="109809" y="731964"/>
                </a:cubicBezTo>
                <a:cubicBezTo>
                  <a:pt x="101865" y="731964"/>
                  <a:pt x="101166" y="741270"/>
                  <a:pt x="99231" y="748970"/>
                </a:cubicBezTo>
                <a:cubicBezTo>
                  <a:pt x="97585" y="757865"/>
                  <a:pt x="78035" y="780718"/>
                  <a:pt x="45191" y="801389"/>
                </a:cubicBezTo>
                <a:cubicBezTo>
                  <a:pt x="12265" y="821977"/>
                  <a:pt x="9507" y="838201"/>
                  <a:pt x="20085" y="856566"/>
                </a:cubicBezTo>
                <a:cubicBezTo>
                  <a:pt x="30127" y="875508"/>
                  <a:pt x="42392" y="881684"/>
                  <a:pt x="42392" y="881684"/>
                </a:cubicBezTo>
                <a:lnTo>
                  <a:pt x="42392" y="887778"/>
                </a:lnTo>
                <a:cubicBezTo>
                  <a:pt x="42392" y="887778"/>
                  <a:pt x="0" y="905114"/>
                  <a:pt x="0" y="925167"/>
                </a:cubicBezTo>
                <a:cubicBezTo>
                  <a:pt x="576" y="943985"/>
                  <a:pt x="47455" y="958850"/>
                  <a:pt x="196076" y="958850"/>
                </a:cubicBezTo>
                <a:cubicBezTo>
                  <a:pt x="206242" y="958850"/>
                  <a:pt x="216861" y="958768"/>
                  <a:pt x="228014" y="958644"/>
                </a:cubicBezTo>
                <a:cubicBezTo>
                  <a:pt x="239168" y="958768"/>
                  <a:pt x="249869" y="958850"/>
                  <a:pt x="260077" y="958850"/>
                </a:cubicBezTo>
                <a:cubicBezTo>
                  <a:pt x="409109" y="958850"/>
                  <a:pt x="455988" y="943985"/>
                  <a:pt x="456565" y="925167"/>
                </a:cubicBezTo>
                <a:cubicBezTo>
                  <a:pt x="456565" y="905114"/>
                  <a:pt x="413596" y="887778"/>
                  <a:pt x="413596" y="887778"/>
                </a:cubicBezTo>
                <a:cubicBezTo>
                  <a:pt x="413596" y="887778"/>
                  <a:pt x="413596" y="882796"/>
                  <a:pt x="414172" y="881684"/>
                </a:cubicBezTo>
                <a:cubicBezTo>
                  <a:pt x="414172" y="881684"/>
                  <a:pt x="425861" y="875508"/>
                  <a:pt x="436479" y="856566"/>
                </a:cubicBezTo>
                <a:cubicBezTo>
                  <a:pt x="446522" y="838201"/>
                  <a:pt x="444299" y="821977"/>
                  <a:pt x="411373" y="801389"/>
                </a:cubicBezTo>
                <a:cubicBezTo>
                  <a:pt x="378529" y="780718"/>
                  <a:pt x="358979" y="757865"/>
                  <a:pt x="356757" y="748970"/>
                </a:cubicBezTo>
                <a:cubicBezTo>
                  <a:pt x="355316" y="741270"/>
                  <a:pt x="354699" y="731964"/>
                  <a:pt x="346755" y="731964"/>
                </a:cubicBezTo>
                <a:cubicBezTo>
                  <a:pt x="345479" y="731964"/>
                  <a:pt x="343998" y="732211"/>
                  <a:pt x="342269" y="732747"/>
                </a:cubicBezTo>
                <a:cubicBezTo>
                  <a:pt x="298230" y="659740"/>
                  <a:pt x="299876" y="559350"/>
                  <a:pt x="311606" y="468431"/>
                </a:cubicBezTo>
                <a:cubicBezTo>
                  <a:pt x="384085" y="467319"/>
                  <a:pt x="390177" y="426059"/>
                  <a:pt x="335560" y="418812"/>
                </a:cubicBezTo>
                <a:cubicBezTo>
                  <a:pt x="347290" y="390359"/>
                  <a:pt x="316092" y="378088"/>
                  <a:pt x="316092" y="378088"/>
                </a:cubicBezTo>
                <a:cubicBezTo>
                  <a:pt x="316092" y="378088"/>
                  <a:pt x="316092" y="368041"/>
                  <a:pt x="316628" y="361947"/>
                </a:cubicBezTo>
                <a:cubicBezTo>
                  <a:pt x="335560" y="353547"/>
                  <a:pt x="318850" y="335717"/>
                  <a:pt x="318850" y="335717"/>
                </a:cubicBezTo>
                <a:cubicBezTo>
                  <a:pt x="318850" y="335717"/>
                  <a:pt x="319426" y="335182"/>
                  <a:pt x="319961" y="334070"/>
                </a:cubicBezTo>
                <a:cubicBezTo>
                  <a:pt x="321649" y="330158"/>
                  <a:pt x="323295" y="326781"/>
                  <a:pt x="324406" y="324023"/>
                </a:cubicBezTo>
                <a:cubicBezTo>
                  <a:pt x="335560" y="299481"/>
                  <a:pt x="377377" y="252663"/>
                  <a:pt x="351735" y="180685"/>
                </a:cubicBezTo>
                <a:cubicBezTo>
                  <a:pt x="336671" y="138314"/>
                  <a:pt x="265921" y="69754"/>
                  <a:pt x="240815" y="47971"/>
                </a:cubicBezTo>
                <a:cubicBezTo>
                  <a:pt x="249211" y="44101"/>
                  <a:pt x="255302" y="35701"/>
                  <a:pt x="255302" y="25653"/>
                </a:cubicBezTo>
                <a:cubicBezTo>
                  <a:pt x="255878" y="11735"/>
                  <a:pt x="244725" y="576"/>
                  <a:pt x="230772" y="0"/>
                </a:cubicBezTo>
                <a:cubicBezTo>
                  <a:pt x="229661" y="0"/>
                  <a:pt x="229126" y="576"/>
                  <a:pt x="228014" y="576"/>
                </a:cubicBezTo>
                <a:cubicBezTo>
                  <a:pt x="227438" y="576"/>
                  <a:pt x="226327" y="0"/>
                  <a:pt x="225792" y="0"/>
                </a:cubicBezTo>
                <a:close/>
              </a:path>
            </a:pathLst>
          </a:custGeom>
          <a:solidFill>
            <a:srgbClr val="816353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01;p28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cZly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F8K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ZlyAAAAAAEAAAAAAAAAAAAAAAAAAAAAAAAAAAAAAAAAAAAAAAAAAAAAAAJ/f38AAAAAA8zMzADAwP8Af39/AAAAAAAAAAAAAAAAAAAAAAAAAAAAIQAAABgAAAAUAAAAsAAAADEBAAB/AwAAFwcAABAAAAAmAAAACAAAAP//////////"/>
              </a:ext>
            </a:extLst>
          </p:cNvSpPr>
          <p:nvPr/>
        </p:nvSpPr>
        <p:spPr>
          <a:xfrm rot="10800000">
            <a:off x="111760" y="193675"/>
            <a:ext cx="456565" cy="958850"/>
          </a:xfrm>
          <a:custGeom>
            <a:avLst/>
            <a:gdLst/>
            <a:ahLst/>
            <a:cxnLst/>
            <a:rect l="0" t="0" r="456565" b="958850"/>
            <a:pathLst>
              <a:path w="456565" h="958850">
                <a:moveTo>
                  <a:pt x="225792" y="0"/>
                </a:moveTo>
                <a:cubicBezTo>
                  <a:pt x="211839" y="576"/>
                  <a:pt x="200686" y="11735"/>
                  <a:pt x="201262" y="25653"/>
                </a:cubicBezTo>
                <a:cubicBezTo>
                  <a:pt x="201262" y="35701"/>
                  <a:pt x="207353" y="44101"/>
                  <a:pt x="215749" y="47971"/>
                </a:cubicBezTo>
                <a:cubicBezTo>
                  <a:pt x="190643" y="69754"/>
                  <a:pt x="119316" y="138314"/>
                  <a:pt x="104294" y="180685"/>
                </a:cubicBezTo>
                <a:cubicBezTo>
                  <a:pt x="79187" y="252663"/>
                  <a:pt x="121004" y="299481"/>
                  <a:pt x="132158" y="324023"/>
                </a:cubicBezTo>
                <a:cubicBezTo>
                  <a:pt x="133269" y="326781"/>
                  <a:pt x="134915" y="330158"/>
                  <a:pt x="136603" y="334070"/>
                </a:cubicBezTo>
                <a:cubicBezTo>
                  <a:pt x="137138" y="335182"/>
                  <a:pt x="137714" y="335717"/>
                  <a:pt x="137714" y="335717"/>
                </a:cubicBezTo>
                <a:cubicBezTo>
                  <a:pt x="137714" y="335717"/>
                  <a:pt x="121004" y="353547"/>
                  <a:pt x="139936" y="361947"/>
                </a:cubicBezTo>
                <a:cubicBezTo>
                  <a:pt x="139936" y="368041"/>
                  <a:pt x="140472" y="378088"/>
                  <a:pt x="140472" y="378088"/>
                </a:cubicBezTo>
                <a:cubicBezTo>
                  <a:pt x="140472" y="378088"/>
                  <a:pt x="109274" y="390359"/>
                  <a:pt x="121004" y="418812"/>
                </a:cubicBezTo>
                <a:cubicBezTo>
                  <a:pt x="66387" y="426059"/>
                  <a:pt x="71944" y="467319"/>
                  <a:pt x="144958" y="468431"/>
                </a:cubicBezTo>
                <a:cubicBezTo>
                  <a:pt x="156688" y="559350"/>
                  <a:pt x="158334" y="659740"/>
                  <a:pt x="114295" y="732747"/>
                </a:cubicBezTo>
                <a:cubicBezTo>
                  <a:pt x="112566" y="732211"/>
                  <a:pt x="111085" y="731964"/>
                  <a:pt x="109809" y="731964"/>
                </a:cubicBezTo>
                <a:cubicBezTo>
                  <a:pt x="101865" y="731964"/>
                  <a:pt x="101166" y="741270"/>
                  <a:pt x="99231" y="748970"/>
                </a:cubicBezTo>
                <a:cubicBezTo>
                  <a:pt x="97585" y="757865"/>
                  <a:pt x="78035" y="780718"/>
                  <a:pt x="45191" y="801389"/>
                </a:cubicBezTo>
                <a:cubicBezTo>
                  <a:pt x="12265" y="821977"/>
                  <a:pt x="9507" y="838201"/>
                  <a:pt x="20085" y="856566"/>
                </a:cubicBezTo>
                <a:cubicBezTo>
                  <a:pt x="30127" y="875508"/>
                  <a:pt x="42392" y="881684"/>
                  <a:pt x="42392" y="881684"/>
                </a:cubicBezTo>
                <a:lnTo>
                  <a:pt x="42392" y="887778"/>
                </a:lnTo>
                <a:cubicBezTo>
                  <a:pt x="42392" y="887778"/>
                  <a:pt x="0" y="905114"/>
                  <a:pt x="0" y="925167"/>
                </a:cubicBezTo>
                <a:cubicBezTo>
                  <a:pt x="576" y="943985"/>
                  <a:pt x="47455" y="958850"/>
                  <a:pt x="196076" y="958850"/>
                </a:cubicBezTo>
                <a:cubicBezTo>
                  <a:pt x="206242" y="958850"/>
                  <a:pt x="216861" y="958768"/>
                  <a:pt x="228014" y="958644"/>
                </a:cubicBezTo>
                <a:cubicBezTo>
                  <a:pt x="239168" y="958768"/>
                  <a:pt x="249869" y="958850"/>
                  <a:pt x="260077" y="958850"/>
                </a:cubicBezTo>
                <a:cubicBezTo>
                  <a:pt x="409109" y="958850"/>
                  <a:pt x="455988" y="943985"/>
                  <a:pt x="456565" y="925167"/>
                </a:cubicBezTo>
                <a:cubicBezTo>
                  <a:pt x="456565" y="905114"/>
                  <a:pt x="413596" y="887778"/>
                  <a:pt x="413596" y="887778"/>
                </a:cubicBezTo>
                <a:cubicBezTo>
                  <a:pt x="413596" y="887778"/>
                  <a:pt x="413596" y="882796"/>
                  <a:pt x="414172" y="881684"/>
                </a:cubicBezTo>
                <a:cubicBezTo>
                  <a:pt x="414172" y="881684"/>
                  <a:pt x="425861" y="875508"/>
                  <a:pt x="436479" y="856566"/>
                </a:cubicBezTo>
                <a:cubicBezTo>
                  <a:pt x="446522" y="838201"/>
                  <a:pt x="444299" y="821977"/>
                  <a:pt x="411373" y="801389"/>
                </a:cubicBezTo>
                <a:cubicBezTo>
                  <a:pt x="378529" y="780718"/>
                  <a:pt x="358979" y="757865"/>
                  <a:pt x="356757" y="748970"/>
                </a:cubicBezTo>
                <a:cubicBezTo>
                  <a:pt x="355316" y="741270"/>
                  <a:pt x="354699" y="731964"/>
                  <a:pt x="346755" y="731964"/>
                </a:cubicBezTo>
                <a:cubicBezTo>
                  <a:pt x="345479" y="731964"/>
                  <a:pt x="343998" y="732211"/>
                  <a:pt x="342269" y="732747"/>
                </a:cubicBezTo>
                <a:cubicBezTo>
                  <a:pt x="298230" y="659740"/>
                  <a:pt x="299876" y="559350"/>
                  <a:pt x="311606" y="468431"/>
                </a:cubicBezTo>
                <a:cubicBezTo>
                  <a:pt x="384085" y="467319"/>
                  <a:pt x="390177" y="426059"/>
                  <a:pt x="335560" y="418812"/>
                </a:cubicBezTo>
                <a:cubicBezTo>
                  <a:pt x="347290" y="390359"/>
                  <a:pt x="316092" y="378088"/>
                  <a:pt x="316092" y="378088"/>
                </a:cubicBezTo>
                <a:cubicBezTo>
                  <a:pt x="316092" y="378088"/>
                  <a:pt x="316092" y="368041"/>
                  <a:pt x="316628" y="361947"/>
                </a:cubicBezTo>
                <a:cubicBezTo>
                  <a:pt x="335560" y="353547"/>
                  <a:pt x="318850" y="335717"/>
                  <a:pt x="318850" y="335717"/>
                </a:cubicBezTo>
                <a:cubicBezTo>
                  <a:pt x="318850" y="335717"/>
                  <a:pt x="319426" y="335182"/>
                  <a:pt x="319961" y="334070"/>
                </a:cubicBezTo>
                <a:cubicBezTo>
                  <a:pt x="321649" y="330158"/>
                  <a:pt x="323295" y="326781"/>
                  <a:pt x="324406" y="324023"/>
                </a:cubicBezTo>
                <a:cubicBezTo>
                  <a:pt x="335560" y="299481"/>
                  <a:pt x="377377" y="252663"/>
                  <a:pt x="351735" y="180685"/>
                </a:cubicBezTo>
                <a:cubicBezTo>
                  <a:pt x="336671" y="138314"/>
                  <a:pt x="265921" y="69754"/>
                  <a:pt x="240815" y="47971"/>
                </a:cubicBezTo>
                <a:cubicBezTo>
                  <a:pt x="249211" y="44101"/>
                  <a:pt x="255302" y="35701"/>
                  <a:pt x="255302" y="25653"/>
                </a:cubicBezTo>
                <a:cubicBezTo>
                  <a:pt x="255878" y="11735"/>
                  <a:pt x="244725" y="576"/>
                  <a:pt x="230772" y="0"/>
                </a:cubicBezTo>
                <a:cubicBezTo>
                  <a:pt x="229661" y="0"/>
                  <a:pt x="229126" y="576"/>
                  <a:pt x="228014" y="576"/>
                </a:cubicBezTo>
                <a:cubicBezTo>
                  <a:pt x="227438" y="576"/>
                  <a:pt x="226327" y="0"/>
                  <a:pt x="225792" y="0"/>
                </a:cubicBezTo>
                <a:close/>
              </a:path>
            </a:pathLst>
          </a:custGeom>
          <a:solidFill>
            <a:srgbClr val="719972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02;p28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cZly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F8K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ZlyAAAAAAEAAAAAAAAAAAAAAAAAAAAAAAAAAAAAAAAAAAAAAAAAAAAAAAJ/f38AAAAAA8zMzADAwP8Af39/AAAAAAAAAAAAAAAAAAAAAAAAAAAAIQAAABgAAAAUAAAA2TQAAMgYAACoNwAArx4AABAAAAAmAAAACAAAAP//////////"/>
              </a:ext>
            </a:extLst>
          </p:cNvSpPr>
          <p:nvPr/>
        </p:nvSpPr>
        <p:spPr>
          <a:xfrm>
            <a:off x="8590915" y="4028440"/>
            <a:ext cx="456565" cy="959485"/>
          </a:xfrm>
          <a:custGeom>
            <a:avLst/>
            <a:gdLst/>
            <a:ahLst/>
            <a:cxnLst/>
            <a:rect l="0" t="0" r="456565" b="959485"/>
            <a:pathLst>
              <a:path w="456565" h="959485">
                <a:moveTo>
                  <a:pt x="225792" y="0"/>
                </a:moveTo>
                <a:cubicBezTo>
                  <a:pt x="211839" y="576"/>
                  <a:pt x="200686" y="11743"/>
                  <a:pt x="201262" y="25670"/>
                </a:cubicBezTo>
                <a:cubicBezTo>
                  <a:pt x="201262" y="35724"/>
                  <a:pt x="207353" y="44129"/>
                  <a:pt x="215749" y="48003"/>
                </a:cubicBezTo>
                <a:cubicBezTo>
                  <a:pt x="190643" y="69800"/>
                  <a:pt x="119316" y="138405"/>
                  <a:pt x="104294" y="180804"/>
                </a:cubicBezTo>
                <a:cubicBezTo>
                  <a:pt x="79187" y="252830"/>
                  <a:pt x="121004" y="299679"/>
                  <a:pt x="132158" y="324237"/>
                </a:cubicBezTo>
                <a:cubicBezTo>
                  <a:pt x="133269" y="326997"/>
                  <a:pt x="134915" y="330376"/>
                  <a:pt x="136603" y="334291"/>
                </a:cubicBezTo>
                <a:cubicBezTo>
                  <a:pt x="137138" y="335403"/>
                  <a:pt x="137714" y="335939"/>
                  <a:pt x="137714" y="335939"/>
                </a:cubicBezTo>
                <a:cubicBezTo>
                  <a:pt x="137714" y="335939"/>
                  <a:pt x="121004" y="353780"/>
                  <a:pt x="139936" y="362186"/>
                </a:cubicBezTo>
                <a:cubicBezTo>
                  <a:pt x="139936" y="368284"/>
                  <a:pt x="140472" y="378338"/>
                  <a:pt x="140472" y="378338"/>
                </a:cubicBezTo>
                <a:cubicBezTo>
                  <a:pt x="140472" y="378338"/>
                  <a:pt x="109274" y="390617"/>
                  <a:pt x="121004" y="419089"/>
                </a:cubicBezTo>
                <a:cubicBezTo>
                  <a:pt x="66387" y="426341"/>
                  <a:pt x="71944" y="467628"/>
                  <a:pt x="144958" y="468740"/>
                </a:cubicBezTo>
                <a:cubicBezTo>
                  <a:pt x="156688" y="559720"/>
                  <a:pt x="158334" y="660176"/>
                  <a:pt x="114295" y="733231"/>
                </a:cubicBezTo>
                <a:cubicBezTo>
                  <a:pt x="112566" y="732696"/>
                  <a:pt x="111085" y="732448"/>
                  <a:pt x="109809" y="732448"/>
                </a:cubicBezTo>
                <a:cubicBezTo>
                  <a:pt x="101865" y="732448"/>
                  <a:pt x="101166" y="741761"/>
                  <a:pt x="99231" y="749466"/>
                </a:cubicBezTo>
                <a:cubicBezTo>
                  <a:pt x="97585" y="758366"/>
                  <a:pt x="78035" y="781234"/>
                  <a:pt x="45191" y="801919"/>
                </a:cubicBezTo>
                <a:cubicBezTo>
                  <a:pt x="12265" y="822521"/>
                  <a:pt x="9507" y="838756"/>
                  <a:pt x="20085" y="857133"/>
                </a:cubicBezTo>
                <a:cubicBezTo>
                  <a:pt x="30127" y="876087"/>
                  <a:pt x="42392" y="882268"/>
                  <a:pt x="42392" y="882268"/>
                </a:cubicBezTo>
                <a:lnTo>
                  <a:pt x="42392" y="888366"/>
                </a:lnTo>
                <a:cubicBezTo>
                  <a:pt x="42392" y="888366"/>
                  <a:pt x="0" y="905713"/>
                  <a:pt x="0" y="925779"/>
                </a:cubicBezTo>
                <a:cubicBezTo>
                  <a:pt x="576" y="944610"/>
                  <a:pt x="47455" y="959485"/>
                  <a:pt x="196076" y="959485"/>
                </a:cubicBezTo>
                <a:cubicBezTo>
                  <a:pt x="206242" y="959485"/>
                  <a:pt x="216861" y="959402"/>
                  <a:pt x="228014" y="959278"/>
                </a:cubicBezTo>
                <a:cubicBezTo>
                  <a:pt x="239168" y="959402"/>
                  <a:pt x="249869" y="959485"/>
                  <a:pt x="260077" y="959485"/>
                </a:cubicBezTo>
                <a:cubicBezTo>
                  <a:pt x="409109" y="959485"/>
                  <a:pt x="455988" y="944610"/>
                  <a:pt x="456565" y="925779"/>
                </a:cubicBezTo>
                <a:cubicBezTo>
                  <a:pt x="456565" y="905713"/>
                  <a:pt x="413596" y="888366"/>
                  <a:pt x="413596" y="888366"/>
                </a:cubicBezTo>
                <a:cubicBezTo>
                  <a:pt x="413596" y="888366"/>
                  <a:pt x="413596" y="883380"/>
                  <a:pt x="414172" y="882268"/>
                </a:cubicBezTo>
                <a:cubicBezTo>
                  <a:pt x="414172" y="882268"/>
                  <a:pt x="425861" y="876087"/>
                  <a:pt x="436479" y="857133"/>
                </a:cubicBezTo>
                <a:cubicBezTo>
                  <a:pt x="446522" y="838756"/>
                  <a:pt x="444299" y="822521"/>
                  <a:pt x="411373" y="801919"/>
                </a:cubicBezTo>
                <a:cubicBezTo>
                  <a:pt x="378529" y="781234"/>
                  <a:pt x="358979" y="758366"/>
                  <a:pt x="356757" y="749466"/>
                </a:cubicBezTo>
                <a:cubicBezTo>
                  <a:pt x="355316" y="741761"/>
                  <a:pt x="354699" y="732448"/>
                  <a:pt x="346755" y="732448"/>
                </a:cubicBezTo>
                <a:cubicBezTo>
                  <a:pt x="345479" y="732448"/>
                  <a:pt x="343998" y="732696"/>
                  <a:pt x="342269" y="733231"/>
                </a:cubicBezTo>
                <a:cubicBezTo>
                  <a:pt x="298230" y="660176"/>
                  <a:pt x="299876" y="559720"/>
                  <a:pt x="311606" y="468740"/>
                </a:cubicBezTo>
                <a:cubicBezTo>
                  <a:pt x="384085" y="467628"/>
                  <a:pt x="390177" y="426341"/>
                  <a:pt x="335560" y="419089"/>
                </a:cubicBezTo>
                <a:cubicBezTo>
                  <a:pt x="347290" y="390617"/>
                  <a:pt x="316092" y="378338"/>
                  <a:pt x="316092" y="378338"/>
                </a:cubicBezTo>
                <a:cubicBezTo>
                  <a:pt x="316092" y="378338"/>
                  <a:pt x="316092" y="368284"/>
                  <a:pt x="316628" y="362186"/>
                </a:cubicBezTo>
                <a:cubicBezTo>
                  <a:pt x="335560" y="353780"/>
                  <a:pt x="318850" y="335939"/>
                  <a:pt x="318850" y="335939"/>
                </a:cubicBezTo>
                <a:cubicBezTo>
                  <a:pt x="318850" y="335939"/>
                  <a:pt x="319426" y="335403"/>
                  <a:pt x="319961" y="334291"/>
                </a:cubicBezTo>
                <a:cubicBezTo>
                  <a:pt x="321649" y="330376"/>
                  <a:pt x="323295" y="326997"/>
                  <a:pt x="324406" y="324237"/>
                </a:cubicBezTo>
                <a:cubicBezTo>
                  <a:pt x="335560" y="299679"/>
                  <a:pt x="377377" y="252830"/>
                  <a:pt x="351735" y="180804"/>
                </a:cubicBezTo>
                <a:cubicBezTo>
                  <a:pt x="336671" y="138405"/>
                  <a:pt x="265921" y="69800"/>
                  <a:pt x="240815" y="48003"/>
                </a:cubicBezTo>
                <a:cubicBezTo>
                  <a:pt x="249211" y="44129"/>
                  <a:pt x="255302" y="35724"/>
                  <a:pt x="255302" y="25670"/>
                </a:cubicBezTo>
                <a:cubicBezTo>
                  <a:pt x="255878" y="11743"/>
                  <a:pt x="244725" y="576"/>
                  <a:pt x="230772" y="0"/>
                </a:cubicBezTo>
                <a:cubicBezTo>
                  <a:pt x="229661" y="0"/>
                  <a:pt x="229126" y="576"/>
                  <a:pt x="228014" y="576"/>
                </a:cubicBezTo>
                <a:cubicBezTo>
                  <a:pt x="227438" y="576"/>
                  <a:pt x="226327" y="0"/>
                  <a:pt x="225792" y="0"/>
                </a:cubicBezTo>
                <a:close/>
              </a:path>
            </a:pathLst>
          </a:custGeom>
          <a:solidFill>
            <a:srgbClr val="719972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04;p29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KRsgZhMAAAAlAAAAAQAAAA8BAAAAkAAAAEgAAACQAAAASAAAAAAAAAAAAAAAAAAAABcAAAAUAAAAAAAAAAAAAAD/fwAA/38AAAAAAAAJAAAABAAAAAEgASAfAAAAVAAAAAAAAAAAAAAAAAAAAAAAAAAAAAAAAAAAAAAAAAAAAAAAAAAAAAAAAAAAAAAAAAAAAAAAAAAAAAAAAAAAAAAAAAAAAAAAAAAAAAAAAAAAAAAAAAAAACEAAAAYAAAAFAAAALcAAABcAAAAmTcAAFMfAAAQAAAAJgAAAAgAAAD/////AAAAAA=="/>
              </a:ext>
            </a:extLst>
          </p:cNvGrpSpPr>
          <p:nvPr/>
        </p:nvGrpSpPr>
        <p:grpSpPr>
          <a:xfrm>
            <a:off x="116205" y="58420"/>
            <a:ext cx="8921750" cy="5033645"/>
            <a:chOff x="116205" y="58420"/>
            <a:chExt cx="8921750" cy="5033645"/>
          </a:xfrm>
        </p:grpSpPr>
        <p:sp>
          <p:nvSpPr>
            <p:cNvPr id="7" name="Google Shape;305;p2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JAAAACQAAAAkAAAAAAAAAABAAAAAAAAAAEAAABQAAAAAAAAAAAA4D8AAAAAAADgPwAAAAAAAOA/AAAAAAAA4D8AAAAAAADgPwAAAAAAAOA/AAAAAAAA4D8AAAAAAADgPwAAAAAAAOA/AAAAAAAA4D8CAAAAjAAAAAAAAAAAAAAA////DIFjUwgAAAAAAAAAAAAAAAAAAAAAAAAAAAAAAAAAAAAAZAAAAAEAAABAAAAAAAAAAAAAAAA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FI+MgB/f38AAAAAA8zMzADAwP8Af39/AAAAAAAAAAAAAAAAAAAAAAAAAAAAIQAAABgAAAAUAAAADgIAAKcBAAAzNgAA/R0AAAAAAAAmAAAACAAAAP//////////"/>
                </a:ext>
              </a:extLst>
            </p:cNvSpPr>
            <p:nvPr/>
          </p:nvSpPr>
          <p:spPr>
            <a:xfrm>
              <a:off x="334010" y="268605"/>
              <a:ext cx="8476615" cy="4606290"/>
            </a:xfrm>
            <a:prstGeom prst="rect">
              <a:avLst/>
            </a:prstGeom>
            <a:noFill/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06;p2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gWNT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HUQ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WNTAAAAAAEAAAAAAAAAAAAAAAAAAAAAAAAAAAAAAAAAAAAAAAAAAAAAAAJ/f38AAAAAA8zMzADAwP8Af39/AAAAAAAAAAAAAAAAAAAAAAAAAAAAIQAAABgAAAAUAAAAewEAAFwAAAB/BQAADQMAAAAAAAAmAAAACAAAAP//////////"/>
                </a:ext>
              </a:extLst>
            </p:cNvSpPr>
            <p:nvPr/>
          </p:nvSpPr>
          <p:spPr>
            <a:xfrm rot="5400000">
              <a:off x="347980" y="-48895"/>
              <a:ext cx="437515" cy="652780"/>
            </a:xfrm>
            <a:custGeom>
              <a:avLst/>
              <a:gdLst/>
              <a:ahLst/>
              <a:cxnLst/>
              <a:rect l="0" t="0" r="437515" b="652780"/>
              <a:pathLst>
                <a:path w="437515" h="652780">
                  <a:moveTo>
                    <a:pt x="213771" y="0"/>
                  </a:moveTo>
                  <a:cubicBezTo>
                    <a:pt x="156826" y="0"/>
                    <a:pt x="110511" y="45768"/>
                    <a:pt x="109976" y="103194"/>
                  </a:cubicBezTo>
                  <a:cubicBezTo>
                    <a:pt x="109976" y="148427"/>
                    <a:pt x="138984" y="187480"/>
                    <a:pt x="179695" y="201404"/>
                  </a:cubicBezTo>
                  <a:cubicBezTo>
                    <a:pt x="79237" y="210302"/>
                    <a:pt x="66463" y="250467"/>
                    <a:pt x="140097" y="258871"/>
                  </a:cubicBezTo>
                  <a:cubicBezTo>
                    <a:pt x="147349" y="364866"/>
                    <a:pt x="136182" y="454136"/>
                    <a:pt x="92093" y="487010"/>
                  </a:cubicBezTo>
                  <a:cubicBezTo>
                    <a:pt x="48003" y="519967"/>
                    <a:pt x="21220" y="530554"/>
                    <a:pt x="20108" y="548968"/>
                  </a:cubicBezTo>
                  <a:cubicBezTo>
                    <a:pt x="18995" y="567382"/>
                    <a:pt x="30738" y="577969"/>
                    <a:pt x="42441" y="581883"/>
                  </a:cubicBezTo>
                  <a:cubicBezTo>
                    <a:pt x="5068" y="598608"/>
                    <a:pt x="0" y="613686"/>
                    <a:pt x="9518" y="627074"/>
                  </a:cubicBezTo>
                  <a:cubicBezTo>
                    <a:pt x="21797" y="643841"/>
                    <a:pt x="59170" y="650514"/>
                    <a:pt x="114962" y="651627"/>
                  </a:cubicBezTo>
                  <a:cubicBezTo>
                    <a:pt x="138984" y="652162"/>
                    <a:pt x="173596" y="652739"/>
                    <a:pt x="210434" y="652739"/>
                  </a:cubicBezTo>
                  <a:lnTo>
                    <a:pt x="266761" y="652739"/>
                  </a:lnTo>
                  <a:cubicBezTo>
                    <a:pt x="267338" y="652739"/>
                    <a:pt x="268450" y="652162"/>
                    <a:pt x="269563" y="652162"/>
                  </a:cubicBezTo>
                  <a:lnTo>
                    <a:pt x="289094" y="652162"/>
                  </a:lnTo>
                  <a:cubicBezTo>
                    <a:pt x="294657" y="651627"/>
                    <a:pt x="299684" y="651627"/>
                    <a:pt x="304711" y="651627"/>
                  </a:cubicBezTo>
                  <a:lnTo>
                    <a:pt x="306400" y="651627"/>
                  </a:lnTo>
                  <a:cubicBezTo>
                    <a:pt x="311386" y="651050"/>
                    <a:pt x="315877" y="651050"/>
                    <a:pt x="320327" y="650514"/>
                  </a:cubicBezTo>
                  <a:lnTo>
                    <a:pt x="323665" y="650514"/>
                  </a:lnTo>
                  <a:cubicBezTo>
                    <a:pt x="328156" y="650514"/>
                    <a:pt x="333183" y="649938"/>
                    <a:pt x="337634" y="649402"/>
                  </a:cubicBezTo>
                  <a:lnTo>
                    <a:pt x="339859" y="649402"/>
                  </a:lnTo>
                  <a:cubicBezTo>
                    <a:pt x="343773" y="649402"/>
                    <a:pt x="347688" y="648825"/>
                    <a:pt x="351561" y="648290"/>
                  </a:cubicBezTo>
                  <a:lnTo>
                    <a:pt x="353786" y="648290"/>
                  </a:lnTo>
                  <a:cubicBezTo>
                    <a:pt x="357742" y="647713"/>
                    <a:pt x="361615" y="647713"/>
                    <a:pt x="364952" y="647177"/>
                  </a:cubicBezTo>
                  <a:cubicBezTo>
                    <a:pt x="366065" y="647177"/>
                    <a:pt x="366683" y="646601"/>
                    <a:pt x="367219" y="646601"/>
                  </a:cubicBezTo>
                  <a:cubicBezTo>
                    <a:pt x="371133" y="646065"/>
                    <a:pt x="374471" y="645488"/>
                    <a:pt x="377808" y="644953"/>
                  </a:cubicBezTo>
                  <a:cubicBezTo>
                    <a:pt x="433064" y="635437"/>
                    <a:pt x="437515" y="595271"/>
                    <a:pt x="392313" y="585220"/>
                  </a:cubicBezTo>
                  <a:cubicBezTo>
                    <a:pt x="413533" y="567382"/>
                    <a:pt x="421362" y="534467"/>
                    <a:pt x="395115" y="525528"/>
                  </a:cubicBezTo>
                  <a:cubicBezTo>
                    <a:pt x="368331" y="516630"/>
                    <a:pt x="321440" y="488164"/>
                    <a:pt x="295769" y="425135"/>
                  </a:cubicBezTo>
                  <a:cubicBezTo>
                    <a:pt x="271788" y="366514"/>
                    <a:pt x="281265" y="271683"/>
                    <a:pt x="282378" y="259407"/>
                  </a:cubicBezTo>
                  <a:cubicBezTo>
                    <a:pt x="282378" y="258294"/>
                    <a:pt x="282954" y="257759"/>
                    <a:pt x="282954" y="257759"/>
                  </a:cubicBezTo>
                  <a:cubicBezTo>
                    <a:pt x="282954" y="257759"/>
                    <a:pt x="325354" y="257182"/>
                    <a:pt x="335408" y="242681"/>
                  </a:cubicBezTo>
                  <a:cubicBezTo>
                    <a:pt x="345998" y="228181"/>
                    <a:pt x="303598" y="207542"/>
                    <a:pt x="247230" y="201404"/>
                  </a:cubicBezTo>
                  <a:cubicBezTo>
                    <a:pt x="287405" y="187480"/>
                    <a:pt x="316454" y="148962"/>
                    <a:pt x="316990" y="103771"/>
                  </a:cubicBezTo>
                  <a:cubicBezTo>
                    <a:pt x="316990" y="100434"/>
                    <a:pt x="316454" y="97633"/>
                    <a:pt x="316454" y="94255"/>
                  </a:cubicBezTo>
                  <a:cubicBezTo>
                    <a:pt x="316454" y="93142"/>
                    <a:pt x="316454" y="92030"/>
                    <a:pt x="315877" y="90918"/>
                  </a:cubicBezTo>
                  <a:cubicBezTo>
                    <a:pt x="315877" y="88693"/>
                    <a:pt x="315342" y="87046"/>
                    <a:pt x="315342" y="84821"/>
                  </a:cubicBezTo>
                  <a:cubicBezTo>
                    <a:pt x="314724" y="83709"/>
                    <a:pt x="314724" y="82555"/>
                    <a:pt x="314188" y="80866"/>
                  </a:cubicBezTo>
                  <a:cubicBezTo>
                    <a:pt x="313611" y="79218"/>
                    <a:pt x="313611" y="76994"/>
                    <a:pt x="313075" y="75305"/>
                  </a:cubicBezTo>
                  <a:cubicBezTo>
                    <a:pt x="312498" y="74193"/>
                    <a:pt x="311963" y="73080"/>
                    <a:pt x="311963" y="71968"/>
                  </a:cubicBezTo>
                  <a:cubicBezTo>
                    <a:pt x="311386" y="69702"/>
                    <a:pt x="310273" y="68055"/>
                    <a:pt x="309738" y="65830"/>
                  </a:cubicBezTo>
                  <a:cubicBezTo>
                    <a:pt x="309161" y="64718"/>
                    <a:pt x="309161" y="64141"/>
                    <a:pt x="308625" y="63029"/>
                  </a:cubicBezTo>
                  <a:cubicBezTo>
                    <a:pt x="307513" y="60269"/>
                    <a:pt x="305823" y="57467"/>
                    <a:pt x="304711" y="54666"/>
                  </a:cubicBezTo>
                  <a:cubicBezTo>
                    <a:pt x="304175" y="54089"/>
                    <a:pt x="304175" y="53554"/>
                    <a:pt x="303598" y="53554"/>
                  </a:cubicBezTo>
                  <a:cubicBezTo>
                    <a:pt x="302486" y="51329"/>
                    <a:pt x="301332" y="49105"/>
                    <a:pt x="299684" y="46880"/>
                  </a:cubicBezTo>
                  <a:cubicBezTo>
                    <a:pt x="299107" y="45768"/>
                    <a:pt x="298571" y="45191"/>
                    <a:pt x="297994" y="44038"/>
                  </a:cubicBezTo>
                  <a:cubicBezTo>
                    <a:pt x="296882" y="42390"/>
                    <a:pt x="295769" y="40701"/>
                    <a:pt x="294657" y="39589"/>
                  </a:cubicBezTo>
                  <a:cubicBezTo>
                    <a:pt x="293544" y="38476"/>
                    <a:pt x="293008" y="37364"/>
                    <a:pt x="291896" y="36252"/>
                  </a:cubicBezTo>
                  <a:cubicBezTo>
                    <a:pt x="290783" y="35140"/>
                    <a:pt x="289671" y="34027"/>
                    <a:pt x="288558" y="32379"/>
                  </a:cubicBezTo>
                  <a:cubicBezTo>
                    <a:pt x="287405" y="31803"/>
                    <a:pt x="286828" y="30649"/>
                    <a:pt x="285715" y="29537"/>
                  </a:cubicBezTo>
                  <a:cubicBezTo>
                    <a:pt x="284603" y="28425"/>
                    <a:pt x="282954" y="27312"/>
                    <a:pt x="281842" y="26200"/>
                  </a:cubicBezTo>
                  <a:lnTo>
                    <a:pt x="279040" y="23440"/>
                  </a:lnTo>
                  <a:cubicBezTo>
                    <a:pt x="276815" y="21751"/>
                    <a:pt x="275125" y="20639"/>
                    <a:pt x="273436" y="19527"/>
                  </a:cubicBezTo>
                  <a:lnTo>
                    <a:pt x="268450" y="16149"/>
                  </a:lnTo>
                  <a:cubicBezTo>
                    <a:pt x="267338" y="15036"/>
                    <a:pt x="265648" y="14501"/>
                    <a:pt x="264536" y="13388"/>
                  </a:cubicBezTo>
                  <a:cubicBezTo>
                    <a:pt x="262888" y="12812"/>
                    <a:pt x="261734" y="12276"/>
                    <a:pt x="260044" y="11164"/>
                  </a:cubicBezTo>
                  <a:cubicBezTo>
                    <a:pt x="258932" y="10587"/>
                    <a:pt x="257284" y="10052"/>
                    <a:pt x="256171" y="9475"/>
                  </a:cubicBezTo>
                  <a:cubicBezTo>
                    <a:pt x="254482" y="8939"/>
                    <a:pt x="253369" y="8363"/>
                    <a:pt x="251721" y="7827"/>
                  </a:cubicBezTo>
                  <a:cubicBezTo>
                    <a:pt x="250608" y="7250"/>
                    <a:pt x="248878" y="6715"/>
                    <a:pt x="247230" y="6138"/>
                  </a:cubicBezTo>
                  <a:cubicBezTo>
                    <a:pt x="246117" y="5603"/>
                    <a:pt x="244428" y="5026"/>
                    <a:pt x="242780" y="4490"/>
                  </a:cubicBezTo>
                  <a:cubicBezTo>
                    <a:pt x="242780" y="4490"/>
                    <a:pt x="242203" y="4490"/>
                    <a:pt x="241667" y="3872"/>
                  </a:cubicBezTo>
                  <a:cubicBezTo>
                    <a:pt x="241667" y="3872"/>
                    <a:pt x="241667" y="4202"/>
                    <a:pt x="241873" y="4367"/>
                  </a:cubicBezTo>
                  <a:cubicBezTo>
                    <a:pt x="233055" y="1607"/>
                    <a:pt x="223702" y="0"/>
                    <a:pt x="213771" y="0"/>
                  </a:cubicBezTo>
                  <a:close/>
                </a:path>
              </a:pathLst>
            </a:custGeom>
            <a:solidFill>
              <a:srgbClr val="816353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07;p2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cZly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HUQ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ZlyAAAAAAEAAAAAAAAAAAAAAAAAAAAAAAAAAAAAAAAAAAAAAAAAAAAAAAJ/f38AAAAAA8zMzADAwP8Af39/AAAAAAAAAAAAAAAAAAAAAAAAAAAAIQAAABgAAAAUAAAA6DQAAPUAAACZNwAA+QQAAAAAAAAmAAAACAAAAP//////////"/>
                </a:ext>
              </a:extLst>
            </p:cNvSpPr>
            <p:nvPr/>
          </p:nvSpPr>
          <p:spPr>
            <a:xfrm rot="10800000">
              <a:off x="8600440" y="155575"/>
              <a:ext cx="437515" cy="652780"/>
            </a:xfrm>
            <a:custGeom>
              <a:avLst/>
              <a:gdLst/>
              <a:ahLst/>
              <a:cxnLst/>
              <a:rect l="0" t="0" r="437515" b="652780"/>
              <a:pathLst>
                <a:path w="437515" h="652780">
                  <a:moveTo>
                    <a:pt x="213771" y="0"/>
                  </a:moveTo>
                  <a:cubicBezTo>
                    <a:pt x="156826" y="0"/>
                    <a:pt x="110511" y="45768"/>
                    <a:pt x="109976" y="103194"/>
                  </a:cubicBezTo>
                  <a:cubicBezTo>
                    <a:pt x="109976" y="148427"/>
                    <a:pt x="138984" y="187480"/>
                    <a:pt x="179695" y="201404"/>
                  </a:cubicBezTo>
                  <a:cubicBezTo>
                    <a:pt x="79237" y="210302"/>
                    <a:pt x="66463" y="250467"/>
                    <a:pt x="140097" y="258871"/>
                  </a:cubicBezTo>
                  <a:cubicBezTo>
                    <a:pt x="147349" y="364866"/>
                    <a:pt x="136182" y="454136"/>
                    <a:pt x="92093" y="487010"/>
                  </a:cubicBezTo>
                  <a:cubicBezTo>
                    <a:pt x="48003" y="519967"/>
                    <a:pt x="21220" y="530554"/>
                    <a:pt x="20108" y="548968"/>
                  </a:cubicBezTo>
                  <a:cubicBezTo>
                    <a:pt x="18995" y="567382"/>
                    <a:pt x="30738" y="577969"/>
                    <a:pt x="42441" y="581883"/>
                  </a:cubicBezTo>
                  <a:cubicBezTo>
                    <a:pt x="5068" y="598608"/>
                    <a:pt x="0" y="613686"/>
                    <a:pt x="9518" y="627074"/>
                  </a:cubicBezTo>
                  <a:cubicBezTo>
                    <a:pt x="21797" y="643841"/>
                    <a:pt x="59170" y="650514"/>
                    <a:pt x="114962" y="651627"/>
                  </a:cubicBezTo>
                  <a:cubicBezTo>
                    <a:pt x="138984" y="652162"/>
                    <a:pt x="173596" y="652739"/>
                    <a:pt x="210434" y="652739"/>
                  </a:cubicBezTo>
                  <a:lnTo>
                    <a:pt x="266761" y="652739"/>
                  </a:lnTo>
                  <a:cubicBezTo>
                    <a:pt x="267338" y="652739"/>
                    <a:pt x="268450" y="652162"/>
                    <a:pt x="269563" y="652162"/>
                  </a:cubicBezTo>
                  <a:lnTo>
                    <a:pt x="289094" y="652162"/>
                  </a:lnTo>
                  <a:cubicBezTo>
                    <a:pt x="294657" y="651627"/>
                    <a:pt x="299684" y="651627"/>
                    <a:pt x="304711" y="651627"/>
                  </a:cubicBezTo>
                  <a:lnTo>
                    <a:pt x="306400" y="651627"/>
                  </a:lnTo>
                  <a:cubicBezTo>
                    <a:pt x="311386" y="651050"/>
                    <a:pt x="315877" y="651050"/>
                    <a:pt x="320327" y="650514"/>
                  </a:cubicBezTo>
                  <a:lnTo>
                    <a:pt x="323665" y="650514"/>
                  </a:lnTo>
                  <a:cubicBezTo>
                    <a:pt x="328156" y="650514"/>
                    <a:pt x="333183" y="649938"/>
                    <a:pt x="337634" y="649402"/>
                  </a:cubicBezTo>
                  <a:lnTo>
                    <a:pt x="339859" y="649402"/>
                  </a:lnTo>
                  <a:cubicBezTo>
                    <a:pt x="343773" y="649402"/>
                    <a:pt x="347688" y="648825"/>
                    <a:pt x="351561" y="648290"/>
                  </a:cubicBezTo>
                  <a:lnTo>
                    <a:pt x="353786" y="648290"/>
                  </a:lnTo>
                  <a:cubicBezTo>
                    <a:pt x="357742" y="647713"/>
                    <a:pt x="361615" y="647713"/>
                    <a:pt x="364952" y="647177"/>
                  </a:cubicBezTo>
                  <a:cubicBezTo>
                    <a:pt x="366065" y="647177"/>
                    <a:pt x="366683" y="646601"/>
                    <a:pt x="367219" y="646601"/>
                  </a:cubicBezTo>
                  <a:cubicBezTo>
                    <a:pt x="371133" y="646065"/>
                    <a:pt x="374471" y="645488"/>
                    <a:pt x="377808" y="644953"/>
                  </a:cubicBezTo>
                  <a:cubicBezTo>
                    <a:pt x="433064" y="635437"/>
                    <a:pt x="437515" y="595271"/>
                    <a:pt x="392313" y="585220"/>
                  </a:cubicBezTo>
                  <a:cubicBezTo>
                    <a:pt x="413533" y="567382"/>
                    <a:pt x="421362" y="534467"/>
                    <a:pt x="395115" y="525528"/>
                  </a:cubicBezTo>
                  <a:cubicBezTo>
                    <a:pt x="368331" y="516630"/>
                    <a:pt x="321440" y="488164"/>
                    <a:pt x="295769" y="425135"/>
                  </a:cubicBezTo>
                  <a:cubicBezTo>
                    <a:pt x="271788" y="366514"/>
                    <a:pt x="281265" y="271683"/>
                    <a:pt x="282378" y="259407"/>
                  </a:cubicBezTo>
                  <a:cubicBezTo>
                    <a:pt x="282378" y="258294"/>
                    <a:pt x="282954" y="257759"/>
                    <a:pt x="282954" y="257759"/>
                  </a:cubicBezTo>
                  <a:cubicBezTo>
                    <a:pt x="282954" y="257759"/>
                    <a:pt x="325354" y="257182"/>
                    <a:pt x="335408" y="242681"/>
                  </a:cubicBezTo>
                  <a:cubicBezTo>
                    <a:pt x="345998" y="228181"/>
                    <a:pt x="303598" y="207542"/>
                    <a:pt x="247230" y="201404"/>
                  </a:cubicBezTo>
                  <a:cubicBezTo>
                    <a:pt x="287405" y="187480"/>
                    <a:pt x="316454" y="148962"/>
                    <a:pt x="316990" y="103771"/>
                  </a:cubicBezTo>
                  <a:cubicBezTo>
                    <a:pt x="316990" y="100434"/>
                    <a:pt x="316454" y="97633"/>
                    <a:pt x="316454" y="94255"/>
                  </a:cubicBezTo>
                  <a:cubicBezTo>
                    <a:pt x="316454" y="93142"/>
                    <a:pt x="316454" y="92030"/>
                    <a:pt x="315877" y="90918"/>
                  </a:cubicBezTo>
                  <a:cubicBezTo>
                    <a:pt x="315877" y="88693"/>
                    <a:pt x="315342" y="87046"/>
                    <a:pt x="315342" y="84821"/>
                  </a:cubicBezTo>
                  <a:cubicBezTo>
                    <a:pt x="314724" y="83709"/>
                    <a:pt x="314724" y="82555"/>
                    <a:pt x="314188" y="80866"/>
                  </a:cubicBezTo>
                  <a:cubicBezTo>
                    <a:pt x="313611" y="79218"/>
                    <a:pt x="313611" y="76994"/>
                    <a:pt x="313075" y="75305"/>
                  </a:cubicBezTo>
                  <a:cubicBezTo>
                    <a:pt x="312498" y="74193"/>
                    <a:pt x="311963" y="73080"/>
                    <a:pt x="311963" y="71968"/>
                  </a:cubicBezTo>
                  <a:cubicBezTo>
                    <a:pt x="311386" y="69702"/>
                    <a:pt x="310273" y="68055"/>
                    <a:pt x="309738" y="65830"/>
                  </a:cubicBezTo>
                  <a:cubicBezTo>
                    <a:pt x="309161" y="64718"/>
                    <a:pt x="309161" y="64141"/>
                    <a:pt x="308625" y="63029"/>
                  </a:cubicBezTo>
                  <a:cubicBezTo>
                    <a:pt x="307513" y="60269"/>
                    <a:pt x="305823" y="57467"/>
                    <a:pt x="304711" y="54666"/>
                  </a:cubicBezTo>
                  <a:cubicBezTo>
                    <a:pt x="304175" y="54089"/>
                    <a:pt x="304175" y="53554"/>
                    <a:pt x="303598" y="53554"/>
                  </a:cubicBezTo>
                  <a:cubicBezTo>
                    <a:pt x="302486" y="51329"/>
                    <a:pt x="301332" y="49105"/>
                    <a:pt x="299684" y="46880"/>
                  </a:cubicBezTo>
                  <a:cubicBezTo>
                    <a:pt x="299107" y="45768"/>
                    <a:pt x="298571" y="45191"/>
                    <a:pt x="297994" y="44038"/>
                  </a:cubicBezTo>
                  <a:cubicBezTo>
                    <a:pt x="296882" y="42390"/>
                    <a:pt x="295769" y="40701"/>
                    <a:pt x="294657" y="39589"/>
                  </a:cubicBezTo>
                  <a:cubicBezTo>
                    <a:pt x="293544" y="38476"/>
                    <a:pt x="293008" y="37364"/>
                    <a:pt x="291896" y="36252"/>
                  </a:cubicBezTo>
                  <a:cubicBezTo>
                    <a:pt x="290783" y="35140"/>
                    <a:pt x="289671" y="34027"/>
                    <a:pt x="288558" y="32379"/>
                  </a:cubicBezTo>
                  <a:cubicBezTo>
                    <a:pt x="287405" y="31803"/>
                    <a:pt x="286828" y="30649"/>
                    <a:pt x="285715" y="29537"/>
                  </a:cubicBezTo>
                  <a:cubicBezTo>
                    <a:pt x="284603" y="28425"/>
                    <a:pt x="282954" y="27312"/>
                    <a:pt x="281842" y="26200"/>
                  </a:cubicBezTo>
                  <a:lnTo>
                    <a:pt x="279040" y="23440"/>
                  </a:lnTo>
                  <a:cubicBezTo>
                    <a:pt x="276815" y="21751"/>
                    <a:pt x="275125" y="20639"/>
                    <a:pt x="273436" y="19527"/>
                  </a:cubicBezTo>
                  <a:lnTo>
                    <a:pt x="268450" y="16149"/>
                  </a:lnTo>
                  <a:cubicBezTo>
                    <a:pt x="267338" y="15036"/>
                    <a:pt x="265648" y="14501"/>
                    <a:pt x="264536" y="13388"/>
                  </a:cubicBezTo>
                  <a:cubicBezTo>
                    <a:pt x="262888" y="12812"/>
                    <a:pt x="261734" y="12276"/>
                    <a:pt x="260044" y="11164"/>
                  </a:cubicBezTo>
                  <a:cubicBezTo>
                    <a:pt x="258932" y="10587"/>
                    <a:pt x="257284" y="10052"/>
                    <a:pt x="256171" y="9475"/>
                  </a:cubicBezTo>
                  <a:cubicBezTo>
                    <a:pt x="254482" y="8939"/>
                    <a:pt x="253369" y="8363"/>
                    <a:pt x="251721" y="7827"/>
                  </a:cubicBezTo>
                  <a:cubicBezTo>
                    <a:pt x="250608" y="7250"/>
                    <a:pt x="248878" y="6715"/>
                    <a:pt x="247230" y="6138"/>
                  </a:cubicBezTo>
                  <a:cubicBezTo>
                    <a:pt x="246117" y="5603"/>
                    <a:pt x="244428" y="5026"/>
                    <a:pt x="242780" y="4490"/>
                  </a:cubicBezTo>
                  <a:cubicBezTo>
                    <a:pt x="242780" y="4490"/>
                    <a:pt x="242203" y="4490"/>
                    <a:pt x="241667" y="3872"/>
                  </a:cubicBezTo>
                  <a:cubicBezTo>
                    <a:pt x="241667" y="3872"/>
                    <a:pt x="241667" y="4202"/>
                    <a:pt x="241873" y="4367"/>
                  </a:cubicBezTo>
                  <a:cubicBezTo>
                    <a:pt x="233055" y="1607"/>
                    <a:pt x="223702" y="0"/>
                    <a:pt x="213771" y="0"/>
                  </a:cubicBezTo>
                  <a:close/>
                </a:path>
              </a:pathLst>
            </a:custGeom>
            <a:solidFill>
              <a:srgbClr val="719972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08;p2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gWNT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HUQ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WNTAAAAAAEAAAAAAAAAAAAAAAAAAAAAAAAAAAAAAAAAAAAAAAAAAAAAAAJ/f38AAAAAA8zMzADAwP8Af39/AAAAAAAAAAAAAAAAAAAAAAAAAAAAIQAAABgAAAAUAAAA3zIAAKIcAADjNgAAUx8AAAAAAAAmAAAACAAAAP//////////"/>
                </a:ext>
              </a:extLst>
            </p:cNvSpPr>
            <p:nvPr/>
          </p:nvSpPr>
          <p:spPr>
            <a:xfrm rot="16200000" flipH="1">
              <a:off x="8376920" y="4547235"/>
              <a:ext cx="437515" cy="652780"/>
            </a:xfrm>
            <a:custGeom>
              <a:avLst/>
              <a:gdLst/>
              <a:ahLst/>
              <a:cxnLst/>
              <a:rect l="0" t="0" r="437515" b="652780"/>
              <a:pathLst>
                <a:path w="437515" h="652780">
                  <a:moveTo>
                    <a:pt x="213771" y="0"/>
                  </a:moveTo>
                  <a:cubicBezTo>
                    <a:pt x="156826" y="0"/>
                    <a:pt x="110511" y="45768"/>
                    <a:pt x="109976" y="103194"/>
                  </a:cubicBezTo>
                  <a:cubicBezTo>
                    <a:pt x="109976" y="148427"/>
                    <a:pt x="138984" y="187480"/>
                    <a:pt x="179695" y="201404"/>
                  </a:cubicBezTo>
                  <a:cubicBezTo>
                    <a:pt x="79237" y="210302"/>
                    <a:pt x="66463" y="250467"/>
                    <a:pt x="140097" y="258871"/>
                  </a:cubicBezTo>
                  <a:cubicBezTo>
                    <a:pt x="147349" y="364866"/>
                    <a:pt x="136182" y="454136"/>
                    <a:pt x="92093" y="487010"/>
                  </a:cubicBezTo>
                  <a:cubicBezTo>
                    <a:pt x="48003" y="519967"/>
                    <a:pt x="21220" y="530554"/>
                    <a:pt x="20108" y="548968"/>
                  </a:cubicBezTo>
                  <a:cubicBezTo>
                    <a:pt x="18995" y="567382"/>
                    <a:pt x="30738" y="577969"/>
                    <a:pt x="42441" y="581883"/>
                  </a:cubicBezTo>
                  <a:cubicBezTo>
                    <a:pt x="5068" y="598608"/>
                    <a:pt x="0" y="613686"/>
                    <a:pt x="9518" y="627074"/>
                  </a:cubicBezTo>
                  <a:cubicBezTo>
                    <a:pt x="21797" y="643841"/>
                    <a:pt x="59170" y="650514"/>
                    <a:pt x="114962" y="651627"/>
                  </a:cubicBezTo>
                  <a:cubicBezTo>
                    <a:pt x="138984" y="652162"/>
                    <a:pt x="173596" y="652739"/>
                    <a:pt x="210434" y="652739"/>
                  </a:cubicBezTo>
                  <a:lnTo>
                    <a:pt x="266761" y="652739"/>
                  </a:lnTo>
                  <a:cubicBezTo>
                    <a:pt x="267338" y="652739"/>
                    <a:pt x="268450" y="652162"/>
                    <a:pt x="269563" y="652162"/>
                  </a:cubicBezTo>
                  <a:lnTo>
                    <a:pt x="289094" y="652162"/>
                  </a:lnTo>
                  <a:cubicBezTo>
                    <a:pt x="294657" y="651627"/>
                    <a:pt x="299684" y="651627"/>
                    <a:pt x="304711" y="651627"/>
                  </a:cubicBezTo>
                  <a:lnTo>
                    <a:pt x="306400" y="651627"/>
                  </a:lnTo>
                  <a:cubicBezTo>
                    <a:pt x="311386" y="651050"/>
                    <a:pt x="315877" y="651050"/>
                    <a:pt x="320327" y="650514"/>
                  </a:cubicBezTo>
                  <a:lnTo>
                    <a:pt x="323665" y="650514"/>
                  </a:lnTo>
                  <a:cubicBezTo>
                    <a:pt x="328156" y="650514"/>
                    <a:pt x="333183" y="649938"/>
                    <a:pt x="337634" y="649402"/>
                  </a:cubicBezTo>
                  <a:lnTo>
                    <a:pt x="339859" y="649402"/>
                  </a:lnTo>
                  <a:cubicBezTo>
                    <a:pt x="343773" y="649402"/>
                    <a:pt x="347688" y="648825"/>
                    <a:pt x="351561" y="648290"/>
                  </a:cubicBezTo>
                  <a:lnTo>
                    <a:pt x="353786" y="648290"/>
                  </a:lnTo>
                  <a:cubicBezTo>
                    <a:pt x="357742" y="647713"/>
                    <a:pt x="361615" y="647713"/>
                    <a:pt x="364952" y="647177"/>
                  </a:cubicBezTo>
                  <a:cubicBezTo>
                    <a:pt x="366065" y="647177"/>
                    <a:pt x="366683" y="646601"/>
                    <a:pt x="367219" y="646601"/>
                  </a:cubicBezTo>
                  <a:cubicBezTo>
                    <a:pt x="371133" y="646065"/>
                    <a:pt x="374471" y="645488"/>
                    <a:pt x="377808" y="644953"/>
                  </a:cubicBezTo>
                  <a:cubicBezTo>
                    <a:pt x="433064" y="635437"/>
                    <a:pt x="437515" y="595271"/>
                    <a:pt x="392313" y="585220"/>
                  </a:cubicBezTo>
                  <a:cubicBezTo>
                    <a:pt x="413533" y="567382"/>
                    <a:pt x="421362" y="534467"/>
                    <a:pt x="395115" y="525528"/>
                  </a:cubicBezTo>
                  <a:cubicBezTo>
                    <a:pt x="368331" y="516630"/>
                    <a:pt x="321440" y="488164"/>
                    <a:pt x="295769" y="425135"/>
                  </a:cubicBezTo>
                  <a:cubicBezTo>
                    <a:pt x="271788" y="366514"/>
                    <a:pt x="281265" y="271683"/>
                    <a:pt x="282378" y="259407"/>
                  </a:cubicBezTo>
                  <a:cubicBezTo>
                    <a:pt x="282378" y="258294"/>
                    <a:pt x="282954" y="257759"/>
                    <a:pt x="282954" y="257759"/>
                  </a:cubicBezTo>
                  <a:cubicBezTo>
                    <a:pt x="282954" y="257759"/>
                    <a:pt x="325354" y="257182"/>
                    <a:pt x="335408" y="242681"/>
                  </a:cubicBezTo>
                  <a:cubicBezTo>
                    <a:pt x="345998" y="228181"/>
                    <a:pt x="303598" y="207542"/>
                    <a:pt x="247230" y="201404"/>
                  </a:cubicBezTo>
                  <a:cubicBezTo>
                    <a:pt x="287405" y="187480"/>
                    <a:pt x="316454" y="148962"/>
                    <a:pt x="316990" y="103771"/>
                  </a:cubicBezTo>
                  <a:cubicBezTo>
                    <a:pt x="316990" y="100434"/>
                    <a:pt x="316454" y="97633"/>
                    <a:pt x="316454" y="94255"/>
                  </a:cubicBezTo>
                  <a:cubicBezTo>
                    <a:pt x="316454" y="93142"/>
                    <a:pt x="316454" y="92030"/>
                    <a:pt x="315877" y="90918"/>
                  </a:cubicBezTo>
                  <a:cubicBezTo>
                    <a:pt x="315877" y="88693"/>
                    <a:pt x="315342" y="87046"/>
                    <a:pt x="315342" y="84821"/>
                  </a:cubicBezTo>
                  <a:cubicBezTo>
                    <a:pt x="314724" y="83709"/>
                    <a:pt x="314724" y="82555"/>
                    <a:pt x="314188" y="80866"/>
                  </a:cubicBezTo>
                  <a:cubicBezTo>
                    <a:pt x="313611" y="79218"/>
                    <a:pt x="313611" y="76994"/>
                    <a:pt x="313075" y="75305"/>
                  </a:cubicBezTo>
                  <a:cubicBezTo>
                    <a:pt x="312498" y="74193"/>
                    <a:pt x="311963" y="73080"/>
                    <a:pt x="311963" y="71968"/>
                  </a:cubicBezTo>
                  <a:cubicBezTo>
                    <a:pt x="311386" y="69702"/>
                    <a:pt x="310273" y="68055"/>
                    <a:pt x="309738" y="65830"/>
                  </a:cubicBezTo>
                  <a:cubicBezTo>
                    <a:pt x="309161" y="64718"/>
                    <a:pt x="309161" y="64141"/>
                    <a:pt x="308625" y="63029"/>
                  </a:cubicBezTo>
                  <a:cubicBezTo>
                    <a:pt x="307513" y="60269"/>
                    <a:pt x="305823" y="57467"/>
                    <a:pt x="304711" y="54666"/>
                  </a:cubicBezTo>
                  <a:cubicBezTo>
                    <a:pt x="304175" y="54089"/>
                    <a:pt x="304175" y="53554"/>
                    <a:pt x="303598" y="53554"/>
                  </a:cubicBezTo>
                  <a:cubicBezTo>
                    <a:pt x="302486" y="51329"/>
                    <a:pt x="301332" y="49105"/>
                    <a:pt x="299684" y="46880"/>
                  </a:cubicBezTo>
                  <a:cubicBezTo>
                    <a:pt x="299107" y="45768"/>
                    <a:pt x="298571" y="45191"/>
                    <a:pt x="297994" y="44038"/>
                  </a:cubicBezTo>
                  <a:cubicBezTo>
                    <a:pt x="296882" y="42390"/>
                    <a:pt x="295769" y="40701"/>
                    <a:pt x="294657" y="39589"/>
                  </a:cubicBezTo>
                  <a:cubicBezTo>
                    <a:pt x="293544" y="38476"/>
                    <a:pt x="293008" y="37364"/>
                    <a:pt x="291896" y="36252"/>
                  </a:cubicBezTo>
                  <a:cubicBezTo>
                    <a:pt x="290783" y="35140"/>
                    <a:pt x="289671" y="34027"/>
                    <a:pt x="288558" y="32379"/>
                  </a:cubicBezTo>
                  <a:cubicBezTo>
                    <a:pt x="287405" y="31803"/>
                    <a:pt x="286828" y="30649"/>
                    <a:pt x="285715" y="29537"/>
                  </a:cubicBezTo>
                  <a:cubicBezTo>
                    <a:pt x="284603" y="28425"/>
                    <a:pt x="282954" y="27312"/>
                    <a:pt x="281842" y="26200"/>
                  </a:cubicBezTo>
                  <a:lnTo>
                    <a:pt x="279040" y="23440"/>
                  </a:lnTo>
                  <a:cubicBezTo>
                    <a:pt x="276815" y="21751"/>
                    <a:pt x="275125" y="20639"/>
                    <a:pt x="273436" y="19527"/>
                  </a:cubicBezTo>
                  <a:lnTo>
                    <a:pt x="268450" y="16149"/>
                  </a:lnTo>
                  <a:cubicBezTo>
                    <a:pt x="267338" y="15036"/>
                    <a:pt x="265648" y="14501"/>
                    <a:pt x="264536" y="13388"/>
                  </a:cubicBezTo>
                  <a:cubicBezTo>
                    <a:pt x="262888" y="12812"/>
                    <a:pt x="261734" y="12276"/>
                    <a:pt x="260044" y="11164"/>
                  </a:cubicBezTo>
                  <a:cubicBezTo>
                    <a:pt x="258932" y="10587"/>
                    <a:pt x="257284" y="10052"/>
                    <a:pt x="256171" y="9475"/>
                  </a:cubicBezTo>
                  <a:cubicBezTo>
                    <a:pt x="254482" y="8939"/>
                    <a:pt x="253369" y="8363"/>
                    <a:pt x="251721" y="7827"/>
                  </a:cubicBezTo>
                  <a:cubicBezTo>
                    <a:pt x="250608" y="7250"/>
                    <a:pt x="248878" y="6715"/>
                    <a:pt x="247230" y="6138"/>
                  </a:cubicBezTo>
                  <a:cubicBezTo>
                    <a:pt x="246117" y="5603"/>
                    <a:pt x="244428" y="5026"/>
                    <a:pt x="242780" y="4490"/>
                  </a:cubicBezTo>
                  <a:cubicBezTo>
                    <a:pt x="242780" y="4490"/>
                    <a:pt x="242203" y="4490"/>
                    <a:pt x="241667" y="3872"/>
                  </a:cubicBezTo>
                  <a:cubicBezTo>
                    <a:pt x="241667" y="3872"/>
                    <a:pt x="241667" y="4202"/>
                    <a:pt x="241873" y="4367"/>
                  </a:cubicBezTo>
                  <a:cubicBezTo>
                    <a:pt x="233055" y="1607"/>
                    <a:pt x="223702" y="0"/>
                    <a:pt x="213771" y="0"/>
                  </a:cubicBezTo>
                  <a:close/>
                </a:path>
              </a:pathLst>
            </a:custGeom>
            <a:solidFill>
              <a:srgbClr val="816353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309;p2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cZly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HUQ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ZlyAAAAAAEAAAAAAAAAAAAAAAAAAAAAAAAAAAAAAAAAAAAAAAAAAAAAAAJ/f38AAAAAA8zMzADAwP8Af39/AAAAAAAAAAAAAAAAAAAAAAAAAAAAIQAAABgAAAAUAAAAtwAAAI8aAABoAwAAkx4AAAAAAAAmAAAACAAAAP//////////"/>
                </a:ext>
              </a:extLst>
            </p:cNvSpPr>
            <p:nvPr/>
          </p:nvSpPr>
          <p:spPr>
            <a:xfrm>
              <a:off x="116205" y="4317365"/>
              <a:ext cx="437515" cy="652780"/>
            </a:xfrm>
            <a:custGeom>
              <a:avLst/>
              <a:gdLst/>
              <a:ahLst/>
              <a:cxnLst/>
              <a:rect l="0" t="0" r="437515" b="652780"/>
              <a:pathLst>
                <a:path w="437515" h="652780">
                  <a:moveTo>
                    <a:pt x="213771" y="0"/>
                  </a:moveTo>
                  <a:cubicBezTo>
                    <a:pt x="156826" y="0"/>
                    <a:pt x="110511" y="45768"/>
                    <a:pt x="109976" y="103194"/>
                  </a:cubicBezTo>
                  <a:cubicBezTo>
                    <a:pt x="109976" y="148427"/>
                    <a:pt x="138984" y="187480"/>
                    <a:pt x="179695" y="201404"/>
                  </a:cubicBezTo>
                  <a:cubicBezTo>
                    <a:pt x="79237" y="210302"/>
                    <a:pt x="66463" y="250467"/>
                    <a:pt x="140097" y="258871"/>
                  </a:cubicBezTo>
                  <a:cubicBezTo>
                    <a:pt x="147349" y="364866"/>
                    <a:pt x="136182" y="454136"/>
                    <a:pt x="92093" y="487010"/>
                  </a:cubicBezTo>
                  <a:cubicBezTo>
                    <a:pt x="48003" y="519967"/>
                    <a:pt x="21220" y="530554"/>
                    <a:pt x="20108" y="548968"/>
                  </a:cubicBezTo>
                  <a:cubicBezTo>
                    <a:pt x="18995" y="567382"/>
                    <a:pt x="30738" y="577969"/>
                    <a:pt x="42441" y="581883"/>
                  </a:cubicBezTo>
                  <a:cubicBezTo>
                    <a:pt x="5068" y="598608"/>
                    <a:pt x="0" y="613686"/>
                    <a:pt x="9518" y="627074"/>
                  </a:cubicBezTo>
                  <a:cubicBezTo>
                    <a:pt x="21797" y="643841"/>
                    <a:pt x="59170" y="650514"/>
                    <a:pt x="114962" y="651627"/>
                  </a:cubicBezTo>
                  <a:cubicBezTo>
                    <a:pt x="138984" y="652162"/>
                    <a:pt x="173596" y="652739"/>
                    <a:pt x="210434" y="652739"/>
                  </a:cubicBezTo>
                  <a:lnTo>
                    <a:pt x="266761" y="652739"/>
                  </a:lnTo>
                  <a:cubicBezTo>
                    <a:pt x="267338" y="652739"/>
                    <a:pt x="268450" y="652162"/>
                    <a:pt x="269563" y="652162"/>
                  </a:cubicBezTo>
                  <a:lnTo>
                    <a:pt x="289094" y="652162"/>
                  </a:lnTo>
                  <a:cubicBezTo>
                    <a:pt x="294657" y="651627"/>
                    <a:pt x="299684" y="651627"/>
                    <a:pt x="304711" y="651627"/>
                  </a:cubicBezTo>
                  <a:lnTo>
                    <a:pt x="306400" y="651627"/>
                  </a:lnTo>
                  <a:cubicBezTo>
                    <a:pt x="311386" y="651050"/>
                    <a:pt x="315877" y="651050"/>
                    <a:pt x="320327" y="650514"/>
                  </a:cubicBezTo>
                  <a:lnTo>
                    <a:pt x="323665" y="650514"/>
                  </a:lnTo>
                  <a:cubicBezTo>
                    <a:pt x="328156" y="650514"/>
                    <a:pt x="333183" y="649938"/>
                    <a:pt x="337634" y="649402"/>
                  </a:cubicBezTo>
                  <a:lnTo>
                    <a:pt x="339859" y="649402"/>
                  </a:lnTo>
                  <a:cubicBezTo>
                    <a:pt x="343773" y="649402"/>
                    <a:pt x="347688" y="648825"/>
                    <a:pt x="351561" y="648290"/>
                  </a:cubicBezTo>
                  <a:lnTo>
                    <a:pt x="353786" y="648290"/>
                  </a:lnTo>
                  <a:cubicBezTo>
                    <a:pt x="357742" y="647713"/>
                    <a:pt x="361615" y="647713"/>
                    <a:pt x="364952" y="647177"/>
                  </a:cubicBezTo>
                  <a:cubicBezTo>
                    <a:pt x="366065" y="647177"/>
                    <a:pt x="366683" y="646601"/>
                    <a:pt x="367219" y="646601"/>
                  </a:cubicBezTo>
                  <a:cubicBezTo>
                    <a:pt x="371133" y="646065"/>
                    <a:pt x="374471" y="645488"/>
                    <a:pt x="377808" y="644953"/>
                  </a:cubicBezTo>
                  <a:cubicBezTo>
                    <a:pt x="433064" y="635437"/>
                    <a:pt x="437515" y="595271"/>
                    <a:pt x="392313" y="585220"/>
                  </a:cubicBezTo>
                  <a:cubicBezTo>
                    <a:pt x="413533" y="567382"/>
                    <a:pt x="421362" y="534467"/>
                    <a:pt x="395115" y="525528"/>
                  </a:cubicBezTo>
                  <a:cubicBezTo>
                    <a:pt x="368331" y="516630"/>
                    <a:pt x="321440" y="488164"/>
                    <a:pt x="295769" y="425135"/>
                  </a:cubicBezTo>
                  <a:cubicBezTo>
                    <a:pt x="271788" y="366514"/>
                    <a:pt x="281265" y="271683"/>
                    <a:pt x="282378" y="259407"/>
                  </a:cubicBezTo>
                  <a:cubicBezTo>
                    <a:pt x="282378" y="258294"/>
                    <a:pt x="282954" y="257759"/>
                    <a:pt x="282954" y="257759"/>
                  </a:cubicBezTo>
                  <a:cubicBezTo>
                    <a:pt x="282954" y="257759"/>
                    <a:pt x="325354" y="257182"/>
                    <a:pt x="335408" y="242681"/>
                  </a:cubicBezTo>
                  <a:cubicBezTo>
                    <a:pt x="345998" y="228181"/>
                    <a:pt x="303598" y="207542"/>
                    <a:pt x="247230" y="201404"/>
                  </a:cubicBezTo>
                  <a:cubicBezTo>
                    <a:pt x="287405" y="187480"/>
                    <a:pt x="316454" y="148962"/>
                    <a:pt x="316990" y="103771"/>
                  </a:cubicBezTo>
                  <a:cubicBezTo>
                    <a:pt x="316990" y="100434"/>
                    <a:pt x="316454" y="97633"/>
                    <a:pt x="316454" y="94255"/>
                  </a:cubicBezTo>
                  <a:cubicBezTo>
                    <a:pt x="316454" y="93142"/>
                    <a:pt x="316454" y="92030"/>
                    <a:pt x="315877" y="90918"/>
                  </a:cubicBezTo>
                  <a:cubicBezTo>
                    <a:pt x="315877" y="88693"/>
                    <a:pt x="315342" y="87046"/>
                    <a:pt x="315342" y="84821"/>
                  </a:cubicBezTo>
                  <a:cubicBezTo>
                    <a:pt x="314724" y="83709"/>
                    <a:pt x="314724" y="82555"/>
                    <a:pt x="314188" y="80866"/>
                  </a:cubicBezTo>
                  <a:cubicBezTo>
                    <a:pt x="313611" y="79218"/>
                    <a:pt x="313611" y="76994"/>
                    <a:pt x="313075" y="75305"/>
                  </a:cubicBezTo>
                  <a:cubicBezTo>
                    <a:pt x="312498" y="74193"/>
                    <a:pt x="311963" y="73080"/>
                    <a:pt x="311963" y="71968"/>
                  </a:cubicBezTo>
                  <a:cubicBezTo>
                    <a:pt x="311386" y="69702"/>
                    <a:pt x="310273" y="68055"/>
                    <a:pt x="309738" y="65830"/>
                  </a:cubicBezTo>
                  <a:cubicBezTo>
                    <a:pt x="309161" y="64718"/>
                    <a:pt x="309161" y="64141"/>
                    <a:pt x="308625" y="63029"/>
                  </a:cubicBezTo>
                  <a:cubicBezTo>
                    <a:pt x="307513" y="60269"/>
                    <a:pt x="305823" y="57467"/>
                    <a:pt x="304711" y="54666"/>
                  </a:cubicBezTo>
                  <a:cubicBezTo>
                    <a:pt x="304175" y="54089"/>
                    <a:pt x="304175" y="53554"/>
                    <a:pt x="303598" y="53554"/>
                  </a:cubicBezTo>
                  <a:cubicBezTo>
                    <a:pt x="302486" y="51329"/>
                    <a:pt x="301332" y="49105"/>
                    <a:pt x="299684" y="46880"/>
                  </a:cubicBezTo>
                  <a:cubicBezTo>
                    <a:pt x="299107" y="45768"/>
                    <a:pt x="298571" y="45191"/>
                    <a:pt x="297994" y="44038"/>
                  </a:cubicBezTo>
                  <a:cubicBezTo>
                    <a:pt x="296882" y="42390"/>
                    <a:pt x="295769" y="40701"/>
                    <a:pt x="294657" y="39589"/>
                  </a:cubicBezTo>
                  <a:cubicBezTo>
                    <a:pt x="293544" y="38476"/>
                    <a:pt x="293008" y="37364"/>
                    <a:pt x="291896" y="36252"/>
                  </a:cubicBezTo>
                  <a:cubicBezTo>
                    <a:pt x="290783" y="35140"/>
                    <a:pt x="289671" y="34027"/>
                    <a:pt x="288558" y="32379"/>
                  </a:cubicBezTo>
                  <a:cubicBezTo>
                    <a:pt x="287405" y="31803"/>
                    <a:pt x="286828" y="30649"/>
                    <a:pt x="285715" y="29537"/>
                  </a:cubicBezTo>
                  <a:cubicBezTo>
                    <a:pt x="284603" y="28425"/>
                    <a:pt x="282954" y="27312"/>
                    <a:pt x="281842" y="26200"/>
                  </a:cubicBezTo>
                  <a:lnTo>
                    <a:pt x="279040" y="23440"/>
                  </a:lnTo>
                  <a:cubicBezTo>
                    <a:pt x="276815" y="21751"/>
                    <a:pt x="275125" y="20639"/>
                    <a:pt x="273436" y="19527"/>
                  </a:cubicBezTo>
                  <a:lnTo>
                    <a:pt x="268450" y="16149"/>
                  </a:lnTo>
                  <a:cubicBezTo>
                    <a:pt x="267338" y="15036"/>
                    <a:pt x="265648" y="14501"/>
                    <a:pt x="264536" y="13388"/>
                  </a:cubicBezTo>
                  <a:cubicBezTo>
                    <a:pt x="262888" y="12812"/>
                    <a:pt x="261734" y="12276"/>
                    <a:pt x="260044" y="11164"/>
                  </a:cubicBezTo>
                  <a:cubicBezTo>
                    <a:pt x="258932" y="10587"/>
                    <a:pt x="257284" y="10052"/>
                    <a:pt x="256171" y="9475"/>
                  </a:cubicBezTo>
                  <a:cubicBezTo>
                    <a:pt x="254482" y="8939"/>
                    <a:pt x="253369" y="8363"/>
                    <a:pt x="251721" y="7827"/>
                  </a:cubicBezTo>
                  <a:cubicBezTo>
                    <a:pt x="250608" y="7250"/>
                    <a:pt x="248878" y="6715"/>
                    <a:pt x="247230" y="6138"/>
                  </a:cubicBezTo>
                  <a:cubicBezTo>
                    <a:pt x="246117" y="5603"/>
                    <a:pt x="244428" y="5026"/>
                    <a:pt x="242780" y="4490"/>
                  </a:cubicBezTo>
                  <a:cubicBezTo>
                    <a:pt x="242780" y="4490"/>
                    <a:pt x="242203" y="4490"/>
                    <a:pt x="241667" y="3872"/>
                  </a:cubicBezTo>
                  <a:cubicBezTo>
                    <a:pt x="241667" y="3872"/>
                    <a:pt x="241667" y="4202"/>
                    <a:pt x="241873" y="4367"/>
                  </a:cubicBezTo>
                  <a:cubicBezTo>
                    <a:pt x="233055" y="1607"/>
                    <a:pt x="223702" y="0"/>
                    <a:pt x="213771" y="0"/>
                  </a:cubicBezTo>
                  <a:close/>
                </a:path>
              </a:pathLst>
            </a:custGeom>
            <a:solidFill>
              <a:srgbClr val="719972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0;p2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cZly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ZlyAIFjUwEAAAAAAAAAAAAAAAAAAAAAAAAAAAAAAAAAAAAAAAAAAFI+MgJ/f38AcZlyA8zMzADAwP8Af39/AAAAAAAAAAAAAAAAAAAAAAAAAAAAIQAAABgAAAAUAAAA1CgAAGAJAAANNgAAFCcAABAAAAAmAAAACAAAAP//////////"/>
              </a:ext>
            </a:extLst>
          </p:cNvSpPr>
          <p:nvPr/>
        </p:nvSpPr>
        <p:spPr>
          <a:xfrm>
            <a:off x="6637020" y="1524000"/>
            <a:ext cx="2149475" cy="4828540"/>
          </a:xfrm>
          <a:custGeom>
            <a:avLst/>
            <a:gdLst/>
            <a:ahLst/>
            <a:cxnLst/>
            <a:rect l="0" t="0" r="2149475" b="4828540"/>
            <a:pathLst>
              <a:path w="2149475" h="4828540">
                <a:moveTo>
                  <a:pt x="1100324" y="126"/>
                </a:moveTo>
                <a:cubicBezTo>
                  <a:pt x="1049023" y="126"/>
                  <a:pt x="980537" y="37775"/>
                  <a:pt x="975483" y="123307"/>
                </a:cubicBezTo>
                <a:cubicBezTo>
                  <a:pt x="970302" y="208838"/>
                  <a:pt x="1023499" y="244718"/>
                  <a:pt x="1023499" y="244718"/>
                </a:cubicBezTo>
                <a:lnTo>
                  <a:pt x="1023499" y="308140"/>
                </a:lnTo>
                <a:cubicBezTo>
                  <a:pt x="924182" y="328607"/>
                  <a:pt x="826633" y="415781"/>
                  <a:pt x="826633" y="415781"/>
                </a:cubicBezTo>
                <a:cubicBezTo>
                  <a:pt x="826633" y="415781"/>
                  <a:pt x="800983" y="369667"/>
                  <a:pt x="761559" y="338840"/>
                </a:cubicBezTo>
                <a:cubicBezTo>
                  <a:pt x="755494" y="333913"/>
                  <a:pt x="748670" y="331513"/>
                  <a:pt x="741847" y="331513"/>
                </a:cubicBezTo>
                <a:cubicBezTo>
                  <a:pt x="715691" y="331513"/>
                  <a:pt x="687639" y="364361"/>
                  <a:pt x="686249" y="408958"/>
                </a:cubicBezTo>
                <a:cubicBezTo>
                  <a:pt x="684986" y="445597"/>
                  <a:pt x="675635" y="469222"/>
                  <a:pt x="663000" y="469222"/>
                </a:cubicBezTo>
                <a:cubicBezTo>
                  <a:pt x="659083" y="469222"/>
                  <a:pt x="654786" y="466948"/>
                  <a:pt x="650364" y="462021"/>
                </a:cubicBezTo>
                <a:cubicBezTo>
                  <a:pt x="589080" y="405674"/>
                  <a:pt x="546371" y="385207"/>
                  <a:pt x="522363" y="385207"/>
                </a:cubicBezTo>
                <a:cubicBezTo>
                  <a:pt x="495323" y="385207"/>
                  <a:pt x="491785" y="410854"/>
                  <a:pt x="511749" y="439785"/>
                </a:cubicBezTo>
                <a:cubicBezTo>
                  <a:pt x="549404" y="494490"/>
                  <a:pt x="664137" y="643443"/>
                  <a:pt x="705203" y="725563"/>
                </a:cubicBezTo>
                <a:cubicBezTo>
                  <a:pt x="734139" y="783805"/>
                  <a:pt x="747912" y="956511"/>
                  <a:pt x="753093" y="1069457"/>
                </a:cubicBezTo>
                <a:cubicBezTo>
                  <a:pt x="753093" y="1081460"/>
                  <a:pt x="756505" y="1168633"/>
                  <a:pt x="756505" y="1168633"/>
                </a:cubicBezTo>
                <a:cubicBezTo>
                  <a:pt x="754736" y="1168633"/>
                  <a:pt x="753093" y="1170402"/>
                  <a:pt x="751324" y="1170402"/>
                </a:cubicBezTo>
                <a:cubicBezTo>
                  <a:pt x="723904" y="1165222"/>
                  <a:pt x="710258" y="1161811"/>
                  <a:pt x="708615" y="1161811"/>
                </a:cubicBezTo>
                <a:cubicBezTo>
                  <a:pt x="703434" y="1160548"/>
                  <a:pt x="698127" y="1160042"/>
                  <a:pt x="692946" y="1160042"/>
                </a:cubicBezTo>
                <a:cubicBezTo>
                  <a:pt x="662368" y="1160042"/>
                  <a:pt x="633685" y="1180635"/>
                  <a:pt x="626482" y="1211462"/>
                </a:cubicBezTo>
                <a:cubicBezTo>
                  <a:pt x="617763" y="1249111"/>
                  <a:pt x="640129" y="1284991"/>
                  <a:pt x="676015" y="1295225"/>
                </a:cubicBezTo>
                <a:cubicBezTo>
                  <a:pt x="681195" y="1295225"/>
                  <a:pt x="710258" y="1302047"/>
                  <a:pt x="759916" y="1310764"/>
                </a:cubicBezTo>
                <a:cubicBezTo>
                  <a:pt x="761559" y="1317587"/>
                  <a:pt x="763328" y="1326051"/>
                  <a:pt x="764970" y="1339696"/>
                </a:cubicBezTo>
                <a:cubicBezTo>
                  <a:pt x="735908" y="1334642"/>
                  <a:pt x="718850" y="1329462"/>
                  <a:pt x="718850" y="1329462"/>
                </a:cubicBezTo>
                <a:cubicBezTo>
                  <a:pt x="710510" y="1327567"/>
                  <a:pt x="702171" y="1326557"/>
                  <a:pt x="693831" y="1326557"/>
                </a:cubicBezTo>
                <a:cubicBezTo>
                  <a:pt x="644425" y="1326557"/>
                  <a:pt x="598683" y="1360163"/>
                  <a:pt x="587059" y="1409940"/>
                </a:cubicBezTo>
                <a:cubicBezTo>
                  <a:pt x="571643" y="1469825"/>
                  <a:pt x="607528" y="1527941"/>
                  <a:pt x="667549" y="1543480"/>
                </a:cubicBezTo>
                <a:cubicBezTo>
                  <a:pt x="672603" y="1543480"/>
                  <a:pt x="718850" y="1555356"/>
                  <a:pt x="794159" y="1565590"/>
                </a:cubicBezTo>
                <a:cubicBezTo>
                  <a:pt x="795802" y="1581003"/>
                  <a:pt x="797571" y="1596416"/>
                  <a:pt x="799214" y="1613472"/>
                </a:cubicBezTo>
                <a:cubicBezTo>
                  <a:pt x="667549" y="1601596"/>
                  <a:pt x="585416" y="1587952"/>
                  <a:pt x="581878" y="1586183"/>
                </a:cubicBezTo>
                <a:cubicBezTo>
                  <a:pt x="575560" y="1585046"/>
                  <a:pt x="569242" y="1584540"/>
                  <a:pt x="562924" y="1584540"/>
                </a:cubicBezTo>
                <a:cubicBezTo>
                  <a:pt x="510486" y="1584540"/>
                  <a:pt x="464491" y="1621684"/>
                  <a:pt x="455267" y="1675125"/>
                </a:cubicBezTo>
                <a:cubicBezTo>
                  <a:pt x="443263" y="1735010"/>
                  <a:pt x="482687" y="1791483"/>
                  <a:pt x="542454" y="1801717"/>
                </a:cubicBezTo>
                <a:cubicBezTo>
                  <a:pt x="552816" y="1803485"/>
                  <a:pt x="655418" y="1822184"/>
                  <a:pt x="816272" y="1835954"/>
                </a:cubicBezTo>
                <a:cubicBezTo>
                  <a:pt x="814629" y="2147379"/>
                  <a:pt x="768382" y="2778694"/>
                  <a:pt x="628125" y="3298831"/>
                </a:cubicBezTo>
                <a:cubicBezTo>
                  <a:pt x="561408" y="3516133"/>
                  <a:pt x="504926" y="3724845"/>
                  <a:pt x="504926" y="3724845"/>
                </a:cubicBezTo>
                <a:cubicBezTo>
                  <a:pt x="504926" y="3724845"/>
                  <a:pt x="412432" y="3779550"/>
                  <a:pt x="388550" y="3911447"/>
                </a:cubicBezTo>
                <a:cubicBezTo>
                  <a:pt x="362900" y="4043092"/>
                  <a:pt x="193454" y="4126981"/>
                  <a:pt x="143921" y="4166272"/>
                </a:cubicBezTo>
                <a:cubicBezTo>
                  <a:pt x="94136" y="4205690"/>
                  <a:pt x="109678" y="4258626"/>
                  <a:pt x="207100" y="4325459"/>
                </a:cubicBezTo>
                <a:cubicBezTo>
                  <a:pt x="13773" y="4417813"/>
                  <a:pt x="126" y="4571820"/>
                  <a:pt x="263709" y="4720647"/>
                </a:cubicBezTo>
                <a:cubicBezTo>
                  <a:pt x="422667" y="4809589"/>
                  <a:pt x="830045" y="4828540"/>
                  <a:pt x="1098682" y="4828540"/>
                </a:cubicBezTo>
                <a:lnTo>
                  <a:pt x="1191176" y="4828540"/>
                </a:lnTo>
                <a:cubicBezTo>
                  <a:pt x="1199642" y="4828540"/>
                  <a:pt x="1208234" y="4826771"/>
                  <a:pt x="1216700" y="4826771"/>
                </a:cubicBezTo>
                <a:lnTo>
                  <a:pt x="1247531" y="4826771"/>
                </a:lnTo>
                <a:cubicBezTo>
                  <a:pt x="1256124" y="4826771"/>
                  <a:pt x="1264716" y="4825129"/>
                  <a:pt x="1273309" y="4825129"/>
                </a:cubicBezTo>
                <a:lnTo>
                  <a:pt x="1300602" y="4825129"/>
                </a:lnTo>
                <a:cubicBezTo>
                  <a:pt x="1304140" y="4825129"/>
                  <a:pt x="1305783" y="4823234"/>
                  <a:pt x="1307552" y="4823234"/>
                </a:cubicBezTo>
                <a:lnTo>
                  <a:pt x="1336487" y="4823234"/>
                </a:lnTo>
                <a:cubicBezTo>
                  <a:pt x="1345206" y="4821591"/>
                  <a:pt x="1352030" y="4821591"/>
                  <a:pt x="1360495" y="4821591"/>
                </a:cubicBezTo>
                <a:lnTo>
                  <a:pt x="1367319" y="4821591"/>
                </a:lnTo>
                <a:cubicBezTo>
                  <a:pt x="1374142" y="4819823"/>
                  <a:pt x="1382734" y="4819823"/>
                  <a:pt x="1389684" y="4819823"/>
                </a:cubicBezTo>
                <a:lnTo>
                  <a:pt x="1398150" y="4819823"/>
                </a:lnTo>
                <a:cubicBezTo>
                  <a:pt x="1404973" y="4818180"/>
                  <a:pt x="1411797" y="4818180"/>
                  <a:pt x="1420389" y="4818180"/>
                </a:cubicBezTo>
                <a:cubicBezTo>
                  <a:pt x="1422032" y="4818180"/>
                  <a:pt x="1425570" y="4818180"/>
                  <a:pt x="1428981" y="4816411"/>
                </a:cubicBezTo>
                <a:lnTo>
                  <a:pt x="1449451" y="4816411"/>
                </a:lnTo>
                <a:cubicBezTo>
                  <a:pt x="1452863" y="4814769"/>
                  <a:pt x="1456275" y="4814769"/>
                  <a:pt x="1459686" y="4814769"/>
                </a:cubicBezTo>
                <a:cubicBezTo>
                  <a:pt x="1466636" y="4814769"/>
                  <a:pt x="1471817" y="4813000"/>
                  <a:pt x="1478640" y="4813000"/>
                </a:cubicBezTo>
                <a:lnTo>
                  <a:pt x="1490518" y="4813000"/>
                </a:lnTo>
                <a:cubicBezTo>
                  <a:pt x="1495698" y="4811358"/>
                  <a:pt x="1502522" y="4811358"/>
                  <a:pt x="1509472" y="4811358"/>
                </a:cubicBezTo>
                <a:cubicBezTo>
                  <a:pt x="1512883" y="4809589"/>
                  <a:pt x="1516295" y="4809589"/>
                  <a:pt x="1519707" y="4809589"/>
                </a:cubicBezTo>
                <a:cubicBezTo>
                  <a:pt x="1526530" y="4809589"/>
                  <a:pt x="1531584" y="4807947"/>
                  <a:pt x="1538407" y="4807947"/>
                </a:cubicBezTo>
                <a:cubicBezTo>
                  <a:pt x="1541819" y="4807947"/>
                  <a:pt x="1547126" y="4807947"/>
                  <a:pt x="1550538" y="4806178"/>
                </a:cubicBezTo>
                <a:cubicBezTo>
                  <a:pt x="1555592" y="4806178"/>
                  <a:pt x="1562415" y="4806178"/>
                  <a:pt x="1567596" y="4804536"/>
                </a:cubicBezTo>
                <a:cubicBezTo>
                  <a:pt x="1572650" y="4804536"/>
                  <a:pt x="1576062" y="4804536"/>
                  <a:pt x="1579474" y="4802767"/>
                </a:cubicBezTo>
                <a:cubicBezTo>
                  <a:pt x="1586423" y="4802767"/>
                  <a:pt x="1591604" y="4802767"/>
                  <a:pt x="1596658" y="4801124"/>
                </a:cubicBezTo>
                <a:cubicBezTo>
                  <a:pt x="1601839" y="4801124"/>
                  <a:pt x="1605251" y="4801124"/>
                  <a:pt x="1608662" y="4799356"/>
                </a:cubicBezTo>
                <a:cubicBezTo>
                  <a:pt x="1615486" y="4799356"/>
                  <a:pt x="1620540" y="4799356"/>
                  <a:pt x="1625847" y="4797713"/>
                </a:cubicBezTo>
                <a:cubicBezTo>
                  <a:pt x="1629259" y="4797713"/>
                  <a:pt x="1634313" y="4797713"/>
                  <a:pt x="1637725" y="4795945"/>
                </a:cubicBezTo>
                <a:cubicBezTo>
                  <a:pt x="1642905" y="4795945"/>
                  <a:pt x="1647960" y="4794302"/>
                  <a:pt x="1653140" y="4794302"/>
                </a:cubicBezTo>
                <a:cubicBezTo>
                  <a:pt x="1658195" y="4794302"/>
                  <a:pt x="1661606" y="4792533"/>
                  <a:pt x="1666914" y="4792533"/>
                </a:cubicBezTo>
                <a:cubicBezTo>
                  <a:pt x="1671968" y="4792533"/>
                  <a:pt x="1677149" y="4790891"/>
                  <a:pt x="1680560" y="4790891"/>
                </a:cubicBezTo>
                <a:cubicBezTo>
                  <a:pt x="1685614" y="4789122"/>
                  <a:pt x="1690795" y="4789122"/>
                  <a:pt x="1694207" y="4787480"/>
                </a:cubicBezTo>
                <a:cubicBezTo>
                  <a:pt x="1699261" y="4787480"/>
                  <a:pt x="1702673" y="4787480"/>
                  <a:pt x="1707980" y="4785711"/>
                </a:cubicBezTo>
                <a:cubicBezTo>
                  <a:pt x="1713034" y="4785711"/>
                  <a:pt x="1716446" y="4784069"/>
                  <a:pt x="1721626" y="4784069"/>
                </a:cubicBezTo>
                <a:cubicBezTo>
                  <a:pt x="1725038" y="4782174"/>
                  <a:pt x="1730092" y="4782174"/>
                  <a:pt x="1733504" y="4782174"/>
                </a:cubicBezTo>
                <a:cubicBezTo>
                  <a:pt x="1738685" y="4780531"/>
                  <a:pt x="1742096" y="4780531"/>
                  <a:pt x="1747277" y="4778763"/>
                </a:cubicBezTo>
                <a:cubicBezTo>
                  <a:pt x="1750689" y="4778763"/>
                  <a:pt x="1755870" y="4777120"/>
                  <a:pt x="1759281" y="4777120"/>
                </a:cubicBezTo>
                <a:cubicBezTo>
                  <a:pt x="1764335" y="4775351"/>
                  <a:pt x="1767747" y="4775351"/>
                  <a:pt x="1772928" y="4773709"/>
                </a:cubicBezTo>
                <a:cubicBezTo>
                  <a:pt x="1776339" y="4773709"/>
                  <a:pt x="1779751" y="4771940"/>
                  <a:pt x="1784805" y="4771940"/>
                </a:cubicBezTo>
                <a:cubicBezTo>
                  <a:pt x="1788343" y="4770298"/>
                  <a:pt x="1791755" y="4770298"/>
                  <a:pt x="1796936" y="4768529"/>
                </a:cubicBezTo>
                <a:cubicBezTo>
                  <a:pt x="1800347" y="4768529"/>
                  <a:pt x="1803759" y="4766887"/>
                  <a:pt x="1807171" y="4766887"/>
                </a:cubicBezTo>
                <a:cubicBezTo>
                  <a:pt x="1812225" y="4765118"/>
                  <a:pt x="1815637" y="4763476"/>
                  <a:pt x="1819048" y="4763476"/>
                </a:cubicBezTo>
                <a:cubicBezTo>
                  <a:pt x="1822460" y="4761707"/>
                  <a:pt x="1825998" y="4761707"/>
                  <a:pt x="1829410" y="4760064"/>
                </a:cubicBezTo>
                <a:cubicBezTo>
                  <a:pt x="1834591" y="4760064"/>
                  <a:pt x="1838002" y="4758296"/>
                  <a:pt x="1841414" y="4756653"/>
                </a:cubicBezTo>
                <a:cubicBezTo>
                  <a:pt x="1844825" y="4756653"/>
                  <a:pt x="1848237" y="4754885"/>
                  <a:pt x="1851649" y="4754885"/>
                </a:cubicBezTo>
                <a:cubicBezTo>
                  <a:pt x="1855060" y="4753242"/>
                  <a:pt x="1858472" y="4753242"/>
                  <a:pt x="1861884" y="4751473"/>
                </a:cubicBezTo>
                <a:cubicBezTo>
                  <a:pt x="1865422" y="4749831"/>
                  <a:pt x="1868834" y="4749831"/>
                  <a:pt x="1872245" y="4748062"/>
                </a:cubicBezTo>
                <a:cubicBezTo>
                  <a:pt x="1875657" y="4746420"/>
                  <a:pt x="1879068" y="4746420"/>
                  <a:pt x="1882480" y="4744651"/>
                </a:cubicBezTo>
                <a:cubicBezTo>
                  <a:pt x="1885892" y="4743009"/>
                  <a:pt x="1887534" y="4743009"/>
                  <a:pt x="1890946" y="4741114"/>
                </a:cubicBezTo>
                <a:cubicBezTo>
                  <a:pt x="1894358" y="4741114"/>
                  <a:pt x="1897769" y="4739471"/>
                  <a:pt x="1901181" y="4737702"/>
                </a:cubicBezTo>
                <a:cubicBezTo>
                  <a:pt x="1902950" y="4736060"/>
                  <a:pt x="1906488" y="4736060"/>
                  <a:pt x="1908131" y="4734291"/>
                </a:cubicBezTo>
                <a:cubicBezTo>
                  <a:pt x="1911542" y="4732649"/>
                  <a:pt x="1914954" y="4730880"/>
                  <a:pt x="1918366" y="4730880"/>
                </a:cubicBezTo>
                <a:cubicBezTo>
                  <a:pt x="1920135" y="4729238"/>
                  <a:pt x="1921777" y="4729238"/>
                  <a:pt x="1923546" y="4727469"/>
                </a:cubicBezTo>
                <a:cubicBezTo>
                  <a:pt x="1928601" y="4725827"/>
                  <a:pt x="1933781" y="4722415"/>
                  <a:pt x="1938836" y="4720647"/>
                </a:cubicBezTo>
                <a:cubicBezTo>
                  <a:pt x="2005679" y="4682998"/>
                  <a:pt x="2053569" y="4647118"/>
                  <a:pt x="2087812" y="4609469"/>
                </a:cubicBezTo>
                <a:cubicBezTo>
                  <a:pt x="2099689" y="4595824"/>
                  <a:pt x="2110051" y="4582053"/>
                  <a:pt x="2116874" y="4568409"/>
                </a:cubicBezTo>
                <a:cubicBezTo>
                  <a:pt x="2123697" y="4559818"/>
                  <a:pt x="2127109" y="4551353"/>
                  <a:pt x="2130521" y="4542635"/>
                </a:cubicBezTo>
                <a:cubicBezTo>
                  <a:pt x="2149475" y="4493111"/>
                  <a:pt x="2139113" y="4446871"/>
                  <a:pt x="2106639" y="4405811"/>
                </a:cubicBezTo>
                <a:cubicBezTo>
                  <a:pt x="2099689" y="4397346"/>
                  <a:pt x="2092866" y="4390524"/>
                  <a:pt x="2084400" y="4383701"/>
                </a:cubicBezTo>
                <a:cubicBezTo>
                  <a:pt x="2062035" y="4363108"/>
                  <a:pt x="2031330" y="4342515"/>
                  <a:pt x="1995444" y="4325459"/>
                </a:cubicBezTo>
                <a:cubicBezTo>
                  <a:pt x="2094635" y="4258626"/>
                  <a:pt x="2108408" y="4205690"/>
                  <a:pt x="2058623" y="4166272"/>
                </a:cubicBezTo>
                <a:cubicBezTo>
                  <a:pt x="2009091" y="4126981"/>
                  <a:pt x="1839645" y="4043092"/>
                  <a:pt x="1815637" y="3911447"/>
                </a:cubicBezTo>
                <a:cubicBezTo>
                  <a:pt x="1790113" y="3779550"/>
                  <a:pt x="1699261" y="3724845"/>
                  <a:pt x="1699261" y="3724845"/>
                </a:cubicBezTo>
                <a:cubicBezTo>
                  <a:pt x="1699261" y="3724845"/>
                  <a:pt x="1642905" y="3516133"/>
                  <a:pt x="1574419" y="3298831"/>
                </a:cubicBezTo>
                <a:cubicBezTo>
                  <a:pt x="1435805" y="2780336"/>
                  <a:pt x="1387915" y="2149148"/>
                  <a:pt x="1387915" y="1837723"/>
                </a:cubicBezTo>
                <a:cubicBezTo>
                  <a:pt x="1468405" y="1830901"/>
                  <a:pt x="1552180" y="1822184"/>
                  <a:pt x="1637725" y="1808539"/>
                </a:cubicBezTo>
                <a:cubicBezTo>
                  <a:pt x="1697618" y="1798306"/>
                  <a:pt x="1738685" y="1741832"/>
                  <a:pt x="1728450" y="1681948"/>
                </a:cubicBezTo>
                <a:cubicBezTo>
                  <a:pt x="1720616" y="1627622"/>
                  <a:pt x="1673484" y="1590099"/>
                  <a:pt x="1619908" y="1590099"/>
                </a:cubicBezTo>
                <a:cubicBezTo>
                  <a:pt x="1614475" y="1590099"/>
                  <a:pt x="1609042" y="1590478"/>
                  <a:pt x="1603482" y="1591363"/>
                </a:cubicBezTo>
                <a:cubicBezTo>
                  <a:pt x="1534996" y="1603239"/>
                  <a:pt x="1466636" y="1610061"/>
                  <a:pt x="1398150" y="1616883"/>
                </a:cubicBezTo>
                <a:cubicBezTo>
                  <a:pt x="1401562" y="1599827"/>
                  <a:pt x="1403331" y="1584540"/>
                  <a:pt x="1404973" y="1567358"/>
                </a:cubicBezTo>
                <a:cubicBezTo>
                  <a:pt x="1440986" y="1562178"/>
                  <a:pt x="1476871" y="1555356"/>
                  <a:pt x="1512883" y="1548534"/>
                </a:cubicBezTo>
                <a:cubicBezTo>
                  <a:pt x="1572650" y="1536532"/>
                  <a:pt x="1610305" y="1478416"/>
                  <a:pt x="1598428" y="1418405"/>
                </a:cubicBezTo>
                <a:cubicBezTo>
                  <a:pt x="1586550" y="1368122"/>
                  <a:pt x="1541440" y="1331989"/>
                  <a:pt x="1491781" y="1331989"/>
                </a:cubicBezTo>
                <a:cubicBezTo>
                  <a:pt x="1484074" y="1331989"/>
                  <a:pt x="1476239" y="1332874"/>
                  <a:pt x="1468405" y="1334642"/>
                </a:cubicBezTo>
                <a:lnTo>
                  <a:pt x="1442628" y="1339696"/>
                </a:lnTo>
                <a:lnTo>
                  <a:pt x="1442628" y="1312407"/>
                </a:lnTo>
                <a:cubicBezTo>
                  <a:pt x="1463098" y="1308996"/>
                  <a:pt x="1483694" y="1303942"/>
                  <a:pt x="1504164" y="1300405"/>
                </a:cubicBezTo>
                <a:cubicBezTo>
                  <a:pt x="1541819" y="1291814"/>
                  <a:pt x="1565827" y="1255933"/>
                  <a:pt x="1557361" y="1218284"/>
                </a:cubicBezTo>
                <a:cubicBezTo>
                  <a:pt x="1551296" y="1186447"/>
                  <a:pt x="1521096" y="1164085"/>
                  <a:pt x="1489254" y="1164085"/>
                </a:cubicBezTo>
                <a:cubicBezTo>
                  <a:pt x="1485211" y="1164085"/>
                  <a:pt x="1481041" y="1164464"/>
                  <a:pt x="1476871" y="1165222"/>
                </a:cubicBezTo>
                <a:cubicBezTo>
                  <a:pt x="1468405" y="1166991"/>
                  <a:pt x="1461455" y="1168633"/>
                  <a:pt x="1454632" y="1170402"/>
                </a:cubicBezTo>
                <a:cubicBezTo>
                  <a:pt x="1451220" y="1170402"/>
                  <a:pt x="1449451" y="1170402"/>
                  <a:pt x="1447809" y="1168633"/>
                </a:cubicBezTo>
                <a:cubicBezTo>
                  <a:pt x="1447809" y="1158400"/>
                  <a:pt x="1447809" y="1130984"/>
                  <a:pt x="1449451" y="1093335"/>
                </a:cubicBezTo>
                <a:cubicBezTo>
                  <a:pt x="1449451" y="1076280"/>
                  <a:pt x="1451220" y="1054044"/>
                  <a:pt x="1452863" y="1031808"/>
                </a:cubicBezTo>
                <a:cubicBezTo>
                  <a:pt x="1452863" y="1011215"/>
                  <a:pt x="1454632" y="987337"/>
                  <a:pt x="1456275" y="963333"/>
                </a:cubicBezTo>
                <a:cubicBezTo>
                  <a:pt x="1459686" y="915450"/>
                  <a:pt x="1464994" y="865926"/>
                  <a:pt x="1471817" y="824866"/>
                </a:cubicBezTo>
                <a:cubicBezTo>
                  <a:pt x="1476871" y="792270"/>
                  <a:pt x="1483694" y="764855"/>
                  <a:pt x="1490518" y="744388"/>
                </a:cubicBezTo>
                <a:cubicBezTo>
                  <a:pt x="1492287" y="737439"/>
                  <a:pt x="1495698" y="730617"/>
                  <a:pt x="1497341" y="725563"/>
                </a:cubicBezTo>
                <a:cubicBezTo>
                  <a:pt x="1540176" y="643443"/>
                  <a:pt x="1653140" y="494490"/>
                  <a:pt x="1690795" y="439785"/>
                </a:cubicBezTo>
                <a:cubicBezTo>
                  <a:pt x="1697618" y="429552"/>
                  <a:pt x="1702673" y="419192"/>
                  <a:pt x="1704568" y="410727"/>
                </a:cubicBezTo>
                <a:lnTo>
                  <a:pt x="1704568" y="403905"/>
                </a:lnTo>
                <a:cubicBezTo>
                  <a:pt x="1703178" y="392787"/>
                  <a:pt x="1695218" y="385586"/>
                  <a:pt x="1680813" y="385586"/>
                </a:cubicBezTo>
                <a:cubicBezTo>
                  <a:pt x="1659837" y="385586"/>
                  <a:pt x="1624836" y="400873"/>
                  <a:pt x="1576062" y="441554"/>
                </a:cubicBezTo>
                <a:cubicBezTo>
                  <a:pt x="1567596" y="448376"/>
                  <a:pt x="1560773" y="455198"/>
                  <a:pt x="1552180" y="462021"/>
                </a:cubicBezTo>
                <a:cubicBezTo>
                  <a:pt x="1547884" y="466316"/>
                  <a:pt x="1544852" y="469348"/>
                  <a:pt x="1541946" y="469348"/>
                </a:cubicBezTo>
                <a:cubicBezTo>
                  <a:pt x="1541440" y="469348"/>
                  <a:pt x="1540808" y="469222"/>
                  <a:pt x="1540176" y="468969"/>
                </a:cubicBezTo>
                <a:cubicBezTo>
                  <a:pt x="1536765" y="468969"/>
                  <a:pt x="1534996" y="465558"/>
                  <a:pt x="1531584" y="460252"/>
                </a:cubicBezTo>
                <a:cubicBezTo>
                  <a:pt x="1529941" y="458610"/>
                  <a:pt x="1529941" y="455198"/>
                  <a:pt x="1528172" y="451787"/>
                </a:cubicBezTo>
                <a:cubicBezTo>
                  <a:pt x="1524761" y="441554"/>
                  <a:pt x="1521349" y="426141"/>
                  <a:pt x="1517937" y="408958"/>
                </a:cubicBezTo>
                <a:cubicBezTo>
                  <a:pt x="1511114" y="385080"/>
                  <a:pt x="1499110" y="367898"/>
                  <a:pt x="1485463" y="356023"/>
                </a:cubicBezTo>
                <a:cubicBezTo>
                  <a:pt x="1471817" y="343894"/>
                  <a:pt x="1454632" y="338840"/>
                  <a:pt x="1440986" y="338840"/>
                </a:cubicBezTo>
                <a:cubicBezTo>
                  <a:pt x="1425570" y="338840"/>
                  <a:pt x="1404973" y="366256"/>
                  <a:pt x="1391327" y="388492"/>
                </a:cubicBezTo>
                <a:cubicBezTo>
                  <a:pt x="1387915" y="393671"/>
                  <a:pt x="1386273" y="397083"/>
                  <a:pt x="1384377" y="400494"/>
                </a:cubicBezTo>
                <a:cubicBezTo>
                  <a:pt x="1382734" y="402136"/>
                  <a:pt x="1380965" y="403905"/>
                  <a:pt x="1380965" y="405547"/>
                </a:cubicBezTo>
                <a:lnTo>
                  <a:pt x="1375911" y="415781"/>
                </a:lnTo>
                <a:cubicBezTo>
                  <a:pt x="1375911" y="415781"/>
                  <a:pt x="1280132" y="328607"/>
                  <a:pt x="1179045" y="308140"/>
                </a:cubicBezTo>
                <a:lnTo>
                  <a:pt x="1179045" y="244718"/>
                </a:lnTo>
                <a:cubicBezTo>
                  <a:pt x="1179045" y="244718"/>
                  <a:pt x="1192818" y="236253"/>
                  <a:pt x="1206465" y="215660"/>
                </a:cubicBezTo>
                <a:cubicBezTo>
                  <a:pt x="1218469" y="196836"/>
                  <a:pt x="1230473" y="166009"/>
                  <a:pt x="1228831" y="123307"/>
                </a:cubicBezTo>
                <a:cubicBezTo>
                  <a:pt x="1227062" y="113073"/>
                  <a:pt x="1225419" y="102840"/>
                  <a:pt x="1223523" y="94122"/>
                </a:cubicBezTo>
                <a:cubicBezTo>
                  <a:pt x="1221881" y="90711"/>
                  <a:pt x="1221881" y="89069"/>
                  <a:pt x="1220112" y="85658"/>
                </a:cubicBezTo>
                <a:cubicBezTo>
                  <a:pt x="1218469" y="80478"/>
                  <a:pt x="1216700" y="73655"/>
                  <a:pt x="1215057" y="68602"/>
                </a:cubicBezTo>
                <a:cubicBezTo>
                  <a:pt x="1213288" y="65191"/>
                  <a:pt x="1209877" y="63296"/>
                  <a:pt x="1208234" y="59885"/>
                </a:cubicBezTo>
                <a:cubicBezTo>
                  <a:pt x="1206465" y="56473"/>
                  <a:pt x="1203053" y="51420"/>
                  <a:pt x="1201411" y="48009"/>
                </a:cubicBezTo>
                <a:lnTo>
                  <a:pt x="1192818" y="39416"/>
                </a:lnTo>
                <a:lnTo>
                  <a:pt x="1185995" y="32593"/>
                </a:lnTo>
                <a:cubicBezTo>
                  <a:pt x="1180814" y="29184"/>
                  <a:pt x="1177403" y="25773"/>
                  <a:pt x="1173991" y="22236"/>
                </a:cubicBezTo>
                <a:cubicBezTo>
                  <a:pt x="1172222" y="22236"/>
                  <a:pt x="1168810" y="20593"/>
                  <a:pt x="1167168" y="18824"/>
                </a:cubicBezTo>
                <a:cubicBezTo>
                  <a:pt x="1161987" y="15413"/>
                  <a:pt x="1156933" y="13771"/>
                  <a:pt x="1151752" y="12002"/>
                </a:cubicBezTo>
                <a:cubicBezTo>
                  <a:pt x="1151752" y="10360"/>
                  <a:pt x="1150110" y="10360"/>
                  <a:pt x="1148341" y="10360"/>
                </a:cubicBezTo>
                <a:cubicBezTo>
                  <a:pt x="1143286" y="6949"/>
                  <a:pt x="1136336" y="5180"/>
                  <a:pt x="1131156" y="3537"/>
                </a:cubicBezTo>
                <a:lnTo>
                  <a:pt x="1129513" y="3537"/>
                </a:lnTo>
                <a:cubicBezTo>
                  <a:pt x="1122690" y="1769"/>
                  <a:pt x="1117509" y="1769"/>
                  <a:pt x="1110686" y="126"/>
                </a:cubicBezTo>
                <a:close/>
              </a:path>
            </a:pathLst>
          </a:custGeom>
          <a:solidFill>
            <a:srgbClr val="719972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81;p2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gWNT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GgslD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WNTAIFjUwEAAAAAAAAAAAAAAAAAAAAAAAAAAAAAAAAAAAAAAAAAAFI+MgJ/f38AcZlyA8zMzADAwP8Af39/AAAAAAAAAAAAAAAAAAAAAAAAAAAAIQAAABgAAAAUAAAAMwIAAGAJAABsDwAAFCcAABAAAAAmAAAACAAAAP//////////"/>
              </a:ext>
            </a:extLst>
          </p:cNvSpPr>
          <p:nvPr/>
        </p:nvSpPr>
        <p:spPr>
          <a:xfrm>
            <a:off x="357505" y="1524000"/>
            <a:ext cx="2149475" cy="4828540"/>
          </a:xfrm>
          <a:custGeom>
            <a:avLst/>
            <a:gdLst/>
            <a:ahLst/>
            <a:cxnLst/>
            <a:rect l="0" t="0" r="2149475" b="4828540"/>
            <a:pathLst>
              <a:path w="2149475" h="4828540">
                <a:moveTo>
                  <a:pt x="1100324" y="126"/>
                </a:moveTo>
                <a:cubicBezTo>
                  <a:pt x="1049023" y="126"/>
                  <a:pt x="980537" y="37775"/>
                  <a:pt x="975483" y="123307"/>
                </a:cubicBezTo>
                <a:cubicBezTo>
                  <a:pt x="970302" y="208838"/>
                  <a:pt x="1023499" y="244718"/>
                  <a:pt x="1023499" y="244718"/>
                </a:cubicBezTo>
                <a:lnTo>
                  <a:pt x="1023499" y="308140"/>
                </a:lnTo>
                <a:cubicBezTo>
                  <a:pt x="924182" y="328607"/>
                  <a:pt x="826633" y="415781"/>
                  <a:pt x="826633" y="415781"/>
                </a:cubicBezTo>
                <a:cubicBezTo>
                  <a:pt x="826633" y="415781"/>
                  <a:pt x="800983" y="369667"/>
                  <a:pt x="761559" y="338840"/>
                </a:cubicBezTo>
                <a:cubicBezTo>
                  <a:pt x="755494" y="333913"/>
                  <a:pt x="748670" y="331513"/>
                  <a:pt x="741847" y="331513"/>
                </a:cubicBezTo>
                <a:cubicBezTo>
                  <a:pt x="715691" y="331513"/>
                  <a:pt x="687639" y="364361"/>
                  <a:pt x="686249" y="408958"/>
                </a:cubicBezTo>
                <a:cubicBezTo>
                  <a:pt x="684986" y="445597"/>
                  <a:pt x="675635" y="469222"/>
                  <a:pt x="663000" y="469222"/>
                </a:cubicBezTo>
                <a:cubicBezTo>
                  <a:pt x="659083" y="469222"/>
                  <a:pt x="654786" y="466948"/>
                  <a:pt x="650364" y="462021"/>
                </a:cubicBezTo>
                <a:cubicBezTo>
                  <a:pt x="589080" y="405674"/>
                  <a:pt x="546371" y="385207"/>
                  <a:pt x="522363" y="385207"/>
                </a:cubicBezTo>
                <a:cubicBezTo>
                  <a:pt x="495323" y="385207"/>
                  <a:pt x="491785" y="410854"/>
                  <a:pt x="511749" y="439785"/>
                </a:cubicBezTo>
                <a:cubicBezTo>
                  <a:pt x="549404" y="494490"/>
                  <a:pt x="664137" y="643443"/>
                  <a:pt x="705203" y="725563"/>
                </a:cubicBezTo>
                <a:cubicBezTo>
                  <a:pt x="734139" y="783805"/>
                  <a:pt x="747912" y="956511"/>
                  <a:pt x="753093" y="1069457"/>
                </a:cubicBezTo>
                <a:cubicBezTo>
                  <a:pt x="753093" y="1081460"/>
                  <a:pt x="756505" y="1168633"/>
                  <a:pt x="756505" y="1168633"/>
                </a:cubicBezTo>
                <a:cubicBezTo>
                  <a:pt x="754736" y="1168633"/>
                  <a:pt x="753093" y="1170402"/>
                  <a:pt x="751324" y="1170402"/>
                </a:cubicBezTo>
                <a:cubicBezTo>
                  <a:pt x="723904" y="1165222"/>
                  <a:pt x="710258" y="1161811"/>
                  <a:pt x="708615" y="1161811"/>
                </a:cubicBezTo>
                <a:cubicBezTo>
                  <a:pt x="703434" y="1160548"/>
                  <a:pt x="698127" y="1160042"/>
                  <a:pt x="692946" y="1160042"/>
                </a:cubicBezTo>
                <a:cubicBezTo>
                  <a:pt x="662368" y="1160042"/>
                  <a:pt x="633685" y="1180635"/>
                  <a:pt x="626482" y="1211462"/>
                </a:cubicBezTo>
                <a:cubicBezTo>
                  <a:pt x="617763" y="1249111"/>
                  <a:pt x="640129" y="1284991"/>
                  <a:pt x="676015" y="1295225"/>
                </a:cubicBezTo>
                <a:cubicBezTo>
                  <a:pt x="681195" y="1295225"/>
                  <a:pt x="710258" y="1302047"/>
                  <a:pt x="759916" y="1310764"/>
                </a:cubicBezTo>
                <a:cubicBezTo>
                  <a:pt x="761559" y="1317587"/>
                  <a:pt x="763328" y="1326051"/>
                  <a:pt x="764970" y="1339696"/>
                </a:cubicBezTo>
                <a:cubicBezTo>
                  <a:pt x="735908" y="1334642"/>
                  <a:pt x="718850" y="1329462"/>
                  <a:pt x="718850" y="1329462"/>
                </a:cubicBezTo>
                <a:cubicBezTo>
                  <a:pt x="710510" y="1327567"/>
                  <a:pt x="702171" y="1326557"/>
                  <a:pt x="693831" y="1326557"/>
                </a:cubicBezTo>
                <a:cubicBezTo>
                  <a:pt x="644425" y="1326557"/>
                  <a:pt x="598683" y="1360163"/>
                  <a:pt x="587059" y="1409940"/>
                </a:cubicBezTo>
                <a:cubicBezTo>
                  <a:pt x="571643" y="1469825"/>
                  <a:pt x="607528" y="1527941"/>
                  <a:pt x="667549" y="1543480"/>
                </a:cubicBezTo>
                <a:cubicBezTo>
                  <a:pt x="672603" y="1543480"/>
                  <a:pt x="718850" y="1555356"/>
                  <a:pt x="794159" y="1565590"/>
                </a:cubicBezTo>
                <a:cubicBezTo>
                  <a:pt x="795802" y="1581003"/>
                  <a:pt x="797571" y="1596416"/>
                  <a:pt x="799214" y="1613472"/>
                </a:cubicBezTo>
                <a:cubicBezTo>
                  <a:pt x="667549" y="1601596"/>
                  <a:pt x="585416" y="1587952"/>
                  <a:pt x="581878" y="1586183"/>
                </a:cubicBezTo>
                <a:cubicBezTo>
                  <a:pt x="575560" y="1585046"/>
                  <a:pt x="569242" y="1584540"/>
                  <a:pt x="562924" y="1584540"/>
                </a:cubicBezTo>
                <a:cubicBezTo>
                  <a:pt x="510486" y="1584540"/>
                  <a:pt x="464491" y="1621684"/>
                  <a:pt x="455267" y="1675125"/>
                </a:cubicBezTo>
                <a:cubicBezTo>
                  <a:pt x="443263" y="1735010"/>
                  <a:pt x="482687" y="1791483"/>
                  <a:pt x="542454" y="1801717"/>
                </a:cubicBezTo>
                <a:cubicBezTo>
                  <a:pt x="552816" y="1803485"/>
                  <a:pt x="655418" y="1822184"/>
                  <a:pt x="816272" y="1835954"/>
                </a:cubicBezTo>
                <a:cubicBezTo>
                  <a:pt x="814629" y="2147379"/>
                  <a:pt x="768382" y="2778694"/>
                  <a:pt x="628125" y="3298831"/>
                </a:cubicBezTo>
                <a:cubicBezTo>
                  <a:pt x="561408" y="3516133"/>
                  <a:pt x="504926" y="3724845"/>
                  <a:pt x="504926" y="3724845"/>
                </a:cubicBezTo>
                <a:cubicBezTo>
                  <a:pt x="504926" y="3724845"/>
                  <a:pt x="412432" y="3779550"/>
                  <a:pt x="388550" y="3911447"/>
                </a:cubicBezTo>
                <a:cubicBezTo>
                  <a:pt x="362900" y="4043092"/>
                  <a:pt x="193454" y="4126981"/>
                  <a:pt x="143921" y="4166272"/>
                </a:cubicBezTo>
                <a:cubicBezTo>
                  <a:pt x="94136" y="4205690"/>
                  <a:pt x="109678" y="4258626"/>
                  <a:pt x="207100" y="4325459"/>
                </a:cubicBezTo>
                <a:cubicBezTo>
                  <a:pt x="13773" y="4417813"/>
                  <a:pt x="126" y="4571820"/>
                  <a:pt x="263709" y="4720647"/>
                </a:cubicBezTo>
                <a:cubicBezTo>
                  <a:pt x="422667" y="4809589"/>
                  <a:pt x="830045" y="4828540"/>
                  <a:pt x="1098682" y="4828540"/>
                </a:cubicBezTo>
                <a:lnTo>
                  <a:pt x="1191176" y="4828540"/>
                </a:lnTo>
                <a:cubicBezTo>
                  <a:pt x="1199642" y="4828540"/>
                  <a:pt x="1208234" y="4826771"/>
                  <a:pt x="1216700" y="4826771"/>
                </a:cubicBezTo>
                <a:lnTo>
                  <a:pt x="1247531" y="4826771"/>
                </a:lnTo>
                <a:cubicBezTo>
                  <a:pt x="1256124" y="4826771"/>
                  <a:pt x="1264716" y="4825129"/>
                  <a:pt x="1273309" y="4825129"/>
                </a:cubicBezTo>
                <a:lnTo>
                  <a:pt x="1300602" y="4825129"/>
                </a:lnTo>
                <a:cubicBezTo>
                  <a:pt x="1304140" y="4825129"/>
                  <a:pt x="1305783" y="4823234"/>
                  <a:pt x="1307552" y="4823234"/>
                </a:cubicBezTo>
                <a:lnTo>
                  <a:pt x="1336487" y="4823234"/>
                </a:lnTo>
                <a:cubicBezTo>
                  <a:pt x="1345206" y="4821591"/>
                  <a:pt x="1352030" y="4821591"/>
                  <a:pt x="1360495" y="4821591"/>
                </a:cubicBezTo>
                <a:lnTo>
                  <a:pt x="1367319" y="4821591"/>
                </a:lnTo>
                <a:cubicBezTo>
                  <a:pt x="1374142" y="4819823"/>
                  <a:pt x="1382734" y="4819823"/>
                  <a:pt x="1389684" y="4819823"/>
                </a:cubicBezTo>
                <a:lnTo>
                  <a:pt x="1398150" y="4819823"/>
                </a:lnTo>
                <a:cubicBezTo>
                  <a:pt x="1404973" y="4818180"/>
                  <a:pt x="1411797" y="4818180"/>
                  <a:pt x="1420389" y="4818180"/>
                </a:cubicBezTo>
                <a:cubicBezTo>
                  <a:pt x="1422032" y="4818180"/>
                  <a:pt x="1425570" y="4818180"/>
                  <a:pt x="1428981" y="4816411"/>
                </a:cubicBezTo>
                <a:lnTo>
                  <a:pt x="1449451" y="4816411"/>
                </a:lnTo>
                <a:cubicBezTo>
                  <a:pt x="1452863" y="4814769"/>
                  <a:pt x="1456275" y="4814769"/>
                  <a:pt x="1459686" y="4814769"/>
                </a:cubicBezTo>
                <a:cubicBezTo>
                  <a:pt x="1466636" y="4814769"/>
                  <a:pt x="1471817" y="4813000"/>
                  <a:pt x="1478640" y="4813000"/>
                </a:cubicBezTo>
                <a:lnTo>
                  <a:pt x="1490518" y="4813000"/>
                </a:lnTo>
                <a:cubicBezTo>
                  <a:pt x="1495698" y="4811358"/>
                  <a:pt x="1502522" y="4811358"/>
                  <a:pt x="1509472" y="4811358"/>
                </a:cubicBezTo>
                <a:cubicBezTo>
                  <a:pt x="1512883" y="4809589"/>
                  <a:pt x="1516295" y="4809589"/>
                  <a:pt x="1519707" y="4809589"/>
                </a:cubicBezTo>
                <a:cubicBezTo>
                  <a:pt x="1526530" y="4809589"/>
                  <a:pt x="1531584" y="4807947"/>
                  <a:pt x="1538407" y="4807947"/>
                </a:cubicBezTo>
                <a:cubicBezTo>
                  <a:pt x="1541819" y="4807947"/>
                  <a:pt x="1547126" y="4807947"/>
                  <a:pt x="1550538" y="4806178"/>
                </a:cubicBezTo>
                <a:cubicBezTo>
                  <a:pt x="1555592" y="4806178"/>
                  <a:pt x="1562415" y="4806178"/>
                  <a:pt x="1567596" y="4804536"/>
                </a:cubicBezTo>
                <a:cubicBezTo>
                  <a:pt x="1572650" y="4804536"/>
                  <a:pt x="1576062" y="4804536"/>
                  <a:pt x="1579474" y="4802767"/>
                </a:cubicBezTo>
                <a:cubicBezTo>
                  <a:pt x="1586423" y="4802767"/>
                  <a:pt x="1591604" y="4802767"/>
                  <a:pt x="1596658" y="4801124"/>
                </a:cubicBezTo>
                <a:cubicBezTo>
                  <a:pt x="1601839" y="4801124"/>
                  <a:pt x="1605251" y="4801124"/>
                  <a:pt x="1608662" y="4799356"/>
                </a:cubicBezTo>
                <a:cubicBezTo>
                  <a:pt x="1615486" y="4799356"/>
                  <a:pt x="1620540" y="4799356"/>
                  <a:pt x="1625847" y="4797713"/>
                </a:cubicBezTo>
                <a:cubicBezTo>
                  <a:pt x="1629259" y="4797713"/>
                  <a:pt x="1634313" y="4797713"/>
                  <a:pt x="1637725" y="4795945"/>
                </a:cubicBezTo>
                <a:cubicBezTo>
                  <a:pt x="1642905" y="4795945"/>
                  <a:pt x="1647960" y="4794302"/>
                  <a:pt x="1653140" y="4794302"/>
                </a:cubicBezTo>
                <a:cubicBezTo>
                  <a:pt x="1658195" y="4794302"/>
                  <a:pt x="1661606" y="4792533"/>
                  <a:pt x="1666914" y="4792533"/>
                </a:cubicBezTo>
                <a:cubicBezTo>
                  <a:pt x="1671968" y="4792533"/>
                  <a:pt x="1677149" y="4790891"/>
                  <a:pt x="1680560" y="4790891"/>
                </a:cubicBezTo>
                <a:cubicBezTo>
                  <a:pt x="1685614" y="4789122"/>
                  <a:pt x="1690795" y="4789122"/>
                  <a:pt x="1694207" y="4787480"/>
                </a:cubicBezTo>
                <a:cubicBezTo>
                  <a:pt x="1699261" y="4787480"/>
                  <a:pt x="1702673" y="4787480"/>
                  <a:pt x="1707980" y="4785711"/>
                </a:cubicBezTo>
                <a:cubicBezTo>
                  <a:pt x="1713034" y="4785711"/>
                  <a:pt x="1716446" y="4784069"/>
                  <a:pt x="1721626" y="4784069"/>
                </a:cubicBezTo>
                <a:cubicBezTo>
                  <a:pt x="1725038" y="4782174"/>
                  <a:pt x="1730092" y="4782174"/>
                  <a:pt x="1733504" y="4782174"/>
                </a:cubicBezTo>
                <a:cubicBezTo>
                  <a:pt x="1738685" y="4780531"/>
                  <a:pt x="1742096" y="4780531"/>
                  <a:pt x="1747277" y="4778763"/>
                </a:cubicBezTo>
                <a:cubicBezTo>
                  <a:pt x="1750689" y="4778763"/>
                  <a:pt x="1755870" y="4777120"/>
                  <a:pt x="1759281" y="4777120"/>
                </a:cubicBezTo>
                <a:cubicBezTo>
                  <a:pt x="1764335" y="4775351"/>
                  <a:pt x="1767747" y="4775351"/>
                  <a:pt x="1772928" y="4773709"/>
                </a:cubicBezTo>
                <a:cubicBezTo>
                  <a:pt x="1776339" y="4773709"/>
                  <a:pt x="1779751" y="4771940"/>
                  <a:pt x="1784805" y="4771940"/>
                </a:cubicBezTo>
                <a:cubicBezTo>
                  <a:pt x="1788343" y="4770298"/>
                  <a:pt x="1791755" y="4770298"/>
                  <a:pt x="1796936" y="4768529"/>
                </a:cubicBezTo>
                <a:cubicBezTo>
                  <a:pt x="1800347" y="4768529"/>
                  <a:pt x="1803759" y="4766887"/>
                  <a:pt x="1807171" y="4766887"/>
                </a:cubicBezTo>
                <a:cubicBezTo>
                  <a:pt x="1812225" y="4765118"/>
                  <a:pt x="1815637" y="4763476"/>
                  <a:pt x="1819048" y="4763476"/>
                </a:cubicBezTo>
                <a:cubicBezTo>
                  <a:pt x="1822460" y="4761707"/>
                  <a:pt x="1825998" y="4761707"/>
                  <a:pt x="1829410" y="4760064"/>
                </a:cubicBezTo>
                <a:cubicBezTo>
                  <a:pt x="1834591" y="4760064"/>
                  <a:pt x="1838002" y="4758296"/>
                  <a:pt x="1841414" y="4756653"/>
                </a:cubicBezTo>
                <a:cubicBezTo>
                  <a:pt x="1844825" y="4756653"/>
                  <a:pt x="1848237" y="4754885"/>
                  <a:pt x="1851649" y="4754885"/>
                </a:cubicBezTo>
                <a:cubicBezTo>
                  <a:pt x="1855060" y="4753242"/>
                  <a:pt x="1858472" y="4753242"/>
                  <a:pt x="1861884" y="4751473"/>
                </a:cubicBezTo>
                <a:cubicBezTo>
                  <a:pt x="1865422" y="4749831"/>
                  <a:pt x="1868834" y="4749831"/>
                  <a:pt x="1872245" y="4748062"/>
                </a:cubicBezTo>
                <a:cubicBezTo>
                  <a:pt x="1875657" y="4746420"/>
                  <a:pt x="1879068" y="4746420"/>
                  <a:pt x="1882480" y="4744651"/>
                </a:cubicBezTo>
                <a:cubicBezTo>
                  <a:pt x="1885892" y="4743009"/>
                  <a:pt x="1887534" y="4743009"/>
                  <a:pt x="1890946" y="4741114"/>
                </a:cubicBezTo>
                <a:cubicBezTo>
                  <a:pt x="1894358" y="4741114"/>
                  <a:pt x="1897769" y="4739471"/>
                  <a:pt x="1901181" y="4737702"/>
                </a:cubicBezTo>
                <a:cubicBezTo>
                  <a:pt x="1902950" y="4736060"/>
                  <a:pt x="1906488" y="4736060"/>
                  <a:pt x="1908131" y="4734291"/>
                </a:cubicBezTo>
                <a:cubicBezTo>
                  <a:pt x="1911542" y="4732649"/>
                  <a:pt x="1914954" y="4730880"/>
                  <a:pt x="1918366" y="4730880"/>
                </a:cubicBezTo>
                <a:cubicBezTo>
                  <a:pt x="1920135" y="4729238"/>
                  <a:pt x="1921777" y="4729238"/>
                  <a:pt x="1923546" y="4727469"/>
                </a:cubicBezTo>
                <a:cubicBezTo>
                  <a:pt x="1928601" y="4725827"/>
                  <a:pt x="1933781" y="4722415"/>
                  <a:pt x="1938836" y="4720647"/>
                </a:cubicBezTo>
                <a:cubicBezTo>
                  <a:pt x="2005679" y="4682998"/>
                  <a:pt x="2053569" y="4647118"/>
                  <a:pt x="2087812" y="4609469"/>
                </a:cubicBezTo>
                <a:cubicBezTo>
                  <a:pt x="2099689" y="4595824"/>
                  <a:pt x="2110051" y="4582053"/>
                  <a:pt x="2116874" y="4568409"/>
                </a:cubicBezTo>
                <a:cubicBezTo>
                  <a:pt x="2123697" y="4559818"/>
                  <a:pt x="2127109" y="4551353"/>
                  <a:pt x="2130521" y="4542635"/>
                </a:cubicBezTo>
                <a:cubicBezTo>
                  <a:pt x="2149475" y="4493111"/>
                  <a:pt x="2139113" y="4446871"/>
                  <a:pt x="2106639" y="4405811"/>
                </a:cubicBezTo>
                <a:cubicBezTo>
                  <a:pt x="2099689" y="4397346"/>
                  <a:pt x="2092866" y="4390524"/>
                  <a:pt x="2084400" y="4383701"/>
                </a:cubicBezTo>
                <a:cubicBezTo>
                  <a:pt x="2062035" y="4363108"/>
                  <a:pt x="2031330" y="4342515"/>
                  <a:pt x="1995444" y="4325459"/>
                </a:cubicBezTo>
                <a:cubicBezTo>
                  <a:pt x="2094635" y="4258626"/>
                  <a:pt x="2108408" y="4205690"/>
                  <a:pt x="2058623" y="4166272"/>
                </a:cubicBezTo>
                <a:cubicBezTo>
                  <a:pt x="2009091" y="4126981"/>
                  <a:pt x="1839645" y="4043092"/>
                  <a:pt x="1815637" y="3911447"/>
                </a:cubicBezTo>
                <a:cubicBezTo>
                  <a:pt x="1790113" y="3779550"/>
                  <a:pt x="1699261" y="3724845"/>
                  <a:pt x="1699261" y="3724845"/>
                </a:cubicBezTo>
                <a:cubicBezTo>
                  <a:pt x="1699261" y="3724845"/>
                  <a:pt x="1642905" y="3516133"/>
                  <a:pt x="1574419" y="3298831"/>
                </a:cubicBezTo>
                <a:cubicBezTo>
                  <a:pt x="1435805" y="2780336"/>
                  <a:pt x="1387915" y="2149148"/>
                  <a:pt x="1387915" y="1837723"/>
                </a:cubicBezTo>
                <a:cubicBezTo>
                  <a:pt x="1468405" y="1830901"/>
                  <a:pt x="1552180" y="1822184"/>
                  <a:pt x="1637725" y="1808539"/>
                </a:cubicBezTo>
                <a:cubicBezTo>
                  <a:pt x="1697618" y="1798306"/>
                  <a:pt x="1738685" y="1741832"/>
                  <a:pt x="1728450" y="1681948"/>
                </a:cubicBezTo>
                <a:cubicBezTo>
                  <a:pt x="1720616" y="1627622"/>
                  <a:pt x="1673484" y="1590099"/>
                  <a:pt x="1619908" y="1590099"/>
                </a:cubicBezTo>
                <a:cubicBezTo>
                  <a:pt x="1614475" y="1590099"/>
                  <a:pt x="1609042" y="1590478"/>
                  <a:pt x="1603482" y="1591363"/>
                </a:cubicBezTo>
                <a:cubicBezTo>
                  <a:pt x="1534996" y="1603239"/>
                  <a:pt x="1466636" y="1610061"/>
                  <a:pt x="1398150" y="1616883"/>
                </a:cubicBezTo>
                <a:cubicBezTo>
                  <a:pt x="1401562" y="1599827"/>
                  <a:pt x="1403331" y="1584540"/>
                  <a:pt x="1404973" y="1567358"/>
                </a:cubicBezTo>
                <a:cubicBezTo>
                  <a:pt x="1440986" y="1562178"/>
                  <a:pt x="1476871" y="1555356"/>
                  <a:pt x="1512883" y="1548534"/>
                </a:cubicBezTo>
                <a:cubicBezTo>
                  <a:pt x="1572650" y="1536532"/>
                  <a:pt x="1610305" y="1478416"/>
                  <a:pt x="1598428" y="1418405"/>
                </a:cubicBezTo>
                <a:cubicBezTo>
                  <a:pt x="1586550" y="1368122"/>
                  <a:pt x="1541440" y="1331989"/>
                  <a:pt x="1491781" y="1331989"/>
                </a:cubicBezTo>
                <a:cubicBezTo>
                  <a:pt x="1484074" y="1331989"/>
                  <a:pt x="1476239" y="1332874"/>
                  <a:pt x="1468405" y="1334642"/>
                </a:cubicBezTo>
                <a:lnTo>
                  <a:pt x="1442628" y="1339696"/>
                </a:lnTo>
                <a:lnTo>
                  <a:pt x="1442628" y="1312407"/>
                </a:lnTo>
                <a:cubicBezTo>
                  <a:pt x="1463098" y="1308996"/>
                  <a:pt x="1483694" y="1303942"/>
                  <a:pt x="1504164" y="1300405"/>
                </a:cubicBezTo>
                <a:cubicBezTo>
                  <a:pt x="1541819" y="1291814"/>
                  <a:pt x="1565827" y="1255933"/>
                  <a:pt x="1557361" y="1218284"/>
                </a:cubicBezTo>
                <a:cubicBezTo>
                  <a:pt x="1551296" y="1186447"/>
                  <a:pt x="1521096" y="1164085"/>
                  <a:pt x="1489254" y="1164085"/>
                </a:cubicBezTo>
                <a:cubicBezTo>
                  <a:pt x="1485211" y="1164085"/>
                  <a:pt x="1481041" y="1164464"/>
                  <a:pt x="1476871" y="1165222"/>
                </a:cubicBezTo>
                <a:cubicBezTo>
                  <a:pt x="1468405" y="1166991"/>
                  <a:pt x="1461455" y="1168633"/>
                  <a:pt x="1454632" y="1170402"/>
                </a:cubicBezTo>
                <a:cubicBezTo>
                  <a:pt x="1451220" y="1170402"/>
                  <a:pt x="1449451" y="1170402"/>
                  <a:pt x="1447809" y="1168633"/>
                </a:cubicBezTo>
                <a:cubicBezTo>
                  <a:pt x="1447809" y="1158400"/>
                  <a:pt x="1447809" y="1130984"/>
                  <a:pt x="1449451" y="1093335"/>
                </a:cubicBezTo>
                <a:cubicBezTo>
                  <a:pt x="1449451" y="1076280"/>
                  <a:pt x="1451220" y="1054044"/>
                  <a:pt x="1452863" y="1031808"/>
                </a:cubicBezTo>
                <a:cubicBezTo>
                  <a:pt x="1452863" y="1011215"/>
                  <a:pt x="1454632" y="987337"/>
                  <a:pt x="1456275" y="963333"/>
                </a:cubicBezTo>
                <a:cubicBezTo>
                  <a:pt x="1459686" y="915450"/>
                  <a:pt x="1464994" y="865926"/>
                  <a:pt x="1471817" y="824866"/>
                </a:cubicBezTo>
                <a:cubicBezTo>
                  <a:pt x="1476871" y="792270"/>
                  <a:pt x="1483694" y="764855"/>
                  <a:pt x="1490518" y="744388"/>
                </a:cubicBezTo>
                <a:cubicBezTo>
                  <a:pt x="1492287" y="737439"/>
                  <a:pt x="1495698" y="730617"/>
                  <a:pt x="1497341" y="725563"/>
                </a:cubicBezTo>
                <a:cubicBezTo>
                  <a:pt x="1540176" y="643443"/>
                  <a:pt x="1653140" y="494490"/>
                  <a:pt x="1690795" y="439785"/>
                </a:cubicBezTo>
                <a:cubicBezTo>
                  <a:pt x="1697618" y="429552"/>
                  <a:pt x="1702673" y="419192"/>
                  <a:pt x="1704568" y="410727"/>
                </a:cubicBezTo>
                <a:lnTo>
                  <a:pt x="1704568" y="403905"/>
                </a:lnTo>
                <a:cubicBezTo>
                  <a:pt x="1703178" y="392787"/>
                  <a:pt x="1695218" y="385586"/>
                  <a:pt x="1680813" y="385586"/>
                </a:cubicBezTo>
                <a:cubicBezTo>
                  <a:pt x="1659837" y="385586"/>
                  <a:pt x="1624836" y="400873"/>
                  <a:pt x="1576062" y="441554"/>
                </a:cubicBezTo>
                <a:cubicBezTo>
                  <a:pt x="1567596" y="448376"/>
                  <a:pt x="1560773" y="455198"/>
                  <a:pt x="1552180" y="462021"/>
                </a:cubicBezTo>
                <a:cubicBezTo>
                  <a:pt x="1547884" y="466316"/>
                  <a:pt x="1544852" y="469348"/>
                  <a:pt x="1541946" y="469348"/>
                </a:cubicBezTo>
                <a:cubicBezTo>
                  <a:pt x="1541440" y="469348"/>
                  <a:pt x="1540808" y="469222"/>
                  <a:pt x="1540176" y="468969"/>
                </a:cubicBezTo>
                <a:cubicBezTo>
                  <a:pt x="1536765" y="468969"/>
                  <a:pt x="1534996" y="465558"/>
                  <a:pt x="1531584" y="460252"/>
                </a:cubicBezTo>
                <a:cubicBezTo>
                  <a:pt x="1529941" y="458610"/>
                  <a:pt x="1529941" y="455198"/>
                  <a:pt x="1528172" y="451787"/>
                </a:cubicBezTo>
                <a:cubicBezTo>
                  <a:pt x="1524761" y="441554"/>
                  <a:pt x="1521349" y="426141"/>
                  <a:pt x="1517937" y="408958"/>
                </a:cubicBezTo>
                <a:cubicBezTo>
                  <a:pt x="1511114" y="385080"/>
                  <a:pt x="1499110" y="367898"/>
                  <a:pt x="1485463" y="356023"/>
                </a:cubicBezTo>
                <a:cubicBezTo>
                  <a:pt x="1471817" y="343894"/>
                  <a:pt x="1454632" y="338840"/>
                  <a:pt x="1440986" y="338840"/>
                </a:cubicBezTo>
                <a:cubicBezTo>
                  <a:pt x="1425570" y="338840"/>
                  <a:pt x="1404973" y="366256"/>
                  <a:pt x="1391327" y="388492"/>
                </a:cubicBezTo>
                <a:cubicBezTo>
                  <a:pt x="1387915" y="393671"/>
                  <a:pt x="1386273" y="397083"/>
                  <a:pt x="1384377" y="400494"/>
                </a:cubicBezTo>
                <a:cubicBezTo>
                  <a:pt x="1382734" y="402136"/>
                  <a:pt x="1380965" y="403905"/>
                  <a:pt x="1380965" y="405547"/>
                </a:cubicBezTo>
                <a:lnTo>
                  <a:pt x="1375911" y="415781"/>
                </a:lnTo>
                <a:cubicBezTo>
                  <a:pt x="1375911" y="415781"/>
                  <a:pt x="1280132" y="328607"/>
                  <a:pt x="1179045" y="308140"/>
                </a:cubicBezTo>
                <a:lnTo>
                  <a:pt x="1179045" y="244718"/>
                </a:lnTo>
                <a:cubicBezTo>
                  <a:pt x="1179045" y="244718"/>
                  <a:pt x="1192818" y="236253"/>
                  <a:pt x="1206465" y="215660"/>
                </a:cubicBezTo>
                <a:cubicBezTo>
                  <a:pt x="1218469" y="196836"/>
                  <a:pt x="1230473" y="166009"/>
                  <a:pt x="1228831" y="123307"/>
                </a:cubicBezTo>
                <a:cubicBezTo>
                  <a:pt x="1227062" y="113073"/>
                  <a:pt x="1225419" y="102840"/>
                  <a:pt x="1223523" y="94122"/>
                </a:cubicBezTo>
                <a:cubicBezTo>
                  <a:pt x="1221881" y="90711"/>
                  <a:pt x="1221881" y="89069"/>
                  <a:pt x="1220112" y="85658"/>
                </a:cubicBezTo>
                <a:cubicBezTo>
                  <a:pt x="1218469" y="80478"/>
                  <a:pt x="1216700" y="73655"/>
                  <a:pt x="1215057" y="68602"/>
                </a:cubicBezTo>
                <a:cubicBezTo>
                  <a:pt x="1213288" y="65191"/>
                  <a:pt x="1209877" y="63296"/>
                  <a:pt x="1208234" y="59885"/>
                </a:cubicBezTo>
                <a:cubicBezTo>
                  <a:pt x="1206465" y="56473"/>
                  <a:pt x="1203053" y="51420"/>
                  <a:pt x="1201411" y="48009"/>
                </a:cubicBezTo>
                <a:lnTo>
                  <a:pt x="1192818" y="39416"/>
                </a:lnTo>
                <a:lnTo>
                  <a:pt x="1185995" y="32593"/>
                </a:lnTo>
                <a:cubicBezTo>
                  <a:pt x="1180814" y="29184"/>
                  <a:pt x="1177403" y="25773"/>
                  <a:pt x="1173991" y="22236"/>
                </a:cubicBezTo>
                <a:cubicBezTo>
                  <a:pt x="1172222" y="22236"/>
                  <a:pt x="1168810" y="20593"/>
                  <a:pt x="1167168" y="18824"/>
                </a:cubicBezTo>
                <a:cubicBezTo>
                  <a:pt x="1161987" y="15413"/>
                  <a:pt x="1156933" y="13771"/>
                  <a:pt x="1151752" y="12002"/>
                </a:cubicBezTo>
                <a:cubicBezTo>
                  <a:pt x="1151752" y="10360"/>
                  <a:pt x="1150110" y="10360"/>
                  <a:pt x="1148341" y="10360"/>
                </a:cubicBezTo>
                <a:cubicBezTo>
                  <a:pt x="1143286" y="6949"/>
                  <a:pt x="1136336" y="5180"/>
                  <a:pt x="1131156" y="3537"/>
                </a:cubicBezTo>
                <a:lnTo>
                  <a:pt x="1129513" y="3537"/>
                </a:lnTo>
                <a:cubicBezTo>
                  <a:pt x="1122690" y="1769"/>
                  <a:pt x="1117509" y="1769"/>
                  <a:pt x="1110686" y="126"/>
                </a:cubicBezTo>
                <a:close/>
              </a:path>
            </a:pathLst>
          </a:custGeom>
          <a:solidFill>
            <a:srgbClr val="816353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82;p2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JAAAACQAAAAkAAAAAAAAAABAAAAAAAAAAEAAABQAAAAAAAAAAAA4D8AAAAAAADgPwAAAAAAAOA/AAAAAAAA4D8AAAAAAADgPwAAAAAAAOA/AAAAAAAA4D8AAAAAAADgPwAAAAAAAOA/AAAAAAAA4D8CAAAAjAAAAAAAAAAAAAAA////DIFjUwgAAAAAAAAAAAAAAAAAAAAAAAAAAAAAAAAAAAAAZAAAAAEAAABAAAAAAAAAAAAAAAA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C0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YFjUwEAAAAAAAAAAAAAAAAAAAAAAAAAAAAAAAAAAAAAAAAAAFI+MgB/f38AcZlyA8zMzADAwP8Af39/AAAAAAAAAAAAAAAAAAAAAAAAAAAAIQAAABgAAAAUAAAADgIAAKcBAAAyNgAA/R0AABAAAAAmAAAACAAAAP//////////"/>
              </a:ext>
            </a:extLst>
          </p:cNvSpPr>
          <p:nvPr/>
        </p:nvSpPr>
        <p:spPr>
          <a:xfrm>
            <a:off x="334010" y="268605"/>
            <a:ext cx="8475980" cy="4606290"/>
          </a:xfrm>
          <a:prstGeom prst="rect">
            <a:avLst/>
          </a:prstGeom>
          <a:noFill/>
          <a:ln w="9525" cap="flat" cmpd="sng" algn="ctr">
            <a:solidFill>
              <a:srgbClr val="523E3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83;p2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JAAAACQAAAAkAAAAAAAAAACAAAAAAAAAAEAAABQAAAAAAAAAAAA4D8AAAAAAADgPwAAAAAAAOA/AAAAAAAA4D8AAAAAAADgPwAAAAAAAOA/AAAAAAAA4D8AAAAAAADgPwAAAAAAAOA/AAAAAAAA4D8CAAAAjAAAAAAAAAAAAAAA////DIFjUwgAAAAAAAAAAAAAAAAAAAAAAAAAAAAAAAAAAAAAZAAAAAEAAABAAAAAAAAAAAAAAAA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LA9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g0AAHQEAADaKgAAEwsAABAAAAAmAAAACAAAAL2wAAAAAAAA"/>
              </a:ext>
            </a:extLst>
          </p:cNvSpPr>
          <p:nvPr>
            <p:ph type="ctrTitle"/>
          </p:nvPr>
        </p:nvSpPr>
        <p:spPr>
          <a:xfrm>
            <a:off x="2178050" y="723900"/>
            <a:ext cx="4787900" cy="1076325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7000" cap="none"/>
            </a:lvl1pPr>
            <a:lvl2pPr algn="ctr">
              <a:spcBef>
                <a:spcPts val="0"/>
              </a:spcBef>
              <a:spcAft>
                <a:spcPts val="0"/>
              </a:spcAft>
              <a:buNone/>
              <a:defRPr sz="5200" cap="none"/>
            </a:lvl2pPr>
            <a:lvl3pPr algn="ctr">
              <a:spcBef>
                <a:spcPts val="0"/>
              </a:spcBef>
              <a:spcAft>
                <a:spcPts val="0"/>
              </a:spcAft>
              <a:buNone/>
              <a:defRPr sz="5200" cap="none"/>
            </a:lvl3pPr>
            <a:lvl4pPr algn="ctr">
              <a:spcBef>
                <a:spcPts val="0"/>
              </a:spcBef>
              <a:spcAft>
                <a:spcPts val="0"/>
              </a:spcAft>
              <a:buNone/>
              <a:defRPr sz="5200" cap="none"/>
            </a:lvl4pPr>
            <a:lvl5pPr algn="ctr">
              <a:spcBef>
                <a:spcPts val="0"/>
              </a:spcBef>
              <a:spcAft>
                <a:spcPts val="0"/>
              </a:spcAft>
              <a:buNone/>
              <a:defRPr sz="5200" cap="none"/>
            </a:lvl5pPr>
            <a:lvl6pPr algn="ctr">
              <a:spcBef>
                <a:spcPts val="0"/>
              </a:spcBef>
              <a:spcAft>
                <a:spcPts val="0"/>
              </a:spcAft>
              <a:buNone/>
              <a:defRPr sz="5200" cap="none"/>
            </a:lvl6pPr>
            <a:lvl7pPr algn="ctr">
              <a:spcBef>
                <a:spcPts val="0"/>
              </a:spcBef>
              <a:spcAft>
                <a:spcPts val="0"/>
              </a:spcAft>
              <a:buNone/>
              <a:defRPr sz="5200" cap="none"/>
            </a:lvl7pPr>
            <a:lvl8pPr algn="ctr">
              <a:spcBef>
                <a:spcPts val="0"/>
              </a:spcBef>
              <a:spcAft>
                <a:spcPts val="0"/>
              </a:spcAft>
              <a:buNone/>
              <a:defRPr sz="5200" cap="none"/>
            </a:lvl8pPr>
            <a:lvl9pPr algn="ctr">
              <a:spcBef>
                <a:spcPts val="0"/>
              </a:spcBef>
              <a:spcAft>
                <a:spcPts val="0"/>
              </a:spcAft>
              <a:buNone/>
              <a:defRPr sz="5200" cap="none"/>
            </a:lvl9pPr>
          </a:lstStyle>
          <a:p>
            <a:endParaRPr/>
          </a:p>
        </p:txBody>
      </p:sp>
      <p:sp>
        <p:nvSpPr>
          <p:cNvPr id="6" name="Google Shape;284;p2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JAAAACQAAAAkAAAAAAAAAAAAAAAAAAAAAEAAABQAAAAAAAAAAAA4D8AAAAAAADgPwAAAAAAAOA/AAAAAAAA4D8AAAAAAADgPwAAAAAAAOA/AAAAAAAA4D8AAAAAAADgPwAAAAAAAOA/AAAAAAAA4D8CAAAAjAAAAAAAAAAAAAAA////DIFjUwgAAAAAAAAAAAAAAAAAAAAAAAAAAAAAAAAAAAAAZAAAAAEAAABAAAAAAAAAAAAAAAA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g0AAFoOAABCKgAAGBQAABAAAAAmAAAACAAAAD2wAAAAAAAA"/>
              </a:ext>
            </a:extLst>
          </p:cNvSpPr>
          <p:nvPr>
            <p:ph type="subTitle" idx="1"/>
          </p:nvPr>
        </p:nvSpPr>
        <p:spPr>
          <a:xfrm>
            <a:off x="2274570" y="2332990"/>
            <a:ext cx="4594860" cy="93345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9pPr>
          </a:lstStyle>
          <a:p>
            <a:endParaRPr/>
          </a:p>
        </p:txBody>
      </p:sp>
      <p:sp>
        <p:nvSpPr>
          <p:cNvPr id="7" name="Google Shape;285;p2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aQ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J/f38AcZlyA8zMzADAwP8Af39/AAAAAAAAAAAAAAAAAAAAAAAAAAAAIQAAABgAAAAUAAAASgEAAOMAAADQAgAAaQIAABAAAAAmAAAACAAAAP//////////"/>
              </a:ext>
            </a:extLst>
          </p:cNvSpPr>
          <p:nvPr/>
        </p:nvSpPr>
        <p:spPr>
          <a:xfrm>
            <a:off x="209550" y="144145"/>
            <a:ext cx="247650" cy="247650"/>
          </a:xfrm>
          <a:prstGeom prst="diamond">
            <a:avLst/>
          </a:prstGeom>
          <a:solidFill>
            <a:srgbClr val="523E32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86;p2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aQ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J/f38AcZlyA8zMzADAwP8Af39/AAAAAAAAAAAAAAAAAAAAAAAAAAAAIQAAABgAAAAUAAAASgEAADsdAADQAgAAwR4AABAAAAAmAAAACAAAAP//////////"/>
              </a:ext>
            </a:extLst>
          </p:cNvSpPr>
          <p:nvPr/>
        </p:nvSpPr>
        <p:spPr>
          <a:xfrm>
            <a:off x="209550" y="4751705"/>
            <a:ext cx="247650" cy="247650"/>
          </a:xfrm>
          <a:prstGeom prst="diamond">
            <a:avLst/>
          </a:prstGeom>
          <a:solidFill>
            <a:srgbClr val="523E32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87;p2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aQ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J/f38AcZlyA8zMzADAwP8Af39/AAAAAAAAAAAAAAAAAAAAAAAAAAAAIQAAABgAAAAUAAAAbzUAAOMAAAD1NgAAaQIAABAAAAAmAAAACAAAAP//////////"/>
              </a:ext>
            </a:extLst>
          </p:cNvSpPr>
          <p:nvPr/>
        </p:nvSpPr>
        <p:spPr>
          <a:xfrm>
            <a:off x="8686165" y="144145"/>
            <a:ext cx="247650" cy="247650"/>
          </a:xfrm>
          <a:prstGeom prst="diamond">
            <a:avLst/>
          </a:prstGeom>
          <a:solidFill>
            <a:srgbClr val="523E32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88;p2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aQ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DFdeG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J/f38AcZlyA8zMzADAwP8Af39/AAAAAAAAAAAAAAAAAAAAAAAAAAAAIQAAABgAAAAUAAAAbzUAADsdAAD1NgAAwR4AABAAAAAmAAAACAAAAP//////////"/>
              </a:ext>
            </a:extLst>
          </p:cNvSpPr>
          <p:nvPr/>
        </p:nvSpPr>
        <p:spPr>
          <a:xfrm>
            <a:off x="8686165" y="4751705"/>
            <a:ext cx="247650" cy="247650"/>
          </a:xfrm>
          <a:prstGeom prst="diamond">
            <a:avLst/>
          </a:prstGeom>
          <a:solidFill>
            <a:srgbClr val="523E32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89;p2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JAAAACQAAAAkAAAAAAAAAAAAAAAAAAAAAEAAABQAAAAAAAAAAAA4D8AAAAAAADgPwAAAAAAAOA/AAAAAAAA4D8AAAAAAADgPwAAAAAAAOA/AAAAAAAA4D8AAAAAAADgPwAAAAAAAOA/AAAAAAAA4D8CAAAAjAAAAAAAAAAAAAAA////DIFjUwgAAAAAAAAAAAAAAAAAAAAAAAAAAAAAAAAAAAAAZAAAAAEAAABAAAAAAAAAAAAAAAA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g0AAHwKAABCKgAAkQ0AABAAAAAmAAAACAAAAD2wAAAAAAAA"/>
              </a:ext>
            </a:extLst>
          </p:cNvSpPr>
          <p:nvPr>
            <p:ph type="subTitle" idx="2"/>
          </p:nvPr>
        </p:nvSpPr>
        <p:spPr>
          <a:xfrm>
            <a:off x="2274570" y="1704340"/>
            <a:ext cx="4594860" cy="50101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cap="none">
                <a:latin typeface="Oranienbaum" pitchFamily="2" charset="0"/>
                <a:ea typeface="Arial" pitchFamily="2" charset="0"/>
                <a:cs typeface="Arial" pitchFamily="2" charset="0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>
                <a:latin typeface="Oranienbaum" pitchFamily="2" charset="0"/>
                <a:ea typeface="Arial" pitchFamily="2" charset="0"/>
                <a:cs typeface="Arial" pitchFamily="2" charset="0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>
                <a:latin typeface="Oranienbaum" pitchFamily="2" charset="0"/>
                <a:ea typeface="Arial" pitchFamily="2" charset="0"/>
                <a:cs typeface="Arial" pitchFamily="2" charset="0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>
                <a:latin typeface="Oranienbaum" pitchFamily="2" charset="0"/>
                <a:ea typeface="Arial" pitchFamily="2" charset="0"/>
                <a:cs typeface="Arial" pitchFamily="2" charset="0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>
                <a:latin typeface="Oranienbaum" pitchFamily="2" charset="0"/>
                <a:ea typeface="Arial" pitchFamily="2" charset="0"/>
                <a:cs typeface="Arial" pitchFamily="2" charset="0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>
                <a:latin typeface="Oranienbaum" pitchFamily="2" charset="0"/>
                <a:ea typeface="Arial" pitchFamily="2" charset="0"/>
                <a:cs typeface="Arial" pitchFamily="2" charset="0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>
                <a:latin typeface="Oranienbaum" pitchFamily="2" charset="0"/>
                <a:ea typeface="Arial" pitchFamily="2" charset="0"/>
                <a:cs typeface="Arial" pitchFamily="2" charset="0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>
                <a:latin typeface="Oranienbaum" pitchFamily="2" charset="0"/>
                <a:ea typeface="Arial" pitchFamily="2" charset="0"/>
                <a:cs typeface="Arial" pitchFamily="2" charset="0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>
                <a:latin typeface="Oranienbaum" pitchFamily="2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12" name="Google Shape;290;p2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JAAAACQAAAAkAAAAAAAAAACAAAAAAAAAAEAAABQAAAAAAAAAAAA4D8AAAAAAADgPwAAAAAAAOA/AAAAAAAA4D8AAAAAAADgPwAAAAAAAOA/AAAAAAAA4D8AAAAAAADgPwAAAAAAAOA/AAAAAAAA4D8CAAAAjAAAAAAAAAAAAAAA////DIFjUwgAAAAAAAAAAAAAAAAAAAAAAAAAAAAAAAAAAAAAZAAAAAEAAABAAAAAAAAAAAAAAAA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YFjUwEAAAAAAAAAAAAAAAAAAAAAAAAAAAAAAAAAAAAAAAAAAFI+MgJ/f38AcZlyA8zMzADAwP8Af39/AAAAAAAAAAAAAAAAAAAAAAAAAAAAIQAAABgAAAAUAAAAxA4AAMUWAAB8KQAAjhoAABAAAAAmAAAACAAAAP//////////"/>
              </a:ext>
            </a:extLst>
          </p:cNvSpPr>
          <p:nvPr/>
        </p:nvSpPr>
        <p:spPr>
          <a:xfrm>
            <a:off x="2400300" y="3701415"/>
            <a:ext cx="4343400" cy="615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b"/>
          <a:lstStyle/>
          <a:p>
            <a: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b="1" cap="none">
                <a:solidFill>
                  <a:srgbClr val="523E32"/>
                </a:solidFill>
                <a:latin typeface="Anaheim" charset="0"/>
                <a:ea typeface="Anaheim" charset="0"/>
                <a:cs typeface="Anaheim" charset="0"/>
              </a:rPr>
              <a:t>CREDITS:</a:t>
            </a:r>
            <a:r>
              <a:rPr lang="en-us" sz="1200" cap="none">
                <a:solidFill>
                  <a:srgbClr val="523E32"/>
                </a:solidFill>
                <a:latin typeface="Anaheim" charset="0"/>
                <a:ea typeface="Anaheim" charset="0"/>
                <a:cs typeface="Anaheim" charset="0"/>
              </a:rPr>
              <a:t> This presentation template was created by </a:t>
            </a:r>
            <a:r>
              <a:rPr lang="en-us" sz="1200" b="1" cap="none">
                <a:solidFill>
                  <a:srgbClr val="523E32"/>
                </a:solidFill>
                <a:latin typeface="Anaheim" charset="0"/>
                <a:ea typeface="Anaheim" charset="0"/>
                <a:cs typeface="Anaheim" charset="0"/>
                <a:hlinkClick r:id="rId2"/>
              </a:rPr>
              <a:t>Slidesgo</a:t>
            </a:r>
            <a:r>
              <a:rPr lang="en-us" sz="1200" cap="none">
                <a:solidFill>
                  <a:srgbClr val="523E32"/>
                </a:solidFill>
                <a:latin typeface="Anaheim" charset="0"/>
                <a:ea typeface="Anaheim" charset="0"/>
                <a:cs typeface="Anaheim" charset="0"/>
              </a:rPr>
              <a:t>, including icons by </a:t>
            </a:r>
            <a:r>
              <a:rPr lang="en-us" sz="1200" b="1" cap="none">
                <a:solidFill>
                  <a:srgbClr val="523E32"/>
                </a:solidFill>
                <a:latin typeface="Anaheim" charset="0"/>
                <a:ea typeface="Anaheim" charset="0"/>
                <a:cs typeface="Anaheim" charset="0"/>
                <a:hlinkClick r:id="rId3"/>
              </a:rPr>
              <a:t>Flaticon</a:t>
            </a:r>
            <a:r>
              <a:rPr lang="en-us" sz="1200" cap="none">
                <a:solidFill>
                  <a:srgbClr val="523E32"/>
                </a:solidFill>
                <a:latin typeface="Anaheim" charset="0"/>
                <a:ea typeface="Anaheim" charset="0"/>
                <a:cs typeface="Anaheim" charset="0"/>
              </a:rPr>
              <a:t> and infographics &amp; images by </a:t>
            </a:r>
            <a:r>
              <a:rPr lang="en-us" sz="1200" b="1" cap="none">
                <a:solidFill>
                  <a:srgbClr val="523E32"/>
                </a:solidFill>
                <a:latin typeface="Anaheim" charset="0"/>
                <a:ea typeface="Anaheim" charset="0"/>
                <a:cs typeface="Anaheim" charset="0"/>
                <a:hlinkClick r:id="rId4"/>
              </a:rPr>
              <a:t>Freepik</a:t>
            </a:r>
            <a:endParaRPr sz="1200" b="1" cap="none">
              <a:solidFill>
                <a:srgbClr val="523E32"/>
              </a:solidFill>
              <a:latin typeface="Anaheim" charset="0"/>
              <a:ea typeface="Anaheim" charset="0"/>
              <a:cs typeface="Anaheim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>
            <a:spLocks noGrp="1"/>
          </p:cNvSpPr>
          <p:nvPr>
            <p:ph type="body" idx="1"/>
          </p:nvPr>
        </p:nvSpPr>
        <p:spPr>
          <a:xfrm>
            <a:off x="947925" y="922700"/>
            <a:ext cx="32655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900" b="1">
                <a:solidFill>
                  <a:schemeClr val="lt2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</a:lstStyle>
          <a:p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0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0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39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JAAAACQAAAAkAAAAAAAAAAAAAAAAAAAAAEAAABQAAAAAAAAAAAA4D8AAAAAAADgPwAAAAAAAOA/AAAAAAAA4D8AAAAAAADgPwAAAAAAAOA/AAAAAAAA4D8AAAAAAADgPwAAAAAAAOA/AAAAAAAA4D8CAAAAjAAAAAAAAAAAAAAA////DIFjUwgAAAAAAAAAAAAAAAAAAAAAAAAAAAAAAAAAAAAAZAAAAAEAAABAAAAAAAAAAAAAAAA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FP8dv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QAAL0CAADSMwAAQwYAABAAAAAmAAAACAAAAL2/AAD/HwAA"/>
              </a:ext>
            </a:extLst>
          </p:cNvSpPr>
          <p:nvPr>
            <p:ph type="title"/>
          </p:nvPr>
        </p:nvSpPr>
        <p:spPr>
          <a:xfrm>
            <a:off x="720090" y="445135"/>
            <a:ext cx="7703820" cy="5727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3200" b="1" cap="none">
                <a:solidFill>
                  <a:srgbClr val="523E32"/>
                </a:solidFill>
                <a:latin typeface="Oranienbaum" pitchFamily="2" charset="0"/>
                <a:ea typeface="Arial" pitchFamily="2" charset="0"/>
                <a:cs typeface="Arial" pitchFamily="2" charset="0"/>
              </a:defRPr>
            </a:lvl1pPr>
            <a:lvl2pPr algn="ctr">
              <a:spcBef>
                <a:spcPts val="0"/>
              </a:spcBef>
              <a:spcAft>
                <a:spcPts val="0"/>
              </a:spcAft>
              <a:buNone/>
              <a:defRPr sz="3200" b="1" cap="none">
                <a:solidFill>
                  <a:srgbClr val="523E32"/>
                </a:solidFill>
                <a:latin typeface="Oranienbaum" pitchFamily="2" charset="0"/>
                <a:ea typeface="Arial" pitchFamily="2" charset="0"/>
                <a:cs typeface="Arial" pitchFamily="2" charset="0"/>
              </a:defRPr>
            </a:lvl2pPr>
            <a:lvl3pPr algn="ctr">
              <a:spcBef>
                <a:spcPts val="0"/>
              </a:spcBef>
              <a:spcAft>
                <a:spcPts val="0"/>
              </a:spcAft>
              <a:buNone/>
              <a:defRPr sz="3200" b="1" cap="none">
                <a:solidFill>
                  <a:srgbClr val="523E32"/>
                </a:solidFill>
                <a:latin typeface="Oranienbaum" pitchFamily="2" charset="0"/>
                <a:ea typeface="Arial" pitchFamily="2" charset="0"/>
                <a:cs typeface="Arial" pitchFamily="2" charset="0"/>
              </a:defRPr>
            </a:lvl3pPr>
            <a:lvl4pPr algn="ctr">
              <a:spcBef>
                <a:spcPts val="0"/>
              </a:spcBef>
              <a:spcAft>
                <a:spcPts val="0"/>
              </a:spcAft>
              <a:buNone/>
              <a:defRPr sz="3200" b="1" cap="none">
                <a:solidFill>
                  <a:srgbClr val="523E32"/>
                </a:solidFill>
                <a:latin typeface="Oranienbaum" pitchFamily="2" charset="0"/>
                <a:ea typeface="Arial" pitchFamily="2" charset="0"/>
                <a:cs typeface="Arial" pitchFamily="2" charset="0"/>
              </a:defRPr>
            </a:lvl4pPr>
            <a:lvl5pPr algn="ctr">
              <a:spcBef>
                <a:spcPts val="0"/>
              </a:spcBef>
              <a:spcAft>
                <a:spcPts val="0"/>
              </a:spcAft>
              <a:buNone/>
              <a:defRPr sz="3200" b="1" cap="none">
                <a:solidFill>
                  <a:srgbClr val="523E32"/>
                </a:solidFill>
                <a:latin typeface="Oranienbaum" pitchFamily="2" charset="0"/>
                <a:ea typeface="Arial" pitchFamily="2" charset="0"/>
                <a:cs typeface="Arial" pitchFamily="2" charset="0"/>
              </a:defRPr>
            </a:lvl5pPr>
            <a:lvl6pPr algn="ctr">
              <a:spcBef>
                <a:spcPts val="0"/>
              </a:spcBef>
              <a:spcAft>
                <a:spcPts val="0"/>
              </a:spcAft>
              <a:buNone/>
              <a:defRPr sz="3200" b="1" cap="none">
                <a:solidFill>
                  <a:srgbClr val="523E32"/>
                </a:solidFill>
                <a:latin typeface="Oranienbaum" pitchFamily="2" charset="0"/>
                <a:ea typeface="Arial" pitchFamily="2" charset="0"/>
                <a:cs typeface="Arial" pitchFamily="2" charset="0"/>
              </a:defRPr>
            </a:lvl6pPr>
            <a:lvl7pPr algn="ctr">
              <a:spcBef>
                <a:spcPts val="0"/>
              </a:spcBef>
              <a:spcAft>
                <a:spcPts val="0"/>
              </a:spcAft>
              <a:buNone/>
              <a:defRPr sz="3200" b="1" cap="none">
                <a:solidFill>
                  <a:srgbClr val="523E32"/>
                </a:solidFill>
                <a:latin typeface="Oranienbaum" pitchFamily="2" charset="0"/>
                <a:ea typeface="Arial" pitchFamily="2" charset="0"/>
                <a:cs typeface="Arial" pitchFamily="2" charset="0"/>
              </a:defRPr>
            </a:lvl7pPr>
            <a:lvl8pPr algn="ctr">
              <a:spcBef>
                <a:spcPts val="0"/>
              </a:spcBef>
              <a:spcAft>
                <a:spcPts val="0"/>
              </a:spcAft>
              <a:buNone/>
              <a:defRPr sz="3200" b="1" cap="none">
                <a:solidFill>
                  <a:srgbClr val="523E32"/>
                </a:solidFill>
                <a:latin typeface="Oranienbaum" pitchFamily="2" charset="0"/>
                <a:ea typeface="Arial" pitchFamily="2" charset="0"/>
                <a:cs typeface="Arial" pitchFamily="2" charset="0"/>
              </a:defRPr>
            </a:lvl8pPr>
            <a:lvl9pPr algn="ctr">
              <a:spcBef>
                <a:spcPts val="0"/>
              </a:spcBef>
              <a:spcAft>
                <a:spcPts val="0"/>
              </a:spcAft>
              <a:buNone/>
              <a:defRPr sz="3200" b="1" cap="none">
                <a:solidFill>
                  <a:srgbClr val="523E32"/>
                </a:solidFill>
                <a:latin typeface="Oranienbaum" pitchFamily="2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3" name="Google Shape;7;p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JAAAACQAAAAkAAAAAAAAAAAAAAAAAAAAAEAAABQAAAAAAAAAAAA4D8AAAAAAADgPwAAAAAAAOA/AAAAAAAA4D8AAAAAAADgPwAAAAAAAOA/AAAAAAAA4D8AAAAAAADgPwAAAAAAAOA/AAAAAAAA4D8CAAAAjAAAAAAAAAAAAAAA////DIFjUwgAAAAAAAAAAAAAAAAAAAAAAAAAAAAAAAAAAAAAZAAAAAEAAABAAAAAAAAAAAAAAAA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Nprxx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QAABcHAADSMwAAGxwAABAAAAAmAAAACAAAAL2/AAD/HwAA"/>
              </a:ext>
            </a:extLst>
          </p:cNvSpPr>
          <p:nvPr>
            <p:ph type="body" idx="1"/>
          </p:nvPr>
        </p:nvSpPr>
        <p:spPr>
          <a:xfrm>
            <a:off x="720090" y="1152525"/>
            <a:ext cx="7703820" cy="34163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3E32"/>
              </a:buClr>
              <a:buSzPts val="1600"/>
              <a:buFont typeface="Anaheim" charset="0"/>
              <a:buChar char="●"/>
              <a:defRPr sz="1600" cap="none">
                <a:solidFill>
                  <a:srgbClr val="523E32"/>
                </a:solidFill>
                <a:latin typeface="Anaheim" charset="0"/>
                <a:ea typeface="Arial" pitchFamily="2" charset="0"/>
                <a:cs typeface="Arial" pitchFamily="2" charset="0"/>
              </a:defRPr>
            </a:lvl1pPr>
            <a:lvl2pPr marL="91440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3E32"/>
              </a:buClr>
              <a:buSzPts val="1600"/>
              <a:buFont typeface="Anaheim" charset="0"/>
              <a:buChar char="○"/>
              <a:defRPr sz="1600" cap="none">
                <a:solidFill>
                  <a:srgbClr val="523E32"/>
                </a:solidFill>
                <a:latin typeface="Anaheim" charset="0"/>
                <a:ea typeface="Arial" pitchFamily="2" charset="0"/>
                <a:cs typeface="Arial" pitchFamily="2" charset="0"/>
              </a:defRPr>
            </a:lvl2pPr>
            <a:lvl3pPr marL="137160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3E32"/>
              </a:buClr>
              <a:buSzPts val="1600"/>
              <a:buFont typeface="Anaheim" charset="0"/>
              <a:buChar char="■"/>
              <a:defRPr sz="1600" cap="none">
                <a:solidFill>
                  <a:srgbClr val="523E32"/>
                </a:solidFill>
                <a:latin typeface="Anaheim" charset="0"/>
                <a:ea typeface="Arial" pitchFamily="2" charset="0"/>
                <a:cs typeface="Arial" pitchFamily="2" charset="0"/>
              </a:defRPr>
            </a:lvl3pPr>
            <a:lvl4pPr marL="182880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3E32"/>
              </a:buClr>
              <a:buSzPts val="1600"/>
              <a:buFont typeface="Anaheim" charset="0"/>
              <a:buChar char="●"/>
              <a:defRPr sz="1600" cap="none">
                <a:solidFill>
                  <a:srgbClr val="523E32"/>
                </a:solidFill>
                <a:latin typeface="Anaheim" charset="0"/>
                <a:ea typeface="Arial" pitchFamily="2" charset="0"/>
                <a:cs typeface="Arial" pitchFamily="2" charset="0"/>
              </a:defRPr>
            </a:lvl4pPr>
            <a:lvl5pPr marL="228600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3E32"/>
              </a:buClr>
              <a:buSzPts val="1600"/>
              <a:buFont typeface="Anaheim" charset="0"/>
              <a:buChar char="○"/>
              <a:defRPr sz="1600" cap="none">
                <a:solidFill>
                  <a:srgbClr val="523E32"/>
                </a:solidFill>
                <a:latin typeface="Anaheim" charset="0"/>
                <a:ea typeface="Arial" pitchFamily="2" charset="0"/>
                <a:cs typeface="Arial" pitchFamily="2" charset="0"/>
              </a:defRPr>
            </a:lvl5pPr>
            <a:lvl6pPr marL="274320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3E32"/>
              </a:buClr>
              <a:buSzPts val="1600"/>
              <a:buFont typeface="Anaheim" charset="0"/>
              <a:buChar char="■"/>
              <a:defRPr sz="1600" cap="none">
                <a:solidFill>
                  <a:srgbClr val="523E32"/>
                </a:solidFill>
                <a:latin typeface="Anaheim" charset="0"/>
                <a:ea typeface="Arial" pitchFamily="2" charset="0"/>
                <a:cs typeface="Arial" pitchFamily="2" charset="0"/>
              </a:defRPr>
            </a:lvl6pPr>
            <a:lvl7pPr marL="320040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3E32"/>
              </a:buClr>
              <a:buSzPts val="1600"/>
              <a:buFont typeface="Anaheim" charset="0"/>
              <a:buChar char="●"/>
              <a:defRPr sz="1600" cap="none">
                <a:solidFill>
                  <a:srgbClr val="523E32"/>
                </a:solidFill>
                <a:latin typeface="Anaheim" charset="0"/>
                <a:ea typeface="Arial" pitchFamily="2" charset="0"/>
                <a:cs typeface="Arial" pitchFamily="2" charset="0"/>
              </a:defRPr>
            </a:lvl7pPr>
            <a:lvl8pPr marL="365760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3E32"/>
              </a:buClr>
              <a:buSzPts val="1600"/>
              <a:buFont typeface="Anaheim" charset="0"/>
              <a:buChar char="○"/>
              <a:defRPr sz="1600" cap="none">
                <a:solidFill>
                  <a:srgbClr val="523E32"/>
                </a:solidFill>
                <a:latin typeface="Anaheim" charset="0"/>
                <a:ea typeface="Arial" pitchFamily="2" charset="0"/>
                <a:cs typeface="Arial" pitchFamily="2" charset="0"/>
              </a:defRPr>
            </a:lvl8pPr>
            <a:lvl9pPr marL="411480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3E32"/>
              </a:buClr>
              <a:buSzPts val="1600"/>
              <a:buFont typeface="Anaheim" charset="0"/>
              <a:buChar char="■"/>
              <a:defRPr sz="1600" cap="none">
                <a:solidFill>
                  <a:srgbClr val="523E32"/>
                </a:solidFill>
                <a:latin typeface="Anaheim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3" r:id="rId4"/>
    <p:sldLayoutId id="2147483674" r:id="rId5"/>
    <p:sldLayoutId id="2147483675" r:id="rId6"/>
    <p:sldLayoutId id="2147483678" r:id="rId7"/>
    <p:sldLayoutId id="2147483679" r:id="rId8"/>
  </p:sldLayoutIdLst>
  <p:hf sldNum="0"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zq1200/magnus-carlsen-complete-chess-games-2001202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nelgiriyewithana/countries-of-the-world-2023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8;p3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JAAAACQAAAAkAAAAAAAAAACAAAAAAAAAAEAAABQAAAAAAAAAAAA4D8AAAAAAADgPwAAAAAAAOA/AAAAAAAA4D8AAAAAAADgPwAAAAAAAOA/AAAAAAAA4D8AAAAAAADgPwAAAAAAAOA/AAAAAAAA4D8CAAAAjAAAAAAAAAAAAAAA////DIFjUwgAAAAAAAAAAAAAAAAAAAAAAAAAAAAAAAAAAAAAZAAAAAEAAABAAAAAAAAAAAAAAAA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YFjUwEAAAAAAAAAAAAAAAAAAAAAAAAAAAAAAAAAAAAAAAAAAFI+MgJ/f38AcZlyA8zMzADAwP8Af39/AAAAAAAAAAAAAAAAAAAAAAAAAAAAIQAAABgAAAAUAAAAZg0AAEQHAADaKgAAEhUAABAAAAAmAAAACAAAADwwAAAAAAAA"/>
              </a:ext>
            </a:extLst>
          </p:cNvSpPr>
          <p:nvPr>
            <p:ph type="ctrTitle"/>
          </p:nvPr>
        </p:nvSpPr>
        <p:spPr/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cap="none"/>
              <a:t>ONE MOVE AHEAD</a:t>
            </a:r>
          </a:p>
        </p:txBody>
      </p:sp>
      <p:sp>
        <p:nvSpPr>
          <p:cNvPr id="3" name="Google Shape;319;p3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JAAAACQAAAAkAAAAAAAAAAAAAAAAAAAAAEAAABQAAAAAAAAAAAA4D8AAAAAAADgPwAAAAAAAOA/AAAAAAAA4D8AAAAAAADgPwAAAAAAAOA/AAAAAAAA4D8AAAAAAADgPwAAAAAAAOA/AAAAAAAA4D8CAAAAjAAAAAAAAAAAAAAA////DIFjUwgAAAAAAAAAAAAAAAAAAAAAAAAAAAAAAAAAAAAAZAAAAAEAAABAAAAAAAAAAAAAAAA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YFjUwEAAAAAAAAAAAAAAAAAAAAAAAAAAAAAAAAAAAAAAAAAAFI+MgJ/f38AcZlyA8zMzADAwP8Af39/AAAAAAAAAAAAAAAAAAAAAAAAAAAAIQAAABgAAAAUAAAA/g0AAEwVAABCKgAAYBgAABAAAAAmAAAACAAAADwwAAAAAAAA"/>
              </a:ext>
            </a:extLst>
          </p:cNvSpPr>
          <p:nvPr>
            <p:ph type="subTitle" idx="1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/>
              <a:t>Datamining the game of chess</a:t>
            </a:r>
          </a:p>
        </p:txBody>
      </p:sp>
      <p:sp>
        <p:nvSpPr>
          <p:cNvPr id="4" name="Google Shape;320;p3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aQ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J/f38AcZlyA8zMzADAwP8Af39/AAAAAAAAAAAAAAAAAAAAAAAAAAAAIQAAABgAAAAUAAAAdBcAAN8EAACOGAAA+QUAABAAAAAmAAAACAAAAP//////////"/>
              </a:ext>
            </a:extLst>
          </p:cNvSpPr>
          <p:nvPr/>
        </p:nvSpPr>
        <p:spPr>
          <a:xfrm>
            <a:off x="3812540" y="791845"/>
            <a:ext cx="179070" cy="179070"/>
          </a:xfrm>
          <a:prstGeom prst="diamond">
            <a:avLst/>
          </a:prstGeom>
          <a:solidFill>
            <a:srgbClr val="523E32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21;p3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aQ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J/f38AcZlyA8zMzADAwP8Af39/AAAAAAAAAAAAAAAAAAAAAAAAAAAAIQAAABgAAAAUAAAAkxsAAN8EAACtHAAA+QUAABAAAAAmAAAACAAAAP//////////"/>
              </a:ext>
            </a:extLst>
          </p:cNvSpPr>
          <p:nvPr/>
        </p:nvSpPr>
        <p:spPr>
          <a:xfrm>
            <a:off x="4482465" y="791845"/>
            <a:ext cx="179070" cy="179070"/>
          </a:xfrm>
          <a:prstGeom prst="diamond">
            <a:avLst/>
          </a:prstGeom>
          <a:solidFill>
            <a:srgbClr val="523E32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22;p3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aQ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J/f38AcZlyA8zMzADAwP8Af39/AAAAAAAAAAAAAAAAAAAAAAAAAAAAIQAAABgAAAAUAAAAsh8AAN8EAADMIAAA+QUAABAAAAAmAAAACAAAAP//////////"/>
              </a:ext>
            </a:extLst>
          </p:cNvSpPr>
          <p:nvPr/>
        </p:nvSpPr>
        <p:spPr>
          <a:xfrm>
            <a:off x="5152390" y="791845"/>
            <a:ext cx="179070" cy="179070"/>
          </a:xfrm>
          <a:prstGeom prst="diamond">
            <a:avLst/>
          </a:prstGeom>
          <a:solidFill>
            <a:srgbClr val="523E32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23;p3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aQ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IgZno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J/f38AcZlyA8zMzADAwP8Af39/AAAAAAAAAAAAAAAAAAAAAAAAAAAAIQAAABgAAAAUAAAAdBcAAKsZAACOGAAAxRoAABAAAAAmAAAACAAAAP//////////"/>
              </a:ext>
            </a:extLst>
          </p:cNvSpPr>
          <p:nvPr/>
        </p:nvSpPr>
        <p:spPr>
          <a:xfrm>
            <a:off x="3812540" y="4172585"/>
            <a:ext cx="179070" cy="179070"/>
          </a:xfrm>
          <a:prstGeom prst="diamond">
            <a:avLst/>
          </a:prstGeom>
          <a:solidFill>
            <a:srgbClr val="523E32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24;p3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aQ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CPkJI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J/f38AcZlyA8zMzADAwP8Af39/AAAAAAAAAAAAAAAAAAAAAAAAAAAAIQAAABgAAAAUAAAAkxsAAKsZAACtHAAAxRoAABAAAAAmAAAACAAAAP//////////"/>
              </a:ext>
            </a:extLst>
          </p:cNvSpPr>
          <p:nvPr/>
        </p:nvSpPr>
        <p:spPr>
          <a:xfrm>
            <a:off x="4482465" y="4172585"/>
            <a:ext cx="179070" cy="179070"/>
          </a:xfrm>
          <a:prstGeom prst="diamond">
            <a:avLst/>
          </a:prstGeom>
          <a:solidFill>
            <a:srgbClr val="523E32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25;p3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aQ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FTlHn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J/f38AcZlyA8zMzADAwP8Af39/AAAAAAAAAAAAAAAAAAAAAAAAAAAAIQAAABgAAAAUAAAAsh8AAKsZAADMIAAAxRoAABAAAAAmAAAACAAAAP//////////"/>
              </a:ext>
            </a:extLst>
          </p:cNvSpPr>
          <p:nvPr/>
        </p:nvSpPr>
        <p:spPr>
          <a:xfrm>
            <a:off x="5152390" y="4172585"/>
            <a:ext cx="179070" cy="179070"/>
          </a:xfrm>
          <a:prstGeom prst="diamond">
            <a:avLst/>
          </a:prstGeom>
          <a:solidFill>
            <a:srgbClr val="523E32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31;p6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JAAAACQAAAAkAAAAAAAAAACAAAAAAAAAAEAAABQAAAAAAAAAAAA4D8AAAAAAADgPwAAAAAAAOA/AAAAAAAA4D8AAAAAAADgPwAAAAAAAOA/AAAAAAAA4D8AAAAAAADgPwAAAAAAAOA/AAAAAAAA4D8CAAAAjAAAAAAAAAAAAAAA////DIFjUwgAAAAAAAAAAAAAAAAAAAAAAAAAAAAAAAAAAAAAZAAAAAEAAABAAAAAAAAAAAAAAAA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YFjUwEAAAAAAAAAAAAAAAAAAAAAAAAAAAAAAAAAAAAAAAAAAFI+MgJ/f38AcZlyA8zMzADAwP8Af39/AAAAAAAAAAAAAAAAAAAAAAAAAAAAIQAAABgAAAAUAAAA9wwAAEEOAABrKgAA4BQAABAAAAAmAAAACAAAAD0wAAAAAAAA"/>
              </a:ext>
            </a:extLst>
          </p:cNvSpPr>
          <p:nvPr>
            <p:ph type="ctrTitle"/>
          </p:nvPr>
        </p:nvSpPr>
        <p:spPr>
          <a:xfrm>
            <a:off x="2107565" y="2317115"/>
            <a:ext cx="4787900" cy="1076325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l-si" cap="none"/>
              <a:t>THE END</a:t>
            </a:r>
          </a:p>
        </p:txBody>
      </p:sp>
      <p:grpSp>
        <p:nvGrpSpPr>
          <p:cNvPr id="3" name="Google Shape;1334;p66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KRsgZhMAAAAlAAAAAQAAAA8BAAAAkAAAAEgAAACQAAAASAAAAAAAAAAAAAAAAAAAABcAAAAUAAAAAAAAAAAAAAD/fwAA/38AAAAAAAAJAAAABAAAAMkAAAAfAAAAVAAAAAAAAAAAAAAAAAAAAAAAAAAAAAAAAAAAAAAAAAAAAAAAAAAAAAAAAAAAAAAAAAAAAAAAAAAAAAAAAAAAAAAAAAAAAAAAAAAAAAAAAAAAAAAAAAAAACEAAAAYAAAAFAAAAI8MAADuDwAAFRIAAAgRAAAQAAAAJgAAAAgAAAD/////AAAAAA=="/>
              </a:ext>
            </a:extLst>
          </p:cNvGrpSpPr>
          <p:nvPr/>
        </p:nvGrpSpPr>
        <p:grpSpPr>
          <a:xfrm>
            <a:off x="2041525" y="2589530"/>
            <a:ext cx="897890" cy="179070"/>
            <a:chOff x="2041525" y="2589530"/>
            <a:chExt cx="897890" cy="179070"/>
          </a:xfrm>
        </p:grpSpPr>
        <p:sp>
          <p:nvSpPr>
            <p:cNvPr id="6" name="Google Shape;1335;p6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aQ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B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J/f38AcZlyA8zMzADAwP8Af39/AAAAAAAAAAAAAAAAAAAAAAAAAAAAIQAAABgAAAAUAAAAjwwAAO4PAACpDQAACBEAAAAAAAAmAAAACAAAAP//////////"/>
                </a:ext>
              </a:extLst>
            </p:cNvSpPr>
            <p:nvPr/>
          </p:nvSpPr>
          <p:spPr>
            <a:xfrm>
              <a:off x="2041525" y="2589530"/>
              <a:ext cx="179070" cy="179070"/>
            </a:xfrm>
            <a:prstGeom prst="diamond">
              <a:avLst/>
            </a:prstGeom>
            <a:solidFill>
              <a:srgbClr val="523E32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36;p6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aQ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J/f38AcZlyA8zMzADAwP8Af39/AAAAAAAAAAAAAAAAAAAAAAAAAAAAIQAAABgAAAAUAAAAxQ4AAO4PAADfDwAACBEAAAAAAAAmAAAACAAAAP//////////"/>
                </a:ext>
              </a:extLst>
            </p:cNvSpPr>
            <p:nvPr/>
          </p:nvSpPr>
          <p:spPr>
            <a:xfrm>
              <a:off x="2400935" y="2589530"/>
              <a:ext cx="179070" cy="179070"/>
            </a:xfrm>
            <a:prstGeom prst="diamond">
              <a:avLst/>
            </a:prstGeom>
            <a:solidFill>
              <a:srgbClr val="523E32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37;p6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aQ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J/f38AcZlyA8zMzADAwP8Af39/AAAAAAAAAAAAAAAAAAAAAAAAAAAAIQAAABgAAAAUAAAA+xAAAO4PAAAVEgAACBEAAAAAAAAmAAAACAAAAP//////////"/>
                </a:ext>
              </a:extLst>
            </p:cNvSpPr>
            <p:nvPr/>
          </p:nvSpPr>
          <p:spPr>
            <a:xfrm>
              <a:off x="2760345" y="2589530"/>
              <a:ext cx="179070" cy="179070"/>
            </a:xfrm>
            <a:prstGeom prst="diamond">
              <a:avLst/>
            </a:prstGeom>
            <a:solidFill>
              <a:srgbClr val="523E32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1338;p66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KRsgZhMAAAAlAAAAAQAAAA8BAAAAkAAAAEgAAACQAAAASAAAAAAAAAAAAAAAAAAAABcAAAAUAAAAAAAAAAAAAAD/fwAA/38AAAAAAAAJAAAABAAAALB/RQUfAAAAVAAAAAAAAAAAAAAAAAAAAAAAAAAAAAAAAAAAAAAAAAAAAAAAAAAAAAAAAAAAAAAAAAAAAAAAAAAAAAAAAAAAAAAAAAAAAAAAAAAAAAAAAAAAAAAAAAAAACEAAAAYAAAAFAAAAMQlAADuDwAASSsAAAgRAAAQAAAAJgAAAAgAAAD/////AAAAAA=="/>
              </a:ext>
            </a:extLst>
          </p:cNvGrpSpPr>
          <p:nvPr/>
        </p:nvGrpSpPr>
        <p:grpSpPr>
          <a:xfrm>
            <a:off x="6139180" y="2589530"/>
            <a:ext cx="897255" cy="179070"/>
            <a:chOff x="6139180" y="2589530"/>
            <a:chExt cx="897255" cy="179070"/>
          </a:xfrm>
        </p:grpSpPr>
        <p:sp>
          <p:nvSpPr>
            <p:cNvPr id="10" name="Google Shape;1339;p6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aQ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J/f38AcZlyA8zMzADAwP8Af39/AAAAAAAAAAAAAAAAAAAAAAAAAAAAIQAAABgAAAAUAAAAxCUAAO4PAADeJgAACBEAAAAAAAAmAAAACAAAAP//////////"/>
                </a:ext>
              </a:extLst>
            </p:cNvSpPr>
            <p:nvPr/>
          </p:nvSpPr>
          <p:spPr>
            <a:xfrm>
              <a:off x="6139180" y="2589530"/>
              <a:ext cx="179070" cy="179070"/>
            </a:xfrm>
            <a:prstGeom prst="diamond">
              <a:avLst/>
            </a:prstGeom>
            <a:solidFill>
              <a:srgbClr val="523E32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40;p6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aQ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J/f38AcZlyA8zMzADAwP8Af39/AAAAAAAAAAAAAAAAAAAAAAAAAAAAIQAAABgAAAAUAAAA+ScAAO4PAAAUKQAACBEAAAAAAAAmAAAACAAAAP//////////"/>
                </a:ext>
              </a:extLst>
            </p:cNvSpPr>
            <p:nvPr/>
          </p:nvSpPr>
          <p:spPr>
            <a:xfrm>
              <a:off x="6497955" y="2589530"/>
              <a:ext cx="179705" cy="179070"/>
            </a:xfrm>
            <a:prstGeom prst="diamond">
              <a:avLst/>
            </a:prstGeom>
            <a:solidFill>
              <a:srgbClr val="523E32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41;p6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aQ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J/f38AcZlyA8zMzADAwP8Af39/AAAAAAAAAAAAAAAAAAAAAAAAAAAAIQAAABgAAAAUAAAALyoAAO4PAABJKwAACBEAAAAAAAAmAAAACAAAAP//////////"/>
                </a:ext>
              </a:extLst>
            </p:cNvSpPr>
            <p:nvPr/>
          </p:nvSpPr>
          <p:spPr>
            <a:xfrm>
              <a:off x="6857365" y="2589530"/>
              <a:ext cx="179070" cy="179070"/>
            </a:xfrm>
            <a:prstGeom prst="diamond">
              <a:avLst/>
            </a:prstGeom>
            <a:solidFill>
              <a:srgbClr val="523E32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: Top Corners Rounded 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rwAAAA0AAAAAkAAAAEgAAACQAAAASAAAAAAAAAABAAAAAAAAAAEAAABQAAAATJvAm20suD8AAAAAAAAAAAAAAAAAAOA/AAAAAAAA4D8AAAAAAADgPwAAAAAAAOA/AAAAAAAA4D8AAAAAAADgPwAAAAAAAOA/AAAAAAAA4D8CAAAAjAAAAAEAAAAAAAAA8+zcAIFjUwgAAAAAAAAAAAAAAAAAAAAAAAAAAAAAAAAAAAAAZAAAAAEAAABAAAAAAAAAAAAAAAAAAAAAAAAAAAAAAAAAAAAAAAAAAAAAAAAAAAAAAAAAAAAAAAAAAAAAAAAAAAAAAAAAAAAAAAAAAAAAAAAAAAAAAAAAAAAAAAAAAAAAFAAAADwAAAAAAAAAAAAAAHFxcQAo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+zcAIFjUwEAAAAAAAAAAAAAAAAAAAAAAAAAAAAAAAAAAAAAAAAAAHFxcQB/f38AcZlyA8zMzADAwP8Af39/AAAAAAAAAAAAAAAAAAAAAAAAAAAAIQAAABgAAAAUAAAAAQ4AALUSAABiKQAAdxoAABAAAAAmAAAACAAAAP//////////"/>
              </a:ext>
            </a:extLst>
          </p:cNvSpPr>
          <p:nvPr/>
        </p:nvSpPr>
        <p:spPr>
          <a:xfrm>
            <a:off x="2276475" y="3041015"/>
            <a:ext cx="4450715" cy="1261110"/>
          </a:xfrm>
          <a:prstGeom prst="round2SameRect">
            <a:avLst>
              <a:gd name="adj1" fmla="val 16663"/>
              <a:gd name="adj2" fmla="val 0"/>
            </a:avLst>
          </a:prstGeom>
          <a:solidFill>
            <a:srgbClr val="F3ECDC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cap="none">
                <a:solidFill>
                  <a:srgbClr val="816353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endParaRPr lang="sl-si" cap="non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EgAAACQAAAASAAAAAAAAAAAAAAAAAAAAAEAAABQAAAAAAAAAAAA4D8AAAAAAADgPwAAAAAAAOA/AAAAAAAA4D8AAAAAAADgPwAAAAAAAOA/AAAAAAAA4D8AAAAAAADgPwAAAAAAAOA/AAAAAAAA4D8CAAAAjAAAAAAAAAAAAAAA////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NFJK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IFjUwEAAAAAAAAAAAAAAAAAAAAAAAAAAAAAAAAAAAAAAAAAAFI+MgJ/f38AcZlyA8zMzADAwP8Af39/AAAAAAAAAAAAAAAAAAAAAAAAAAAAIQAAABgAAAAUAAAAhQIAAP8CAABrDwAAmA8AABAAAAAmAAAACAAAAP//////////"/>
              </a:ext>
            </a:extLst>
          </p:cNvSpPr>
          <p:nvPr/>
        </p:nvSpPr>
        <p:spPr>
          <a:xfrm>
            <a:off x="409575" y="487045"/>
            <a:ext cx="2096770" cy="2047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algn="l" defTabSz="685800">
              <a:lnSpc>
                <a:spcPct val="90000"/>
              </a:lnSpc>
              <a:spcBef>
                <a:spcPts val="0"/>
              </a:spcBef>
              <a:buNone/>
              <a:tabLst/>
              <a:defRPr sz="24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</a:lstStyle>
          <a:p>
            <a:pPr algn="ctr"/>
            <a:r>
              <a:rPr lang="sl-si" sz="1800" b="1" cap="none"/>
              <a:t>One move ahead</a:t>
            </a:r>
          </a:p>
          <a:p>
            <a:pPr algn="ctr"/>
            <a:r>
              <a:rPr lang="sl-si" sz="1800" b="1" cap="none"/>
              <a:t> </a:t>
            </a:r>
          </a:p>
          <a:p>
            <a:pPr algn="ctr"/>
            <a:r>
              <a:rPr lang="sl-si" sz="1400" cap="none"/>
              <a:t>Datamining the game of chess</a:t>
            </a:r>
            <a:endParaRPr lang="en-us" sz="1400" cap="none"/>
          </a:p>
        </p:txBody>
      </p:sp>
      <p:sp>
        <p:nvSpPr>
          <p:cNvPr id="3" name="Content Placeholder 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EgAAACQAAAASAAAAAAAAAAAAAAAAAAAAAEAAABQAAAAAAAAAAAA4D8AAAAAAADgPwAAAAAAAOA/AAAAAAAA4D8AAAAAAADgPwAAAAAAAOA/AAAAAAAA4D8AAAAAAADgPwAAAAAAAOA/AAAAAAAA4D8CAAAAjAAAAAAAAAAAAAAA////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EkyMz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IFjUwEAAAAAAAAAAAAAAAAAAAAAAAAAAAAAAAAAAAAAAAAAAFI+MgJ/f38AcZlyA8zMzADAwP8Af39/AAAAAAAAAAAAAAAAAAAAAAAAAAAAIQAAABgAAAAUAAAAGBEAAP8CAAAnNgAA8x0AABAAAAAmAAAACAAAAP//////////"/>
              </a:ext>
            </a:extLst>
          </p:cNvSpPr>
          <p:nvPr/>
        </p:nvSpPr>
        <p:spPr>
          <a:xfrm>
            <a:off x="2778760" y="487045"/>
            <a:ext cx="6024245" cy="43815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 pitchFamily="2" charset="0"/>
              <a:buChar char="•"/>
              <a:tabLst/>
              <a:defRPr sz="24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21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5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5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5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5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5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5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>
              <a:buNone/>
            </a:pPr>
            <a:r>
              <a:rPr lang="sl-si" sz="1600" b="1" cap="none" dirty="0"/>
              <a:t>Data</a:t>
            </a:r>
            <a:endParaRPr lang="en-us" sz="1600" b="1" cap="none" dirty="0"/>
          </a:p>
          <a:p>
            <a:pPr>
              <a:buFontTx/>
              <a:buChar char="-"/>
            </a:pPr>
            <a:r>
              <a:rPr lang="sl-si" sz="1200" cap="none" dirty="0" err="1">
                <a:latin typeface="-apple-system" charset="0"/>
                <a:ea typeface="Arial" pitchFamily="2" charset="0"/>
                <a:cs typeface="Arial" pitchFamily="2" charset="0"/>
              </a:rPr>
              <a:t>Carlsen.pgn</a:t>
            </a:r>
            <a:r>
              <a:rPr lang="sl-si" sz="1200" cap="none" dirty="0">
                <a:latin typeface="-apple-system" charset="0"/>
                <a:ea typeface="Arial" pitchFamily="2" charset="0"/>
                <a:cs typeface="Arial" pitchFamily="2" charset="0"/>
              </a:rPr>
              <a:t>(4314 </a:t>
            </a:r>
            <a:r>
              <a:rPr lang="sl-si" sz="1200" cap="none" dirty="0" err="1">
                <a:latin typeface="-apple-system" charset="0"/>
                <a:ea typeface="Arial" pitchFamily="2" charset="0"/>
                <a:cs typeface="Arial" pitchFamily="2" charset="0"/>
              </a:rPr>
              <a:t>entries</a:t>
            </a:r>
            <a:r>
              <a:rPr lang="sl-si" sz="1200" cap="none" dirty="0">
                <a:latin typeface="-apple-system" charset="0"/>
                <a:ea typeface="Arial" pitchFamily="2" charset="0"/>
                <a:cs typeface="Arial" pitchFamily="2" charset="0"/>
              </a:rPr>
              <a:t> x 10 </a:t>
            </a:r>
            <a:r>
              <a:rPr lang="sl-si" sz="1200" cap="none" dirty="0" err="1">
                <a:latin typeface="-apple-system" charset="0"/>
                <a:ea typeface="Arial" pitchFamily="2" charset="0"/>
                <a:cs typeface="Arial" pitchFamily="2" charset="0"/>
              </a:rPr>
              <a:t>atributes</a:t>
            </a:r>
            <a:r>
              <a:rPr lang="sl-si" sz="1200" cap="none" dirty="0">
                <a:latin typeface="-apple-system" charset="0"/>
                <a:ea typeface="Arial" pitchFamily="2" charset="0"/>
                <a:cs typeface="Arial" pitchFamily="2" charset="0"/>
              </a:rPr>
              <a:t>), </a:t>
            </a:r>
            <a:r>
              <a:rPr lang="sl-si" sz="1200" cap="none" dirty="0" err="1">
                <a:latin typeface="-apple-system" charset="0"/>
                <a:ea typeface="Arial" pitchFamily="2" charset="0"/>
                <a:cs typeface="Arial" pitchFamily="2" charset="0"/>
              </a:rPr>
              <a:t>Carlsen_game_info.cvs</a:t>
            </a:r>
            <a:r>
              <a:rPr lang="sl-si" sz="1200" cap="none" dirty="0">
                <a:latin typeface="-apple-system" charset="0"/>
                <a:ea typeface="Arial" pitchFamily="2" charset="0"/>
                <a:cs typeface="Arial" pitchFamily="2" charset="0"/>
              </a:rPr>
              <a:t>(4314 </a:t>
            </a:r>
            <a:r>
              <a:rPr lang="sl-si" sz="1200" cap="none" dirty="0" err="1">
                <a:latin typeface="-apple-system" charset="0"/>
                <a:ea typeface="Arial" pitchFamily="2" charset="0"/>
                <a:cs typeface="Arial" pitchFamily="2" charset="0"/>
              </a:rPr>
              <a:t>entries</a:t>
            </a:r>
            <a:r>
              <a:rPr lang="sl-si" sz="1200" cap="none" dirty="0">
                <a:latin typeface="-apple-system" charset="0"/>
                <a:ea typeface="Arial" pitchFamily="2" charset="0"/>
                <a:cs typeface="Arial" pitchFamily="2" charset="0"/>
              </a:rPr>
              <a:t>                        x 10 </a:t>
            </a:r>
            <a:r>
              <a:rPr lang="sl-si" sz="1200" cap="none" dirty="0" err="1">
                <a:latin typeface="-apple-system" charset="0"/>
                <a:ea typeface="Arial" pitchFamily="2" charset="0"/>
                <a:cs typeface="Arial" pitchFamily="2" charset="0"/>
              </a:rPr>
              <a:t>atributes</a:t>
            </a:r>
            <a:r>
              <a:rPr lang="sl-si" sz="1200" cap="none" dirty="0">
                <a:latin typeface="-apple-system" charset="0"/>
                <a:ea typeface="Arial" pitchFamily="2" charset="0"/>
                <a:cs typeface="Arial" pitchFamily="2" charset="0"/>
              </a:rPr>
              <a:t>), </a:t>
            </a:r>
            <a:r>
              <a:rPr lang="sl-si" sz="1200" cap="none" dirty="0" err="1">
                <a:latin typeface="-apple-system" charset="0"/>
                <a:ea typeface="Arial" pitchFamily="2" charset="0"/>
                <a:cs typeface="Arial" pitchFamily="2" charset="0"/>
              </a:rPr>
              <a:t>Carlsen_moves.cvs</a:t>
            </a:r>
            <a:r>
              <a:rPr lang="sl-si" sz="1200" cap="none" dirty="0">
                <a:latin typeface="-apple-system" charset="0"/>
                <a:ea typeface="Arial" pitchFamily="2" charset="0"/>
                <a:cs typeface="Arial" pitchFamily="2" charset="0"/>
              </a:rPr>
              <a:t> </a:t>
            </a:r>
            <a:r>
              <a:rPr lang="sl-si" sz="1200" cap="none" dirty="0" err="1">
                <a:latin typeface="-apple-system" charset="0"/>
                <a:ea typeface="Arial" pitchFamily="2" charset="0"/>
                <a:cs typeface="Arial" pitchFamily="2" charset="0"/>
              </a:rPr>
              <a:t>and</a:t>
            </a:r>
            <a:r>
              <a:rPr lang="sl-si" sz="1200" cap="none" dirty="0">
                <a:latin typeface="-apple-system" charset="0"/>
                <a:ea typeface="Arial" pitchFamily="2" charset="0"/>
                <a:cs typeface="Arial" pitchFamily="2" charset="0"/>
              </a:rPr>
              <a:t> </a:t>
            </a:r>
            <a:r>
              <a:rPr lang="sl-si" sz="1200" cap="none" dirty="0" err="1">
                <a:latin typeface="-apple-system" charset="0"/>
                <a:ea typeface="Arial" pitchFamily="2" charset="0"/>
                <a:cs typeface="Arial" pitchFamily="2" charset="0"/>
              </a:rPr>
              <a:t>ECO.cvs</a:t>
            </a:r>
            <a:r>
              <a:rPr lang="sl-si" sz="1200" cap="none" dirty="0">
                <a:latin typeface="-apple-system" charset="0"/>
                <a:ea typeface="Arial" pitchFamily="2" charset="0"/>
                <a:cs typeface="Arial" pitchFamily="2" charset="0"/>
              </a:rPr>
              <a:t>(500 </a:t>
            </a:r>
            <a:r>
              <a:rPr lang="sl-si" sz="1200" cap="none" dirty="0" err="1">
                <a:latin typeface="-apple-system" charset="0"/>
                <a:ea typeface="Arial" pitchFamily="2" charset="0"/>
                <a:cs typeface="Arial" pitchFamily="2" charset="0"/>
              </a:rPr>
              <a:t>entries</a:t>
            </a:r>
            <a:r>
              <a:rPr lang="sl-si" sz="1200" cap="none" dirty="0">
                <a:latin typeface="-apple-system" charset="0"/>
                <a:ea typeface="Arial" pitchFamily="2" charset="0"/>
                <a:cs typeface="Arial" pitchFamily="2" charset="0"/>
              </a:rPr>
              <a:t>);_</a:t>
            </a:r>
            <a:r>
              <a:rPr lang="sl-si" sz="1200" cap="none" dirty="0" err="1">
                <a:latin typeface="-apple-system" charset="0"/>
                <a:ea typeface="Arial" pitchFamily="2" charset="0"/>
                <a:cs typeface="Arial" pitchFamily="2" charset="0"/>
              </a:rPr>
              <a:t>source</a:t>
            </a:r>
            <a:r>
              <a:rPr lang="sl-si" sz="1200" cap="none" dirty="0">
                <a:latin typeface="-apple-system" charset="0"/>
                <a:ea typeface="Arial" pitchFamily="2" charset="0"/>
                <a:cs typeface="Arial" pitchFamily="2" charset="0"/>
              </a:rPr>
              <a:t>: </a:t>
            </a:r>
            <a:r>
              <a:rPr lang="sl-si" sz="1200" u="sng" cap="none" dirty="0">
                <a:solidFill>
                  <a:srgbClr val="E6EDF3"/>
                </a:solidFill>
                <a:latin typeface="-apple-system" charset="0"/>
                <a:ea typeface="Arial" pitchFamily="2" charset="0"/>
                <a:cs typeface="Arial" pitchFamily="2" charset="0"/>
                <a:hlinkClick r:id="rId3"/>
              </a:rPr>
              <a:t>https://www.kaggle.com/datasets/zq1200/magnus-carlsen-complete-chess-games-20012022</a:t>
            </a:r>
            <a:endParaRPr lang="sl-si" sz="1200" u="sng" cap="none" dirty="0">
              <a:solidFill>
                <a:srgbClr val="E6EDF3"/>
              </a:solidFill>
              <a:latin typeface="-apple-system" charset="0"/>
              <a:ea typeface="Arial" pitchFamily="2" charset="0"/>
              <a:cs typeface="Arial" pitchFamily="2" charset="0"/>
            </a:endParaRPr>
          </a:p>
          <a:p>
            <a:pPr>
              <a:buFontTx/>
              <a:buChar char="-"/>
            </a:pPr>
            <a:r>
              <a:rPr lang="sl-si" sz="1200" cap="none" dirty="0">
                <a:latin typeface="-apple-system" charset="0"/>
                <a:ea typeface="Arial" pitchFamily="2" charset="0"/>
                <a:cs typeface="Arial" pitchFamily="2" charset="0"/>
              </a:rPr>
              <a:t>world-data-2023.csv; </a:t>
            </a:r>
            <a:r>
              <a:rPr lang="sl-si" sz="1200" cap="none" dirty="0" err="1">
                <a:latin typeface="-apple-system" charset="0"/>
                <a:ea typeface="Arial" pitchFamily="2" charset="0"/>
                <a:cs typeface="Arial" pitchFamily="2" charset="0"/>
              </a:rPr>
              <a:t>source</a:t>
            </a:r>
            <a:r>
              <a:rPr lang="sl-si" sz="1200" cap="none" dirty="0">
                <a:latin typeface="-apple-system" charset="0"/>
                <a:ea typeface="Arial" pitchFamily="2" charset="0"/>
                <a:cs typeface="Arial" pitchFamily="2" charset="0"/>
              </a:rPr>
              <a:t>(195 </a:t>
            </a:r>
            <a:r>
              <a:rPr lang="sl-si" sz="1200" cap="none" dirty="0" err="1">
                <a:latin typeface="-apple-system" charset="0"/>
                <a:ea typeface="Arial" pitchFamily="2" charset="0"/>
                <a:cs typeface="Arial" pitchFamily="2" charset="0"/>
              </a:rPr>
              <a:t>entries</a:t>
            </a:r>
            <a:r>
              <a:rPr lang="sl-si" sz="1200" cap="none" dirty="0">
                <a:latin typeface="-apple-system" charset="0"/>
                <a:ea typeface="Arial" pitchFamily="2" charset="0"/>
                <a:cs typeface="Arial" pitchFamily="2" charset="0"/>
              </a:rPr>
              <a:t> x 10 </a:t>
            </a:r>
            <a:r>
              <a:rPr lang="sl-si" sz="1200" cap="none" dirty="0" err="1">
                <a:latin typeface="-apple-system" charset="0"/>
                <a:ea typeface="Arial" pitchFamily="2" charset="0"/>
                <a:cs typeface="Arial" pitchFamily="2" charset="0"/>
              </a:rPr>
              <a:t>attributes</a:t>
            </a:r>
            <a:r>
              <a:rPr lang="sl-si" sz="1200" cap="none" dirty="0">
                <a:latin typeface="-apple-system" charset="0"/>
                <a:ea typeface="Arial" pitchFamily="2" charset="0"/>
                <a:cs typeface="Arial" pitchFamily="2" charset="0"/>
              </a:rPr>
              <a:t>): </a:t>
            </a:r>
            <a:r>
              <a:rPr lang="sl-si" sz="1200" cap="none" dirty="0">
                <a:latin typeface="-apple-system" charset="0"/>
                <a:ea typeface="Arial" pitchFamily="2" charset="0"/>
                <a:cs typeface="Arial" pitchFamily="2" charset="0"/>
                <a:hlinkClick r:id="rId4"/>
              </a:rPr>
              <a:t>https://www.kaggle.com/datasets/nelgiriyewithana/countries-of-the-world-2023</a:t>
            </a:r>
            <a:endParaRPr lang="sl-si" sz="1200" cap="none" dirty="0">
              <a:latin typeface="-apple-system" charset="0"/>
              <a:ea typeface="Arial" pitchFamily="2" charset="0"/>
              <a:cs typeface="Arial" pitchFamily="2" charset="0"/>
            </a:endParaRPr>
          </a:p>
          <a:p>
            <a:pPr>
              <a:buFontTx/>
              <a:buChar char="-"/>
            </a:pPr>
            <a:r>
              <a:rPr lang="sl-si" sz="1200" cap="none" dirty="0">
                <a:latin typeface="-apple-system" charset="0"/>
                <a:ea typeface="Arial" pitchFamily="2" charset="0"/>
                <a:cs typeface="Arial" pitchFamily="2" charset="0"/>
              </a:rPr>
              <a:t>Nov </a:t>
            </a:r>
            <a:r>
              <a:rPr lang="sl-si" sz="1200" cap="none" dirty="0" err="1">
                <a:latin typeface="-apple-system" charset="0"/>
                <a:ea typeface="Arial" pitchFamily="2" charset="0"/>
                <a:cs typeface="Arial" pitchFamily="2" charset="0"/>
              </a:rPr>
              <a:t>dataset</a:t>
            </a:r>
            <a:endParaRPr lang="sl-si" sz="1200" cap="none" dirty="0">
              <a:latin typeface="-apple-system" charset="0"/>
              <a:ea typeface="Arial" pitchFamily="2" charset="0"/>
              <a:cs typeface="Arial" pitchFamily="2" charset="0"/>
            </a:endParaRPr>
          </a:p>
          <a:p>
            <a:pPr>
              <a:buFontTx/>
              <a:buChar char="-"/>
            </a:pPr>
            <a:r>
              <a:rPr lang="sl-SI" sz="1200" dirty="0">
                <a:latin typeface="-apple-system" charset="0"/>
              </a:rPr>
              <a:t>Nov </a:t>
            </a:r>
            <a:r>
              <a:rPr lang="sl-SI" sz="1200" dirty="0" err="1">
                <a:latin typeface="-apple-system" charset="0"/>
              </a:rPr>
              <a:t>dataset</a:t>
            </a:r>
            <a:endParaRPr lang="sl-si" sz="1200" cap="none" dirty="0">
              <a:latin typeface="-apple-system" charset="0"/>
              <a:ea typeface="Arial" pitchFamily="2" charset="0"/>
              <a:cs typeface="Arial" pitchFamily="2" charset="0"/>
            </a:endParaRPr>
          </a:p>
          <a:p>
            <a:pPr>
              <a:buFontTx/>
              <a:buChar char="-"/>
            </a:pPr>
            <a:r>
              <a:rPr lang="sl-si" sz="1200" cap="none" dirty="0" err="1">
                <a:latin typeface="-apple-system" charset="0"/>
                <a:ea typeface="Arial" pitchFamily="2" charset="0"/>
                <a:cs typeface="Arial" pitchFamily="2" charset="0"/>
              </a:rPr>
              <a:t>The</a:t>
            </a:r>
            <a:r>
              <a:rPr lang="sl-si" sz="1200" cap="none" dirty="0">
                <a:latin typeface="-apple-system" charset="0"/>
                <a:ea typeface="Arial" pitchFamily="2" charset="0"/>
                <a:cs typeface="Arial" pitchFamily="2" charset="0"/>
              </a:rPr>
              <a:t> data is in </a:t>
            </a:r>
            <a:r>
              <a:rPr lang="sl-si" sz="1200" cap="none" dirty="0" err="1">
                <a:latin typeface="-apple-system" charset="0"/>
                <a:ea typeface="Arial" pitchFamily="2" charset="0"/>
                <a:cs typeface="Arial" pitchFamily="2" charset="0"/>
              </a:rPr>
              <a:t>either</a:t>
            </a:r>
            <a:r>
              <a:rPr lang="sl-si" sz="1200" cap="none" dirty="0">
                <a:latin typeface="-apple-system" charset="0"/>
                <a:ea typeface="Arial" pitchFamily="2" charset="0"/>
                <a:cs typeface="Arial" pitchFamily="2" charset="0"/>
              </a:rPr>
              <a:t> </a:t>
            </a:r>
            <a:r>
              <a:rPr lang="sl-si" sz="1200" cap="none" dirty="0" err="1">
                <a:latin typeface="-apple-system" charset="0"/>
                <a:ea typeface="Arial" pitchFamily="2" charset="0"/>
                <a:cs typeface="Arial" pitchFamily="2" charset="0"/>
              </a:rPr>
              <a:t>the</a:t>
            </a:r>
            <a:r>
              <a:rPr lang="sl-si" sz="1200" cap="none" dirty="0">
                <a:latin typeface="-apple-system" charset="0"/>
                <a:ea typeface="Arial" pitchFamily="2" charset="0"/>
                <a:cs typeface="Arial" pitchFamily="2" charset="0"/>
              </a:rPr>
              <a:t> CVS </a:t>
            </a:r>
            <a:r>
              <a:rPr lang="sl-si" sz="1000" cap="none" dirty="0">
                <a:latin typeface="-apple-system" charset="0"/>
                <a:ea typeface="Arial" pitchFamily="2" charset="0"/>
                <a:cs typeface="Arial" pitchFamily="2" charset="0"/>
              </a:rPr>
              <a:t>(</a:t>
            </a:r>
            <a:r>
              <a:rPr lang="sl-si" sz="1000" cap="none" dirty="0" err="1">
                <a:latin typeface="-apple-system" charset="0"/>
                <a:ea typeface="Arial" pitchFamily="2" charset="0"/>
                <a:cs typeface="Arial" pitchFamily="2" charset="0"/>
              </a:rPr>
              <a:t>comma</a:t>
            </a:r>
            <a:r>
              <a:rPr lang="sl-si" sz="1000" cap="none" dirty="0">
                <a:latin typeface="-apple-system" charset="0"/>
                <a:ea typeface="Arial" pitchFamily="2" charset="0"/>
                <a:cs typeface="Arial" pitchFamily="2" charset="0"/>
              </a:rPr>
              <a:t> </a:t>
            </a:r>
            <a:r>
              <a:rPr lang="sl-si" sz="1000" cap="none" dirty="0" err="1">
                <a:latin typeface="-apple-system" charset="0"/>
                <a:ea typeface="Arial" pitchFamily="2" charset="0"/>
                <a:cs typeface="Arial" pitchFamily="2" charset="0"/>
              </a:rPr>
              <a:t>separated</a:t>
            </a:r>
            <a:r>
              <a:rPr lang="sl-si" sz="1000" cap="none" dirty="0">
                <a:latin typeface="-apple-system" charset="0"/>
                <a:ea typeface="Arial" pitchFamily="2" charset="0"/>
                <a:cs typeface="Arial" pitchFamily="2" charset="0"/>
              </a:rPr>
              <a:t> </a:t>
            </a:r>
            <a:r>
              <a:rPr lang="sl-si" sz="1000" cap="none" dirty="0" err="1">
                <a:latin typeface="-apple-system" charset="0"/>
                <a:ea typeface="Arial" pitchFamily="2" charset="0"/>
                <a:cs typeface="Arial" pitchFamily="2" charset="0"/>
              </a:rPr>
              <a:t>values</a:t>
            </a:r>
            <a:r>
              <a:rPr lang="sl-si" sz="1000" cap="none" dirty="0">
                <a:latin typeface="-apple-system" charset="0"/>
                <a:ea typeface="Arial" pitchFamily="2" charset="0"/>
                <a:cs typeface="Arial" pitchFamily="2" charset="0"/>
              </a:rPr>
              <a:t>)</a:t>
            </a:r>
            <a:r>
              <a:rPr lang="sl-si" sz="1200" cap="none" dirty="0">
                <a:latin typeface="-apple-system" charset="0"/>
                <a:ea typeface="Arial" pitchFamily="2" charset="0"/>
                <a:cs typeface="Arial" pitchFamily="2" charset="0"/>
              </a:rPr>
              <a:t> </a:t>
            </a:r>
            <a:r>
              <a:rPr lang="sl-si" sz="1200" cap="none" dirty="0" err="1">
                <a:latin typeface="-apple-system" charset="0"/>
                <a:ea typeface="Arial" pitchFamily="2" charset="0"/>
                <a:cs typeface="Arial" pitchFamily="2" charset="0"/>
              </a:rPr>
              <a:t>or</a:t>
            </a:r>
            <a:r>
              <a:rPr lang="sl-si" sz="1200" cap="none" dirty="0">
                <a:latin typeface="-apple-system" charset="0"/>
                <a:ea typeface="Arial" pitchFamily="2" charset="0"/>
                <a:cs typeface="Arial" pitchFamily="2" charset="0"/>
              </a:rPr>
              <a:t> PGN </a:t>
            </a:r>
            <a:r>
              <a:rPr lang="sl-si" sz="1000" cap="none" dirty="0">
                <a:latin typeface="-apple-system" charset="0"/>
                <a:ea typeface="Arial" pitchFamily="2" charset="0"/>
                <a:cs typeface="Arial" pitchFamily="2" charset="0"/>
              </a:rPr>
              <a:t>(</a:t>
            </a:r>
            <a:r>
              <a:rPr lang="sl-si" sz="1000" cap="none" dirty="0" err="1">
                <a:latin typeface="-apple-system" charset="0"/>
                <a:ea typeface="Arial" pitchFamily="2" charset="0"/>
                <a:cs typeface="Arial" pitchFamily="2" charset="0"/>
              </a:rPr>
              <a:t>portable</a:t>
            </a:r>
            <a:r>
              <a:rPr lang="sl-si" sz="1000" cap="none" dirty="0">
                <a:latin typeface="-apple-system" charset="0"/>
                <a:ea typeface="Arial" pitchFamily="2" charset="0"/>
                <a:cs typeface="Arial" pitchFamily="2" charset="0"/>
              </a:rPr>
              <a:t> game </a:t>
            </a:r>
            <a:r>
              <a:rPr lang="sl-si" sz="1000" cap="none" dirty="0" err="1">
                <a:latin typeface="-apple-system" charset="0"/>
                <a:ea typeface="Arial" pitchFamily="2" charset="0"/>
                <a:cs typeface="Arial" pitchFamily="2" charset="0"/>
              </a:rPr>
              <a:t>notation</a:t>
            </a:r>
            <a:r>
              <a:rPr lang="sl-si" sz="1000" cap="none" dirty="0">
                <a:latin typeface="-apple-system" charset="0"/>
                <a:ea typeface="Arial" pitchFamily="2" charset="0"/>
                <a:cs typeface="Arial" pitchFamily="2" charset="0"/>
              </a:rPr>
              <a:t>) </a:t>
            </a:r>
            <a:r>
              <a:rPr lang="sl-si" sz="1200" cap="none" dirty="0">
                <a:latin typeface="-apple-system" charset="0"/>
                <a:ea typeface="Arial" pitchFamily="2" charset="0"/>
                <a:cs typeface="Arial" pitchFamily="2" charset="0"/>
              </a:rPr>
              <a:t>format.</a:t>
            </a:r>
          </a:p>
          <a:p>
            <a:pPr>
              <a:buFontTx/>
              <a:buChar char="-"/>
            </a:pPr>
            <a:endParaRPr lang="en-us" sz="1600" cap="none" dirty="0"/>
          </a:p>
          <a:p>
            <a:pPr marL="0" indent="0">
              <a:buNone/>
            </a:pPr>
            <a:r>
              <a:rPr lang="sl-si" sz="1600" b="1" cap="none" dirty="0" err="1"/>
              <a:t>Main</a:t>
            </a:r>
            <a:r>
              <a:rPr lang="sl-si" sz="1600" b="1" cap="none" dirty="0"/>
              <a:t> </a:t>
            </a:r>
            <a:r>
              <a:rPr lang="sl-si" sz="1600" b="1" cap="none" dirty="0" err="1"/>
              <a:t>questions</a:t>
            </a:r>
            <a:r>
              <a:rPr lang="sl-si" sz="1600" b="1" cap="none" dirty="0"/>
              <a:t>/</a:t>
            </a:r>
            <a:r>
              <a:rPr lang="sl-si" sz="1600" b="1" cap="none" dirty="0" err="1"/>
              <a:t>goals</a:t>
            </a:r>
            <a:r>
              <a:rPr lang="sl-si" sz="1600" b="1" cap="none" dirty="0"/>
              <a:t> </a:t>
            </a:r>
            <a:r>
              <a:rPr lang="sl-si" sz="1600" b="1" cap="none" dirty="0" err="1"/>
              <a:t>of</a:t>
            </a:r>
            <a:r>
              <a:rPr lang="sl-si" sz="1600" b="1" cap="none" dirty="0"/>
              <a:t> </a:t>
            </a:r>
            <a:r>
              <a:rPr lang="sl-si" sz="1600" b="1" cap="none" dirty="0" err="1"/>
              <a:t>datamining</a:t>
            </a:r>
            <a:endParaRPr lang="sl-si" sz="1600" b="1" cap="none" dirty="0"/>
          </a:p>
          <a:p>
            <a:pPr>
              <a:buFont typeface="Arial" panose="020B0604020202020204" pitchFamily="34" charset="0"/>
              <a:buChar char="•"/>
            </a:pPr>
            <a:r>
              <a:rPr lang="sl-SI" sz="1200" cap="none" dirty="0"/>
              <a:t>&lt;vsak tema alineja&gt;</a:t>
            </a:r>
            <a:endParaRPr lang="en-us" sz="1200" cap="none" dirty="0"/>
          </a:p>
          <a:p>
            <a:pPr>
              <a:buFont typeface="Arial" panose="020B0604020202020204" pitchFamily="34" charset="0"/>
              <a:buChar char="•"/>
            </a:pPr>
            <a:r>
              <a:rPr lang="sl-SI" sz="1200" cap="none" dirty="0"/>
              <a:t>&lt;vsak tema alineja&gt;</a:t>
            </a:r>
            <a:endParaRPr lang="en-us" sz="1200" cap="none" dirty="0"/>
          </a:p>
          <a:p>
            <a:pPr>
              <a:buFont typeface="Arial" panose="020B0604020202020204" pitchFamily="34" charset="0"/>
              <a:buChar char="•"/>
            </a:pPr>
            <a:r>
              <a:rPr lang="sl-SI" sz="1200" cap="none" dirty="0"/>
              <a:t>&lt;vsak tema alineja&gt;</a:t>
            </a:r>
            <a:endParaRPr lang="en-us" sz="1200" cap="none" dirty="0"/>
          </a:p>
          <a:p>
            <a:pPr>
              <a:buFont typeface="Arial" panose="020B0604020202020204" pitchFamily="34" charset="0"/>
              <a:buChar char="•"/>
            </a:pPr>
            <a:r>
              <a:rPr lang="sl-SI" sz="1200" cap="none" dirty="0"/>
              <a:t>&lt;vsak tema alineja&gt;</a:t>
            </a:r>
            <a:endParaRPr lang="en-us" sz="1200" cap="none" dirty="0"/>
          </a:p>
          <a:p>
            <a:pPr>
              <a:buFont typeface="Arial" panose="020B0604020202020204" pitchFamily="34" charset="0"/>
              <a:buChar char="•"/>
            </a:pPr>
            <a:r>
              <a:rPr lang="sl-SI" sz="1200" cap="none" dirty="0"/>
              <a:t>&lt;vsak tema alineja&gt;</a:t>
            </a:r>
            <a:endParaRPr lang="en-us" sz="1200" cap="none" dirty="0"/>
          </a:p>
          <a:p>
            <a:endParaRPr lang="sl-SI" sz="1600" b="1" cap="none" dirty="0"/>
          </a:p>
        </p:txBody>
      </p:sp>
      <p:sp>
        <p:nvSpPr>
          <p:cNvPr id="4" name="Text Placeholder 8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EgAAACQAAAASAAAAAAAAAAAAAAAAAAAAAEAAABQAAAAAAAAAAAA4D8AAAAAAADgPwAAAAAAAOA/AAAAAAAA4D8AAAAAAADgPwAAAAAAAOA/AAAAAAAA4D8AAAAAAADgPwAAAAAAAOA/AAAAAAAA4D8CAAAAjAAAAAAAAAAAAAAA////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BQAC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IFjUwEAAAAAAAAAAAAAAAAAAAAAAAAAAAAAAAAAAAAAAAAAAFI+MgJ/f38AcZlyA8zMzADAwP8Af39/AAAAAAAAAAAAAAAAAAAAAAAAAAAAIQAAABgAAAAUAAAAXAMAAC0PAABCEAAAShwAABAAAAAmAAAACAAAAP//////////"/>
              </a:ext>
            </a:extLst>
          </p:cNvSpPr>
          <p:nvPr/>
        </p:nvSpPr>
        <p:spPr>
          <a:xfrm>
            <a:off x="546100" y="2466975"/>
            <a:ext cx="2096770" cy="21316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0" indent="0" algn="l" defTabSz="685800">
              <a:lnSpc>
                <a:spcPct val="90000"/>
              </a:lnSpc>
              <a:spcBef>
                <a:spcPts val="750"/>
              </a:spcBef>
              <a:buNone/>
              <a:tabLst/>
              <a:defRPr sz="12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342900" indent="0" algn="l" defTabSz="685800">
              <a:lnSpc>
                <a:spcPct val="90000"/>
              </a:lnSpc>
              <a:spcBef>
                <a:spcPts val="375"/>
              </a:spcBef>
              <a:buNone/>
              <a:tabLst/>
              <a:defRPr sz="1050" kern="4000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685800" indent="0" algn="l" defTabSz="685800">
              <a:lnSpc>
                <a:spcPct val="90000"/>
              </a:lnSpc>
              <a:spcBef>
                <a:spcPts val="375"/>
              </a:spcBef>
              <a:buNone/>
              <a:tabLst/>
              <a:defRPr sz="900" kern="4000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028700" indent="0" algn="l" defTabSz="685800">
              <a:lnSpc>
                <a:spcPct val="90000"/>
              </a:lnSpc>
              <a:spcBef>
                <a:spcPts val="375"/>
              </a:spcBef>
              <a:buNone/>
              <a:tabLst/>
              <a:defRPr sz="750" kern="4000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371600" indent="0" algn="l" defTabSz="685800">
              <a:lnSpc>
                <a:spcPct val="90000"/>
              </a:lnSpc>
              <a:spcBef>
                <a:spcPts val="375"/>
              </a:spcBef>
              <a:buNone/>
              <a:tabLst/>
              <a:defRPr sz="750" kern="4000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1714500" indent="0" algn="l" defTabSz="685800">
              <a:lnSpc>
                <a:spcPct val="90000"/>
              </a:lnSpc>
              <a:spcBef>
                <a:spcPts val="375"/>
              </a:spcBef>
              <a:buNone/>
              <a:tabLst/>
              <a:defRPr sz="750" kern="4000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2057400" indent="0" algn="l" defTabSz="685800">
              <a:lnSpc>
                <a:spcPct val="90000"/>
              </a:lnSpc>
              <a:spcBef>
                <a:spcPts val="375"/>
              </a:spcBef>
              <a:buNone/>
              <a:tabLst/>
              <a:defRPr sz="750" kern="4000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2400300" indent="0" algn="l" defTabSz="685800">
              <a:lnSpc>
                <a:spcPct val="90000"/>
              </a:lnSpc>
              <a:spcBef>
                <a:spcPts val="375"/>
              </a:spcBef>
              <a:buNone/>
              <a:tabLst/>
              <a:defRPr sz="750" kern="4000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2743200" indent="0" algn="l" defTabSz="685800">
              <a:lnSpc>
                <a:spcPct val="90000"/>
              </a:lnSpc>
              <a:spcBef>
                <a:spcPts val="375"/>
              </a:spcBef>
              <a:buNone/>
              <a:tabLst/>
              <a:defRPr sz="750" kern="4000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r>
              <a:rPr lang="sl-si" b="1" cap="none" dirty="0" err="1"/>
              <a:t>The</a:t>
            </a:r>
            <a:r>
              <a:rPr lang="sl-si" b="1" cap="none" dirty="0"/>
              <a:t> team</a:t>
            </a:r>
            <a:r>
              <a:rPr lang="sl-si" cap="none" dirty="0"/>
              <a:t>:</a:t>
            </a:r>
          </a:p>
          <a:p>
            <a:pPr marL="171450" indent="-171450">
              <a:buFont typeface="Arial" pitchFamily="2" charset="0"/>
              <a:buChar char="•"/>
            </a:pPr>
            <a:r>
              <a:rPr lang="sl-si" cap="none" dirty="0"/>
              <a:t>Marko </a:t>
            </a:r>
            <a:r>
              <a:rPr lang="sl-si" cap="none" dirty="0" err="1"/>
              <a:t>Vuckovic</a:t>
            </a:r>
            <a:endParaRPr lang="en-us" cap="none" dirty="0"/>
          </a:p>
          <a:p>
            <a:pPr marL="171450" indent="-171450">
              <a:buFont typeface="Arial" pitchFamily="2" charset="0"/>
              <a:buChar char="•"/>
            </a:pPr>
            <a:r>
              <a:rPr lang="sl-si" cap="none" dirty="0"/>
              <a:t>David </a:t>
            </a:r>
            <a:r>
              <a:rPr lang="sl-si" cap="none" dirty="0" err="1"/>
              <a:t>Bojanić</a:t>
            </a:r>
            <a:endParaRPr lang="en-us" cap="none" dirty="0"/>
          </a:p>
          <a:p>
            <a:pPr marL="171450" indent="-171450">
              <a:buFont typeface="Arial" pitchFamily="2" charset="0"/>
              <a:buChar char="•"/>
            </a:pPr>
            <a:r>
              <a:rPr lang="sl-si" cap="none" dirty="0" err="1"/>
              <a:t>Alem</a:t>
            </a:r>
            <a:r>
              <a:rPr lang="sl-si" cap="none" dirty="0"/>
              <a:t> Čaušević</a:t>
            </a:r>
            <a:endParaRPr lang="en-us" cap="none" dirty="0"/>
          </a:p>
          <a:p>
            <a:pPr marL="171450" indent="-171450">
              <a:buFont typeface="Arial" pitchFamily="2" charset="0"/>
              <a:buChar char="•"/>
            </a:pPr>
            <a:r>
              <a:rPr lang="sl-si" cap="none" dirty="0"/>
              <a:t>Jernej Rozman</a:t>
            </a:r>
          </a:p>
          <a:p>
            <a:pPr marL="171450" indent="-171450">
              <a:buFont typeface="Arial" pitchFamily="2" charset="0"/>
              <a:buChar char="•"/>
            </a:pPr>
            <a:r>
              <a:rPr lang="sl-si" cap="none" dirty="0" err="1"/>
              <a:t>Stefanija</a:t>
            </a:r>
            <a:r>
              <a:rPr lang="sl-si" cap="none" dirty="0"/>
              <a:t> </a:t>
            </a:r>
            <a:r>
              <a:rPr lang="sl-si" cap="none" dirty="0" err="1"/>
              <a:t>Atanasova</a:t>
            </a:r>
            <a:endParaRPr lang="en-us" cap="none" dirty="0"/>
          </a:p>
          <a:p>
            <a:pPr marL="171450" indent="-171450">
              <a:buFont typeface="Arial" pitchFamily="2" charset="0"/>
              <a:buChar char="•"/>
            </a:pPr>
            <a:endParaRPr lang="en-us" cap="none" dirty="0"/>
          </a:p>
          <a:p>
            <a:pPr marL="171450" indent="-171450">
              <a:buFont typeface="Arial" pitchFamily="2" charset="0"/>
              <a:buChar char="•"/>
            </a:pPr>
            <a:endParaRPr lang="en-us" cap="none" dirty="0"/>
          </a:p>
        </p:txBody>
      </p:sp>
      <p:sp>
        <p:nvSpPr>
          <p:cNvPr id="5" name="Footer Placeholder 1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EgAAACQAAAASAAAAAAAAAABAAAAAAAAAAEAAABQAAAAAAAAAAAA4D8AAAAAAADgPwAAAAAAAOA/AAAAAAAA4D8AAAAAAADgPwAAAAAAAOA/AAAAAAAA4D8AAAAAAADgPwAAAAAAAOA/AAAAAAAA4D8CAAAAjAAAAAAAAAAAAAAA////AIFjU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IFjUwEAAAAAAAAAAAAAAAAAAAAAAAAAAAAAAAAAAAAAAAAAAAAAAAB/f38AcZlyA8zMzADAwP8Af39/AAAAAAAAAAAAAAAAAAAAAAAAAAAAIQAAABgAAAAUAAAASgYAAPMdAADhFQAAjB8AABAAAAAmAAAACAAAAP//////////"/>
              </a:ext>
            </a:extLst>
          </p:cNvSpPr>
          <p:nvPr/>
        </p:nvSpPr>
        <p:spPr>
          <a:xfrm>
            <a:off x="1022350" y="4868545"/>
            <a:ext cx="2534285" cy="259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ctr" defTabSz="457200">
              <a:tabLst/>
              <a:defRPr sz="900" kern="400000" cap="none">
                <a:solidFill>
                  <a:srgbClr val="99939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4572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9144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3716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8288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22860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27432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32004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36576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r>
              <a:rPr lang="en-us" kern="1" cap="none"/>
              <a:t>18. 4. 2024 PR23-24, Vmesna predstavitev</a:t>
            </a:r>
          </a:p>
        </p:txBody>
      </p:sp>
      <p:sp>
        <p:nvSpPr>
          <p:cNvPr id="6" name="Slide Number Placeholder 1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EgAAACQAAAASAAAAAAAAAABAAAAAAAAAAEAAABQAAAAAAAAAAAA4D8AAAAAAADgPwAAAAAAAOA/AAAAAAAA4D8AAAAAAADgPwAAAAAAAOA/AAAAAAAA4D8AAAAAAADgPwAAAAAAAOA/AAAAAAAA4D8CAAAAjAAAAAAAAAAAAAAA////AIFjU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IFjUwEAAAAAAAAAAAAAAAAAAAAAAAAAAAAAAAAAAAAAAAAAAAAAAAB/f38AcZlyA8zMzADAwP8Af39/AAAAAAAAAAAAAAAAAAAAAAAAAAAAIQAAABgAAAAUAAAADi0AABgeAACXOAAApB8AABAAAAAmAAAACAAAAP//////////"/>
              </a:ext>
            </a:extLst>
          </p:cNvSpPr>
          <p:nvPr/>
        </p:nvSpPr>
        <p:spPr>
          <a:xfrm>
            <a:off x="7324090" y="4892040"/>
            <a:ext cx="1875155" cy="2514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sz="900" kern="400000" cap="none">
                <a:solidFill>
                  <a:srgbClr val="99939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4572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9144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3716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8288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22860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27432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32004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36576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fld id="{79FF1760-2E94-AAE1-DA47-D8B459092C8D}" type="slidenum">
              <a:rPr lang="en-us" kern="1" cap="none"/>
              <a:t>2</a:t>
            </a:fld>
            <a:endParaRPr lang="en-us" kern="1" cap="non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EgAAACQAAAASAAAAAAAAAAAAAAAAAAAAAEAAABQAAAAAAAAAAAA4D8AAAAAAADgPwAAAAAAAOA/AAAAAAAA4D8AAAAAAADgPwAAAAAAAOA/AAAAAAAA4D8AAAAAAADgPwAAAAAAAOA/AAAAAAAA4D8CAAAAjAAAAAAAAAAAAAAA////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IFjUwEAAAAAAAAAAAAAAAAAAAAAAAAAAAAAAAAAAAAAAAAAAFI+MgJ/f38AcZlyA8zMzADAwP8Af39/AAAAAAAAAAAAAAAAAAAAAAAAAAAAIQAAABgAAAAUAAAAQQMAAMsHAABbGwAAUR8AAAAAAAAmAAAACAAAAP//////////"/>
              </a:ext>
            </a:extLst>
          </p:cNvSpPr>
          <p:nvPr/>
        </p:nvSpPr>
        <p:spPr>
          <a:xfrm>
            <a:off x="528955" y="1266825"/>
            <a:ext cx="3917950" cy="3823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 pitchFamily="2" charset="0"/>
              <a:buChar char="•"/>
              <a:tabLst/>
              <a:defRPr sz="21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5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35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35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35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35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35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35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>
              <a:buNone/>
            </a:pPr>
            <a:r>
              <a:rPr lang="sl-si" sz="1400" cap="none" dirty="0" err="1"/>
              <a:t>Why</a:t>
            </a:r>
            <a:r>
              <a:rPr lang="sl-si" sz="1400" cap="none" dirty="0"/>
              <a:t> </a:t>
            </a:r>
            <a:r>
              <a:rPr lang="sl-si" sz="1400" cap="none" dirty="0" err="1"/>
              <a:t>nah</a:t>
            </a:r>
            <a:r>
              <a:rPr lang="sl-si" sz="1400" cap="none" dirty="0"/>
              <a:t> how </a:t>
            </a:r>
            <a:r>
              <a:rPr lang="sl-si" sz="1400" cap="none" dirty="0" err="1"/>
              <a:t>each</a:t>
            </a:r>
            <a:r>
              <a:rPr lang="sl-si" sz="1400" cap="none" dirty="0"/>
              <a:t> </a:t>
            </a:r>
            <a:r>
              <a:rPr lang="sl-si" sz="1400" cap="none" dirty="0" err="1"/>
              <a:t>method</a:t>
            </a:r>
            <a:r>
              <a:rPr lang="sl-si" sz="1400" cap="none" dirty="0"/>
              <a:t> </a:t>
            </a:r>
            <a:r>
              <a:rPr lang="sl-si" sz="1400" cap="none" dirty="0" err="1"/>
              <a:t>was</a:t>
            </a:r>
            <a:r>
              <a:rPr lang="sl-si" sz="1400" cap="none" dirty="0"/>
              <a:t> used</a:t>
            </a:r>
          </a:p>
          <a:p>
            <a:pPr marL="0" indent="0">
              <a:buNone/>
            </a:pPr>
            <a:r>
              <a:rPr lang="sl-SI" sz="1400" dirty="0"/>
              <a:t>	- </a:t>
            </a:r>
            <a:r>
              <a:rPr lang="sl-SI" sz="1400" dirty="0" err="1"/>
              <a:t>very</a:t>
            </a:r>
            <a:r>
              <a:rPr lang="sl-SI" sz="1400" dirty="0"/>
              <a:t> </a:t>
            </a:r>
            <a:r>
              <a:rPr lang="sl-SI" sz="1400" dirty="0" err="1"/>
              <a:t>short</a:t>
            </a:r>
            <a:endParaRPr lang="sl-si" sz="1200" cap="none" dirty="0"/>
          </a:p>
          <a:p>
            <a:endParaRPr lang="sl-si" sz="1400" cap="none" dirty="0"/>
          </a:p>
          <a:p>
            <a:pPr marL="0" indent="0">
              <a:buNone/>
            </a:pPr>
            <a:endParaRPr lang="en-us" sz="1400" cap="none" dirty="0"/>
          </a:p>
        </p:txBody>
      </p:sp>
      <p:sp>
        <p:nvSpPr>
          <p:cNvPr id="3" name="Content Placeholder 1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EgAAACQAAAASAAAAAAAAAAAAAAAAAAAAAEAAABQAAAAAAAAAAAA4D8AAAAAAADgPwAAAAAAAOA/AAAAAAAA4D8AAAAAAADgPwAAAAAAAOA/AAAAAAAA4D8AAAAAAADgPwAAAAAAAOA/AAAAAAAA4D8CAAAAjAAAAAAAAAAAAAAA////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IFjUwEAAAAAAAAAAAAAAAAAAAAAAAAAAAAAAAAAAAAAAAAAAFI+MgJ/f38AcZlyA8zMzADAwP8Af39/AAAAAAAAAAAAAAAAAAAAAAAAAAAAIQAAABgAAAAUAAAAHR4AAHoGAAA4NgAAAB4AABAAAAAmAAAACAAAAP//////////"/>
              </a:ext>
            </a:extLst>
          </p:cNvSpPr>
          <p:nvPr/>
        </p:nvSpPr>
        <p:spPr>
          <a:xfrm>
            <a:off x="4895215" y="1052830"/>
            <a:ext cx="3918585" cy="3823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 pitchFamily="2" charset="0"/>
              <a:buChar char="•"/>
              <a:tabLst/>
              <a:defRPr sz="21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5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35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35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35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35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35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35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endParaRPr lang="en-us" sz="1600" cap="none"/>
          </a:p>
        </p:txBody>
      </p:sp>
      <p:sp>
        <p:nvSpPr>
          <p:cNvPr id="4" name="Slide Number Placeholder 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EgAAACQAAAASAAAAAAAAAABAAAAAAAAAAEAAABQAAAAAAAAAAAA4D8AAAAAAADgPwAAAAAAAOA/AAAAAAAA4D8AAAAAAADgPwAAAAAAAOA/AAAAAAAA4D8AAAAAAADgPwAAAAAAAOA/AAAAAAAA4D8CAAAAjAAAAAAAAAAAAAAA////AIFjU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CZl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IFjUwEAAAAAAAAAAAAAAAAAAAAAAAAAAAAAAAAAAAAAAAAAAAAAAAB/f38AcZlyA8zMzADAwP8Af39/AAAAAAAAAAAAAAAAAAAAAAAAAAAAIQAAABgAAAAUAAAAqywAAL8dAACmOAAApB8AABAAAAAmAAAACAAAAP//////////"/>
              </a:ext>
            </a:extLst>
          </p:cNvSpPr>
          <p:nvPr/>
        </p:nvSpPr>
        <p:spPr>
          <a:xfrm>
            <a:off x="7261225" y="4835525"/>
            <a:ext cx="1947545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sz="900" kern="400000" cap="none">
                <a:solidFill>
                  <a:srgbClr val="99939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4572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9144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3716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8288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22860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27432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32004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36576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fld id="{56997E47-09BB-CC88-F521-FFDD306F03AA}" type="slidenum">
              <a:rPr lang="en-us" kern="1" cap="none"/>
              <a:t>3</a:t>
            </a:fld>
            <a:endParaRPr lang="en-us" kern="1" cap="none"/>
          </a:p>
        </p:txBody>
      </p:sp>
      <p:sp>
        <p:nvSpPr>
          <p:cNvPr id="5" name="Content Placeholder 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EgAAACQAAAASAAAAAAAAAAAAAAAAAAAAAEAAABQAAAAAAAAAAAA4D8AAAAAAADgPwAAAAAAAOA/AAAAAAAA4D8AAAAAAADgPwAAAAAAAOA/AAAAAAAA4D8AAAAAAADgPwAAAAAAAOA/AAAAAAAA4D8CAAAAjAAAAAAAAAAAAAAA////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BAAE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IFjUwEAAAAAAAAAAAAAAAAAAAAAAAAAAAAAAAAAAAAAAAAAAFI+MgJ/f38AcZlyA8zMzADAwP8Af39/AAAAAAAAAAAAAAAAAAAAAAAAAAAAIQAAABgAAAAUAAAAXgMAAEkEAAC8HAAA3AYAABAAAAAmAAAACAAAAP//////////"/>
              </a:ext>
            </a:extLst>
          </p:cNvSpPr>
          <p:nvPr/>
        </p:nvSpPr>
        <p:spPr>
          <a:xfrm>
            <a:off x="547370" y="696595"/>
            <a:ext cx="4123690" cy="4184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4572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9144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3716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8288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22860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27432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32004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36576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>
              <a:buNone/>
              <a:defRPr sz="1655" cap="none"/>
            </a:pPr>
            <a:r>
              <a:rPr lang="sl-si" sz="1470" b="1" cap="none" dirty="0"/>
              <a:t>Short </a:t>
            </a:r>
            <a:r>
              <a:rPr lang="sl-si" sz="1470" b="1" cap="none" dirty="0" err="1"/>
              <a:t>description</a:t>
            </a:r>
            <a:r>
              <a:rPr lang="sl-si" sz="1470" b="1" cap="none" dirty="0"/>
              <a:t> </a:t>
            </a:r>
            <a:r>
              <a:rPr lang="sl-si" sz="1470" b="1" cap="none" dirty="0" err="1"/>
              <a:t>of</a:t>
            </a:r>
            <a:r>
              <a:rPr lang="sl-si" sz="1470" b="1" cap="none" dirty="0"/>
              <a:t> </a:t>
            </a:r>
            <a:r>
              <a:rPr lang="sl-si" sz="1470" b="1" cap="none" dirty="0" err="1"/>
              <a:t>methods</a:t>
            </a:r>
            <a:r>
              <a:rPr lang="sl-si" sz="1470" b="1" cap="none" dirty="0"/>
              <a:t> used</a:t>
            </a:r>
            <a:endParaRPr lang="en-us" sz="1470" b="1" cap="none" dirty="0"/>
          </a:p>
        </p:txBody>
      </p:sp>
      <p:sp>
        <p:nvSpPr>
          <p:cNvPr id="6" name="Content Placeholder 1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EgAAACQAAAASAAAAAAAAAAAAAAAAAAAAAEAAABQAAAAAAAAAAAA4D8AAAAAAADgPwAAAAAAAOA/AAAAAAAA4D8AAAAAAADgPwAAAAAAAOA/AAAAAAAA4D8AAAAAAADgPwAAAAAAAOA/AAAAAAAA4D8CAAAAjAAAAAAAAAAAAAAA////AIFjU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N+w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IFjUwEAAAAAAAAAAAAAAAAAAAAAAAAAAAAAAAAAAAAAAAAAAAAAAAB/f38AcZlyA8zMzADAwP8Af39/AAAAAAAAAAAAAAAAAAAAAAAAAAAAIQAAABgAAAAUAAAAhB0AANwGAABaNwAA4RsAABAAAAAmAAAACAAAAP//////////"/>
              </a:ext>
            </a:extLst>
          </p:cNvSpPr>
          <p:nvPr/>
        </p:nvSpPr>
        <p:spPr>
          <a:xfrm>
            <a:off x="4798060" y="1115060"/>
            <a:ext cx="4199890" cy="3416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4572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9144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3716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8288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22860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27432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32004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36576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>
              <a:buNone/>
            </a:pPr>
            <a:endParaRPr lang="en-us" sz="1600" cap="none"/>
          </a:p>
        </p:txBody>
      </p:sp>
      <p:sp>
        <p:nvSpPr>
          <p:cNvPr id="7" name="Content Placeholder 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EgAAACQAAAASAAAAAAAAAAAAAAAAAAAAAEAAABQAAAAAAAAAAAA4D8AAAAAAADgPwAAAAAAAOA/AAAAAAAA4D8AAAAAAADgPwAAAAAAAOA/AAAAAAAA4D8AAAAAAADgPwAAAAAAAOA/AAAAAAAA4D8CAAAAjAAAAAAAAAAAAAAA////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IFjUwEAAAAAAAAAAAAAAAAAAAAAAAAAAAAAAAAAAAAAAAAAAFI+MgJ/f38AcZlyA8zMzADAwP8Af39/AAAAAAAAAAAAAAAAAAAAAAAAAAAAIQAAABgAAAAUAAAAXh0AAEQEAABaNwAAywcAABAAAAAmAAAACAAAAP//////////"/>
              </a:ext>
            </a:extLst>
          </p:cNvSpPr>
          <p:nvPr/>
        </p:nvSpPr>
        <p:spPr>
          <a:xfrm>
            <a:off x="4773930" y="693420"/>
            <a:ext cx="4224020" cy="5734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4572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9144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3716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8288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22860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27432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32004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36576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>
              <a:buNone/>
            </a:pPr>
            <a:r>
              <a:rPr lang="sl-SI" sz="1600" b="1" cap="none" dirty="0"/>
              <a:t>List </a:t>
            </a:r>
            <a:r>
              <a:rPr lang="sl-SI" sz="1600" b="1" cap="none" dirty="0" err="1"/>
              <a:t>of</a:t>
            </a:r>
            <a:r>
              <a:rPr lang="sl-SI" sz="1600" b="1" cap="none" dirty="0"/>
              <a:t> </a:t>
            </a:r>
            <a:r>
              <a:rPr lang="sl-SI" sz="1600" b="1" cap="none" dirty="0" err="1"/>
              <a:t>results</a:t>
            </a:r>
            <a:r>
              <a:rPr lang="sl-SI" sz="1600" b="1" cap="none" dirty="0"/>
              <a:t> </a:t>
            </a:r>
            <a:r>
              <a:rPr lang="sl-SI" sz="1600" b="1" cap="none" dirty="0" err="1"/>
              <a:t>foudn</a:t>
            </a:r>
            <a:r>
              <a:rPr lang="sl-SI" sz="1600" b="1" cap="none" dirty="0"/>
              <a:t> in </a:t>
            </a:r>
            <a:r>
              <a:rPr lang="sl-SI" sz="1600" b="1" cap="none" dirty="0" err="1"/>
              <a:t>order</a:t>
            </a:r>
            <a:r>
              <a:rPr lang="sl-SI" sz="1600" b="1" cap="none" dirty="0"/>
              <a:t> </a:t>
            </a:r>
            <a:r>
              <a:rPr lang="sl-SI" sz="1600" b="1" cap="none" dirty="0" err="1"/>
              <a:t>of</a:t>
            </a:r>
            <a:r>
              <a:rPr lang="sl-SI" sz="1600" b="1" cap="none" dirty="0"/>
              <a:t> </a:t>
            </a:r>
            <a:r>
              <a:rPr lang="sl-SI" sz="1600" b="1" cap="none" dirty="0" err="1"/>
              <a:t>present</a:t>
            </a:r>
            <a:r>
              <a:rPr lang="sl-SI" sz="1600" b="1" cap="none" dirty="0"/>
              <a:t>.</a:t>
            </a:r>
            <a:endParaRPr lang="en-us" sz="1600" b="1" cap="none" dirty="0"/>
          </a:p>
        </p:txBody>
      </p:sp>
      <p:sp>
        <p:nvSpPr>
          <p:cNvPr id="8" name="Footer Placeholder 1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EgAAACQAAAASAAAAAAAAAABAAAAAAAAAAEAAABQAAAAAAAAAAAA4D8AAAAAAADgPwAAAAAAAOA/AAAAAAAA4D8AAAAAAADgPwAAAAAAAOA/AAAAAAAA4D8AAAAAAADgPwAAAAAAAOA/AAAAAAAA4D8CAAAAjAAAAAAAAAAAAAAA////AIFjU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IFjUwEAAAAAAAAAAAAAAAAAAAAAAAAAAAAAAAAAAAAAAAAAAAAAAAB/f38AcZlyA8zMzADAwP8Af39/AAAAAAAAAAAAAAAAAAAAAAAAAAAAIQAAABgAAAAUAAAAGQUAAL8dAAASFwAApB8AABAAAAAmAAAACAAAAP//////////"/>
              </a:ext>
            </a:extLst>
          </p:cNvSpPr>
          <p:nvPr/>
        </p:nvSpPr>
        <p:spPr>
          <a:xfrm>
            <a:off x="828675" y="4835525"/>
            <a:ext cx="2921635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ctr" defTabSz="457200">
              <a:tabLst/>
              <a:defRPr sz="900" kern="400000" cap="none">
                <a:solidFill>
                  <a:srgbClr val="99939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4572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9144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3716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8288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22860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27432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32004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36576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r>
              <a:rPr lang="en-us" kern="1" cap="none"/>
              <a:t>18. 4. 2024 PR23-24, Vmesna predstavitev</a:t>
            </a:r>
          </a:p>
        </p:txBody>
      </p:sp>
      <p:sp>
        <p:nvSpPr>
          <p:cNvPr id="9" name="TextBox 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E0AAAAAkAAAAEgAAACQAAAASAAAAAAAAAAAAAAAAAAAAAEAAABQAAAAAAAAAAAA4D8AAAAAAADgPwAAAAAAAOA/AAAAAAAA4D8AAAAAAADgPwAAAAAAAOA/AAAAAAAA4D8AAAAAAADgPwAAAAAAAOA/AAAAAAAA4D8CAAAAjAAAAAAAAAAAAAAA////DIFjU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Lo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YFjUwEAAAAAAAAAAAAAAAAAAAAAAAAAAAAAAAAAAAAAAAAAAAAAAAB/f38AcZlyA8zMzADAwP8Af39/AAAAAAAAAAAAAAAAAAAAAAAAAAAAIQAAABgAAAAUAAAAUR0AANYGAABsNQAAJhQAAAAgAAAmAAAACAAAAP//////////"/>
              </a:ext>
            </a:extLst>
          </p:cNvSpPr>
          <p:nvPr/>
        </p:nvSpPr>
        <p:spPr>
          <a:xfrm>
            <a:off x="4758054" y="1106805"/>
            <a:ext cx="3918585" cy="2164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r>
              <a:rPr lang="sl-si" sz="1200" dirty="0"/>
              <a:t>- </a:t>
            </a:r>
            <a:r>
              <a:rPr lang="sl-si" sz="1200" cap="none" dirty="0" err="1"/>
              <a:t>Result</a:t>
            </a:r>
            <a:r>
              <a:rPr lang="sl-si" sz="1200" cap="none" dirty="0"/>
              <a:t> 1</a:t>
            </a:r>
          </a:p>
          <a:p>
            <a:r>
              <a:rPr lang="sl-SI" sz="1200" dirty="0"/>
              <a:t>- </a:t>
            </a:r>
            <a:r>
              <a:rPr lang="sl-SI" sz="1200" dirty="0" err="1"/>
              <a:t>Result</a:t>
            </a:r>
            <a:r>
              <a:rPr lang="sl-SI" sz="1200" dirty="0"/>
              <a:t> 2</a:t>
            </a:r>
          </a:p>
          <a:p>
            <a:r>
              <a:rPr lang="sl-SI" sz="1200" cap="none" dirty="0"/>
              <a:t>- </a:t>
            </a:r>
            <a:r>
              <a:rPr lang="sl-SI" sz="1200" cap="none" dirty="0" err="1"/>
              <a:t>Result</a:t>
            </a:r>
            <a:r>
              <a:rPr lang="sl-SI" sz="1200" cap="none" dirty="0"/>
              <a:t> 3</a:t>
            </a:r>
          </a:p>
          <a:p>
            <a:r>
              <a:rPr lang="sl-SI" sz="1200" cap="none" dirty="0"/>
              <a:t>- </a:t>
            </a:r>
            <a:r>
              <a:rPr lang="sl-SI" sz="1200" cap="none" dirty="0" err="1"/>
              <a:t>Result</a:t>
            </a:r>
            <a:r>
              <a:rPr lang="sl-SI" sz="1200" cap="none" dirty="0"/>
              <a:t> 4</a:t>
            </a:r>
          </a:p>
          <a:p>
            <a:r>
              <a:rPr lang="sl-SI" sz="1200" dirty="0"/>
              <a:t>- </a:t>
            </a:r>
            <a:r>
              <a:rPr lang="sl-SI" sz="1200" dirty="0" err="1"/>
              <a:t>Result</a:t>
            </a:r>
            <a:r>
              <a:rPr lang="sl-SI" sz="1200" dirty="0"/>
              <a:t> 5</a:t>
            </a:r>
            <a:endParaRPr lang="sl-si" sz="1200" cap="none" dirty="0"/>
          </a:p>
          <a:p>
            <a:endParaRPr lang="sl-si" sz="1200" cap="none" dirty="0"/>
          </a:p>
          <a:p>
            <a:endParaRPr lang="sl-si" cap="none" dirty="0"/>
          </a:p>
          <a:p>
            <a:endParaRPr lang="sl-si" cap="none" dirty="0"/>
          </a:p>
        </p:txBody>
      </p:sp>
      <p:grpSp>
        <p:nvGrpSpPr>
          <p:cNvPr id="10" name="Google Shape;731;p54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KRsgZhMAAAAlAAAAAQAAAA8BAAAAkAAAAEgAAACQAAAASAAAAAAAAAAAAAAAAAAAABcAAAAUAAAAAAAAAAAAAAD/fwAA/38AAAAAAAAJAAAABAAAAAAWABcfAAAAVAAAAAAAAAAAAAAAAAAAAAAAAAAAAAAAAAAAAAAAAAAAAAAAAAAAAAAAAAAAAAAAAAAAAAAAAAAAAAAAAAAAAAAAAAAAAAAAAAAAAAAAAAAAAAAAAAAAACEAAAAYAAAAFAAAAIQdAAA/EQAAujAAAOEbAAAQAAAAJgAAAAgAAAD/////AAAAAA=="/>
              </a:ext>
            </a:extLst>
          </p:cNvGrpSpPr>
          <p:nvPr/>
        </p:nvGrpSpPr>
        <p:grpSpPr>
          <a:xfrm>
            <a:off x="4798060" y="2803525"/>
            <a:ext cx="3122930" cy="1728470"/>
            <a:chOff x="4798060" y="2803525"/>
            <a:chExt cx="3122930" cy="1728470"/>
          </a:xfrm>
        </p:grpSpPr>
        <p:grpSp>
          <p:nvGrpSpPr>
            <p:cNvPr id="265" name="Google Shape;732;p54"/>
            <p:cNvGrp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KRsgZhMAAAAlAAAAAQAAAA8BAAAAkAAAAEgAAACQAAAASAAAAAAAAAAAAAAAAAAAABcAAAAUAAAAAAAAAAAAAAD/fwAA/38AAAAAAAAJAAAABAAAAAAAAAAfAAAAVAAAAAAAAAAAAAAAAAAAAAAAAAAAAAAAAAAAAAAAAAAAAAAAAAAAAAAAAAAAAAAAAAAAAAAAAAAAAAAAAAAAAAAAAAAAAAAAAAAAAAAAAAAAAAAAAAAAACEAAAAYAAAAFAAAACQpAAC1FQAAeykAAAQWAAAAAAAAJgAAAAgAAAD/////AAAAAA=="/>
                </a:ext>
              </a:extLst>
            </p:cNvGrpSpPr>
            <p:nvPr/>
          </p:nvGrpSpPr>
          <p:grpSpPr>
            <a:xfrm>
              <a:off x="6687820" y="3528695"/>
              <a:ext cx="55245" cy="50165"/>
              <a:chOff x="6687820" y="3528695"/>
              <a:chExt cx="55245" cy="50165"/>
            </a:xfrm>
          </p:grpSpPr>
          <p:sp>
            <p:nvSpPr>
              <p:cNvPr id="267" name="Google Shape;733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aRoAANcPAADDGgAAHhAAAAAAAAAA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H92p8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JCkAALUVAABfKQAA4hUAAAAAAAAmAAAACAAAAP//////////"/>
                  </a:ext>
                </a:extLst>
              </p:cNvSpPr>
              <p:nvPr/>
            </p:nvSpPr>
            <p:spPr>
              <a:xfrm>
                <a:off x="6687820" y="3528695"/>
                <a:ext cx="37465" cy="28575"/>
              </a:xfrm>
              <a:custGeom>
                <a:avLst/>
                <a:gdLst/>
                <a:ahLst/>
                <a:cxnLst/>
                <a:rect l="0" t="0" r="37465" b="28575"/>
                <a:pathLst>
                  <a:path w="37465" h="28575">
                    <a:moveTo>
                      <a:pt x="37465" y="14287"/>
                    </a:moveTo>
                    <a:lnTo>
                      <a:pt x="30434" y="7514"/>
                    </a:lnTo>
                    <a:lnTo>
                      <a:pt x="0" y="0"/>
                    </a:lnTo>
                    <a:lnTo>
                      <a:pt x="1556" y="13166"/>
                    </a:lnTo>
                    <a:lnTo>
                      <a:pt x="15602" y="23302"/>
                    </a:lnTo>
                    <a:lnTo>
                      <a:pt x="31991" y="28575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</p:sp>
          <p:sp>
            <p:nvSpPr>
              <p:cNvPr id="266" name="Google Shape;734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H4un9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KikAAMQVAAB7KQAABBYAAAAAAAAmAAAACAAAAP//////////"/>
                  </a:ext>
                </a:extLst>
              </p:cNvSpPr>
              <p:nvPr/>
            </p:nvSpPr>
            <p:spPr>
              <a:xfrm>
                <a:off x="6691630" y="3538220"/>
                <a:ext cx="51435" cy="40640"/>
              </a:xfrm>
              <a:custGeom>
                <a:avLst/>
                <a:gdLst/>
                <a:ahLst/>
                <a:cxnLst/>
                <a:rect l="0" t="0" r="51435" b="40640"/>
                <a:pathLst>
                  <a:path w="51435" h="40640">
                    <a:moveTo>
                      <a:pt x="32919" y="16"/>
                    </a:moveTo>
                    <a:lnTo>
                      <a:pt x="29822" y="3945"/>
                    </a:lnTo>
                    <a:lnTo>
                      <a:pt x="26741" y="4916"/>
                    </a:lnTo>
                    <a:lnTo>
                      <a:pt x="26053" y="6559"/>
                    </a:lnTo>
                    <a:lnTo>
                      <a:pt x="21596" y="6231"/>
                    </a:lnTo>
                    <a:lnTo>
                      <a:pt x="20564" y="4274"/>
                    </a:lnTo>
                    <a:lnTo>
                      <a:pt x="16107" y="986"/>
                    </a:lnTo>
                    <a:lnTo>
                      <a:pt x="13714" y="658"/>
                    </a:lnTo>
                    <a:lnTo>
                      <a:pt x="13026" y="986"/>
                    </a:lnTo>
                    <a:lnTo>
                      <a:pt x="12338" y="3945"/>
                    </a:lnTo>
                    <a:lnTo>
                      <a:pt x="14747" y="4916"/>
                    </a:lnTo>
                    <a:lnTo>
                      <a:pt x="16107" y="7217"/>
                    </a:lnTo>
                    <a:lnTo>
                      <a:pt x="15779" y="10489"/>
                    </a:lnTo>
                    <a:lnTo>
                      <a:pt x="12338" y="8861"/>
                    </a:lnTo>
                    <a:lnTo>
                      <a:pt x="8913" y="8203"/>
                    </a:lnTo>
                    <a:lnTo>
                      <a:pt x="3424" y="5573"/>
                    </a:lnTo>
                    <a:lnTo>
                      <a:pt x="0" y="6559"/>
                    </a:lnTo>
                    <a:lnTo>
                      <a:pt x="0" y="8203"/>
                    </a:lnTo>
                    <a:lnTo>
                      <a:pt x="1720" y="9831"/>
                    </a:lnTo>
                    <a:lnTo>
                      <a:pt x="5145" y="10489"/>
                    </a:lnTo>
                    <a:lnTo>
                      <a:pt x="6865" y="12461"/>
                    </a:lnTo>
                    <a:lnTo>
                      <a:pt x="6177" y="14418"/>
                    </a:lnTo>
                    <a:lnTo>
                      <a:pt x="6177" y="16062"/>
                    </a:lnTo>
                    <a:lnTo>
                      <a:pt x="10290" y="19005"/>
                    </a:lnTo>
                    <a:lnTo>
                      <a:pt x="10290" y="20978"/>
                    </a:lnTo>
                    <a:lnTo>
                      <a:pt x="8913" y="22277"/>
                    </a:lnTo>
                    <a:lnTo>
                      <a:pt x="10290" y="25236"/>
                    </a:lnTo>
                    <a:lnTo>
                      <a:pt x="14403" y="27192"/>
                    </a:lnTo>
                    <a:lnTo>
                      <a:pt x="17483" y="27192"/>
                    </a:lnTo>
                    <a:lnTo>
                      <a:pt x="19548" y="29165"/>
                    </a:lnTo>
                    <a:lnTo>
                      <a:pt x="17139" y="29494"/>
                    </a:lnTo>
                    <a:lnTo>
                      <a:pt x="18171" y="32108"/>
                    </a:lnTo>
                    <a:lnTo>
                      <a:pt x="17827" y="32766"/>
                    </a:lnTo>
                    <a:lnTo>
                      <a:pt x="17827" y="35051"/>
                    </a:lnTo>
                    <a:lnTo>
                      <a:pt x="19204" y="35380"/>
                    </a:lnTo>
                    <a:lnTo>
                      <a:pt x="20908" y="34409"/>
                    </a:lnTo>
                    <a:lnTo>
                      <a:pt x="20908" y="33752"/>
                    </a:lnTo>
                    <a:lnTo>
                      <a:pt x="21596" y="32766"/>
                    </a:lnTo>
                    <a:lnTo>
                      <a:pt x="22628" y="32437"/>
                    </a:lnTo>
                    <a:lnTo>
                      <a:pt x="24349" y="30464"/>
                    </a:lnTo>
                    <a:lnTo>
                      <a:pt x="25709" y="30151"/>
                    </a:lnTo>
                    <a:lnTo>
                      <a:pt x="26397" y="28507"/>
                    </a:lnTo>
                    <a:lnTo>
                      <a:pt x="27773" y="28507"/>
                    </a:lnTo>
                    <a:lnTo>
                      <a:pt x="29822" y="27192"/>
                    </a:lnTo>
                    <a:lnTo>
                      <a:pt x="30854" y="27192"/>
                    </a:lnTo>
                    <a:lnTo>
                      <a:pt x="30854" y="27521"/>
                    </a:lnTo>
                    <a:lnTo>
                      <a:pt x="31542" y="27521"/>
                    </a:lnTo>
                    <a:lnTo>
                      <a:pt x="32574" y="29165"/>
                    </a:lnTo>
                    <a:lnTo>
                      <a:pt x="33607" y="30464"/>
                    </a:lnTo>
                    <a:lnTo>
                      <a:pt x="32919" y="31122"/>
                    </a:lnTo>
                    <a:lnTo>
                      <a:pt x="33263" y="32108"/>
                    </a:lnTo>
                    <a:lnTo>
                      <a:pt x="35311" y="33423"/>
                    </a:lnTo>
                    <a:lnTo>
                      <a:pt x="32574" y="35380"/>
                    </a:lnTo>
                    <a:lnTo>
                      <a:pt x="35311" y="38667"/>
                    </a:lnTo>
                    <a:lnTo>
                      <a:pt x="37031" y="39309"/>
                    </a:lnTo>
                    <a:lnTo>
                      <a:pt x="37720" y="40296"/>
                    </a:lnTo>
                    <a:lnTo>
                      <a:pt x="39424" y="40624"/>
                    </a:lnTo>
                    <a:lnTo>
                      <a:pt x="40112" y="40296"/>
                    </a:lnTo>
                    <a:lnTo>
                      <a:pt x="40112" y="37024"/>
                    </a:lnTo>
                    <a:lnTo>
                      <a:pt x="39768" y="36037"/>
                    </a:lnTo>
                    <a:lnTo>
                      <a:pt x="39768" y="34409"/>
                    </a:lnTo>
                    <a:lnTo>
                      <a:pt x="39424" y="32437"/>
                    </a:lnTo>
                    <a:lnTo>
                      <a:pt x="39768" y="30793"/>
                    </a:lnTo>
                    <a:lnTo>
                      <a:pt x="40456" y="30464"/>
                    </a:lnTo>
                    <a:lnTo>
                      <a:pt x="41832" y="31779"/>
                    </a:lnTo>
                    <a:lnTo>
                      <a:pt x="41144" y="33423"/>
                    </a:lnTo>
                    <a:lnTo>
                      <a:pt x="41832" y="34409"/>
                    </a:lnTo>
                    <a:lnTo>
                      <a:pt x="42177" y="33423"/>
                    </a:lnTo>
                    <a:lnTo>
                      <a:pt x="42177" y="30464"/>
                    </a:lnTo>
                    <a:lnTo>
                      <a:pt x="43192" y="29494"/>
                    </a:lnTo>
                    <a:lnTo>
                      <a:pt x="43192" y="27850"/>
                    </a:lnTo>
                    <a:lnTo>
                      <a:pt x="42177" y="27192"/>
                    </a:lnTo>
                    <a:lnTo>
                      <a:pt x="42865" y="25564"/>
                    </a:lnTo>
                    <a:lnTo>
                      <a:pt x="43537" y="24249"/>
                    </a:lnTo>
                    <a:lnTo>
                      <a:pt x="43192" y="22606"/>
                    </a:lnTo>
                    <a:lnTo>
                      <a:pt x="43192" y="20320"/>
                    </a:lnTo>
                    <a:lnTo>
                      <a:pt x="45601" y="18019"/>
                    </a:lnTo>
                    <a:lnTo>
                      <a:pt x="48338" y="17690"/>
                    </a:lnTo>
                    <a:lnTo>
                      <a:pt x="49714" y="17048"/>
                    </a:lnTo>
                    <a:lnTo>
                      <a:pt x="51435" y="17048"/>
                    </a:lnTo>
                    <a:lnTo>
                      <a:pt x="49714" y="15404"/>
                    </a:lnTo>
                    <a:lnTo>
                      <a:pt x="47322" y="14089"/>
                    </a:lnTo>
                    <a:lnTo>
                      <a:pt x="44913" y="14418"/>
                    </a:lnTo>
                    <a:lnTo>
                      <a:pt x="42865" y="12790"/>
                    </a:lnTo>
                    <a:lnTo>
                      <a:pt x="42177" y="11146"/>
                    </a:lnTo>
                    <a:lnTo>
                      <a:pt x="39424" y="9174"/>
                    </a:lnTo>
                    <a:lnTo>
                      <a:pt x="38064" y="6559"/>
                    </a:lnTo>
                    <a:lnTo>
                      <a:pt x="38064" y="4916"/>
                    </a:lnTo>
                    <a:lnTo>
                      <a:pt x="34967" y="1315"/>
                    </a:lnTo>
                    <a:lnTo>
                      <a:pt x="32919" y="16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" name="Google Shape;735;p54"/>
            <p:cNvGrp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KRsgZhMAAAAlAAAAAQAAAA8BAAAAkAAAAEgAAACQAAAASAAAAAAAAAAAAAAAAAAAABcAAAAUAAAAAAAAAAAAAAD/fwAA/38AAAAAAAAJAAAABAAAAOdU9zUfAAAAVAAAAAAAAAAAAAAAAAAAAAAAAAAAAAAAAAAAAAAAAAAAAAAAAAAAAAAAAAAAAAAAAAAAAAAAAAAAAAAAAAAAAAAAAAAAAAAAAAAAAAAAAAAAAAAAAAAAACEAAAAYAAAAFAAAAPcnAAByEQAAqS8AANIVAAAAAAAAJgAAAAgAAAD/////AAAAAA=="/>
                </a:ext>
              </a:extLst>
            </p:cNvGrpSpPr>
            <p:nvPr/>
          </p:nvGrpSpPr>
          <p:grpSpPr>
            <a:xfrm>
              <a:off x="6496685" y="2835910"/>
              <a:ext cx="1250950" cy="711200"/>
              <a:chOff x="6496685" y="2835910"/>
              <a:chExt cx="1250950" cy="711200"/>
            </a:xfrm>
          </p:grpSpPr>
          <p:sp>
            <p:nvSpPr>
              <p:cNvPr id="264" name="Google Shape;736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tBkAAPgOAAASGgAAXw8AAAAAAAAA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JDjp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rigAACsVAADsKAAAaxUAAAAAAAAmAAAACAAAAP//////////"/>
                  </a:ext>
                </a:extLst>
              </p:cNvSpPr>
              <p:nvPr/>
            </p:nvSpPr>
            <p:spPr>
              <a:xfrm>
                <a:off x="6612890" y="3441065"/>
                <a:ext cx="39370" cy="40640"/>
              </a:xfrm>
              <a:custGeom>
                <a:avLst/>
                <a:gdLst/>
                <a:ahLst/>
                <a:cxnLst/>
                <a:rect l="0" t="0" r="39370" b="40640"/>
                <a:pathLst>
                  <a:path w="39370" h="40640">
                    <a:moveTo>
                      <a:pt x="10439" y="37569"/>
                    </a:moveTo>
                    <a:lnTo>
                      <a:pt x="19277" y="40640"/>
                    </a:lnTo>
                    <a:lnTo>
                      <a:pt x="39370" y="31443"/>
                    </a:lnTo>
                    <a:lnTo>
                      <a:pt x="36952" y="0"/>
                    </a:lnTo>
                    <a:lnTo>
                      <a:pt x="8838" y="0"/>
                    </a:lnTo>
                    <a:lnTo>
                      <a:pt x="0" y="27608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</p:sp>
          <p:grpSp>
            <p:nvGrpSpPr>
              <p:cNvPr id="257" name="Google Shape;737;p54"/>
              <p:cNvGrp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KRsgZhMAAAAlAAAAAQAAAA8BAAAAkAAAAEgAAACQAAAASAAAAAAAAAAAAAAAAAAAABcAAAAUAAAAAAAAAAAAAAD/fwAA/38AAAAAAAAJAAAABAAAAOari6gfAAAAVAAAAAAAAAAAAAAAAAAAAAAAAAAAAAAAAAAAAAAAAAAAAAAAAAAAAAAAAAAAAAAAAAAAAAAAAAAAAAAAAAAAAAAAAAAAAAAAAAAAAAAAAAAAAAAAAAAAACEAAAAYAAAAFAAAAPcnAAByEQAAqS8AANIVAAAAAAAAJgAAAAgAAAD/////AAAAAA=="/>
                  </a:ext>
                </a:extLst>
              </p:cNvGrpSpPr>
              <p:nvPr/>
            </p:nvGrpSpPr>
            <p:grpSpPr>
              <a:xfrm>
                <a:off x="6496685" y="2835910"/>
                <a:ext cx="1250950" cy="711200"/>
                <a:chOff x="6496685" y="2835910"/>
                <a:chExt cx="1250950" cy="711200"/>
              </a:xfrm>
            </p:grpSpPr>
            <p:sp>
              <p:nvSpPr>
                <p:cNvPr id="263" name="Google Shape;738;p54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mxgAAE4MAAAeIgAAcQ8AAAAAAAAA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M6fE6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9ycAAIITAAArLgAAdhUAAAAAAAAmAAAACAAAAP//////////"/>
                    </a:ext>
                  </a:extLst>
                </p:cNvSpPr>
                <p:nvPr/>
              </p:nvSpPr>
              <p:spPr>
                <a:xfrm>
                  <a:off x="6496685" y="3171190"/>
                  <a:ext cx="1008380" cy="317500"/>
                </a:xfrm>
                <a:custGeom>
                  <a:avLst/>
                  <a:gdLst/>
                  <a:ahLst/>
                  <a:cxnLst/>
                  <a:rect l="0" t="0" r="1008380" b="317500"/>
                  <a:pathLst>
                    <a:path w="1008380" h="317500">
                      <a:moveTo>
                        <a:pt x="25994" y="4965"/>
                      </a:moveTo>
                      <a:lnTo>
                        <a:pt x="1729" y="0"/>
                      </a:lnTo>
                      <a:lnTo>
                        <a:pt x="0" y="38038"/>
                      </a:lnTo>
                      <a:lnTo>
                        <a:pt x="17319" y="140556"/>
                      </a:lnTo>
                      <a:lnTo>
                        <a:pt x="64105" y="152135"/>
                      </a:lnTo>
                      <a:lnTo>
                        <a:pt x="34654" y="158750"/>
                      </a:lnTo>
                      <a:lnTo>
                        <a:pt x="8659" y="162065"/>
                      </a:lnTo>
                      <a:lnTo>
                        <a:pt x="24249" y="211667"/>
                      </a:lnTo>
                      <a:lnTo>
                        <a:pt x="64105" y="267883"/>
                      </a:lnTo>
                      <a:lnTo>
                        <a:pt x="136870" y="289392"/>
                      </a:lnTo>
                      <a:lnTo>
                        <a:pt x="162864" y="282777"/>
                      </a:lnTo>
                      <a:lnTo>
                        <a:pt x="216581" y="317500"/>
                      </a:lnTo>
                      <a:lnTo>
                        <a:pt x="233900" y="294341"/>
                      </a:lnTo>
                      <a:lnTo>
                        <a:pt x="469545" y="269548"/>
                      </a:lnTo>
                      <a:lnTo>
                        <a:pt x="582165" y="262934"/>
                      </a:lnTo>
                      <a:lnTo>
                        <a:pt x="788342" y="262934"/>
                      </a:lnTo>
                      <a:lnTo>
                        <a:pt x="809134" y="236475"/>
                      </a:lnTo>
                      <a:lnTo>
                        <a:pt x="966796" y="315850"/>
                      </a:lnTo>
                      <a:lnTo>
                        <a:pt x="980657" y="299306"/>
                      </a:lnTo>
                      <a:lnTo>
                        <a:pt x="1008380" y="287727"/>
                      </a:lnTo>
                      <a:lnTo>
                        <a:pt x="996263" y="210017"/>
                      </a:lnTo>
                      <a:lnTo>
                        <a:pt x="755417" y="49617"/>
                      </a:lnTo>
                      <a:lnTo>
                        <a:pt x="211379" y="162065"/>
                      </a:lnTo>
                      <a:lnTo>
                        <a:pt x="74509" y="109148"/>
                      </a:lnTo>
                      <a:lnTo>
                        <a:pt x="39856" y="54582"/>
                      </a:lnTo>
                      <a:lnTo>
                        <a:pt x="32925" y="28124"/>
                      </a:lnTo>
                      <a:close/>
                    </a:path>
                  </a:pathLst>
                </a:custGeom>
                <a:solidFill>
                  <a:srgbClr val="523E32"/>
                </a:solidFill>
                <a:ln w="9525" cap="flat" cmpd="sng" algn="ctr">
                  <a:solidFill>
                    <a:srgbClr val="523E32"/>
                  </a:solidFill>
                  <a:prstDash val="solid"/>
                  <a:headEnd type="none"/>
                  <a:tailEnd type="none"/>
                </a:ln>
                <a:effectLst/>
              </p:spPr>
            </p:sp>
            <p:sp>
              <p:nvSpPr>
                <p:cNvPr id="262" name="Google Shape;739;p54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eCoAAKwRAAC0KgAA9BEAAAAAAAAmAAAACAAAAP//////////"/>
                    </a:ext>
                  </a:extLst>
                </p:cNvSpPr>
                <p:nvPr/>
              </p:nvSpPr>
              <p:spPr>
                <a:xfrm>
                  <a:off x="6903720" y="2872740"/>
                  <a:ext cx="38100" cy="45720"/>
                </a:xfrm>
                <a:custGeom>
                  <a:avLst/>
                  <a:gdLst/>
                  <a:ahLst/>
                  <a:cxnLst/>
                  <a:rect l="0" t="0" r="38100" b="45720"/>
                  <a:pathLst>
                    <a:path w="38100" h="45720">
                      <a:moveTo>
                        <a:pt x="3443" y="15"/>
                      </a:moveTo>
                      <a:lnTo>
                        <a:pt x="2066" y="1301"/>
                      </a:lnTo>
                      <a:lnTo>
                        <a:pt x="2410" y="2928"/>
                      </a:lnTo>
                      <a:lnTo>
                        <a:pt x="4131" y="3904"/>
                      </a:lnTo>
                      <a:lnTo>
                        <a:pt x="5492" y="5516"/>
                      </a:lnTo>
                      <a:lnTo>
                        <a:pt x="4476" y="6492"/>
                      </a:lnTo>
                      <a:lnTo>
                        <a:pt x="3443" y="6492"/>
                      </a:lnTo>
                      <a:lnTo>
                        <a:pt x="2410" y="5190"/>
                      </a:lnTo>
                      <a:lnTo>
                        <a:pt x="1033" y="4539"/>
                      </a:lnTo>
                      <a:lnTo>
                        <a:pt x="361" y="4539"/>
                      </a:lnTo>
                      <a:lnTo>
                        <a:pt x="689" y="5516"/>
                      </a:lnTo>
                      <a:lnTo>
                        <a:pt x="361" y="8444"/>
                      </a:lnTo>
                      <a:lnTo>
                        <a:pt x="16" y="8754"/>
                      </a:lnTo>
                      <a:lnTo>
                        <a:pt x="16" y="11031"/>
                      </a:lnTo>
                      <a:lnTo>
                        <a:pt x="689" y="11682"/>
                      </a:lnTo>
                      <a:lnTo>
                        <a:pt x="2066" y="12007"/>
                      </a:lnTo>
                      <a:lnTo>
                        <a:pt x="3098" y="13293"/>
                      </a:lnTo>
                      <a:lnTo>
                        <a:pt x="2410" y="14920"/>
                      </a:lnTo>
                      <a:lnTo>
                        <a:pt x="4820" y="19459"/>
                      </a:lnTo>
                      <a:lnTo>
                        <a:pt x="5836" y="20761"/>
                      </a:lnTo>
                      <a:lnTo>
                        <a:pt x="7558" y="20761"/>
                      </a:lnTo>
                      <a:lnTo>
                        <a:pt x="6525" y="21721"/>
                      </a:lnTo>
                      <a:lnTo>
                        <a:pt x="4820" y="22372"/>
                      </a:lnTo>
                      <a:lnTo>
                        <a:pt x="3787" y="24975"/>
                      </a:lnTo>
                      <a:lnTo>
                        <a:pt x="5492" y="28213"/>
                      </a:lnTo>
                      <a:lnTo>
                        <a:pt x="6525" y="30800"/>
                      </a:lnTo>
                      <a:lnTo>
                        <a:pt x="6525" y="32752"/>
                      </a:lnTo>
                      <a:lnTo>
                        <a:pt x="7213" y="33728"/>
                      </a:lnTo>
                      <a:lnTo>
                        <a:pt x="7558" y="35340"/>
                      </a:lnTo>
                      <a:lnTo>
                        <a:pt x="6869" y="35990"/>
                      </a:lnTo>
                      <a:lnTo>
                        <a:pt x="8246" y="38903"/>
                      </a:lnTo>
                      <a:lnTo>
                        <a:pt x="8935" y="41506"/>
                      </a:lnTo>
                      <a:lnTo>
                        <a:pt x="10640" y="42792"/>
                      </a:lnTo>
                      <a:lnTo>
                        <a:pt x="10640" y="44419"/>
                      </a:lnTo>
                      <a:lnTo>
                        <a:pt x="12017" y="45720"/>
                      </a:lnTo>
                      <a:lnTo>
                        <a:pt x="14410" y="45069"/>
                      </a:lnTo>
                      <a:lnTo>
                        <a:pt x="15788" y="42482"/>
                      </a:lnTo>
                      <a:lnTo>
                        <a:pt x="17853" y="39554"/>
                      </a:lnTo>
                      <a:lnTo>
                        <a:pt x="19214" y="38903"/>
                      </a:lnTo>
                      <a:lnTo>
                        <a:pt x="18870" y="37617"/>
                      </a:lnTo>
                      <a:lnTo>
                        <a:pt x="19214" y="35990"/>
                      </a:lnTo>
                      <a:lnTo>
                        <a:pt x="23329" y="33078"/>
                      </a:lnTo>
                      <a:lnTo>
                        <a:pt x="25050" y="32752"/>
                      </a:lnTo>
                      <a:lnTo>
                        <a:pt x="26427" y="33728"/>
                      </a:lnTo>
                      <a:lnTo>
                        <a:pt x="27788" y="33728"/>
                      </a:lnTo>
                      <a:lnTo>
                        <a:pt x="28477" y="32102"/>
                      </a:lnTo>
                      <a:lnTo>
                        <a:pt x="29509" y="30800"/>
                      </a:lnTo>
                      <a:lnTo>
                        <a:pt x="31575" y="29840"/>
                      </a:lnTo>
                      <a:lnTo>
                        <a:pt x="34657" y="27562"/>
                      </a:lnTo>
                      <a:lnTo>
                        <a:pt x="35002" y="25935"/>
                      </a:lnTo>
                      <a:lnTo>
                        <a:pt x="36379" y="24975"/>
                      </a:lnTo>
                      <a:lnTo>
                        <a:pt x="38084" y="21411"/>
                      </a:lnTo>
                      <a:lnTo>
                        <a:pt x="37739" y="19459"/>
                      </a:lnTo>
                      <a:lnTo>
                        <a:pt x="35002" y="16547"/>
                      </a:lnTo>
                      <a:lnTo>
                        <a:pt x="33624" y="14594"/>
                      </a:lnTo>
                      <a:lnTo>
                        <a:pt x="33624" y="12968"/>
                      </a:lnTo>
                      <a:lnTo>
                        <a:pt x="30887" y="11031"/>
                      </a:lnTo>
                      <a:lnTo>
                        <a:pt x="29165" y="11031"/>
                      </a:lnTo>
                      <a:lnTo>
                        <a:pt x="28132" y="11356"/>
                      </a:lnTo>
                      <a:lnTo>
                        <a:pt x="26772" y="10380"/>
                      </a:lnTo>
                      <a:lnTo>
                        <a:pt x="24706" y="9730"/>
                      </a:lnTo>
                      <a:lnTo>
                        <a:pt x="22657" y="7793"/>
                      </a:lnTo>
                      <a:lnTo>
                        <a:pt x="21624" y="7142"/>
                      </a:lnTo>
                      <a:lnTo>
                        <a:pt x="21280" y="8118"/>
                      </a:lnTo>
                      <a:lnTo>
                        <a:pt x="19902" y="7793"/>
                      </a:lnTo>
                      <a:lnTo>
                        <a:pt x="19558" y="6492"/>
                      </a:lnTo>
                      <a:lnTo>
                        <a:pt x="18198" y="4865"/>
                      </a:lnTo>
                      <a:lnTo>
                        <a:pt x="17165" y="4865"/>
                      </a:lnTo>
                      <a:lnTo>
                        <a:pt x="16476" y="6492"/>
                      </a:lnTo>
                      <a:lnTo>
                        <a:pt x="15788" y="6492"/>
                      </a:lnTo>
                      <a:lnTo>
                        <a:pt x="14066" y="3904"/>
                      </a:lnTo>
                      <a:lnTo>
                        <a:pt x="12705" y="3254"/>
                      </a:lnTo>
                      <a:lnTo>
                        <a:pt x="12705" y="3904"/>
                      </a:lnTo>
                      <a:lnTo>
                        <a:pt x="14066" y="5516"/>
                      </a:lnTo>
                      <a:lnTo>
                        <a:pt x="14066" y="6817"/>
                      </a:lnTo>
                      <a:lnTo>
                        <a:pt x="12705" y="7793"/>
                      </a:lnTo>
                      <a:lnTo>
                        <a:pt x="12705" y="9404"/>
                      </a:lnTo>
                      <a:lnTo>
                        <a:pt x="12017" y="9404"/>
                      </a:lnTo>
                      <a:lnTo>
                        <a:pt x="10984" y="8118"/>
                      </a:lnTo>
                      <a:lnTo>
                        <a:pt x="10640" y="2277"/>
                      </a:lnTo>
                      <a:lnTo>
                        <a:pt x="8935" y="1627"/>
                      </a:lnTo>
                      <a:lnTo>
                        <a:pt x="7213" y="1301"/>
                      </a:lnTo>
                      <a:lnTo>
                        <a:pt x="4476" y="15"/>
                      </a:lnTo>
                      <a:close/>
                    </a:path>
                  </a:pathLst>
                </a:custGeom>
                <a:solidFill>
                  <a:srgbClr val="523E32"/>
                </a:solidFill>
                <a:ln w="9525" cap="flat" cmpd="sng" algn="ctr">
                  <a:solidFill>
                    <a:srgbClr val="523E32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91440" rIns="91440" bIns="91440" numCol="1" spcCol="215900" anchor="ctr"/>
                <a:lstStyle/>
                <a:p>
                  <a:pPr mar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740;p54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Fs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+CkAAHIRAABwKgAA2BEAAAAAAAAmAAAACAAAAP//////////"/>
                    </a:ext>
                  </a:extLst>
                </p:cNvSpPr>
                <p:nvPr/>
              </p:nvSpPr>
              <p:spPr>
                <a:xfrm>
                  <a:off x="6822440" y="2835910"/>
                  <a:ext cx="76200" cy="64770"/>
                </a:xfrm>
                <a:custGeom>
                  <a:avLst/>
                  <a:gdLst/>
                  <a:ahLst/>
                  <a:cxnLst/>
                  <a:rect l="0" t="0" r="76200" b="64770"/>
                  <a:pathLst>
                    <a:path w="76200" h="64770">
                      <a:moveTo>
                        <a:pt x="6469" y="0"/>
                      </a:moveTo>
                      <a:lnTo>
                        <a:pt x="5803" y="980"/>
                      </a:lnTo>
                      <a:lnTo>
                        <a:pt x="5461" y="2613"/>
                      </a:lnTo>
                      <a:lnTo>
                        <a:pt x="5803" y="3904"/>
                      </a:lnTo>
                      <a:lnTo>
                        <a:pt x="5803" y="6191"/>
                      </a:lnTo>
                      <a:lnTo>
                        <a:pt x="4096" y="8135"/>
                      </a:lnTo>
                      <a:lnTo>
                        <a:pt x="2389" y="11075"/>
                      </a:lnTo>
                      <a:lnTo>
                        <a:pt x="358" y="13673"/>
                      </a:lnTo>
                      <a:lnTo>
                        <a:pt x="16" y="15306"/>
                      </a:lnTo>
                      <a:lnTo>
                        <a:pt x="358" y="22134"/>
                      </a:lnTo>
                      <a:lnTo>
                        <a:pt x="1707" y="23441"/>
                      </a:lnTo>
                      <a:lnTo>
                        <a:pt x="3413" y="24094"/>
                      </a:lnTo>
                      <a:lnTo>
                        <a:pt x="3755" y="25712"/>
                      </a:lnTo>
                      <a:lnTo>
                        <a:pt x="3072" y="30596"/>
                      </a:lnTo>
                      <a:lnTo>
                        <a:pt x="2048" y="32556"/>
                      </a:lnTo>
                      <a:lnTo>
                        <a:pt x="1707" y="34174"/>
                      </a:lnTo>
                      <a:lnTo>
                        <a:pt x="2048" y="35480"/>
                      </a:lnTo>
                      <a:lnTo>
                        <a:pt x="3072" y="35154"/>
                      </a:lnTo>
                      <a:lnTo>
                        <a:pt x="4437" y="33520"/>
                      </a:lnTo>
                      <a:lnTo>
                        <a:pt x="6811" y="32556"/>
                      </a:lnTo>
                      <a:lnTo>
                        <a:pt x="7835" y="33520"/>
                      </a:lnTo>
                      <a:lnTo>
                        <a:pt x="8176" y="35154"/>
                      </a:lnTo>
                      <a:lnTo>
                        <a:pt x="10565" y="37098"/>
                      </a:lnTo>
                      <a:lnTo>
                        <a:pt x="12256" y="37098"/>
                      </a:lnTo>
                      <a:lnTo>
                        <a:pt x="13280" y="36460"/>
                      </a:lnTo>
                      <a:lnTo>
                        <a:pt x="14645" y="36787"/>
                      </a:lnTo>
                      <a:cubicBezTo>
                        <a:pt x="13962" y="38078"/>
                        <a:pt x="13962" y="39058"/>
                        <a:pt x="13962" y="40365"/>
                      </a:cubicBezTo>
                      <a:lnTo>
                        <a:pt x="13621" y="40365"/>
                      </a:lnTo>
                      <a:lnTo>
                        <a:pt x="11914" y="41329"/>
                      </a:lnTo>
                      <a:lnTo>
                        <a:pt x="10224" y="40365"/>
                      </a:lnTo>
                      <a:lnTo>
                        <a:pt x="8859" y="40365"/>
                      </a:lnTo>
                      <a:lnTo>
                        <a:pt x="7152" y="41656"/>
                      </a:lnTo>
                      <a:lnTo>
                        <a:pt x="5120" y="41656"/>
                      </a:lnTo>
                      <a:lnTo>
                        <a:pt x="4779" y="41982"/>
                      </a:lnTo>
                      <a:lnTo>
                        <a:pt x="5461" y="43289"/>
                      </a:lnTo>
                      <a:lnTo>
                        <a:pt x="7835" y="43616"/>
                      </a:lnTo>
                      <a:lnTo>
                        <a:pt x="8517" y="45249"/>
                      </a:lnTo>
                      <a:lnTo>
                        <a:pt x="10565" y="46213"/>
                      </a:lnTo>
                      <a:lnTo>
                        <a:pt x="11914" y="47846"/>
                      </a:lnTo>
                      <a:lnTo>
                        <a:pt x="14645" y="48500"/>
                      </a:lnTo>
                      <a:lnTo>
                        <a:pt x="18042" y="48500"/>
                      </a:lnTo>
                      <a:lnTo>
                        <a:pt x="19066" y="48826"/>
                      </a:lnTo>
                      <a:lnTo>
                        <a:pt x="18384" y="49480"/>
                      </a:lnTo>
                      <a:lnTo>
                        <a:pt x="15653" y="50117"/>
                      </a:lnTo>
                      <a:lnTo>
                        <a:pt x="13621" y="50117"/>
                      </a:lnTo>
                      <a:lnTo>
                        <a:pt x="13621" y="51097"/>
                      </a:lnTo>
                      <a:lnTo>
                        <a:pt x="15312" y="51751"/>
                      </a:lnTo>
                      <a:lnTo>
                        <a:pt x="17360" y="51751"/>
                      </a:lnTo>
                      <a:lnTo>
                        <a:pt x="19066" y="50444"/>
                      </a:lnTo>
                      <a:lnTo>
                        <a:pt x="21439" y="48826"/>
                      </a:lnTo>
                      <a:lnTo>
                        <a:pt x="22463" y="48173"/>
                      </a:lnTo>
                      <a:lnTo>
                        <a:pt x="23487" y="45560"/>
                      </a:lnTo>
                      <a:lnTo>
                        <a:pt x="24837" y="42962"/>
                      </a:lnTo>
                      <a:lnTo>
                        <a:pt x="24154" y="41656"/>
                      </a:lnTo>
                      <a:lnTo>
                        <a:pt x="20415" y="39385"/>
                      </a:lnTo>
                      <a:lnTo>
                        <a:pt x="18725" y="39058"/>
                      </a:lnTo>
                      <a:lnTo>
                        <a:pt x="18725" y="37098"/>
                      </a:lnTo>
                      <a:lnTo>
                        <a:pt x="20415" y="37425"/>
                      </a:lnTo>
                      <a:lnTo>
                        <a:pt x="22463" y="37098"/>
                      </a:lnTo>
                      <a:lnTo>
                        <a:pt x="25519" y="35480"/>
                      </a:lnTo>
                      <a:lnTo>
                        <a:pt x="26885" y="33847"/>
                      </a:lnTo>
                      <a:lnTo>
                        <a:pt x="26885" y="32229"/>
                      </a:lnTo>
                      <a:lnTo>
                        <a:pt x="28916" y="30270"/>
                      </a:lnTo>
                      <a:lnTo>
                        <a:pt x="31988" y="27999"/>
                      </a:lnTo>
                      <a:lnTo>
                        <a:pt x="34362" y="30596"/>
                      </a:lnTo>
                      <a:lnTo>
                        <a:pt x="32671" y="31250"/>
                      </a:lnTo>
                      <a:lnTo>
                        <a:pt x="31988" y="32556"/>
                      </a:lnTo>
                      <a:lnTo>
                        <a:pt x="31988" y="33847"/>
                      </a:lnTo>
                      <a:lnTo>
                        <a:pt x="29258" y="34174"/>
                      </a:lnTo>
                      <a:lnTo>
                        <a:pt x="27567" y="35480"/>
                      </a:lnTo>
                      <a:lnTo>
                        <a:pt x="26885" y="38405"/>
                      </a:lnTo>
                      <a:lnTo>
                        <a:pt x="26885" y="40038"/>
                      </a:lnTo>
                      <a:lnTo>
                        <a:pt x="28575" y="41018"/>
                      </a:lnTo>
                      <a:lnTo>
                        <a:pt x="29599" y="41018"/>
                      </a:lnTo>
                      <a:lnTo>
                        <a:pt x="30623" y="42309"/>
                      </a:lnTo>
                      <a:lnTo>
                        <a:pt x="28575" y="44595"/>
                      </a:lnTo>
                      <a:lnTo>
                        <a:pt x="27909" y="46213"/>
                      </a:lnTo>
                      <a:lnTo>
                        <a:pt x="28916" y="48826"/>
                      </a:lnTo>
                      <a:lnTo>
                        <a:pt x="28575" y="50117"/>
                      </a:lnTo>
                      <a:lnTo>
                        <a:pt x="25519" y="51751"/>
                      </a:lnTo>
                      <a:lnTo>
                        <a:pt x="25178" y="52731"/>
                      </a:lnTo>
                      <a:lnTo>
                        <a:pt x="27226" y="53711"/>
                      </a:lnTo>
                      <a:lnTo>
                        <a:pt x="28250" y="54675"/>
                      </a:lnTo>
                      <a:lnTo>
                        <a:pt x="28916" y="54348"/>
                      </a:lnTo>
                      <a:lnTo>
                        <a:pt x="28575" y="53057"/>
                      </a:lnTo>
                      <a:lnTo>
                        <a:pt x="28916" y="52077"/>
                      </a:lnTo>
                      <a:lnTo>
                        <a:pt x="30623" y="53057"/>
                      </a:lnTo>
                      <a:lnTo>
                        <a:pt x="32330" y="54348"/>
                      </a:lnTo>
                      <a:lnTo>
                        <a:pt x="34020" y="53384"/>
                      </a:lnTo>
                      <a:lnTo>
                        <a:pt x="35386" y="53384"/>
                      </a:lnTo>
                      <a:lnTo>
                        <a:pt x="36410" y="55002"/>
                      </a:lnTo>
                      <a:lnTo>
                        <a:pt x="37759" y="58268"/>
                      </a:lnTo>
                      <a:lnTo>
                        <a:pt x="39124" y="59559"/>
                      </a:lnTo>
                      <a:lnTo>
                        <a:pt x="41172" y="59886"/>
                      </a:lnTo>
                      <a:lnTo>
                        <a:pt x="43204" y="61192"/>
                      </a:lnTo>
                      <a:lnTo>
                        <a:pt x="44911" y="61519"/>
                      </a:lnTo>
                      <a:lnTo>
                        <a:pt x="47284" y="60212"/>
                      </a:lnTo>
                      <a:lnTo>
                        <a:pt x="49673" y="59559"/>
                      </a:lnTo>
                      <a:lnTo>
                        <a:pt x="51022" y="60212"/>
                      </a:lnTo>
                      <a:lnTo>
                        <a:pt x="53412" y="61519"/>
                      </a:lnTo>
                      <a:lnTo>
                        <a:pt x="58174" y="61846"/>
                      </a:lnTo>
                      <a:lnTo>
                        <a:pt x="59864" y="61519"/>
                      </a:lnTo>
                      <a:lnTo>
                        <a:pt x="61230" y="61846"/>
                      </a:lnTo>
                      <a:lnTo>
                        <a:pt x="62937" y="61846"/>
                      </a:lnTo>
                      <a:lnTo>
                        <a:pt x="64286" y="63137"/>
                      </a:lnTo>
                      <a:lnTo>
                        <a:pt x="65992" y="64770"/>
                      </a:lnTo>
                      <a:lnTo>
                        <a:pt x="67699" y="64770"/>
                      </a:lnTo>
                      <a:lnTo>
                        <a:pt x="69389" y="63463"/>
                      </a:lnTo>
                      <a:lnTo>
                        <a:pt x="71438" y="61519"/>
                      </a:lnTo>
                      <a:lnTo>
                        <a:pt x="73811" y="60866"/>
                      </a:lnTo>
                      <a:lnTo>
                        <a:pt x="76200" y="57941"/>
                      </a:lnTo>
                      <a:lnTo>
                        <a:pt x="76200" y="56308"/>
                      </a:lnTo>
                      <a:lnTo>
                        <a:pt x="73811" y="53711"/>
                      </a:lnTo>
                      <a:lnTo>
                        <a:pt x="72803" y="53384"/>
                      </a:lnTo>
                      <a:lnTo>
                        <a:pt x="70413" y="51097"/>
                      </a:lnTo>
                      <a:lnTo>
                        <a:pt x="68040" y="50444"/>
                      </a:lnTo>
                      <a:lnTo>
                        <a:pt x="65992" y="49480"/>
                      </a:lnTo>
                      <a:lnTo>
                        <a:pt x="65310" y="47193"/>
                      </a:lnTo>
                      <a:lnTo>
                        <a:pt x="66675" y="47193"/>
                      </a:lnTo>
                      <a:lnTo>
                        <a:pt x="68040" y="48173"/>
                      </a:lnTo>
                      <a:lnTo>
                        <a:pt x="69731" y="48173"/>
                      </a:lnTo>
                      <a:lnTo>
                        <a:pt x="69731" y="46866"/>
                      </a:lnTo>
                      <a:lnTo>
                        <a:pt x="67699" y="43942"/>
                      </a:lnTo>
                      <a:lnTo>
                        <a:pt x="64627" y="41329"/>
                      </a:lnTo>
                      <a:lnTo>
                        <a:pt x="64627" y="38731"/>
                      </a:lnTo>
                      <a:lnTo>
                        <a:pt x="64286" y="36460"/>
                      </a:lnTo>
                      <a:lnTo>
                        <a:pt x="62595" y="35480"/>
                      </a:lnTo>
                      <a:lnTo>
                        <a:pt x="62595" y="33520"/>
                      </a:lnTo>
                      <a:lnTo>
                        <a:pt x="61571" y="32556"/>
                      </a:lnTo>
                      <a:lnTo>
                        <a:pt x="60888" y="32556"/>
                      </a:lnTo>
                      <a:lnTo>
                        <a:pt x="54777" y="28325"/>
                      </a:lnTo>
                      <a:lnTo>
                        <a:pt x="51363" y="27672"/>
                      </a:lnTo>
                      <a:lnTo>
                        <a:pt x="48308" y="28325"/>
                      </a:lnTo>
                      <a:lnTo>
                        <a:pt x="47966" y="29290"/>
                      </a:lnTo>
                      <a:lnTo>
                        <a:pt x="48308" y="30596"/>
                      </a:lnTo>
                      <a:lnTo>
                        <a:pt x="51022" y="33520"/>
                      </a:lnTo>
                      <a:lnTo>
                        <a:pt x="51022" y="34827"/>
                      </a:lnTo>
                      <a:lnTo>
                        <a:pt x="50014" y="36460"/>
                      </a:lnTo>
                      <a:lnTo>
                        <a:pt x="50014" y="38078"/>
                      </a:lnTo>
                      <a:lnTo>
                        <a:pt x="49673" y="40038"/>
                      </a:lnTo>
                      <a:lnTo>
                        <a:pt x="48308" y="42309"/>
                      </a:lnTo>
                      <a:lnTo>
                        <a:pt x="47625" y="43289"/>
                      </a:lnTo>
                      <a:lnTo>
                        <a:pt x="47284" y="41982"/>
                      </a:lnTo>
                      <a:lnTo>
                        <a:pt x="47966" y="40365"/>
                      </a:lnTo>
                      <a:lnTo>
                        <a:pt x="48308" y="38731"/>
                      </a:lnTo>
                      <a:lnTo>
                        <a:pt x="47625" y="38078"/>
                      </a:lnTo>
                      <a:lnTo>
                        <a:pt x="48308" y="35154"/>
                      </a:lnTo>
                      <a:lnTo>
                        <a:pt x="47625" y="33520"/>
                      </a:lnTo>
                      <a:lnTo>
                        <a:pt x="44569" y="29290"/>
                      </a:lnTo>
                      <a:lnTo>
                        <a:pt x="42180" y="27672"/>
                      </a:lnTo>
                      <a:lnTo>
                        <a:pt x="38783" y="27345"/>
                      </a:lnTo>
                      <a:lnTo>
                        <a:pt x="37759" y="27672"/>
                      </a:lnTo>
                      <a:lnTo>
                        <a:pt x="37092" y="29943"/>
                      </a:lnTo>
                      <a:lnTo>
                        <a:pt x="36410" y="30270"/>
                      </a:lnTo>
                      <a:cubicBezTo>
                        <a:pt x="35727" y="29290"/>
                        <a:pt x="34362" y="28636"/>
                        <a:pt x="33679" y="28325"/>
                      </a:cubicBezTo>
                      <a:lnTo>
                        <a:pt x="34362" y="27672"/>
                      </a:lnTo>
                      <a:lnTo>
                        <a:pt x="35386" y="26039"/>
                      </a:lnTo>
                      <a:lnTo>
                        <a:pt x="35386" y="24094"/>
                      </a:lnTo>
                      <a:lnTo>
                        <a:pt x="32330" y="22461"/>
                      </a:lnTo>
                      <a:lnTo>
                        <a:pt x="29258" y="20175"/>
                      </a:lnTo>
                      <a:lnTo>
                        <a:pt x="27567" y="17250"/>
                      </a:lnTo>
                      <a:lnTo>
                        <a:pt x="27567" y="15306"/>
                      </a:lnTo>
                      <a:lnTo>
                        <a:pt x="28575" y="13019"/>
                      </a:lnTo>
                      <a:lnTo>
                        <a:pt x="28575" y="11402"/>
                      </a:lnTo>
                      <a:lnTo>
                        <a:pt x="27567" y="11075"/>
                      </a:lnTo>
                      <a:lnTo>
                        <a:pt x="22805" y="11075"/>
                      </a:lnTo>
                      <a:lnTo>
                        <a:pt x="19408" y="9768"/>
                      </a:lnTo>
                      <a:lnTo>
                        <a:pt x="17018" y="8135"/>
                      </a:lnTo>
                      <a:lnTo>
                        <a:pt x="13280" y="3904"/>
                      </a:lnTo>
                      <a:lnTo>
                        <a:pt x="10565" y="1633"/>
                      </a:lnTo>
                      <a:lnTo>
                        <a:pt x="7493" y="0"/>
                      </a:lnTo>
                      <a:close/>
                    </a:path>
                  </a:pathLst>
                </a:custGeom>
                <a:solidFill>
                  <a:srgbClr val="523E32"/>
                </a:solidFill>
                <a:ln w="9525" cap="flat" cmpd="sng" algn="ctr">
                  <a:solidFill>
                    <a:srgbClr val="523E32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91440" rIns="91440" bIns="91440" numCol="1" spcCol="215900" anchor="ctr"/>
                <a:lstStyle/>
                <a:p>
                  <a:pPr mar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741;p54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Eo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7ygAAGISAAB2KQAAVBMAAAAAAAAmAAAACAAAAP//////////"/>
                    </a:ext>
                  </a:extLst>
                </p:cNvSpPr>
                <p:nvPr/>
              </p:nvSpPr>
              <p:spPr>
                <a:xfrm>
                  <a:off x="6654165" y="2988310"/>
                  <a:ext cx="85725" cy="153670"/>
                </a:xfrm>
                <a:custGeom>
                  <a:avLst/>
                  <a:gdLst/>
                  <a:ahLst/>
                  <a:cxnLst/>
                  <a:rect l="0" t="0" r="85725" b="153670"/>
                  <a:pathLst>
                    <a:path w="85725" h="153670">
                      <a:moveTo>
                        <a:pt x="77827" y="16"/>
                      </a:moveTo>
                      <a:lnTo>
                        <a:pt x="75779" y="982"/>
                      </a:lnTo>
                      <a:lnTo>
                        <a:pt x="75435" y="1965"/>
                      </a:lnTo>
                      <a:lnTo>
                        <a:pt x="74059" y="1637"/>
                      </a:lnTo>
                      <a:lnTo>
                        <a:pt x="72682" y="655"/>
                      </a:lnTo>
                      <a:lnTo>
                        <a:pt x="70978" y="982"/>
                      </a:lnTo>
                      <a:lnTo>
                        <a:pt x="68914" y="2619"/>
                      </a:lnTo>
                      <a:lnTo>
                        <a:pt x="68570" y="4256"/>
                      </a:lnTo>
                      <a:lnTo>
                        <a:pt x="67193" y="5223"/>
                      </a:lnTo>
                      <a:lnTo>
                        <a:pt x="65833" y="5551"/>
                      </a:lnTo>
                      <a:lnTo>
                        <a:pt x="64457" y="6860"/>
                      </a:lnTo>
                      <a:lnTo>
                        <a:pt x="64457" y="8170"/>
                      </a:lnTo>
                      <a:lnTo>
                        <a:pt x="63425" y="9791"/>
                      </a:lnTo>
                      <a:lnTo>
                        <a:pt x="63425" y="10446"/>
                      </a:lnTo>
                      <a:lnTo>
                        <a:pt x="64457" y="12083"/>
                      </a:lnTo>
                      <a:lnTo>
                        <a:pt x="64457" y="13378"/>
                      </a:lnTo>
                      <a:lnTo>
                        <a:pt x="62737" y="13378"/>
                      </a:lnTo>
                      <a:lnTo>
                        <a:pt x="62065" y="14032"/>
                      </a:lnTo>
                      <a:lnTo>
                        <a:pt x="62065" y="15342"/>
                      </a:lnTo>
                      <a:lnTo>
                        <a:pt x="61033" y="16324"/>
                      </a:lnTo>
                      <a:lnTo>
                        <a:pt x="60000" y="17291"/>
                      </a:lnTo>
                      <a:lnTo>
                        <a:pt x="56576" y="19583"/>
                      </a:lnTo>
                      <a:lnTo>
                        <a:pt x="55200" y="20238"/>
                      </a:lnTo>
                      <a:lnTo>
                        <a:pt x="54167" y="19910"/>
                      </a:lnTo>
                      <a:lnTo>
                        <a:pt x="52463" y="19910"/>
                      </a:lnTo>
                      <a:lnTo>
                        <a:pt x="51431" y="20565"/>
                      </a:lnTo>
                      <a:lnTo>
                        <a:pt x="49711" y="23169"/>
                      </a:lnTo>
                      <a:lnTo>
                        <a:pt x="48351" y="23824"/>
                      </a:lnTo>
                      <a:lnTo>
                        <a:pt x="47319" y="23496"/>
                      </a:lnTo>
                      <a:lnTo>
                        <a:pt x="46975" y="22187"/>
                      </a:lnTo>
                      <a:lnTo>
                        <a:pt x="46286" y="22187"/>
                      </a:lnTo>
                      <a:lnTo>
                        <a:pt x="45598" y="23496"/>
                      </a:lnTo>
                      <a:lnTo>
                        <a:pt x="46286" y="25461"/>
                      </a:lnTo>
                      <a:lnTo>
                        <a:pt x="45598" y="26428"/>
                      </a:lnTo>
                      <a:lnTo>
                        <a:pt x="45254" y="24806"/>
                      </a:lnTo>
                      <a:lnTo>
                        <a:pt x="44582" y="23169"/>
                      </a:lnTo>
                      <a:lnTo>
                        <a:pt x="41486" y="23496"/>
                      </a:lnTo>
                      <a:lnTo>
                        <a:pt x="38061" y="24479"/>
                      </a:lnTo>
                      <a:lnTo>
                        <a:pt x="37029" y="25134"/>
                      </a:lnTo>
                      <a:lnTo>
                        <a:pt x="35997" y="25461"/>
                      </a:lnTo>
                      <a:lnTo>
                        <a:pt x="35325" y="26428"/>
                      </a:lnTo>
                      <a:lnTo>
                        <a:pt x="36341" y="28720"/>
                      </a:lnTo>
                      <a:lnTo>
                        <a:pt x="37029" y="29702"/>
                      </a:lnTo>
                      <a:lnTo>
                        <a:pt x="37029" y="30341"/>
                      </a:lnTo>
                      <a:lnTo>
                        <a:pt x="36341" y="30996"/>
                      </a:lnTo>
                      <a:lnTo>
                        <a:pt x="34981" y="32633"/>
                      </a:lnTo>
                      <a:lnTo>
                        <a:pt x="34293" y="31978"/>
                      </a:lnTo>
                      <a:lnTo>
                        <a:pt x="34293" y="31323"/>
                      </a:lnTo>
                      <a:lnTo>
                        <a:pt x="34981" y="30341"/>
                      </a:lnTo>
                      <a:lnTo>
                        <a:pt x="34981" y="29374"/>
                      </a:lnTo>
                      <a:lnTo>
                        <a:pt x="33605" y="29374"/>
                      </a:lnTo>
                      <a:lnTo>
                        <a:pt x="31884" y="31323"/>
                      </a:lnTo>
                      <a:lnTo>
                        <a:pt x="30868" y="31978"/>
                      </a:lnTo>
                      <a:lnTo>
                        <a:pt x="30868" y="33288"/>
                      </a:lnTo>
                      <a:lnTo>
                        <a:pt x="31884" y="33615"/>
                      </a:lnTo>
                      <a:lnTo>
                        <a:pt x="31212" y="34582"/>
                      </a:lnTo>
                      <a:lnTo>
                        <a:pt x="30180" y="36219"/>
                      </a:lnTo>
                      <a:lnTo>
                        <a:pt x="28116" y="36219"/>
                      </a:lnTo>
                      <a:lnTo>
                        <a:pt x="26739" y="36874"/>
                      </a:lnTo>
                      <a:lnTo>
                        <a:pt x="26412" y="38184"/>
                      </a:lnTo>
                      <a:lnTo>
                        <a:pt x="24691" y="38511"/>
                      </a:lnTo>
                      <a:lnTo>
                        <a:pt x="24003" y="39805"/>
                      </a:lnTo>
                      <a:lnTo>
                        <a:pt x="23315" y="42425"/>
                      </a:lnTo>
                      <a:lnTo>
                        <a:pt x="24003" y="42752"/>
                      </a:lnTo>
                      <a:lnTo>
                        <a:pt x="25035" y="42752"/>
                      </a:lnTo>
                      <a:lnTo>
                        <a:pt x="24003" y="44046"/>
                      </a:lnTo>
                      <a:lnTo>
                        <a:pt x="20923" y="44046"/>
                      </a:lnTo>
                      <a:lnTo>
                        <a:pt x="19891" y="44701"/>
                      </a:lnTo>
                      <a:lnTo>
                        <a:pt x="19547" y="47305"/>
                      </a:lnTo>
                      <a:lnTo>
                        <a:pt x="19891" y="48287"/>
                      </a:lnTo>
                      <a:lnTo>
                        <a:pt x="20923" y="48287"/>
                      </a:lnTo>
                      <a:lnTo>
                        <a:pt x="22283" y="47960"/>
                      </a:lnTo>
                      <a:lnTo>
                        <a:pt x="22627" y="48942"/>
                      </a:lnTo>
                      <a:lnTo>
                        <a:pt x="22283" y="49597"/>
                      </a:lnTo>
                      <a:lnTo>
                        <a:pt x="22283" y="51234"/>
                      </a:lnTo>
                      <a:lnTo>
                        <a:pt x="20923" y="52200"/>
                      </a:lnTo>
                      <a:lnTo>
                        <a:pt x="19547" y="51546"/>
                      </a:lnTo>
                      <a:lnTo>
                        <a:pt x="17498" y="51234"/>
                      </a:lnTo>
                      <a:lnTo>
                        <a:pt x="15434" y="52200"/>
                      </a:lnTo>
                      <a:lnTo>
                        <a:pt x="14746" y="53183"/>
                      </a:lnTo>
                      <a:lnTo>
                        <a:pt x="14746" y="54492"/>
                      </a:lnTo>
                      <a:lnTo>
                        <a:pt x="14058" y="56114"/>
                      </a:lnTo>
                      <a:lnTo>
                        <a:pt x="12354" y="57424"/>
                      </a:lnTo>
                      <a:lnTo>
                        <a:pt x="10977" y="56441"/>
                      </a:lnTo>
                      <a:lnTo>
                        <a:pt x="10289" y="55475"/>
                      </a:lnTo>
                      <a:lnTo>
                        <a:pt x="9601" y="54165"/>
                      </a:lnTo>
                      <a:lnTo>
                        <a:pt x="8913" y="54492"/>
                      </a:lnTo>
                      <a:lnTo>
                        <a:pt x="8585" y="57096"/>
                      </a:lnTo>
                      <a:lnTo>
                        <a:pt x="8913" y="59061"/>
                      </a:lnTo>
                      <a:lnTo>
                        <a:pt x="10633" y="60355"/>
                      </a:lnTo>
                      <a:lnTo>
                        <a:pt x="12010" y="59716"/>
                      </a:lnTo>
                      <a:lnTo>
                        <a:pt x="12354" y="60355"/>
                      </a:lnTo>
                      <a:lnTo>
                        <a:pt x="12354" y="61337"/>
                      </a:lnTo>
                      <a:lnTo>
                        <a:pt x="11321" y="63629"/>
                      </a:lnTo>
                      <a:lnTo>
                        <a:pt x="12010" y="64268"/>
                      </a:lnTo>
                      <a:lnTo>
                        <a:pt x="13042" y="64596"/>
                      </a:lnTo>
                      <a:lnTo>
                        <a:pt x="14058" y="63629"/>
                      </a:lnTo>
                      <a:lnTo>
                        <a:pt x="14746" y="63629"/>
                      </a:lnTo>
                      <a:lnTo>
                        <a:pt x="15778" y="63956"/>
                      </a:lnTo>
                      <a:lnTo>
                        <a:pt x="17498" y="63956"/>
                      </a:lnTo>
                      <a:lnTo>
                        <a:pt x="18858" y="62974"/>
                      </a:lnTo>
                      <a:lnTo>
                        <a:pt x="19202" y="63629"/>
                      </a:lnTo>
                      <a:lnTo>
                        <a:pt x="18170" y="64596"/>
                      </a:lnTo>
                      <a:lnTo>
                        <a:pt x="17154" y="65251"/>
                      </a:lnTo>
                      <a:lnTo>
                        <a:pt x="14746" y="65251"/>
                      </a:lnTo>
                      <a:lnTo>
                        <a:pt x="14058" y="66233"/>
                      </a:lnTo>
                      <a:lnTo>
                        <a:pt x="12698" y="65905"/>
                      </a:lnTo>
                      <a:lnTo>
                        <a:pt x="12010" y="67215"/>
                      </a:lnTo>
                      <a:lnTo>
                        <a:pt x="12354" y="69164"/>
                      </a:lnTo>
                      <a:lnTo>
                        <a:pt x="13714" y="70146"/>
                      </a:lnTo>
                      <a:lnTo>
                        <a:pt x="14746" y="70474"/>
                      </a:lnTo>
                      <a:lnTo>
                        <a:pt x="16122" y="70146"/>
                      </a:lnTo>
                      <a:lnTo>
                        <a:pt x="16466" y="70474"/>
                      </a:lnTo>
                      <a:lnTo>
                        <a:pt x="16122" y="71129"/>
                      </a:lnTo>
                      <a:lnTo>
                        <a:pt x="14058" y="72111"/>
                      </a:lnTo>
                      <a:lnTo>
                        <a:pt x="12010" y="72111"/>
                      </a:lnTo>
                      <a:lnTo>
                        <a:pt x="10633" y="72750"/>
                      </a:lnTo>
                      <a:lnTo>
                        <a:pt x="10633" y="73732"/>
                      </a:lnTo>
                      <a:lnTo>
                        <a:pt x="11321" y="74387"/>
                      </a:lnTo>
                      <a:lnTo>
                        <a:pt x="13042" y="74060"/>
                      </a:lnTo>
                      <a:lnTo>
                        <a:pt x="14746" y="74060"/>
                      </a:lnTo>
                      <a:lnTo>
                        <a:pt x="14746" y="75042"/>
                      </a:lnTo>
                      <a:lnTo>
                        <a:pt x="13714" y="75369"/>
                      </a:lnTo>
                      <a:lnTo>
                        <a:pt x="12010" y="75697"/>
                      </a:lnTo>
                      <a:lnTo>
                        <a:pt x="12010" y="76352"/>
                      </a:lnTo>
                      <a:lnTo>
                        <a:pt x="12354" y="76991"/>
                      </a:lnTo>
                      <a:lnTo>
                        <a:pt x="14402" y="77318"/>
                      </a:lnTo>
                      <a:lnTo>
                        <a:pt x="16122" y="78628"/>
                      </a:lnTo>
                      <a:lnTo>
                        <a:pt x="16122" y="79283"/>
                      </a:lnTo>
                      <a:lnTo>
                        <a:pt x="14058" y="79283"/>
                      </a:lnTo>
                      <a:lnTo>
                        <a:pt x="12354" y="78628"/>
                      </a:lnTo>
                      <a:lnTo>
                        <a:pt x="10633" y="78628"/>
                      </a:lnTo>
                      <a:lnTo>
                        <a:pt x="9257" y="79283"/>
                      </a:lnTo>
                      <a:lnTo>
                        <a:pt x="8913" y="80593"/>
                      </a:lnTo>
                      <a:lnTo>
                        <a:pt x="7897" y="81232"/>
                      </a:lnTo>
                      <a:lnTo>
                        <a:pt x="7897" y="82214"/>
                      </a:lnTo>
                      <a:lnTo>
                        <a:pt x="8913" y="82869"/>
                      </a:lnTo>
                      <a:lnTo>
                        <a:pt x="8585" y="83851"/>
                      </a:lnTo>
                      <a:lnTo>
                        <a:pt x="7553" y="84179"/>
                      </a:lnTo>
                      <a:lnTo>
                        <a:pt x="6865" y="84179"/>
                      </a:lnTo>
                      <a:lnTo>
                        <a:pt x="5488" y="85488"/>
                      </a:lnTo>
                      <a:lnTo>
                        <a:pt x="5144" y="86782"/>
                      </a:lnTo>
                      <a:lnTo>
                        <a:pt x="5488" y="87437"/>
                      </a:lnTo>
                      <a:lnTo>
                        <a:pt x="5144" y="88419"/>
                      </a:lnTo>
                      <a:lnTo>
                        <a:pt x="3440" y="88747"/>
                      </a:lnTo>
                      <a:lnTo>
                        <a:pt x="3440" y="89074"/>
                      </a:lnTo>
                      <a:lnTo>
                        <a:pt x="5488" y="91023"/>
                      </a:lnTo>
                      <a:lnTo>
                        <a:pt x="7209" y="92006"/>
                      </a:lnTo>
                      <a:lnTo>
                        <a:pt x="7897" y="91678"/>
                      </a:lnTo>
                      <a:lnTo>
                        <a:pt x="8585" y="90368"/>
                      </a:lnTo>
                      <a:lnTo>
                        <a:pt x="9601" y="89402"/>
                      </a:lnTo>
                      <a:lnTo>
                        <a:pt x="12354" y="87765"/>
                      </a:lnTo>
                      <a:lnTo>
                        <a:pt x="14058" y="87110"/>
                      </a:lnTo>
                      <a:lnTo>
                        <a:pt x="14058" y="87765"/>
                      </a:lnTo>
                      <a:lnTo>
                        <a:pt x="13714" y="87765"/>
                      </a:lnTo>
                      <a:lnTo>
                        <a:pt x="13042" y="89074"/>
                      </a:lnTo>
                      <a:lnTo>
                        <a:pt x="10633" y="90696"/>
                      </a:lnTo>
                      <a:lnTo>
                        <a:pt x="9601" y="92333"/>
                      </a:lnTo>
                      <a:lnTo>
                        <a:pt x="9257" y="93970"/>
                      </a:lnTo>
                      <a:lnTo>
                        <a:pt x="9601" y="95592"/>
                      </a:lnTo>
                      <a:lnTo>
                        <a:pt x="9257" y="96574"/>
                      </a:lnTo>
                      <a:lnTo>
                        <a:pt x="9257" y="97229"/>
                      </a:lnTo>
                      <a:lnTo>
                        <a:pt x="12354" y="97229"/>
                      </a:lnTo>
                      <a:lnTo>
                        <a:pt x="13714" y="96574"/>
                      </a:lnTo>
                      <a:lnTo>
                        <a:pt x="13714" y="97556"/>
                      </a:lnTo>
                      <a:lnTo>
                        <a:pt x="12698" y="98211"/>
                      </a:lnTo>
                      <a:lnTo>
                        <a:pt x="9601" y="98211"/>
                      </a:lnTo>
                      <a:lnTo>
                        <a:pt x="8585" y="98850"/>
                      </a:lnTo>
                      <a:lnTo>
                        <a:pt x="5832" y="100487"/>
                      </a:lnTo>
                      <a:lnTo>
                        <a:pt x="5832" y="102452"/>
                      </a:lnTo>
                      <a:lnTo>
                        <a:pt x="5488" y="103746"/>
                      </a:lnTo>
                      <a:lnTo>
                        <a:pt x="5832" y="105383"/>
                      </a:lnTo>
                      <a:lnTo>
                        <a:pt x="7553" y="105383"/>
                      </a:lnTo>
                      <a:lnTo>
                        <a:pt x="8585" y="106365"/>
                      </a:lnTo>
                      <a:lnTo>
                        <a:pt x="7897" y="107005"/>
                      </a:lnTo>
                      <a:lnTo>
                        <a:pt x="6177" y="107005"/>
                      </a:lnTo>
                      <a:lnTo>
                        <a:pt x="4128" y="107332"/>
                      </a:lnTo>
                      <a:lnTo>
                        <a:pt x="2408" y="109951"/>
                      </a:lnTo>
                      <a:lnTo>
                        <a:pt x="2408" y="111900"/>
                      </a:lnTo>
                      <a:lnTo>
                        <a:pt x="3440" y="112883"/>
                      </a:lnTo>
                      <a:lnTo>
                        <a:pt x="4456" y="112228"/>
                      </a:lnTo>
                      <a:lnTo>
                        <a:pt x="7209" y="111245"/>
                      </a:lnTo>
                      <a:lnTo>
                        <a:pt x="7553" y="111900"/>
                      </a:lnTo>
                      <a:lnTo>
                        <a:pt x="5832" y="113210"/>
                      </a:lnTo>
                      <a:lnTo>
                        <a:pt x="5488" y="114847"/>
                      </a:lnTo>
                      <a:lnTo>
                        <a:pt x="6177" y="114847"/>
                      </a:lnTo>
                      <a:lnTo>
                        <a:pt x="7553" y="113537"/>
                      </a:lnTo>
                      <a:lnTo>
                        <a:pt x="8913" y="113210"/>
                      </a:lnTo>
                      <a:lnTo>
                        <a:pt x="9257" y="113865"/>
                      </a:lnTo>
                      <a:lnTo>
                        <a:pt x="7897" y="115175"/>
                      </a:lnTo>
                      <a:lnTo>
                        <a:pt x="7553" y="116469"/>
                      </a:lnTo>
                      <a:lnTo>
                        <a:pt x="8913" y="117778"/>
                      </a:lnTo>
                      <a:lnTo>
                        <a:pt x="10633" y="117778"/>
                      </a:lnTo>
                      <a:lnTo>
                        <a:pt x="9257" y="118106"/>
                      </a:lnTo>
                      <a:lnTo>
                        <a:pt x="7897" y="118106"/>
                      </a:lnTo>
                      <a:lnTo>
                        <a:pt x="6865" y="119415"/>
                      </a:lnTo>
                      <a:lnTo>
                        <a:pt x="6865" y="120382"/>
                      </a:lnTo>
                      <a:lnTo>
                        <a:pt x="7553" y="122019"/>
                      </a:lnTo>
                      <a:lnTo>
                        <a:pt x="6865" y="123001"/>
                      </a:lnTo>
                      <a:lnTo>
                        <a:pt x="5832" y="122674"/>
                      </a:lnTo>
                      <a:lnTo>
                        <a:pt x="4128" y="123001"/>
                      </a:lnTo>
                      <a:lnTo>
                        <a:pt x="2752" y="122019"/>
                      </a:lnTo>
                      <a:lnTo>
                        <a:pt x="1720" y="122019"/>
                      </a:lnTo>
                      <a:lnTo>
                        <a:pt x="0" y="124296"/>
                      </a:lnTo>
                      <a:lnTo>
                        <a:pt x="0" y="125933"/>
                      </a:lnTo>
                      <a:lnTo>
                        <a:pt x="2752" y="128864"/>
                      </a:lnTo>
                      <a:lnTo>
                        <a:pt x="2408" y="130828"/>
                      </a:lnTo>
                      <a:lnTo>
                        <a:pt x="2752" y="132466"/>
                      </a:lnTo>
                      <a:lnTo>
                        <a:pt x="5488" y="134414"/>
                      </a:lnTo>
                      <a:lnTo>
                        <a:pt x="5488" y="135724"/>
                      </a:lnTo>
                      <a:lnTo>
                        <a:pt x="7897" y="137673"/>
                      </a:lnTo>
                      <a:lnTo>
                        <a:pt x="9601" y="138328"/>
                      </a:lnTo>
                      <a:lnTo>
                        <a:pt x="10633" y="138001"/>
                      </a:lnTo>
                      <a:lnTo>
                        <a:pt x="12010" y="137673"/>
                      </a:lnTo>
                      <a:lnTo>
                        <a:pt x="13714" y="135069"/>
                      </a:lnTo>
                      <a:lnTo>
                        <a:pt x="13042" y="132777"/>
                      </a:lnTo>
                      <a:lnTo>
                        <a:pt x="13714" y="131156"/>
                      </a:lnTo>
                      <a:lnTo>
                        <a:pt x="14746" y="129519"/>
                      </a:lnTo>
                      <a:lnTo>
                        <a:pt x="14058" y="131483"/>
                      </a:lnTo>
                      <a:lnTo>
                        <a:pt x="14058" y="132777"/>
                      </a:lnTo>
                      <a:lnTo>
                        <a:pt x="14746" y="134087"/>
                      </a:lnTo>
                      <a:lnTo>
                        <a:pt x="15778" y="136379"/>
                      </a:lnTo>
                      <a:lnTo>
                        <a:pt x="17154" y="137018"/>
                      </a:lnTo>
                      <a:lnTo>
                        <a:pt x="18170" y="136052"/>
                      </a:lnTo>
                      <a:lnTo>
                        <a:pt x="18170" y="134742"/>
                      </a:lnTo>
                      <a:lnTo>
                        <a:pt x="19202" y="133105"/>
                      </a:lnTo>
                      <a:lnTo>
                        <a:pt x="19547" y="134087"/>
                      </a:lnTo>
                      <a:lnTo>
                        <a:pt x="19202" y="134742"/>
                      </a:lnTo>
                      <a:lnTo>
                        <a:pt x="19202" y="136379"/>
                      </a:lnTo>
                      <a:lnTo>
                        <a:pt x="20923" y="139310"/>
                      </a:lnTo>
                      <a:lnTo>
                        <a:pt x="22971" y="140620"/>
                      </a:lnTo>
                      <a:lnTo>
                        <a:pt x="24691" y="140620"/>
                      </a:lnTo>
                      <a:lnTo>
                        <a:pt x="26068" y="139638"/>
                      </a:lnTo>
                      <a:lnTo>
                        <a:pt x="26739" y="140292"/>
                      </a:lnTo>
                      <a:lnTo>
                        <a:pt x="26412" y="140947"/>
                      </a:lnTo>
                      <a:lnTo>
                        <a:pt x="25724" y="140947"/>
                      </a:lnTo>
                      <a:lnTo>
                        <a:pt x="25035" y="142241"/>
                      </a:lnTo>
                      <a:lnTo>
                        <a:pt x="23659" y="142896"/>
                      </a:lnTo>
                      <a:lnTo>
                        <a:pt x="23315" y="144206"/>
                      </a:lnTo>
                      <a:lnTo>
                        <a:pt x="25035" y="145500"/>
                      </a:lnTo>
                      <a:lnTo>
                        <a:pt x="25035" y="146810"/>
                      </a:lnTo>
                      <a:lnTo>
                        <a:pt x="23659" y="146810"/>
                      </a:lnTo>
                      <a:lnTo>
                        <a:pt x="22627" y="146155"/>
                      </a:lnTo>
                      <a:lnTo>
                        <a:pt x="22627" y="147465"/>
                      </a:lnTo>
                      <a:lnTo>
                        <a:pt x="23315" y="148447"/>
                      </a:lnTo>
                      <a:lnTo>
                        <a:pt x="26412" y="148774"/>
                      </a:lnTo>
                      <a:lnTo>
                        <a:pt x="28116" y="149429"/>
                      </a:lnTo>
                      <a:lnTo>
                        <a:pt x="29836" y="149102"/>
                      </a:lnTo>
                      <a:lnTo>
                        <a:pt x="32228" y="149741"/>
                      </a:lnTo>
                      <a:lnTo>
                        <a:pt x="32228" y="148447"/>
                      </a:lnTo>
                      <a:lnTo>
                        <a:pt x="33605" y="148774"/>
                      </a:lnTo>
                      <a:lnTo>
                        <a:pt x="33949" y="150068"/>
                      </a:lnTo>
                      <a:lnTo>
                        <a:pt x="34981" y="152360"/>
                      </a:lnTo>
                      <a:lnTo>
                        <a:pt x="36341" y="153670"/>
                      </a:lnTo>
                      <a:lnTo>
                        <a:pt x="37373" y="153670"/>
                      </a:lnTo>
                      <a:lnTo>
                        <a:pt x="38749" y="152033"/>
                      </a:lnTo>
                      <a:lnTo>
                        <a:pt x="38405" y="150068"/>
                      </a:lnTo>
                      <a:lnTo>
                        <a:pt x="35669" y="148774"/>
                      </a:lnTo>
                      <a:lnTo>
                        <a:pt x="34981" y="148447"/>
                      </a:lnTo>
                      <a:lnTo>
                        <a:pt x="35669" y="147792"/>
                      </a:lnTo>
                      <a:lnTo>
                        <a:pt x="37029" y="148447"/>
                      </a:lnTo>
                      <a:lnTo>
                        <a:pt x="38749" y="149429"/>
                      </a:lnTo>
                      <a:lnTo>
                        <a:pt x="39782" y="150723"/>
                      </a:lnTo>
                      <a:lnTo>
                        <a:pt x="40453" y="152360"/>
                      </a:lnTo>
                      <a:lnTo>
                        <a:pt x="41486" y="152360"/>
                      </a:lnTo>
                      <a:lnTo>
                        <a:pt x="41830" y="150723"/>
                      </a:lnTo>
                      <a:lnTo>
                        <a:pt x="42518" y="150396"/>
                      </a:lnTo>
                      <a:lnTo>
                        <a:pt x="43894" y="152033"/>
                      </a:lnTo>
                      <a:lnTo>
                        <a:pt x="45942" y="152688"/>
                      </a:lnTo>
                      <a:lnTo>
                        <a:pt x="47319" y="152688"/>
                      </a:lnTo>
                      <a:lnTo>
                        <a:pt x="47319" y="151705"/>
                      </a:lnTo>
                      <a:lnTo>
                        <a:pt x="45598" y="150396"/>
                      </a:lnTo>
                      <a:lnTo>
                        <a:pt x="45598" y="149429"/>
                      </a:lnTo>
                      <a:lnTo>
                        <a:pt x="46630" y="149102"/>
                      </a:lnTo>
                      <a:lnTo>
                        <a:pt x="48351" y="149741"/>
                      </a:lnTo>
                      <a:lnTo>
                        <a:pt x="49039" y="150723"/>
                      </a:lnTo>
                      <a:lnTo>
                        <a:pt x="49367" y="150723"/>
                      </a:lnTo>
                      <a:lnTo>
                        <a:pt x="50055" y="152360"/>
                      </a:lnTo>
                      <a:lnTo>
                        <a:pt x="51087" y="153015"/>
                      </a:lnTo>
                      <a:lnTo>
                        <a:pt x="52119" y="152688"/>
                      </a:lnTo>
                      <a:lnTo>
                        <a:pt x="52463" y="151051"/>
                      </a:lnTo>
                      <a:lnTo>
                        <a:pt x="51775" y="149741"/>
                      </a:lnTo>
                      <a:lnTo>
                        <a:pt x="50399" y="149741"/>
                      </a:lnTo>
                      <a:lnTo>
                        <a:pt x="49367" y="149102"/>
                      </a:lnTo>
                      <a:lnTo>
                        <a:pt x="50055" y="148119"/>
                      </a:lnTo>
                      <a:lnTo>
                        <a:pt x="50743" y="148774"/>
                      </a:lnTo>
                      <a:lnTo>
                        <a:pt x="51775" y="148774"/>
                      </a:lnTo>
                      <a:lnTo>
                        <a:pt x="52808" y="147137"/>
                      </a:lnTo>
                      <a:lnTo>
                        <a:pt x="53496" y="145827"/>
                      </a:lnTo>
                      <a:lnTo>
                        <a:pt x="53496" y="145188"/>
                      </a:lnTo>
                      <a:lnTo>
                        <a:pt x="51087" y="143551"/>
                      </a:lnTo>
                      <a:lnTo>
                        <a:pt x="50055" y="143879"/>
                      </a:lnTo>
                      <a:lnTo>
                        <a:pt x="48351" y="143551"/>
                      </a:lnTo>
                      <a:lnTo>
                        <a:pt x="46975" y="140947"/>
                      </a:lnTo>
                      <a:lnTo>
                        <a:pt x="45254" y="140947"/>
                      </a:lnTo>
                      <a:lnTo>
                        <a:pt x="42174" y="138328"/>
                      </a:lnTo>
                      <a:lnTo>
                        <a:pt x="40798" y="137018"/>
                      </a:lnTo>
                      <a:lnTo>
                        <a:pt x="38749" y="137018"/>
                      </a:lnTo>
                      <a:lnTo>
                        <a:pt x="36685" y="132777"/>
                      </a:lnTo>
                      <a:lnTo>
                        <a:pt x="33261" y="129191"/>
                      </a:lnTo>
                      <a:lnTo>
                        <a:pt x="31884" y="124950"/>
                      </a:lnTo>
                      <a:lnTo>
                        <a:pt x="30180" y="122347"/>
                      </a:lnTo>
                      <a:lnTo>
                        <a:pt x="30180" y="117778"/>
                      </a:lnTo>
                      <a:lnTo>
                        <a:pt x="28804" y="115175"/>
                      </a:lnTo>
                      <a:lnTo>
                        <a:pt x="28116" y="110279"/>
                      </a:lnTo>
                      <a:lnTo>
                        <a:pt x="27772" y="109297"/>
                      </a:lnTo>
                      <a:lnTo>
                        <a:pt x="28460" y="107659"/>
                      </a:lnTo>
                      <a:lnTo>
                        <a:pt x="28460" y="106365"/>
                      </a:lnTo>
                      <a:lnTo>
                        <a:pt x="26739" y="106038"/>
                      </a:lnTo>
                      <a:lnTo>
                        <a:pt x="25379" y="106693"/>
                      </a:lnTo>
                      <a:lnTo>
                        <a:pt x="24347" y="106038"/>
                      </a:lnTo>
                      <a:lnTo>
                        <a:pt x="24691" y="105383"/>
                      </a:lnTo>
                      <a:lnTo>
                        <a:pt x="27083" y="105383"/>
                      </a:lnTo>
                      <a:lnTo>
                        <a:pt x="29492" y="104401"/>
                      </a:lnTo>
                      <a:lnTo>
                        <a:pt x="29836" y="101142"/>
                      </a:lnTo>
                      <a:lnTo>
                        <a:pt x="29492" y="99505"/>
                      </a:lnTo>
                      <a:lnTo>
                        <a:pt x="27772" y="99832"/>
                      </a:lnTo>
                      <a:lnTo>
                        <a:pt x="26068" y="100160"/>
                      </a:lnTo>
                      <a:lnTo>
                        <a:pt x="26739" y="99505"/>
                      </a:lnTo>
                      <a:lnTo>
                        <a:pt x="29492" y="98523"/>
                      </a:lnTo>
                      <a:lnTo>
                        <a:pt x="29836" y="97229"/>
                      </a:lnTo>
                      <a:lnTo>
                        <a:pt x="29148" y="96574"/>
                      </a:lnTo>
                      <a:lnTo>
                        <a:pt x="25724" y="96574"/>
                      </a:lnTo>
                      <a:lnTo>
                        <a:pt x="23315" y="96246"/>
                      </a:lnTo>
                      <a:lnTo>
                        <a:pt x="23315" y="95264"/>
                      </a:lnTo>
                      <a:lnTo>
                        <a:pt x="24691" y="94609"/>
                      </a:lnTo>
                      <a:lnTo>
                        <a:pt x="24003" y="93643"/>
                      </a:lnTo>
                      <a:lnTo>
                        <a:pt x="24003" y="92333"/>
                      </a:lnTo>
                      <a:lnTo>
                        <a:pt x="24691" y="92988"/>
                      </a:lnTo>
                      <a:lnTo>
                        <a:pt x="25724" y="94609"/>
                      </a:lnTo>
                      <a:lnTo>
                        <a:pt x="27428" y="95264"/>
                      </a:lnTo>
                      <a:lnTo>
                        <a:pt x="29836" y="95264"/>
                      </a:lnTo>
                      <a:lnTo>
                        <a:pt x="30180" y="94609"/>
                      </a:lnTo>
                      <a:lnTo>
                        <a:pt x="31540" y="93970"/>
                      </a:lnTo>
                      <a:lnTo>
                        <a:pt x="32572" y="92006"/>
                      </a:lnTo>
                      <a:lnTo>
                        <a:pt x="32572" y="90041"/>
                      </a:lnTo>
                      <a:lnTo>
                        <a:pt x="33605" y="88092"/>
                      </a:lnTo>
                      <a:lnTo>
                        <a:pt x="34293" y="86455"/>
                      </a:lnTo>
                      <a:lnTo>
                        <a:pt x="32916" y="85161"/>
                      </a:lnTo>
                      <a:lnTo>
                        <a:pt x="31884" y="83196"/>
                      </a:lnTo>
                      <a:lnTo>
                        <a:pt x="30180" y="82541"/>
                      </a:lnTo>
                      <a:lnTo>
                        <a:pt x="29148" y="82541"/>
                      </a:lnTo>
                      <a:lnTo>
                        <a:pt x="28116" y="81887"/>
                      </a:lnTo>
                      <a:lnTo>
                        <a:pt x="29492" y="81559"/>
                      </a:lnTo>
                      <a:lnTo>
                        <a:pt x="30868" y="81887"/>
                      </a:lnTo>
                      <a:lnTo>
                        <a:pt x="31884" y="81559"/>
                      </a:lnTo>
                      <a:lnTo>
                        <a:pt x="32916" y="82541"/>
                      </a:lnTo>
                      <a:lnTo>
                        <a:pt x="32916" y="83851"/>
                      </a:lnTo>
                      <a:lnTo>
                        <a:pt x="33605" y="84179"/>
                      </a:lnTo>
                      <a:lnTo>
                        <a:pt x="34637" y="83196"/>
                      </a:lnTo>
                      <a:lnTo>
                        <a:pt x="33605" y="80265"/>
                      </a:lnTo>
                      <a:lnTo>
                        <a:pt x="31540" y="77646"/>
                      </a:lnTo>
                      <a:lnTo>
                        <a:pt x="29836" y="75369"/>
                      </a:lnTo>
                      <a:lnTo>
                        <a:pt x="30180" y="74387"/>
                      </a:lnTo>
                      <a:lnTo>
                        <a:pt x="31540" y="75697"/>
                      </a:lnTo>
                      <a:lnTo>
                        <a:pt x="31884" y="76991"/>
                      </a:lnTo>
                      <a:lnTo>
                        <a:pt x="33605" y="77646"/>
                      </a:lnTo>
                      <a:lnTo>
                        <a:pt x="35325" y="78301"/>
                      </a:lnTo>
                      <a:lnTo>
                        <a:pt x="35997" y="76991"/>
                      </a:lnTo>
                      <a:lnTo>
                        <a:pt x="35997" y="75697"/>
                      </a:lnTo>
                      <a:lnTo>
                        <a:pt x="34981" y="75042"/>
                      </a:lnTo>
                      <a:lnTo>
                        <a:pt x="34981" y="73732"/>
                      </a:lnTo>
                      <a:lnTo>
                        <a:pt x="36341" y="72111"/>
                      </a:lnTo>
                      <a:lnTo>
                        <a:pt x="36341" y="70474"/>
                      </a:lnTo>
                      <a:lnTo>
                        <a:pt x="34981" y="68837"/>
                      </a:lnTo>
                      <a:lnTo>
                        <a:pt x="32916" y="66233"/>
                      </a:lnTo>
                      <a:lnTo>
                        <a:pt x="34293" y="66233"/>
                      </a:lnTo>
                      <a:lnTo>
                        <a:pt x="35997" y="67542"/>
                      </a:lnTo>
                      <a:lnTo>
                        <a:pt x="37029" y="67215"/>
                      </a:lnTo>
                      <a:lnTo>
                        <a:pt x="38061" y="65251"/>
                      </a:lnTo>
                      <a:lnTo>
                        <a:pt x="37717" y="64596"/>
                      </a:lnTo>
                      <a:lnTo>
                        <a:pt x="36341" y="64596"/>
                      </a:lnTo>
                      <a:lnTo>
                        <a:pt x="36341" y="62319"/>
                      </a:lnTo>
                      <a:lnTo>
                        <a:pt x="37717" y="61992"/>
                      </a:lnTo>
                      <a:lnTo>
                        <a:pt x="39438" y="62974"/>
                      </a:lnTo>
                      <a:lnTo>
                        <a:pt x="41830" y="63956"/>
                      </a:lnTo>
                      <a:lnTo>
                        <a:pt x="42862" y="62647"/>
                      </a:lnTo>
                      <a:lnTo>
                        <a:pt x="41486" y="61992"/>
                      </a:lnTo>
                      <a:lnTo>
                        <a:pt x="41486" y="61010"/>
                      </a:lnTo>
                      <a:lnTo>
                        <a:pt x="42862" y="61010"/>
                      </a:lnTo>
                      <a:lnTo>
                        <a:pt x="43894" y="61337"/>
                      </a:lnTo>
                      <a:lnTo>
                        <a:pt x="45254" y="60355"/>
                      </a:lnTo>
                      <a:lnTo>
                        <a:pt x="45254" y="58733"/>
                      </a:lnTo>
                      <a:lnTo>
                        <a:pt x="44910" y="57751"/>
                      </a:lnTo>
                      <a:lnTo>
                        <a:pt x="45254" y="57096"/>
                      </a:lnTo>
                      <a:lnTo>
                        <a:pt x="48007" y="55786"/>
                      </a:lnTo>
                      <a:lnTo>
                        <a:pt x="48351" y="54492"/>
                      </a:lnTo>
                      <a:lnTo>
                        <a:pt x="46630" y="53838"/>
                      </a:lnTo>
                      <a:lnTo>
                        <a:pt x="45598" y="52528"/>
                      </a:lnTo>
                      <a:lnTo>
                        <a:pt x="46630" y="50906"/>
                      </a:lnTo>
                      <a:lnTo>
                        <a:pt x="47319" y="52528"/>
                      </a:lnTo>
                      <a:lnTo>
                        <a:pt x="48695" y="51546"/>
                      </a:lnTo>
                      <a:lnTo>
                        <a:pt x="51431" y="48287"/>
                      </a:lnTo>
                      <a:lnTo>
                        <a:pt x="52119" y="46338"/>
                      </a:lnTo>
                      <a:lnTo>
                        <a:pt x="53496" y="45683"/>
                      </a:lnTo>
                      <a:lnTo>
                        <a:pt x="53823" y="43391"/>
                      </a:lnTo>
                      <a:lnTo>
                        <a:pt x="56576" y="41770"/>
                      </a:lnTo>
                      <a:lnTo>
                        <a:pt x="57608" y="39478"/>
                      </a:lnTo>
                      <a:lnTo>
                        <a:pt x="58968" y="36219"/>
                      </a:lnTo>
                      <a:lnTo>
                        <a:pt x="60345" y="36219"/>
                      </a:lnTo>
                      <a:lnTo>
                        <a:pt x="63769" y="33615"/>
                      </a:lnTo>
                      <a:lnTo>
                        <a:pt x="67537" y="29702"/>
                      </a:lnTo>
                      <a:lnTo>
                        <a:pt x="70634" y="27082"/>
                      </a:lnTo>
                      <a:lnTo>
                        <a:pt x="71994" y="27082"/>
                      </a:lnTo>
                      <a:lnTo>
                        <a:pt x="74403" y="25134"/>
                      </a:lnTo>
                      <a:lnTo>
                        <a:pt x="77483" y="24479"/>
                      </a:lnTo>
                      <a:lnTo>
                        <a:pt x="79203" y="23169"/>
                      </a:lnTo>
                      <a:lnTo>
                        <a:pt x="81596" y="19910"/>
                      </a:lnTo>
                      <a:lnTo>
                        <a:pt x="82972" y="18928"/>
                      </a:lnTo>
                      <a:lnTo>
                        <a:pt x="84004" y="18928"/>
                      </a:lnTo>
                      <a:lnTo>
                        <a:pt x="85036" y="18601"/>
                      </a:lnTo>
                      <a:lnTo>
                        <a:pt x="85036" y="17291"/>
                      </a:lnTo>
                      <a:lnTo>
                        <a:pt x="84692" y="16652"/>
                      </a:lnTo>
                      <a:lnTo>
                        <a:pt x="85708" y="15015"/>
                      </a:lnTo>
                      <a:lnTo>
                        <a:pt x="85036" y="13378"/>
                      </a:lnTo>
                      <a:lnTo>
                        <a:pt x="85036" y="10774"/>
                      </a:lnTo>
                      <a:lnTo>
                        <a:pt x="84692" y="10446"/>
                      </a:lnTo>
                      <a:lnTo>
                        <a:pt x="83316" y="10446"/>
                      </a:lnTo>
                      <a:lnTo>
                        <a:pt x="83316" y="8170"/>
                      </a:lnTo>
                      <a:lnTo>
                        <a:pt x="84348" y="5878"/>
                      </a:lnTo>
                      <a:lnTo>
                        <a:pt x="84004" y="5223"/>
                      </a:lnTo>
                      <a:lnTo>
                        <a:pt x="82284" y="4896"/>
                      </a:lnTo>
                      <a:lnTo>
                        <a:pt x="81251" y="3929"/>
                      </a:lnTo>
                      <a:lnTo>
                        <a:pt x="79547" y="3602"/>
                      </a:lnTo>
                      <a:lnTo>
                        <a:pt x="78859" y="2292"/>
                      </a:lnTo>
                      <a:lnTo>
                        <a:pt x="78859" y="655"/>
                      </a:lnTo>
                      <a:lnTo>
                        <a:pt x="77827" y="16"/>
                      </a:lnTo>
                      <a:close/>
                    </a:path>
                  </a:pathLst>
                </a:custGeom>
                <a:solidFill>
                  <a:srgbClr val="523E32"/>
                </a:solidFill>
                <a:ln w="9525" cap="flat" cmpd="sng" algn="ctr">
                  <a:solidFill>
                    <a:srgbClr val="523E32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91440" rIns="91440" bIns="91440" numCol="1" spcCol="215900" anchor="ctr"/>
                <a:lstStyle/>
                <a:p>
                  <a:pPr mar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742;p54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cZlyAIFjUwgAAAAAAAAAAAAAAAAAAAAAAAAAAAAAAAAAAAAAeAAAAAEAAABAAAAAAAAAAAAAAABaAAAAAAAAAAAAAAAAAAAAAAAAAAAAAAAAAAAAAAAAAAAAAAAAAAAAAAAAAAAAAAAAAAAAAAAAAAAAAAAAAAAAAAAAAAAAAAAAAAAAFAAAADwAAAABAAAAAAAAAHGZc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ZlyAIFjUwEAAAAAAAAAAAAAAAAAAAAAAAAAAAAAAAAAAAAAAAAAAHGZcgB/f38AcZlyA8zMzADAwP8Af39/AAAAAAAAAAAAAAAAAAAAAAAAAAAAIQAAABgAAAAUAAAABygAAOsRAACpLwAA0hUAAAAAAAAmAAAACAAAAP//////////"/>
                    </a:ext>
                  </a:extLst>
                </p:cNvSpPr>
                <p:nvPr/>
              </p:nvSpPr>
              <p:spPr>
                <a:xfrm>
                  <a:off x="6506845" y="2912745"/>
                  <a:ext cx="1240790" cy="634365"/>
                </a:xfrm>
                <a:custGeom>
                  <a:avLst/>
                  <a:gdLst/>
                  <a:ahLst/>
                  <a:cxnLst/>
                  <a:rect l="0" t="0" r="1240790" b="634365"/>
                  <a:pathLst>
                    <a:path w="1240790" h="634365">
                      <a:moveTo>
                        <a:pt x="449776" y="15"/>
                      </a:moveTo>
                      <a:lnTo>
                        <a:pt x="447379" y="1963"/>
                      </a:lnTo>
                      <a:lnTo>
                        <a:pt x="446694" y="3600"/>
                      </a:lnTo>
                      <a:lnTo>
                        <a:pt x="444997" y="4255"/>
                      </a:lnTo>
                      <a:lnTo>
                        <a:pt x="446351" y="5876"/>
                      </a:lnTo>
                      <a:lnTo>
                        <a:pt x="444655" y="7512"/>
                      </a:lnTo>
                      <a:lnTo>
                        <a:pt x="444312" y="10116"/>
                      </a:lnTo>
                      <a:lnTo>
                        <a:pt x="444997" y="12407"/>
                      </a:lnTo>
                      <a:lnTo>
                        <a:pt x="442942" y="14355"/>
                      </a:lnTo>
                      <a:lnTo>
                        <a:pt x="442600" y="22507"/>
                      </a:lnTo>
                      <a:lnTo>
                        <a:pt x="444655" y="24471"/>
                      </a:lnTo>
                      <a:lnTo>
                        <a:pt x="444655" y="26420"/>
                      </a:lnTo>
                      <a:lnTo>
                        <a:pt x="442942" y="26420"/>
                      </a:lnTo>
                      <a:lnTo>
                        <a:pt x="443285" y="28711"/>
                      </a:lnTo>
                      <a:lnTo>
                        <a:pt x="444997" y="30659"/>
                      </a:lnTo>
                      <a:lnTo>
                        <a:pt x="446694" y="30659"/>
                      </a:lnTo>
                      <a:lnTo>
                        <a:pt x="449091" y="33605"/>
                      </a:lnTo>
                      <a:lnTo>
                        <a:pt x="451472" y="33933"/>
                      </a:lnTo>
                      <a:lnTo>
                        <a:pt x="449091" y="35554"/>
                      </a:lnTo>
                      <a:lnTo>
                        <a:pt x="449776" y="37518"/>
                      </a:lnTo>
                      <a:lnTo>
                        <a:pt x="449776" y="38827"/>
                      </a:lnTo>
                      <a:lnTo>
                        <a:pt x="453185" y="39139"/>
                      </a:lnTo>
                      <a:lnTo>
                        <a:pt x="455223" y="38500"/>
                      </a:lnTo>
                      <a:lnTo>
                        <a:pt x="458306" y="39466"/>
                      </a:lnTo>
                      <a:lnTo>
                        <a:pt x="461372" y="39466"/>
                      </a:lnTo>
                      <a:lnTo>
                        <a:pt x="462057" y="40775"/>
                      </a:lnTo>
                      <a:lnTo>
                        <a:pt x="460344" y="42085"/>
                      </a:lnTo>
                      <a:lnTo>
                        <a:pt x="458648" y="41757"/>
                      </a:lnTo>
                      <a:lnTo>
                        <a:pt x="457621" y="42085"/>
                      </a:lnTo>
                      <a:lnTo>
                        <a:pt x="455566" y="40775"/>
                      </a:lnTo>
                      <a:lnTo>
                        <a:pt x="451130" y="42412"/>
                      </a:lnTo>
                      <a:lnTo>
                        <a:pt x="449776" y="41757"/>
                      </a:lnTo>
                      <a:lnTo>
                        <a:pt x="448064" y="42412"/>
                      </a:lnTo>
                      <a:lnTo>
                        <a:pt x="446351" y="42085"/>
                      </a:lnTo>
                      <a:lnTo>
                        <a:pt x="444655" y="42085"/>
                      </a:lnTo>
                      <a:lnTo>
                        <a:pt x="443627" y="43378"/>
                      </a:lnTo>
                      <a:lnTo>
                        <a:pt x="439534" y="43378"/>
                      </a:lnTo>
                      <a:lnTo>
                        <a:pt x="438506" y="45015"/>
                      </a:lnTo>
                      <a:lnTo>
                        <a:pt x="438849" y="45670"/>
                      </a:lnTo>
                      <a:lnTo>
                        <a:pt x="440904" y="45997"/>
                      </a:lnTo>
                      <a:lnTo>
                        <a:pt x="441230" y="47618"/>
                      </a:lnTo>
                      <a:lnTo>
                        <a:pt x="443627" y="47306"/>
                      </a:lnTo>
                      <a:lnTo>
                        <a:pt x="444655" y="48273"/>
                      </a:lnTo>
                      <a:lnTo>
                        <a:pt x="447036" y="46979"/>
                      </a:lnTo>
                      <a:lnTo>
                        <a:pt x="448748" y="49255"/>
                      </a:lnTo>
                      <a:lnTo>
                        <a:pt x="451130" y="50891"/>
                      </a:lnTo>
                      <a:lnTo>
                        <a:pt x="453185" y="54804"/>
                      </a:lnTo>
                      <a:lnTo>
                        <a:pt x="451472" y="58389"/>
                      </a:lnTo>
                      <a:lnTo>
                        <a:pt x="447036" y="62629"/>
                      </a:lnTo>
                      <a:lnTo>
                        <a:pt x="448748" y="58389"/>
                      </a:lnTo>
                      <a:lnTo>
                        <a:pt x="447379" y="57080"/>
                      </a:lnTo>
                      <a:lnTo>
                        <a:pt x="447379" y="54477"/>
                      </a:lnTo>
                      <a:lnTo>
                        <a:pt x="444312" y="53822"/>
                      </a:lnTo>
                      <a:lnTo>
                        <a:pt x="443285" y="53495"/>
                      </a:lnTo>
                      <a:lnTo>
                        <a:pt x="443285" y="52185"/>
                      </a:lnTo>
                      <a:lnTo>
                        <a:pt x="442257" y="51858"/>
                      </a:lnTo>
                      <a:lnTo>
                        <a:pt x="440561" y="53167"/>
                      </a:lnTo>
                      <a:lnTo>
                        <a:pt x="437821" y="53167"/>
                      </a:lnTo>
                      <a:lnTo>
                        <a:pt x="435783" y="55131"/>
                      </a:lnTo>
                      <a:lnTo>
                        <a:pt x="437821" y="56098"/>
                      </a:lnTo>
                      <a:lnTo>
                        <a:pt x="437136" y="57080"/>
                      </a:lnTo>
                      <a:lnTo>
                        <a:pt x="434755" y="57080"/>
                      </a:lnTo>
                      <a:lnTo>
                        <a:pt x="436125" y="58716"/>
                      </a:lnTo>
                      <a:lnTo>
                        <a:pt x="435783" y="60026"/>
                      </a:lnTo>
                      <a:lnTo>
                        <a:pt x="433043" y="61974"/>
                      </a:lnTo>
                      <a:lnTo>
                        <a:pt x="432700" y="60026"/>
                      </a:lnTo>
                      <a:lnTo>
                        <a:pt x="432032" y="60026"/>
                      </a:lnTo>
                      <a:lnTo>
                        <a:pt x="430662" y="60992"/>
                      </a:lnTo>
                      <a:lnTo>
                        <a:pt x="431347" y="62956"/>
                      </a:lnTo>
                      <a:lnTo>
                        <a:pt x="430662" y="64904"/>
                      </a:lnTo>
                      <a:lnTo>
                        <a:pt x="428949" y="64904"/>
                      </a:lnTo>
                      <a:lnTo>
                        <a:pt x="428607" y="61974"/>
                      </a:lnTo>
                      <a:lnTo>
                        <a:pt x="426910" y="60337"/>
                      </a:lnTo>
                      <a:lnTo>
                        <a:pt x="426225" y="61319"/>
                      </a:lnTo>
                      <a:lnTo>
                        <a:pt x="426910" y="62956"/>
                      </a:lnTo>
                      <a:lnTo>
                        <a:pt x="425198" y="65886"/>
                      </a:lnTo>
                      <a:lnTo>
                        <a:pt x="424170" y="68178"/>
                      </a:lnTo>
                      <a:lnTo>
                        <a:pt x="422132" y="66868"/>
                      </a:lnTo>
                      <a:lnTo>
                        <a:pt x="422132" y="65886"/>
                      </a:lnTo>
                      <a:lnTo>
                        <a:pt x="424170" y="61647"/>
                      </a:lnTo>
                      <a:lnTo>
                        <a:pt x="423485" y="60026"/>
                      </a:lnTo>
                      <a:lnTo>
                        <a:pt x="421104" y="59698"/>
                      </a:lnTo>
                      <a:lnTo>
                        <a:pt x="415983" y="61319"/>
                      </a:lnTo>
                      <a:lnTo>
                        <a:pt x="414271" y="60337"/>
                      </a:lnTo>
                      <a:lnTo>
                        <a:pt x="411890" y="62629"/>
                      </a:lnTo>
                      <a:lnTo>
                        <a:pt x="410177" y="61974"/>
                      </a:lnTo>
                      <a:lnTo>
                        <a:pt x="408481" y="61319"/>
                      </a:lnTo>
                      <a:lnTo>
                        <a:pt x="405741" y="61647"/>
                      </a:lnTo>
                      <a:lnTo>
                        <a:pt x="408139" y="63611"/>
                      </a:lnTo>
                      <a:lnTo>
                        <a:pt x="406769" y="64904"/>
                      </a:lnTo>
                      <a:lnTo>
                        <a:pt x="406426" y="64577"/>
                      </a:lnTo>
                      <a:lnTo>
                        <a:pt x="405741" y="63611"/>
                      </a:lnTo>
                      <a:lnTo>
                        <a:pt x="405072" y="63283"/>
                      </a:lnTo>
                      <a:lnTo>
                        <a:pt x="404045" y="64904"/>
                      </a:lnTo>
                      <a:lnTo>
                        <a:pt x="403360" y="65886"/>
                      </a:lnTo>
                      <a:lnTo>
                        <a:pt x="403360" y="69799"/>
                      </a:lnTo>
                      <a:lnTo>
                        <a:pt x="404730" y="71108"/>
                      </a:lnTo>
                      <a:lnTo>
                        <a:pt x="406769" y="69144"/>
                      </a:lnTo>
                      <a:lnTo>
                        <a:pt x="408139" y="69799"/>
                      </a:lnTo>
                      <a:lnTo>
                        <a:pt x="410862" y="67850"/>
                      </a:lnTo>
                      <a:lnTo>
                        <a:pt x="412232" y="68178"/>
                      </a:lnTo>
                      <a:lnTo>
                        <a:pt x="411890" y="69799"/>
                      </a:lnTo>
                      <a:lnTo>
                        <a:pt x="406769" y="71763"/>
                      </a:lnTo>
                      <a:lnTo>
                        <a:pt x="405741" y="74038"/>
                      </a:lnTo>
                      <a:lnTo>
                        <a:pt x="403702" y="75020"/>
                      </a:lnTo>
                      <a:lnTo>
                        <a:pt x="399609" y="75675"/>
                      </a:lnTo>
                      <a:lnTo>
                        <a:pt x="398924" y="76657"/>
                      </a:lnTo>
                      <a:lnTo>
                        <a:pt x="399951" y="77951"/>
                      </a:lnTo>
                      <a:lnTo>
                        <a:pt x="396526" y="78933"/>
                      </a:lnTo>
                      <a:lnTo>
                        <a:pt x="394830" y="77951"/>
                      </a:lnTo>
                      <a:lnTo>
                        <a:pt x="393803" y="78278"/>
                      </a:lnTo>
                      <a:lnTo>
                        <a:pt x="393460" y="79915"/>
                      </a:lnTo>
                      <a:lnTo>
                        <a:pt x="392090" y="80569"/>
                      </a:lnTo>
                      <a:lnTo>
                        <a:pt x="389709" y="81224"/>
                      </a:lnTo>
                      <a:lnTo>
                        <a:pt x="388682" y="82518"/>
                      </a:lnTo>
                      <a:lnTo>
                        <a:pt x="390052" y="84154"/>
                      </a:lnTo>
                      <a:lnTo>
                        <a:pt x="389367" y="84154"/>
                      </a:lnTo>
                      <a:lnTo>
                        <a:pt x="388682" y="85791"/>
                      </a:lnTo>
                      <a:lnTo>
                        <a:pt x="387997" y="86103"/>
                      </a:lnTo>
                      <a:lnTo>
                        <a:pt x="386985" y="84809"/>
                      </a:lnTo>
                      <a:lnTo>
                        <a:pt x="386300" y="84809"/>
                      </a:lnTo>
                      <a:lnTo>
                        <a:pt x="384588" y="87412"/>
                      </a:lnTo>
                      <a:lnTo>
                        <a:pt x="384930" y="88067"/>
                      </a:lnTo>
                      <a:lnTo>
                        <a:pt x="384245" y="89049"/>
                      </a:lnTo>
                      <a:lnTo>
                        <a:pt x="384245" y="90670"/>
                      </a:lnTo>
                      <a:lnTo>
                        <a:pt x="382549" y="92634"/>
                      </a:lnTo>
                      <a:lnTo>
                        <a:pt x="382892" y="94270"/>
                      </a:lnTo>
                      <a:lnTo>
                        <a:pt x="380152" y="95237"/>
                      </a:lnTo>
                      <a:lnTo>
                        <a:pt x="377428" y="95237"/>
                      </a:lnTo>
                      <a:lnTo>
                        <a:pt x="375716" y="96219"/>
                      </a:lnTo>
                      <a:lnTo>
                        <a:pt x="375716" y="97855"/>
                      </a:lnTo>
                      <a:lnTo>
                        <a:pt x="376743" y="97855"/>
                      </a:lnTo>
                      <a:lnTo>
                        <a:pt x="377771" y="96874"/>
                      </a:lnTo>
                      <a:lnTo>
                        <a:pt x="381864" y="97528"/>
                      </a:lnTo>
                      <a:lnTo>
                        <a:pt x="381179" y="98822"/>
                      </a:lnTo>
                      <a:lnTo>
                        <a:pt x="379124" y="98510"/>
                      </a:lnTo>
                      <a:lnTo>
                        <a:pt x="378439" y="99149"/>
                      </a:lnTo>
                      <a:lnTo>
                        <a:pt x="379809" y="100459"/>
                      </a:lnTo>
                      <a:lnTo>
                        <a:pt x="379467" y="104044"/>
                      </a:lnTo>
                      <a:lnTo>
                        <a:pt x="377771" y="105353"/>
                      </a:lnTo>
                      <a:lnTo>
                        <a:pt x="378113" y="106662"/>
                      </a:lnTo>
                      <a:lnTo>
                        <a:pt x="377771" y="108283"/>
                      </a:lnTo>
                      <a:lnTo>
                        <a:pt x="375716" y="105353"/>
                      </a:lnTo>
                      <a:lnTo>
                        <a:pt x="374003" y="105680"/>
                      </a:lnTo>
                      <a:lnTo>
                        <a:pt x="371622" y="103389"/>
                      </a:lnTo>
                      <a:lnTo>
                        <a:pt x="370595" y="102750"/>
                      </a:lnTo>
                      <a:lnTo>
                        <a:pt x="369910" y="103716"/>
                      </a:lnTo>
                      <a:lnTo>
                        <a:pt x="371280" y="105026"/>
                      </a:lnTo>
                      <a:lnTo>
                        <a:pt x="371280" y="106662"/>
                      </a:lnTo>
                      <a:lnTo>
                        <a:pt x="370595" y="107629"/>
                      </a:lnTo>
                      <a:lnTo>
                        <a:pt x="371622" y="109265"/>
                      </a:lnTo>
                      <a:lnTo>
                        <a:pt x="373335" y="108611"/>
                      </a:lnTo>
                      <a:lnTo>
                        <a:pt x="376401" y="109265"/>
                      </a:lnTo>
                      <a:lnTo>
                        <a:pt x="378439" y="109920"/>
                      </a:lnTo>
                      <a:lnTo>
                        <a:pt x="379124" y="111541"/>
                      </a:lnTo>
                      <a:lnTo>
                        <a:pt x="380837" y="112523"/>
                      </a:lnTo>
                      <a:lnTo>
                        <a:pt x="382549" y="112196"/>
                      </a:lnTo>
                      <a:lnTo>
                        <a:pt x="383218" y="111868"/>
                      </a:lnTo>
                      <a:lnTo>
                        <a:pt x="384245" y="113178"/>
                      </a:lnTo>
                      <a:lnTo>
                        <a:pt x="381864" y="113832"/>
                      </a:lnTo>
                      <a:lnTo>
                        <a:pt x="379809" y="113832"/>
                      </a:lnTo>
                      <a:lnTo>
                        <a:pt x="378113" y="112196"/>
                      </a:lnTo>
                      <a:lnTo>
                        <a:pt x="377428" y="112523"/>
                      </a:lnTo>
                      <a:lnTo>
                        <a:pt x="376743" y="113832"/>
                      </a:lnTo>
                      <a:lnTo>
                        <a:pt x="376058" y="114814"/>
                      </a:lnTo>
                      <a:lnTo>
                        <a:pt x="378113" y="117090"/>
                      </a:lnTo>
                      <a:lnTo>
                        <a:pt x="379467" y="116435"/>
                      </a:lnTo>
                      <a:lnTo>
                        <a:pt x="382549" y="116435"/>
                      </a:lnTo>
                      <a:lnTo>
                        <a:pt x="383218" y="118727"/>
                      </a:lnTo>
                      <a:lnTo>
                        <a:pt x="384588" y="119709"/>
                      </a:lnTo>
                      <a:lnTo>
                        <a:pt x="385273" y="118399"/>
                      </a:lnTo>
                      <a:lnTo>
                        <a:pt x="388339" y="118399"/>
                      </a:lnTo>
                      <a:lnTo>
                        <a:pt x="387997" y="120036"/>
                      </a:lnTo>
                      <a:lnTo>
                        <a:pt x="390394" y="121657"/>
                      </a:lnTo>
                      <a:lnTo>
                        <a:pt x="392775" y="121657"/>
                      </a:lnTo>
                      <a:lnTo>
                        <a:pt x="393803" y="123948"/>
                      </a:lnTo>
                      <a:lnTo>
                        <a:pt x="392775" y="127206"/>
                      </a:lnTo>
                      <a:lnTo>
                        <a:pt x="388682" y="129482"/>
                      </a:lnTo>
                      <a:lnTo>
                        <a:pt x="387654" y="131446"/>
                      </a:lnTo>
                      <a:lnTo>
                        <a:pt x="387654" y="132755"/>
                      </a:lnTo>
                      <a:lnTo>
                        <a:pt x="391079" y="136013"/>
                      </a:lnTo>
                      <a:lnTo>
                        <a:pt x="393118" y="136667"/>
                      </a:lnTo>
                      <a:lnTo>
                        <a:pt x="389709" y="136667"/>
                      </a:lnTo>
                      <a:lnTo>
                        <a:pt x="385958" y="133721"/>
                      </a:lnTo>
                      <a:lnTo>
                        <a:pt x="385958" y="131773"/>
                      </a:lnTo>
                      <a:lnTo>
                        <a:pt x="387654" y="128188"/>
                      </a:lnTo>
                      <a:lnTo>
                        <a:pt x="388682" y="127206"/>
                      </a:lnTo>
                      <a:lnTo>
                        <a:pt x="388682" y="126224"/>
                      </a:lnTo>
                      <a:lnTo>
                        <a:pt x="389709" y="123948"/>
                      </a:lnTo>
                      <a:lnTo>
                        <a:pt x="388682" y="123294"/>
                      </a:lnTo>
                      <a:lnTo>
                        <a:pt x="382549" y="126224"/>
                      </a:lnTo>
                      <a:lnTo>
                        <a:pt x="379124" y="127206"/>
                      </a:lnTo>
                      <a:lnTo>
                        <a:pt x="378113" y="129482"/>
                      </a:lnTo>
                      <a:lnTo>
                        <a:pt x="376058" y="130136"/>
                      </a:lnTo>
                      <a:lnTo>
                        <a:pt x="374346" y="129482"/>
                      </a:lnTo>
                      <a:lnTo>
                        <a:pt x="372307" y="129809"/>
                      </a:lnTo>
                      <a:lnTo>
                        <a:pt x="369567" y="131773"/>
                      </a:lnTo>
                      <a:lnTo>
                        <a:pt x="362407" y="134376"/>
                      </a:lnTo>
                      <a:lnTo>
                        <a:pt x="357286" y="135358"/>
                      </a:lnTo>
                      <a:lnTo>
                        <a:pt x="355248" y="135358"/>
                      </a:lnTo>
                      <a:lnTo>
                        <a:pt x="352508" y="137961"/>
                      </a:lnTo>
                      <a:lnTo>
                        <a:pt x="350127" y="137961"/>
                      </a:lnTo>
                      <a:lnTo>
                        <a:pt x="348757" y="139271"/>
                      </a:lnTo>
                      <a:lnTo>
                        <a:pt x="350812" y="140907"/>
                      </a:lnTo>
                      <a:lnTo>
                        <a:pt x="350812" y="142856"/>
                      </a:lnTo>
                      <a:lnTo>
                        <a:pt x="350469" y="144820"/>
                      </a:lnTo>
                      <a:lnTo>
                        <a:pt x="351823" y="146113"/>
                      </a:lnTo>
                      <a:lnTo>
                        <a:pt x="353535" y="146113"/>
                      </a:lnTo>
                      <a:lnTo>
                        <a:pt x="353878" y="147423"/>
                      </a:lnTo>
                      <a:lnTo>
                        <a:pt x="352850" y="148405"/>
                      </a:lnTo>
                      <a:lnTo>
                        <a:pt x="356259" y="150680"/>
                      </a:lnTo>
                      <a:lnTo>
                        <a:pt x="358999" y="154593"/>
                      </a:lnTo>
                      <a:lnTo>
                        <a:pt x="358999" y="157866"/>
                      </a:lnTo>
                      <a:lnTo>
                        <a:pt x="359684" y="159487"/>
                      </a:lnTo>
                      <a:lnTo>
                        <a:pt x="360695" y="159487"/>
                      </a:lnTo>
                      <a:lnTo>
                        <a:pt x="361037" y="162106"/>
                      </a:lnTo>
                      <a:lnTo>
                        <a:pt x="363777" y="163727"/>
                      </a:lnTo>
                      <a:lnTo>
                        <a:pt x="365816" y="163072"/>
                      </a:lnTo>
                      <a:lnTo>
                        <a:pt x="372307" y="163727"/>
                      </a:lnTo>
                      <a:lnTo>
                        <a:pt x="374346" y="162433"/>
                      </a:lnTo>
                      <a:lnTo>
                        <a:pt x="374346" y="163727"/>
                      </a:lnTo>
                      <a:lnTo>
                        <a:pt x="375031" y="165363"/>
                      </a:lnTo>
                      <a:lnTo>
                        <a:pt x="375031" y="167639"/>
                      </a:lnTo>
                      <a:lnTo>
                        <a:pt x="378113" y="168948"/>
                      </a:lnTo>
                      <a:lnTo>
                        <a:pt x="379809" y="171240"/>
                      </a:lnTo>
                      <a:lnTo>
                        <a:pt x="384588" y="171240"/>
                      </a:lnTo>
                      <a:lnTo>
                        <a:pt x="387997" y="173515"/>
                      </a:lnTo>
                      <a:lnTo>
                        <a:pt x="389367" y="173515"/>
                      </a:lnTo>
                      <a:lnTo>
                        <a:pt x="391079" y="175479"/>
                      </a:lnTo>
                      <a:lnTo>
                        <a:pt x="391422" y="180031"/>
                      </a:lnTo>
                      <a:lnTo>
                        <a:pt x="392090" y="181995"/>
                      </a:lnTo>
                      <a:lnTo>
                        <a:pt x="391422" y="184925"/>
                      </a:lnTo>
                      <a:lnTo>
                        <a:pt x="393460" y="187217"/>
                      </a:lnTo>
                      <a:lnTo>
                        <a:pt x="395173" y="188510"/>
                      </a:lnTo>
                      <a:lnTo>
                        <a:pt x="398239" y="192438"/>
                      </a:lnTo>
                      <a:lnTo>
                        <a:pt x="399609" y="196678"/>
                      </a:lnTo>
                      <a:lnTo>
                        <a:pt x="401990" y="198626"/>
                      </a:lnTo>
                      <a:lnTo>
                        <a:pt x="403017" y="200590"/>
                      </a:lnTo>
                      <a:lnTo>
                        <a:pt x="400962" y="204830"/>
                      </a:lnTo>
                      <a:lnTo>
                        <a:pt x="399609" y="205157"/>
                      </a:lnTo>
                      <a:lnTo>
                        <a:pt x="398239" y="204830"/>
                      </a:lnTo>
                      <a:lnTo>
                        <a:pt x="399951" y="207106"/>
                      </a:lnTo>
                      <a:lnTo>
                        <a:pt x="403360" y="207760"/>
                      </a:lnTo>
                      <a:lnTo>
                        <a:pt x="405072" y="208742"/>
                      </a:lnTo>
                      <a:lnTo>
                        <a:pt x="408481" y="212655"/>
                      </a:lnTo>
                      <a:lnTo>
                        <a:pt x="411890" y="213637"/>
                      </a:lnTo>
                      <a:lnTo>
                        <a:pt x="412232" y="213309"/>
                      </a:lnTo>
                      <a:lnTo>
                        <a:pt x="413602" y="213637"/>
                      </a:lnTo>
                      <a:lnTo>
                        <a:pt x="416668" y="211345"/>
                      </a:lnTo>
                      <a:lnTo>
                        <a:pt x="419734" y="210691"/>
                      </a:lnTo>
                      <a:lnTo>
                        <a:pt x="423143" y="213309"/>
                      </a:lnTo>
                      <a:lnTo>
                        <a:pt x="425540" y="214276"/>
                      </a:lnTo>
                      <a:lnTo>
                        <a:pt x="427253" y="214276"/>
                      </a:lnTo>
                      <a:lnTo>
                        <a:pt x="428607" y="216567"/>
                      </a:lnTo>
                      <a:lnTo>
                        <a:pt x="428949" y="220152"/>
                      </a:lnTo>
                      <a:lnTo>
                        <a:pt x="427922" y="216894"/>
                      </a:lnTo>
                      <a:lnTo>
                        <a:pt x="426910" y="215258"/>
                      </a:lnTo>
                      <a:lnTo>
                        <a:pt x="423828" y="215258"/>
                      </a:lnTo>
                      <a:lnTo>
                        <a:pt x="420077" y="212655"/>
                      </a:lnTo>
                      <a:lnTo>
                        <a:pt x="417696" y="212655"/>
                      </a:lnTo>
                      <a:lnTo>
                        <a:pt x="414956" y="215258"/>
                      </a:lnTo>
                      <a:lnTo>
                        <a:pt x="414956" y="217876"/>
                      </a:lnTo>
                      <a:lnTo>
                        <a:pt x="415298" y="219170"/>
                      </a:lnTo>
                      <a:lnTo>
                        <a:pt x="411547" y="215258"/>
                      </a:lnTo>
                      <a:lnTo>
                        <a:pt x="407454" y="215258"/>
                      </a:lnTo>
                      <a:lnTo>
                        <a:pt x="405399" y="213637"/>
                      </a:lnTo>
                      <a:lnTo>
                        <a:pt x="405399" y="211673"/>
                      </a:lnTo>
                      <a:lnTo>
                        <a:pt x="403702" y="209397"/>
                      </a:lnTo>
                      <a:lnTo>
                        <a:pt x="400636" y="208415"/>
                      </a:lnTo>
                      <a:lnTo>
                        <a:pt x="397896" y="208415"/>
                      </a:lnTo>
                      <a:lnTo>
                        <a:pt x="394488" y="206451"/>
                      </a:lnTo>
                      <a:lnTo>
                        <a:pt x="395173" y="205469"/>
                      </a:lnTo>
                      <a:lnTo>
                        <a:pt x="395173" y="203521"/>
                      </a:lnTo>
                      <a:lnTo>
                        <a:pt x="396526" y="202866"/>
                      </a:lnTo>
                      <a:lnTo>
                        <a:pt x="395858" y="201229"/>
                      </a:lnTo>
                      <a:lnTo>
                        <a:pt x="395173" y="196990"/>
                      </a:lnTo>
                      <a:lnTo>
                        <a:pt x="394145" y="193732"/>
                      </a:lnTo>
                      <a:lnTo>
                        <a:pt x="392775" y="193077"/>
                      </a:lnTo>
                      <a:lnTo>
                        <a:pt x="391764" y="195696"/>
                      </a:lnTo>
                      <a:lnTo>
                        <a:pt x="390737" y="196351"/>
                      </a:lnTo>
                      <a:lnTo>
                        <a:pt x="391079" y="198626"/>
                      </a:lnTo>
                      <a:lnTo>
                        <a:pt x="389709" y="199936"/>
                      </a:lnTo>
                      <a:lnTo>
                        <a:pt x="390052" y="201229"/>
                      </a:lnTo>
                      <a:lnTo>
                        <a:pt x="389709" y="203193"/>
                      </a:lnTo>
                      <a:lnTo>
                        <a:pt x="388339" y="203193"/>
                      </a:lnTo>
                      <a:lnTo>
                        <a:pt x="387654" y="197317"/>
                      </a:lnTo>
                      <a:lnTo>
                        <a:pt x="389024" y="195696"/>
                      </a:lnTo>
                      <a:lnTo>
                        <a:pt x="388339" y="193732"/>
                      </a:lnTo>
                      <a:lnTo>
                        <a:pt x="385615" y="191456"/>
                      </a:lnTo>
                      <a:lnTo>
                        <a:pt x="385615" y="188510"/>
                      </a:lnTo>
                      <a:lnTo>
                        <a:pt x="384245" y="186562"/>
                      </a:lnTo>
                      <a:lnTo>
                        <a:pt x="384245" y="183959"/>
                      </a:lnTo>
                      <a:lnTo>
                        <a:pt x="386643" y="182322"/>
                      </a:lnTo>
                      <a:lnTo>
                        <a:pt x="386643" y="181013"/>
                      </a:lnTo>
                      <a:lnTo>
                        <a:pt x="386300" y="179392"/>
                      </a:lnTo>
                      <a:lnTo>
                        <a:pt x="386643" y="176118"/>
                      </a:lnTo>
                      <a:lnTo>
                        <a:pt x="384588" y="175791"/>
                      </a:lnTo>
                      <a:lnTo>
                        <a:pt x="383903" y="176118"/>
                      </a:lnTo>
                      <a:lnTo>
                        <a:pt x="382549" y="174825"/>
                      </a:lnTo>
                      <a:lnTo>
                        <a:pt x="378782" y="177428"/>
                      </a:lnTo>
                      <a:lnTo>
                        <a:pt x="373677" y="178082"/>
                      </a:lnTo>
                      <a:lnTo>
                        <a:pt x="370937" y="178082"/>
                      </a:lnTo>
                      <a:lnTo>
                        <a:pt x="367186" y="174497"/>
                      </a:lnTo>
                      <a:lnTo>
                        <a:pt x="365131" y="173188"/>
                      </a:lnTo>
                      <a:lnTo>
                        <a:pt x="364462" y="171551"/>
                      </a:lnTo>
                      <a:lnTo>
                        <a:pt x="358999" y="170912"/>
                      </a:lnTo>
                      <a:lnTo>
                        <a:pt x="356944" y="169276"/>
                      </a:lnTo>
                      <a:lnTo>
                        <a:pt x="354905" y="166673"/>
                      </a:lnTo>
                      <a:lnTo>
                        <a:pt x="348414" y="166673"/>
                      </a:lnTo>
                      <a:lnTo>
                        <a:pt x="346718" y="166018"/>
                      </a:lnTo>
                      <a:lnTo>
                        <a:pt x="344663" y="167312"/>
                      </a:lnTo>
                      <a:lnTo>
                        <a:pt x="342282" y="170585"/>
                      </a:lnTo>
                      <a:lnTo>
                        <a:pt x="341939" y="172533"/>
                      </a:lnTo>
                      <a:lnTo>
                        <a:pt x="341254" y="173188"/>
                      </a:lnTo>
                      <a:lnTo>
                        <a:pt x="340227" y="172861"/>
                      </a:lnTo>
                      <a:lnTo>
                        <a:pt x="339884" y="174170"/>
                      </a:lnTo>
                      <a:lnTo>
                        <a:pt x="341254" y="175479"/>
                      </a:lnTo>
                      <a:lnTo>
                        <a:pt x="343978" y="173515"/>
                      </a:lnTo>
                      <a:lnTo>
                        <a:pt x="347387" y="174170"/>
                      </a:lnTo>
                      <a:lnTo>
                        <a:pt x="349099" y="177428"/>
                      </a:lnTo>
                      <a:lnTo>
                        <a:pt x="347060" y="181013"/>
                      </a:lnTo>
                      <a:lnTo>
                        <a:pt x="344663" y="181667"/>
                      </a:lnTo>
                      <a:lnTo>
                        <a:pt x="340227" y="180031"/>
                      </a:lnTo>
                      <a:lnTo>
                        <a:pt x="337846" y="177100"/>
                      </a:lnTo>
                      <a:lnTo>
                        <a:pt x="336133" y="177100"/>
                      </a:lnTo>
                      <a:lnTo>
                        <a:pt x="333410" y="178737"/>
                      </a:lnTo>
                      <a:lnTo>
                        <a:pt x="332725" y="180031"/>
                      </a:lnTo>
                      <a:lnTo>
                        <a:pt x="331355" y="180358"/>
                      </a:lnTo>
                      <a:lnTo>
                        <a:pt x="334421" y="184271"/>
                      </a:lnTo>
                      <a:lnTo>
                        <a:pt x="335448" y="184271"/>
                      </a:lnTo>
                      <a:lnTo>
                        <a:pt x="336476" y="186562"/>
                      </a:lnTo>
                      <a:lnTo>
                        <a:pt x="339884" y="189165"/>
                      </a:lnTo>
                      <a:lnTo>
                        <a:pt x="342951" y="189165"/>
                      </a:lnTo>
                      <a:lnTo>
                        <a:pt x="344320" y="190474"/>
                      </a:lnTo>
                      <a:lnTo>
                        <a:pt x="349099" y="190802"/>
                      </a:lnTo>
                      <a:lnTo>
                        <a:pt x="350469" y="189820"/>
                      </a:lnTo>
                      <a:lnTo>
                        <a:pt x="351154" y="189820"/>
                      </a:lnTo>
                      <a:lnTo>
                        <a:pt x="351823" y="191456"/>
                      </a:lnTo>
                      <a:lnTo>
                        <a:pt x="355248" y="191456"/>
                      </a:lnTo>
                      <a:lnTo>
                        <a:pt x="355933" y="193732"/>
                      </a:lnTo>
                      <a:lnTo>
                        <a:pt x="357286" y="194059"/>
                      </a:lnTo>
                      <a:lnTo>
                        <a:pt x="357629" y="195696"/>
                      </a:lnTo>
                      <a:lnTo>
                        <a:pt x="361380" y="196351"/>
                      </a:lnTo>
                      <a:lnTo>
                        <a:pt x="363092" y="195041"/>
                      </a:lnTo>
                      <a:lnTo>
                        <a:pt x="362065" y="196678"/>
                      </a:lnTo>
                      <a:lnTo>
                        <a:pt x="357971" y="197317"/>
                      </a:lnTo>
                      <a:lnTo>
                        <a:pt x="355590" y="196023"/>
                      </a:lnTo>
                      <a:lnTo>
                        <a:pt x="353878" y="195696"/>
                      </a:lnTo>
                      <a:lnTo>
                        <a:pt x="351154" y="192750"/>
                      </a:lnTo>
                      <a:lnTo>
                        <a:pt x="349442" y="192438"/>
                      </a:lnTo>
                      <a:lnTo>
                        <a:pt x="347729" y="193405"/>
                      </a:lnTo>
                      <a:lnTo>
                        <a:pt x="345690" y="193405"/>
                      </a:lnTo>
                      <a:lnTo>
                        <a:pt x="343978" y="195369"/>
                      </a:lnTo>
                      <a:lnTo>
                        <a:pt x="343293" y="193732"/>
                      </a:lnTo>
                      <a:lnTo>
                        <a:pt x="341597" y="192438"/>
                      </a:lnTo>
                      <a:lnTo>
                        <a:pt x="339884" y="193405"/>
                      </a:lnTo>
                      <a:lnTo>
                        <a:pt x="336476" y="193405"/>
                      </a:lnTo>
                      <a:lnTo>
                        <a:pt x="333752" y="191784"/>
                      </a:lnTo>
                      <a:lnTo>
                        <a:pt x="331697" y="192111"/>
                      </a:lnTo>
                      <a:lnTo>
                        <a:pt x="331012" y="190474"/>
                      </a:lnTo>
                      <a:lnTo>
                        <a:pt x="332725" y="189165"/>
                      </a:lnTo>
                      <a:lnTo>
                        <a:pt x="332725" y="187871"/>
                      </a:lnTo>
                      <a:lnTo>
                        <a:pt x="331012" y="186889"/>
                      </a:lnTo>
                      <a:lnTo>
                        <a:pt x="331012" y="185253"/>
                      </a:lnTo>
                      <a:lnTo>
                        <a:pt x="327946" y="182649"/>
                      </a:lnTo>
                      <a:lnTo>
                        <a:pt x="326576" y="180686"/>
                      </a:lnTo>
                      <a:lnTo>
                        <a:pt x="327604" y="178082"/>
                      </a:lnTo>
                      <a:lnTo>
                        <a:pt x="325891" y="175791"/>
                      </a:lnTo>
                      <a:lnTo>
                        <a:pt x="325891" y="171551"/>
                      </a:lnTo>
                      <a:lnTo>
                        <a:pt x="323510" y="169603"/>
                      </a:lnTo>
                      <a:lnTo>
                        <a:pt x="323510" y="166673"/>
                      </a:lnTo>
                      <a:lnTo>
                        <a:pt x="322825" y="166018"/>
                      </a:lnTo>
                      <a:lnTo>
                        <a:pt x="321455" y="165691"/>
                      </a:lnTo>
                      <a:lnTo>
                        <a:pt x="321112" y="163072"/>
                      </a:lnTo>
                      <a:lnTo>
                        <a:pt x="318389" y="161124"/>
                      </a:lnTo>
                      <a:lnTo>
                        <a:pt x="317361" y="161778"/>
                      </a:lnTo>
                      <a:lnTo>
                        <a:pt x="321112" y="169276"/>
                      </a:lnTo>
                      <a:lnTo>
                        <a:pt x="322140" y="174170"/>
                      </a:lnTo>
                      <a:lnTo>
                        <a:pt x="321455" y="178082"/>
                      </a:lnTo>
                      <a:lnTo>
                        <a:pt x="318389" y="181995"/>
                      </a:lnTo>
                      <a:lnTo>
                        <a:pt x="316334" y="183959"/>
                      </a:lnTo>
                      <a:lnTo>
                        <a:pt x="316334" y="185253"/>
                      </a:lnTo>
                      <a:lnTo>
                        <a:pt x="317704" y="186235"/>
                      </a:lnTo>
                      <a:lnTo>
                        <a:pt x="318046" y="189165"/>
                      </a:lnTo>
                      <a:lnTo>
                        <a:pt x="316676" y="192438"/>
                      </a:lnTo>
                      <a:lnTo>
                        <a:pt x="316676" y="194387"/>
                      </a:lnTo>
                      <a:lnTo>
                        <a:pt x="320101" y="196678"/>
                      </a:lnTo>
                      <a:lnTo>
                        <a:pt x="324537" y="200263"/>
                      </a:lnTo>
                      <a:lnTo>
                        <a:pt x="325206" y="202539"/>
                      </a:lnTo>
                      <a:lnTo>
                        <a:pt x="327946" y="202539"/>
                      </a:lnTo>
                      <a:lnTo>
                        <a:pt x="329985" y="204830"/>
                      </a:lnTo>
                      <a:lnTo>
                        <a:pt x="331697" y="208415"/>
                      </a:lnTo>
                      <a:lnTo>
                        <a:pt x="331355" y="213964"/>
                      </a:lnTo>
                      <a:lnTo>
                        <a:pt x="330670" y="216567"/>
                      </a:lnTo>
                      <a:lnTo>
                        <a:pt x="333067" y="219825"/>
                      </a:lnTo>
                      <a:lnTo>
                        <a:pt x="332382" y="223737"/>
                      </a:lnTo>
                      <a:lnTo>
                        <a:pt x="333752" y="226028"/>
                      </a:lnTo>
                      <a:lnTo>
                        <a:pt x="337161" y="229614"/>
                      </a:lnTo>
                      <a:lnTo>
                        <a:pt x="337846" y="231562"/>
                      </a:lnTo>
                      <a:lnTo>
                        <a:pt x="337161" y="234181"/>
                      </a:lnTo>
                      <a:lnTo>
                        <a:pt x="338188" y="235163"/>
                      </a:lnTo>
                      <a:lnTo>
                        <a:pt x="340569" y="236129"/>
                      </a:lnTo>
                      <a:lnTo>
                        <a:pt x="343636" y="234508"/>
                      </a:lnTo>
                      <a:lnTo>
                        <a:pt x="347060" y="235163"/>
                      </a:lnTo>
                      <a:lnTo>
                        <a:pt x="348414" y="234508"/>
                      </a:lnTo>
                      <a:lnTo>
                        <a:pt x="348757" y="231889"/>
                      </a:lnTo>
                      <a:lnTo>
                        <a:pt x="350812" y="229941"/>
                      </a:lnTo>
                      <a:lnTo>
                        <a:pt x="353535" y="230923"/>
                      </a:lnTo>
                      <a:lnTo>
                        <a:pt x="355248" y="230268"/>
                      </a:lnTo>
                      <a:lnTo>
                        <a:pt x="358656" y="232544"/>
                      </a:lnTo>
                      <a:lnTo>
                        <a:pt x="360695" y="231562"/>
                      </a:lnTo>
                      <a:lnTo>
                        <a:pt x="362065" y="233526"/>
                      </a:lnTo>
                      <a:lnTo>
                        <a:pt x="366159" y="235163"/>
                      </a:lnTo>
                      <a:lnTo>
                        <a:pt x="369241" y="235163"/>
                      </a:lnTo>
                      <a:lnTo>
                        <a:pt x="371280" y="238093"/>
                      </a:lnTo>
                      <a:lnTo>
                        <a:pt x="371280" y="239714"/>
                      </a:lnTo>
                      <a:lnTo>
                        <a:pt x="374346" y="241351"/>
                      </a:lnTo>
                      <a:lnTo>
                        <a:pt x="375373" y="242987"/>
                      </a:lnTo>
                      <a:lnTo>
                        <a:pt x="375716" y="243315"/>
                      </a:lnTo>
                      <a:lnTo>
                        <a:pt x="376058" y="244608"/>
                      </a:lnTo>
                      <a:lnTo>
                        <a:pt x="377428" y="245918"/>
                      </a:lnTo>
                      <a:lnTo>
                        <a:pt x="376058" y="247227"/>
                      </a:lnTo>
                      <a:lnTo>
                        <a:pt x="374346" y="247554"/>
                      </a:lnTo>
                      <a:lnTo>
                        <a:pt x="374346" y="250485"/>
                      </a:lnTo>
                      <a:lnTo>
                        <a:pt x="375716" y="252760"/>
                      </a:lnTo>
                      <a:lnTo>
                        <a:pt x="377086" y="253742"/>
                      </a:lnTo>
                      <a:lnTo>
                        <a:pt x="376401" y="255379"/>
                      </a:lnTo>
                      <a:lnTo>
                        <a:pt x="377771" y="257000"/>
                      </a:lnTo>
                      <a:lnTo>
                        <a:pt x="379809" y="257000"/>
                      </a:lnTo>
                      <a:lnTo>
                        <a:pt x="381179" y="258637"/>
                      </a:lnTo>
                      <a:lnTo>
                        <a:pt x="383560" y="258637"/>
                      </a:lnTo>
                      <a:lnTo>
                        <a:pt x="384930" y="256034"/>
                      </a:lnTo>
                      <a:lnTo>
                        <a:pt x="385958" y="257327"/>
                      </a:lnTo>
                      <a:lnTo>
                        <a:pt x="387654" y="257000"/>
                      </a:lnTo>
                      <a:lnTo>
                        <a:pt x="388682" y="257327"/>
                      </a:lnTo>
                      <a:lnTo>
                        <a:pt x="387997" y="257655"/>
                      </a:lnTo>
                      <a:lnTo>
                        <a:pt x="386985" y="258637"/>
                      </a:lnTo>
                      <a:lnTo>
                        <a:pt x="384245" y="258964"/>
                      </a:lnTo>
                      <a:lnTo>
                        <a:pt x="382549" y="259291"/>
                      </a:lnTo>
                      <a:lnTo>
                        <a:pt x="379809" y="259619"/>
                      </a:lnTo>
                      <a:lnTo>
                        <a:pt x="377428" y="257982"/>
                      </a:lnTo>
                      <a:lnTo>
                        <a:pt x="375031" y="257982"/>
                      </a:lnTo>
                      <a:lnTo>
                        <a:pt x="374003" y="256034"/>
                      </a:lnTo>
                      <a:lnTo>
                        <a:pt x="374688" y="255379"/>
                      </a:lnTo>
                      <a:lnTo>
                        <a:pt x="374346" y="253088"/>
                      </a:lnTo>
                      <a:lnTo>
                        <a:pt x="372650" y="251139"/>
                      </a:lnTo>
                      <a:lnTo>
                        <a:pt x="372307" y="249175"/>
                      </a:lnTo>
                      <a:lnTo>
                        <a:pt x="370595" y="248193"/>
                      </a:lnTo>
                      <a:lnTo>
                        <a:pt x="370937" y="246245"/>
                      </a:lnTo>
                      <a:lnTo>
                        <a:pt x="368899" y="243315"/>
                      </a:lnTo>
                      <a:lnTo>
                        <a:pt x="367871" y="243315"/>
                      </a:lnTo>
                      <a:lnTo>
                        <a:pt x="365816" y="242005"/>
                      </a:lnTo>
                      <a:lnTo>
                        <a:pt x="362750" y="240369"/>
                      </a:lnTo>
                      <a:lnTo>
                        <a:pt x="362750" y="237766"/>
                      </a:lnTo>
                      <a:lnTo>
                        <a:pt x="359684" y="234835"/>
                      </a:lnTo>
                      <a:lnTo>
                        <a:pt x="357286" y="234835"/>
                      </a:lnTo>
                      <a:lnTo>
                        <a:pt x="353535" y="238748"/>
                      </a:lnTo>
                      <a:lnTo>
                        <a:pt x="350812" y="239075"/>
                      </a:lnTo>
                      <a:lnTo>
                        <a:pt x="349099" y="241023"/>
                      </a:lnTo>
                      <a:lnTo>
                        <a:pt x="346033" y="242987"/>
                      </a:lnTo>
                      <a:lnTo>
                        <a:pt x="346718" y="248521"/>
                      </a:lnTo>
                      <a:lnTo>
                        <a:pt x="347729" y="250157"/>
                      </a:lnTo>
                      <a:lnTo>
                        <a:pt x="351823" y="252121"/>
                      </a:lnTo>
                      <a:lnTo>
                        <a:pt x="354905" y="258637"/>
                      </a:lnTo>
                      <a:lnTo>
                        <a:pt x="354220" y="260273"/>
                      </a:lnTo>
                      <a:lnTo>
                        <a:pt x="351154" y="265168"/>
                      </a:lnTo>
                      <a:lnTo>
                        <a:pt x="350812" y="267771"/>
                      </a:lnTo>
                      <a:lnTo>
                        <a:pt x="352508" y="270701"/>
                      </a:lnTo>
                      <a:lnTo>
                        <a:pt x="350812" y="274941"/>
                      </a:lnTo>
                      <a:lnTo>
                        <a:pt x="350812" y="276578"/>
                      </a:lnTo>
                      <a:lnTo>
                        <a:pt x="348414" y="278853"/>
                      </a:lnTo>
                      <a:lnTo>
                        <a:pt x="348414" y="280163"/>
                      </a:lnTo>
                      <a:lnTo>
                        <a:pt x="346718" y="280817"/>
                      </a:lnTo>
                      <a:lnTo>
                        <a:pt x="345348" y="282438"/>
                      </a:lnTo>
                      <a:lnTo>
                        <a:pt x="345348" y="284730"/>
                      </a:lnTo>
                      <a:lnTo>
                        <a:pt x="346718" y="285712"/>
                      </a:lnTo>
                      <a:lnTo>
                        <a:pt x="346718" y="287333"/>
                      </a:lnTo>
                      <a:lnTo>
                        <a:pt x="343636" y="288969"/>
                      </a:lnTo>
                      <a:lnTo>
                        <a:pt x="339884" y="288315"/>
                      </a:lnTo>
                      <a:lnTo>
                        <a:pt x="339199" y="287333"/>
                      </a:lnTo>
                      <a:lnTo>
                        <a:pt x="335791" y="287333"/>
                      </a:lnTo>
                      <a:lnTo>
                        <a:pt x="332382" y="287987"/>
                      </a:lnTo>
                      <a:lnTo>
                        <a:pt x="329642" y="287005"/>
                      </a:lnTo>
                      <a:lnTo>
                        <a:pt x="322825" y="285712"/>
                      </a:lnTo>
                      <a:lnTo>
                        <a:pt x="320101" y="283420"/>
                      </a:lnTo>
                      <a:lnTo>
                        <a:pt x="319416" y="281799"/>
                      </a:lnTo>
                      <a:lnTo>
                        <a:pt x="316334" y="282127"/>
                      </a:lnTo>
                      <a:lnTo>
                        <a:pt x="315323" y="283748"/>
                      </a:lnTo>
                      <a:lnTo>
                        <a:pt x="314980" y="283093"/>
                      </a:lnTo>
                      <a:lnTo>
                        <a:pt x="313610" y="282438"/>
                      </a:lnTo>
                      <a:lnTo>
                        <a:pt x="314980" y="280163"/>
                      </a:lnTo>
                      <a:lnTo>
                        <a:pt x="317704" y="279835"/>
                      </a:lnTo>
                      <a:lnTo>
                        <a:pt x="322825" y="278853"/>
                      </a:lnTo>
                      <a:lnTo>
                        <a:pt x="323510" y="277560"/>
                      </a:lnTo>
                      <a:lnTo>
                        <a:pt x="327946" y="280163"/>
                      </a:lnTo>
                      <a:lnTo>
                        <a:pt x="328974" y="280163"/>
                      </a:lnTo>
                      <a:lnTo>
                        <a:pt x="329642" y="278853"/>
                      </a:lnTo>
                      <a:lnTo>
                        <a:pt x="331697" y="278853"/>
                      </a:lnTo>
                      <a:lnTo>
                        <a:pt x="331697" y="280163"/>
                      </a:lnTo>
                      <a:lnTo>
                        <a:pt x="328631" y="281799"/>
                      </a:lnTo>
                      <a:lnTo>
                        <a:pt x="330327" y="283420"/>
                      </a:lnTo>
                      <a:lnTo>
                        <a:pt x="333752" y="283093"/>
                      </a:lnTo>
                      <a:lnTo>
                        <a:pt x="335106" y="281472"/>
                      </a:lnTo>
                      <a:lnTo>
                        <a:pt x="337161" y="280490"/>
                      </a:lnTo>
                      <a:lnTo>
                        <a:pt x="337161" y="279181"/>
                      </a:lnTo>
                      <a:lnTo>
                        <a:pt x="335448" y="277232"/>
                      </a:lnTo>
                      <a:lnTo>
                        <a:pt x="335448" y="275923"/>
                      </a:lnTo>
                      <a:lnTo>
                        <a:pt x="337503" y="277232"/>
                      </a:lnTo>
                      <a:lnTo>
                        <a:pt x="338514" y="275923"/>
                      </a:lnTo>
                      <a:lnTo>
                        <a:pt x="338514" y="272338"/>
                      </a:lnTo>
                      <a:lnTo>
                        <a:pt x="340569" y="271029"/>
                      </a:lnTo>
                      <a:lnTo>
                        <a:pt x="340227" y="270047"/>
                      </a:lnTo>
                      <a:lnTo>
                        <a:pt x="338857" y="270374"/>
                      </a:lnTo>
                      <a:lnTo>
                        <a:pt x="338514" y="269407"/>
                      </a:lnTo>
                      <a:lnTo>
                        <a:pt x="340569" y="268753"/>
                      </a:lnTo>
                      <a:lnTo>
                        <a:pt x="340569" y="265168"/>
                      </a:lnTo>
                      <a:lnTo>
                        <a:pt x="339884" y="263858"/>
                      </a:lnTo>
                      <a:lnTo>
                        <a:pt x="340912" y="262222"/>
                      </a:lnTo>
                      <a:lnTo>
                        <a:pt x="340912" y="261240"/>
                      </a:lnTo>
                      <a:lnTo>
                        <a:pt x="342624" y="260273"/>
                      </a:lnTo>
                      <a:lnTo>
                        <a:pt x="342282" y="257327"/>
                      </a:lnTo>
                      <a:lnTo>
                        <a:pt x="340227" y="255379"/>
                      </a:lnTo>
                      <a:lnTo>
                        <a:pt x="338857" y="252121"/>
                      </a:lnTo>
                      <a:lnTo>
                        <a:pt x="339199" y="249503"/>
                      </a:lnTo>
                      <a:lnTo>
                        <a:pt x="339199" y="247554"/>
                      </a:lnTo>
                      <a:lnTo>
                        <a:pt x="340227" y="247882"/>
                      </a:lnTo>
                      <a:lnTo>
                        <a:pt x="340227" y="246572"/>
                      </a:lnTo>
                      <a:lnTo>
                        <a:pt x="337161" y="243954"/>
                      </a:lnTo>
                      <a:lnTo>
                        <a:pt x="335791" y="243315"/>
                      </a:lnTo>
                      <a:lnTo>
                        <a:pt x="334763" y="241678"/>
                      </a:lnTo>
                      <a:lnTo>
                        <a:pt x="331697" y="241023"/>
                      </a:lnTo>
                      <a:lnTo>
                        <a:pt x="327946" y="236456"/>
                      </a:lnTo>
                      <a:lnTo>
                        <a:pt x="326919" y="232871"/>
                      </a:lnTo>
                      <a:lnTo>
                        <a:pt x="326234" y="231889"/>
                      </a:lnTo>
                      <a:lnTo>
                        <a:pt x="326919" y="230595"/>
                      </a:lnTo>
                      <a:lnTo>
                        <a:pt x="324864" y="229286"/>
                      </a:lnTo>
                      <a:lnTo>
                        <a:pt x="323510" y="226995"/>
                      </a:lnTo>
                      <a:lnTo>
                        <a:pt x="324537" y="224719"/>
                      </a:lnTo>
                      <a:lnTo>
                        <a:pt x="321455" y="220479"/>
                      </a:lnTo>
                      <a:lnTo>
                        <a:pt x="321455" y="217876"/>
                      </a:lnTo>
                      <a:lnTo>
                        <a:pt x="319416" y="215585"/>
                      </a:lnTo>
                      <a:lnTo>
                        <a:pt x="319759" y="214603"/>
                      </a:lnTo>
                      <a:lnTo>
                        <a:pt x="319759" y="213309"/>
                      </a:lnTo>
                      <a:lnTo>
                        <a:pt x="318046" y="211673"/>
                      </a:lnTo>
                      <a:lnTo>
                        <a:pt x="317019" y="206124"/>
                      </a:lnTo>
                      <a:lnTo>
                        <a:pt x="315991" y="203848"/>
                      </a:lnTo>
                      <a:lnTo>
                        <a:pt x="313610" y="202211"/>
                      </a:lnTo>
                      <a:lnTo>
                        <a:pt x="314638" y="201229"/>
                      </a:lnTo>
                      <a:lnTo>
                        <a:pt x="313953" y="200263"/>
                      </a:lnTo>
                      <a:lnTo>
                        <a:pt x="312583" y="200590"/>
                      </a:lnTo>
                      <a:lnTo>
                        <a:pt x="312583" y="200263"/>
                      </a:lnTo>
                      <a:lnTo>
                        <a:pt x="310544" y="199608"/>
                      </a:lnTo>
                      <a:lnTo>
                        <a:pt x="309174" y="196990"/>
                      </a:lnTo>
                      <a:lnTo>
                        <a:pt x="307119" y="195369"/>
                      </a:lnTo>
                      <a:lnTo>
                        <a:pt x="306108" y="193405"/>
                      </a:lnTo>
                      <a:lnTo>
                        <a:pt x="307462" y="193077"/>
                      </a:lnTo>
                      <a:lnTo>
                        <a:pt x="307804" y="191456"/>
                      </a:lnTo>
                      <a:lnTo>
                        <a:pt x="307119" y="189820"/>
                      </a:lnTo>
                      <a:lnTo>
                        <a:pt x="307462" y="188510"/>
                      </a:lnTo>
                      <a:lnTo>
                        <a:pt x="306450" y="186889"/>
                      </a:lnTo>
                      <a:lnTo>
                        <a:pt x="307462" y="181995"/>
                      </a:lnTo>
                      <a:lnTo>
                        <a:pt x="306108" y="179064"/>
                      </a:lnTo>
                      <a:lnTo>
                        <a:pt x="306108" y="175791"/>
                      </a:lnTo>
                      <a:lnTo>
                        <a:pt x="305423" y="174497"/>
                      </a:lnTo>
                      <a:lnTo>
                        <a:pt x="305423" y="172533"/>
                      </a:lnTo>
                      <a:lnTo>
                        <a:pt x="304053" y="170585"/>
                      </a:lnTo>
                      <a:lnTo>
                        <a:pt x="305765" y="169603"/>
                      </a:lnTo>
                      <a:lnTo>
                        <a:pt x="304738" y="167966"/>
                      </a:lnTo>
                      <a:lnTo>
                        <a:pt x="302683" y="167639"/>
                      </a:lnTo>
                      <a:lnTo>
                        <a:pt x="300302" y="167639"/>
                      </a:lnTo>
                      <a:lnTo>
                        <a:pt x="294496" y="165691"/>
                      </a:lnTo>
                      <a:lnTo>
                        <a:pt x="292457" y="165691"/>
                      </a:lnTo>
                      <a:lnTo>
                        <a:pt x="291772" y="166345"/>
                      </a:lnTo>
                      <a:lnTo>
                        <a:pt x="290060" y="165691"/>
                      </a:lnTo>
                      <a:lnTo>
                        <a:pt x="288364" y="165691"/>
                      </a:lnTo>
                      <a:lnTo>
                        <a:pt x="285966" y="167000"/>
                      </a:lnTo>
                      <a:lnTo>
                        <a:pt x="283585" y="167000"/>
                      </a:lnTo>
                      <a:lnTo>
                        <a:pt x="281530" y="167639"/>
                      </a:lnTo>
                      <a:lnTo>
                        <a:pt x="280845" y="167000"/>
                      </a:lnTo>
                      <a:lnTo>
                        <a:pt x="281530" y="166018"/>
                      </a:lnTo>
                      <a:lnTo>
                        <a:pt x="279834" y="165363"/>
                      </a:lnTo>
                      <a:lnTo>
                        <a:pt x="278121" y="165691"/>
                      </a:lnTo>
                      <a:lnTo>
                        <a:pt x="278464" y="169276"/>
                      </a:lnTo>
                      <a:lnTo>
                        <a:pt x="278121" y="172533"/>
                      </a:lnTo>
                      <a:lnTo>
                        <a:pt x="279834" y="174497"/>
                      </a:lnTo>
                      <a:lnTo>
                        <a:pt x="279149" y="175479"/>
                      </a:lnTo>
                      <a:lnTo>
                        <a:pt x="278464" y="178737"/>
                      </a:lnTo>
                      <a:lnTo>
                        <a:pt x="279834" y="180031"/>
                      </a:lnTo>
                      <a:lnTo>
                        <a:pt x="279834" y="181995"/>
                      </a:lnTo>
                      <a:lnTo>
                        <a:pt x="280502" y="183304"/>
                      </a:lnTo>
                      <a:lnTo>
                        <a:pt x="279834" y="184271"/>
                      </a:lnTo>
                      <a:lnTo>
                        <a:pt x="279834" y="187217"/>
                      </a:lnTo>
                      <a:lnTo>
                        <a:pt x="280845" y="189165"/>
                      </a:lnTo>
                      <a:lnTo>
                        <a:pt x="279834" y="191784"/>
                      </a:lnTo>
                      <a:lnTo>
                        <a:pt x="279834" y="193405"/>
                      </a:lnTo>
                      <a:lnTo>
                        <a:pt x="280502" y="195369"/>
                      </a:lnTo>
                      <a:lnTo>
                        <a:pt x="280160" y="196678"/>
                      </a:lnTo>
                      <a:lnTo>
                        <a:pt x="278121" y="197972"/>
                      </a:lnTo>
                      <a:lnTo>
                        <a:pt x="274713" y="202866"/>
                      </a:lnTo>
                      <a:lnTo>
                        <a:pt x="273343" y="203521"/>
                      </a:lnTo>
                      <a:lnTo>
                        <a:pt x="273685" y="205157"/>
                      </a:lnTo>
                      <a:lnTo>
                        <a:pt x="275055" y="206778"/>
                      </a:lnTo>
                      <a:lnTo>
                        <a:pt x="274028" y="208415"/>
                      </a:lnTo>
                      <a:lnTo>
                        <a:pt x="273685" y="211345"/>
                      </a:lnTo>
                      <a:lnTo>
                        <a:pt x="275724" y="213309"/>
                      </a:lnTo>
                      <a:lnTo>
                        <a:pt x="277094" y="212655"/>
                      </a:lnTo>
                      <a:lnTo>
                        <a:pt x="278464" y="213637"/>
                      </a:lnTo>
                      <a:lnTo>
                        <a:pt x="279834" y="216894"/>
                      </a:lnTo>
                      <a:lnTo>
                        <a:pt x="281872" y="216894"/>
                      </a:lnTo>
                      <a:lnTo>
                        <a:pt x="283585" y="218515"/>
                      </a:lnTo>
                      <a:lnTo>
                        <a:pt x="282215" y="218204"/>
                      </a:lnTo>
                      <a:lnTo>
                        <a:pt x="280845" y="219825"/>
                      </a:lnTo>
                      <a:lnTo>
                        <a:pt x="280845" y="222443"/>
                      </a:lnTo>
                      <a:lnTo>
                        <a:pt x="283927" y="224392"/>
                      </a:lnTo>
                      <a:lnTo>
                        <a:pt x="283927" y="226356"/>
                      </a:lnTo>
                      <a:lnTo>
                        <a:pt x="282557" y="227650"/>
                      </a:lnTo>
                      <a:lnTo>
                        <a:pt x="281530" y="226683"/>
                      </a:lnTo>
                      <a:lnTo>
                        <a:pt x="281530" y="227977"/>
                      </a:lnTo>
                      <a:lnTo>
                        <a:pt x="283242" y="232217"/>
                      </a:lnTo>
                      <a:lnTo>
                        <a:pt x="284270" y="233199"/>
                      </a:lnTo>
                      <a:lnTo>
                        <a:pt x="285281" y="236129"/>
                      </a:lnTo>
                      <a:lnTo>
                        <a:pt x="285966" y="234835"/>
                      </a:lnTo>
                      <a:lnTo>
                        <a:pt x="287679" y="236129"/>
                      </a:lnTo>
                      <a:lnTo>
                        <a:pt x="289717" y="236129"/>
                      </a:lnTo>
                      <a:lnTo>
                        <a:pt x="292115" y="237438"/>
                      </a:lnTo>
                      <a:lnTo>
                        <a:pt x="293811" y="234835"/>
                      </a:lnTo>
                      <a:lnTo>
                        <a:pt x="294496" y="235802"/>
                      </a:lnTo>
                      <a:lnTo>
                        <a:pt x="294496" y="239075"/>
                      </a:lnTo>
                      <a:lnTo>
                        <a:pt x="295866" y="240696"/>
                      </a:lnTo>
                      <a:lnTo>
                        <a:pt x="296551" y="241023"/>
                      </a:lnTo>
                      <a:lnTo>
                        <a:pt x="300644" y="245590"/>
                      </a:lnTo>
                      <a:lnTo>
                        <a:pt x="302683" y="245918"/>
                      </a:lnTo>
                      <a:lnTo>
                        <a:pt x="304053" y="245263"/>
                      </a:lnTo>
                      <a:lnTo>
                        <a:pt x="305765" y="245263"/>
                      </a:lnTo>
                      <a:lnTo>
                        <a:pt x="306108" y="245918"/>
                      </a:lnTo>
                      <a:lnTo>
                        <a:pt x="307804" y="245918"/>
                      </a:lnTo>
                      <a:lnTo>
                        <a:pt x="306108" y="247227"/>
                      </a:lnTo>
                      <a:lnTo>
                        <a:pt x="306108" y="252121"/>
                      </a:lnTo>
                      <a:lnTo>
                        <a:pt x="305765" y="253415"/>
                      </a:lnTo>
                      <a:lnTo>
                        <a:pt x="306793" y="255379"/>
                      </a:lnTo>
                      <a:lnTo>
                        <a:pt x="306450" y="256034"/>
                      </a:lnTo>
                      <a:lnTo>
                        <a:pt x="305080" y="256034"/>
                      </a:lnTo>
                      <a:lnTo>
                        <a:pt x="305765" y="258637"/>
                      </a:lnTo>
                      <a:lnTo>
                        <a:pt x="305765" y="259946"/>
                      </a:lnTo>
                      <a:lnTo>
                        <a:pt x="303368" y="259291"/>
                      </a:lnTo>
                      <a:lnTo>
                        <a:pt x="301329" y="255379"/>
                      </a:lnTo>
                      <a:lnTo>
                        <a:pt x="298932" y="253415"/>
                      </a:lnTo>
                      <a:lnTo>
                        <a:pt x="295866" y="252760"/>
                      </a:lnTo>
                      <a:lnTo>
                        <a:pt x="294496" y="250485"/>
                      </a:lnTo>
                      <a:lnTo>
                        <a:pt x="292457" y="248848"/>
                      </a:lnTo>
                      <a:lnTo>
                        <a:pt x="287336" y="248521"/>
                      </a:lnTo>
                      <a:lnTo>
                        <a:pt x="282215" y="245590"/>
                      </a:lnTo>
                      <a:lnTo>
                        <a:pt x="279149" y="245263"/>
                      </a:lnTo>
                      <a:lnTo>
                        <a:pt x="278806" y="243642"/>
                      </a:lnTo>
                      <a:lnTo>
                        <a:pt x="277436" y="243642"/>
                      </a:lnTo>
                      <a:lnTo>
                        <a:pt x="275724" y="242333"/>
                      </a:lnTo>
                      <a:lnTo>
                        <a:pt x="273343" y="242987"/>
                      </a:lnTo>
                      <a:lnTo>
                        <a:pt x="271630" y="244608"/>
                      </a:lnTo>
                      <a:lnTo>
                        <a:pt x="270619" y="242660"/>
                      </a:lnTo>
                      <a:lnTo>
                        <a:pt x="270962" y="242005"/>
                      </a:lnTo>
                      <a:lnTo>
                        <a:pt x="270619" y="240696"/>
                      </a:lnTo>
                      <a:lnTo>
                        <a:pt x="264813" y="238748"/>
                      </a:lnTo>
                      <a:lnTo>
                        <a:pt x="262089" y="237111"/>
                      </a:lnTo>
                      <a:lnTo>
                        <a:pt x="253217" y="236456"/>
                      </a:lnTo>
                      <a:lnTo>
                        <a:pt x="246041" y="237438"/>
                      </a:lnTo>
                      <a:lnTo>
                        <a:pt x="244345" y="236784"/>
                      </a:lnTo>
                      <a:lnTo>
                        <a:pt x="242632" y="237438"/>
                      </a:lnTo>
                      <a:lnTo>
                        <a:pt x="240920" y="236456"/>
                      </a:lnTo>
                      <a:lnTo>
                        <a:pt x="239909" y="237111"/>
                      </a:lnTo>
                      <a:lnTo>
                        <a:pt x="238196" y="236456"/>
                      </a:lnTo>
                      <a:lnTo>
                        <a:pt x="236826" y="237438"/>
                      </a:lnTo>
                      <a:lnTo>
                        <a:pt x="237854" y="239402"/>
                      </a:lnTo>
                      <a:lnTo>
                        <a:pt x="237854" y="241023"/>
                      </a:lnTo>
                      <a:lnTo>
                        <a:pt x="235799" y="241678"/>
                      </a:lnTo>
                      <a:lnTo>
                        <a:pt x="235799" y="242660"/>
                      </a:lnTo>
                      <a:lnTo>
                        <a:pt x="236826" y="244608"/>
                      </a:lnTo>
                      <a:lnTo>
                        <a:pt x="238196" y="245590"/>
                      </a:lnTo>
                      <a:lnTo>
                        <a:pt x="239224" y="248848"/>
                      </a:lnTo>
                      <a:lnTo>
                        <a:pt x="239909" y="250485"/>
                      </a:lnTo>
                      <a:lnTo>
                        <a:pt x="240577" y="248848"/>
                      </a:lnTo>
                      <a:lnTo>
                        <a:pt x="241605" y="248848"/>
                      </a:lnTo>
                      <a:lnTo>
                        <a:pt x="243317" y="251467"/>
                      </a:lnTo>
                      <a:lnTo>
                        <a:pt x="243317" y="253088"/>
                      </a:lnTo>
                      <a:lnTo>
                        <a:pt x="245356" y="253742"/>
                      </a:lnTo>
                      <a:lnTo>
                        <a:pt x="248096" y="256361"/>
                      </a:lnTo>
                      <a:lnTo>
                        <a:pt x="245356" y="256034"/>
                      </a:lnTo>
                      <a:lnTo>
                        <a:pt x="244671" y="255379"/>
                      </a:lnTo>
                      <a:lnTo>
                        <a:pt x="243317" y="255379"/>
                      </a:lnTo>
                      <a:lnTo>
                        <a:pt x="242632" y="257982"/>
                      </a:lnTo>
                      <a:lnTo>
                        <a:pt x="240920" y="259291"/>
                      </a:lnTo>
                      <a:lnTo>
                        <a:pt x="238196" y="257982"/>
                      </a:lnTo>
                      <a:lnTo>
                        <a:pt x="236826" y="258964"/>
                      </a:lnTo>
                      <a:lnTo>
                        <a:pt x="236826" y="259619"/>
                      </a:lnTo>
                      <a:lnTo>
                        <a:pt x="239224" y="262222"/>
                      </a:lnTo>
                      <a:lnTo>
                        <a:pt x="239909" y="262876"/>
                      </a:lnTo>
                      <a:lnTo>
                        <a:pt x="239909" y="264186"/>
                      </a:lnTo>
                      <a:lnTo>
                        <a:pt x="239224" y="265479"/>
                      </a:lnTo>
                      <a:lnTo>
                        <a:pt x="234445" y="265479"/>
                      </a:lnTo>
                      <a:lnTo>
                        <a:pt x="233075" y="264186"/>
                      </a:lnTo>
                      <a:lnTo>
                        <a:pt x="233418" y="262876"/>
                      </a:lnTo>
                      <a:lnTo>
                        <a:pt x="232733" y="261240"/>
                      </a:lnTo>
                      <a:lnTo>
                        <a:pt x="234445" y="260273"/>
                      </a:lnTo>
                      <a:lnTo>
                        <a:pt x="234445" y="259291"/>
                      </a:lnTo>
                      <a:lnTo>
                        <a:pt x="232733" y="257655"/>
                      </a:lnTo>
                      <a:lnTo>
                        <a:pt x="231363" y="257327"/>
                      </a:lnTo>
                      <a:lnTo>
                        <a:pt x="232733" y="255706"/>
                      </a:lnTo>
                      <a:lnTo>
                        <a:pt x="232390" y="255379"/>
                      </a:lnTo>
                      <a:lnTo>
                        <a:pt x="231020" y="256034"/>
                      </a:lnTo>
                      <a:lnTo>
                        <a:pt x="230009" y="256034"/>
                      </a:lnTo>
                      <a:lnTo>
                        <a:pt x="227612" y="258637"/>
                      </a:lnTo>
                      <a:lnTo>
                        <a:pt x="226258" y="258964"/>
                      </a:lnTo>
                      <a:lnTo>
                        <a:pt x="224545" y="260601"/>
                      </a:lnTo>
                      <a:lnTo>
                        <a:pt x="224545" y="261240"/>
                      </a:lnTo>
                      <a:lnTo>
                        <a:pt x="222491" y="261240"/>
                      </a:lnTo>
                      <a:lnTo>
                        <a:pt x="221479" y="262549"/>
                      </a:lnTo>
                      <a:lnTo>
                        <a:pt x="221479" y="263858"/>
                      </a:lnTo>
                      <a:lnTo>
                        <a:pt x="220452" y="264513"/>
                      </a:lnTo>
                      <a:lnTo>
                        <a:pt x="216016" y="264513"/>
                      </a:lnTo>
                      <a:lnTo>
                        <a:pt x="214646" y="264186"/>
                      </a:lnTo>
                      <a:lnTo>
                        <a:pt x="213961" y="264513"/>
                      </a:lnTo>
                      <a:lnTo>
                        <a:pt x="212607" y="264513"/>
                      </a:lnTo>
                      <a:lnTo>
                        <a:pt x="211237" y="263858"/>
                      </a:lnTo>
                      <a:lnTo>
                        <a:pt x="208840" y="265479"/>
                      </a:lnTo>
                      <a:lnTo>
                        <a:pt x="208514" y="266134"/>
                      </a:lnTo>
                      <a:lnTo>
                        <a:pt x="206801" y="266789"/>
                      </a:lnTo>
                      <a:lnTo>
                        <a:pt x="205089" y="268425"/>
                      </a:lnTo>
                      <a:lnTo>
                        <a:pt x="205089" y="269080"/>
                      </a:lnTo>
                      <a:lnTo>
                        <a:pt x="206116" y="270047"/>
                      </a:lnTo>
                      <a:lnTo>
                        <a:pt x="205774" y="271029"/>
                      </a:lnTo>
                      <a:lnTo>
                        <a:pt x="206116" y="272338"/>
                      </a:lnTo>
                      <a:lnTo>
                        <a:pt x="205774" y="273320"/>
                      </a:lnTo>
                      <a:lnTo>
                        <a:pt x="204077" y="272010"/>
                      </a:lnTo>
                      <a:lnTo>
                        <a:pt x="203392" y="270701"/>
                      </a:lnTo>
                      <a:lnTo>
                        <a:pt x="202365" y="270701"/>
                      </a:lnTo>
                      <a:lnTo>
                        <a:pt x="200310" y="272665"/>
                      </a:lnTo>
                      <a:lnTo>
                        <a:pt x="199299" y="274941"/>
                      </a:lnTo>
                      <a:lnTo>
                        <a:pt x="199299" y="272665"/>
                      </a:lnTo>
                      <a:lnTo>
                        <a:pt x="197244" y="272010"/>
                      </a:lnTo>
                      <a:lnTo>
                        <a:pt x="195874" y="272665"/>
                      </a:lnTo>
                      <a:lnTo>
                        <a:pt x="194863" y="272665"/>
                      </a:lnTo>
                      <a:lnTo>
                        <a:pt x="193493" y="273320"/>
                      </a:lnTo>
                      <a:lnTo>
                        <a:pt x="191780" y="272665"/>
                      </a:lnTo>
                      <a:lnTo>
                        <a:pt x="191438" y="271029"/>
                      </a:lnTo>
                      <a:lnTo>
                        <a:pt x="193493" y="269407"/>
                      </a:lnTo>
                      <a:lnTo>
                        <a:pt x="195205" y="269407"/>
                      </a:lnTo>
                      <a:lnTo>
                        <a:pt x="195874" y="268425"/>
                      </a:lnTo>
                      <a:lnTo>
                        <a:pt x="194863" y="266134"/>
                      </a:lnTo>
                      <a:lnTo>
                        <a:pt x="195205" y="265479"/>
                      </a:lnTo>
                      <a:lnTo>
                        <a:pt x="196559" y="264513"/>
                      </a:lnTo>
                      <a:lnTo>
                        <a:pt x="194178" y="262549"/>
                      </a:lnTo>
                      <a:lnTo>
                        <a:pt x="193493" y="262876"/>
                      </a:lnTo>
                      <a:lnTo>
                        <a:pt x="192123" y="262549"/>
                      </a:lnTo>
                      <a:lnTo>
                        <a:pt x="191780" y="261894"/>
                      </a:lnTo>
                      <a:lnTo>
                        <a:pt x="195205" y="260273"/>
                      </a:lnTo>
                      <a:lnTo>
                        <a:pt x="196559" y="260273"/>
                      </a:lnTo>
                      <a:lnTo>
                        <a:pt x="198271" y="259291"/>
                      </a:lnTo>
                      <a:lnTo>
                        <a:pt x="197586" y="258637"/>
                      </a:lnTo>
                      <a:lnTo>
                        <a:pt x="194178" y="258964"/>
                      </a:lnTo>
                      <a:lnTo>
                        <a:pt x="189057" y="260928"/>
                      </a:lnTo>
                      <a:lnTo>
                        <a:pt x="188029" y="262222"/>
                      </a:lnTo>
                      <a:lnTo>
                        <a:pt x="188714" y="263204"/>
                      </a:lnTo>
                      <a:lnTo>
                        <a:pt x="189057" y="264513"/>
                      </a:lnTo>
                      <a:lnTo>
                        <a:pt x="190084" y="265807"/>
                      </a:lnTo>
                      <a:lnTo>
                        <a:pt x="189057" y="267116"/>
                      </a:lnTo>
                      <a:lnTo>
                        <a:pt x="188029" y="267443"/>
                      </a:lnTo>
                      <a:lnTo>
                        <a:pt x="186333" y="265807"/>
                      </a:lnTo>
                      <a:lnTo>
                        <a:pt x="186659" y="265168"/>
                      </a:lnTo>
                      <a:lnTo>
                        <a:pt x="187344" y="264840"/>
                      </a:lnTo>
                      <a:lnTo>
                        <a:pt x="187002" y="263531"/>
                      </a:lnTo>
                      <a:lnTo>
                        <a:pt x="186659" y="263531"/>
                      </a:lnTo>
                      <a:lnTo>
                        <a:pt x="183251" y="266789"/>
                      </a:lnTo>
                      <a:lnTo>
                        <a:pt x="183251" y="267443"/>
                      </a:lnTo>
                      <a:lnTo>
                        <a:pt x="184620" y="268753"/>
                      </a:lnTo>
                      <a:lnTo>
                        <a:pt x="185648" y="269080"/>
                      </a:lnTo>
                      <a:lnTo>
                        <a:pt x="185648" y="270374"/>
                      </a:lnTo>
                      <a:lnTo>
                        <a:pt x="183593" y="272338"/>
                      </a:lnTo>
                      <a:lnTo>
                        <a:pt x="182908" y="271683"/>
                      </a:lnTo>
                      <a:lnTo>
                        <a:pt x="183593" y="270374"/>
                      </a:lnTo>
                      <a:lnTo>
                        <a:pt x="183251" y="269080"/>
                      </a:lnTo>
                      <a:lnTo>
                        <a:pt x="182223" y="269080"/>
                      </a:lnTo>
                      <a:lnTo>
                        <a:pt x="182223" y="268098"/>
                      </a:lnTo>
                      <a:lnTo>
                        <a:pt x="178472" y="269080"/>
                      </a:lnTo>
                      <a:lnTo>
                        <a:pt x="178129" y="270374"/>
                      </a:lnTo>
                      <a:lnTo>
                        <a:pt x="175406" y="271683"/>
                      </a:lnTo>
                      <a:lnTo>
                        <a:pt x="173351" y="271356"/>
                      </a:lnTo>
                      <a:lnTo>
                        <a:pt x="171997" y="271683"/>
                      </a:lnTo>
                      <a:lnTo>
                        <a:pt x="171997" y="272338"/>
                      </a:lnTo>
                      <a:lnTo>
                        <a:pt x="168246" y="276905"/>
                      </a:lnTo>
                      <a:lnTo>
                        <a:pt x="167561" y="277232"/>
                      </a:lnTo>
                      <a:lnTo>
                        <a:pt x="164136" y="281472"/>
                      </a:lnTo>
                      <a:lnTo>
                        <a:pt x="162440" y="282127"/>
                      </a:lnTo>
                      <a:lnTo>
                        <a:pt x="161070" y="281145"/>
                      </a:lnTo>
                      <a:lnTo>
                        <a:pt x="160042" y="281145"/>
                      </a:lnTo>
                      <a:lnTo>
                        <a:pt x="161070" y="282766"/>
                      </a:lnTo>
                      <a:lnTo>
                        <a:pt x="163467" y="284402"/>
                      </a:lnTo>
                      <a:lnTo>
                        <a:pt x="164136" y="285384"/>
                      </a:lnTo>
                      <a:lnTo>
                        <a:pt x="161070" y="284402"/>
                      </a:lnTo>
                      <a:lnTo>
                        <a:pt x="160042" y="285057"/>
                      </a:lnTo>
                      <a:lnTo>
                        <a:pt x="154938" y="285384"/>
                      </a:lnTo>
                      <a:lnTo>
                        <a:pt x="154253" y="286366"/>
                      </a:lnTo>
                      <a:lnTo>
                        <a:pt x="155606" y="287987"/>
                      </a:lnTo>
                      <a:lnTo>
                        <a:pt x="155606" y="289624"/>
                      </a:lnTo>
                      <a:lnTo>
                        <a:pt x="154253" y="291572"/>
                      </a:lnTo>
                      <a:lnTo>
                        <a:pt x="154938" y="294518"/>
                      </a:lnTo>
                      <a:lnTo>
                        <a:pt x="154253" y="296467"/>
                      </a:lnTo>
                      <a:lnTo>
                        <a:pt x="150828" y="297776"/>
                      </a:lnTo>
                      <a:lnTo>
                        <a:pt x="150502" y="298431"/>
                      </a:lnTo>
                      <a:lnTo>
                        <a:pt x="148104" y="298431"/>
                      </a:lnTo>
                      <a:lnTo>
                        <a:pt x="147419" y="299724"/>
                      </a:lnTo>
                      <a:lnTo>
                        <a:pt x="146065" y="297776"/>
                      </a:lnTo>
                      <a:lnTo>
                        <a:pt x="143668" y="299397"/>
                      </a:lnTo>
                      <a:lnTo>
                        <a:pt x="139917" y="299397"/>
                      </a:lnTo>
                      <a:lnTo>
                        <a:pt x="135823" y="294846"/>
                      </a:lnTo>
                      <a:lnTo>
                        <a:pt x="132072" y="291572"/>
                      </a:lnTo>
                      <a:lnTo>
                        <a:pt x="130702" y="290606"/>
                      </a:lnTo>
                      <a:lnTo>
                        <a:pt x="130702" y="287987"/>
                      </a:lnTo>
                      <a:lnTo>
                        <a:pt x="131387" y="287005"/>
                      </a:lnTo>
                      <a:lnTo>
                        <a:pt x="132072" y="287660"/>
                      </a:lnTo>
                      <a:lnTo>
                        <a:pt x="133083" y="286366"/>
                      </a:lnTo>
                      <a:lnTo>
                        <a:pt x="132415" y="285384"/>
                      </a:lnTo>
                      <a:lnTo>
                        <a:pt x="133426" y="284730"/>
                      </a:lnTo>
                      <a:lnTo>
                        <a:pt x="136508" y="284730"/>
                      </a:lnTo>
                      <a:lnTo>
                        <a:pt x="137193" y="283420"/>
                      </a:lnTo>
                      <a:lnTo>
                        <a:pt x="140602" y="283420"/>
                      </a:lnTo>
                      <a:lnTo>
                        <a:pt x="140944" y="282127"/>
                      </a:lnTo>
                      <a:lnTo>
                        <a:pt x="138547" y="278853"/>
                      </a:lnTo>
                      <a:lnTo>
                        <a:pt x="138204" y="277560"/>
                      </a:lnTo>
                      <a:lnTo>
                        <a:pt x="135823" y="277232"/>
                      </a:lnTo>
                      <a:lnTo>
                        <a:pt x="133768" y="275268"/>
                      </a:lnTo>
                      <a:lnTo>
                        <a:pt x="133768" y="273647"/>
                      </a:lnTo>
                      <a:lnTo>
                        <a:pt x="131730" y="272010"/>
                      </a:lnTo>
                      <a:lnTo>
                        <a:pt x="126609" y="271683"/>
                      </a:lnTo>
                      <a:lnTo>
                        <a:pt x="123200" y="272010"/>
                      </a:lnTo>
                      <a:lnTo>
                        <a:pt x="121487" y="272665"/>
                      </a:lnTo>
                      <a:lnTo>
                        <a:pt x="119433" y="272665"/>
                      </a:lnTo>
                      <a:lnTo>
                        <a:pt x="115339" y="270374"/>
                      </a:lnTo>
                      <a:lnTo>
                        <a:pt x="113300" y="270374"/>
                      </a:lnTo>
                      <a:lnTo>
                        <a:pt x="113300" y="271029"/>
                      </a:lnTo>
                      <a:lnTo>
                        <a:pt x="118079" y="274941"/>
                      </a:lnTo>
                      <a:lnTo>
                        <a:pt x="120460" y="276578"/>
                      </a:lnTo>
                      <a:lnTo>
                        <a:pt x="121830" y="280163"/>
                      </a:lnTo>
                      <a:lnTo>
                        <a:pt x="121830" y="282127"/>
                      </a:lnTo>
                      <a:lnTo>
                        <a:pt x="122857" y="283420"/>
                      </a:lnTo>
                      <a:lnTo>
                        <a:pt x="121830" y="284075"/>
                      </a:lnTo>
                      <a:lnTo>
                        <a:pt x="121830" y="285712"/>
                      </a:lnTo>
                      <a:lnTo>
                        <a:pt x="122172" y="287005"/>
                      </a:lnTo>
                      <a:lnTo>
                        <a:pt x="121487" y="287333"/>
                      </a:lnTo>
                      <a:lnTo>
                        <a:pt x="121487" y="291572"/>
                      </a:lnTo>
                      <a:lnTo>
                        <a:pt x="120460" y="293864"/>
                      </a:lnTo>
                      <a:lnTo>
                        <a:pt x="121487" y="296139"/>
                      </a:lnTo>
                      <a:lnTo>
                        <a:pt x="123869" y="296139"/>
                      </a:lnTo>
                      <a:lnTo>
                        <a:pt x="126266" y="297121"/>
                      </a:lnTo>
                      <a:lnTo>
                        <a:pt x="127294" y="298758"/>
                      </a:lnTo>
                      <a:lnTo>
                        <a:pt x="126951" y="299724"/>
                      </a:lnTo>
                      <a:lnTo>
                        <a:pt x="127294" y="301034"/>
                      </a:lnTo>
                      <a:lnTo>
                        <a:pt x="126951" y="301688"/>
                      </a:lnTo>
                      <a:lnTo>
                        <a:pt x="126951" y="302670"/>
                      </a:lnTo>
                      <a:lnTo>
                        <a:pt x="127979" y="303325"/>
                      </a:lnTo>
                      <a:lnTo>
                        <a:pt x="126951" y="304619"/>
                      </a:lnTo>
                      <a:lnTo>
                        <a:pt x="126951" y="308531"/>
                      </a:lnTo>
                      <a:lnTo>
                        <a:pt x="126266" y="309513"/>
                      </a:lnTo>
                      <a:lnTo>
                        <a:pt x="127294" y="311804"/>
                      </a:lnTo>
                      <a:lnTo>
                        <a:pt x="127979" y="315062"/>
                      </a:lnTo>
                      <a:lnTo>
                        <a:pt x="126609" y="314407"/>
                      </a:lnTo>
                      <a:lnTo>
                        <a:pt x="125581" y="312444"/>
                      </a:lnTo>
                      <a:lnTo>
                        <a:pt x="123542" y="310822"/>
                      </a:lnTo>
                      <a:lnTo>
                        <a:pt x="121487" y="312771"/>
                      </a:lnTo>
                      <a:lnTo>
                        <a:pt x="121830" y="310822"/>
                      </a:lnTo>
                      <a:lnTo>
                        <a:pt x="121145" y="309513"/>
                      </a:lnTo>
                      <a:lnTo>
                        <a:pt x="118079" y="309186"/>
                      </a:lnTo>
                      <a:lnTo>
                        <a:pt x="115339" y="309513"/>
                      </a:lnTo>
                      <a:lnTo>
                        <a:pt x="113643" y="308204"/>
                      </a:lnTo>
                      <a:lnTo>
                        <a:pt x="111245" y="307892"/>
                      </a:lnTo>
                      <a:lnTo>
                        <a:pt x="109892" y="308531"/>
                      </a:lnTo>
                      <a:lnTo>
                        <a:pt x="107837" y="313098"/>
                      </a:lnTo>
                      <a:lnTo>
                        <a:pt x="104771" y="315717"/>
                      </a:lnTo>
                      <a:lnTo>
                        <a:pt x="102716" y="316044"/>
                      </a:lnTo>
                      <a:lnTo>
                        <a:pt x="101019" y="317665"/>
                      </a:lnTo>
                      <a:lnTo>
                        <a:pt x="100677" y="319957"/>
                      </a:lnTo>
                      <a:lnTo>
                        <a:pt x="98279" y="322560"/>
                      </a:lnTo>
                      <a:lnTo>
                        <a:pt x="97252" y="323542"/>
                      </a:lnTo>
                      <a:lnTo>
                        <a:pt x="97252" y="324851"/>
                      </a:lnTo>
                      <a:lnTo>
                        <a:pt x="97937" y="327781"/>
                      </a:lnTo>
                      <a:lnTo>
                        <a:pt x="102373" y="332021"/>
                      </a:lnTo>
                      <a:lnTo>
                        <a:pt x="104771" y="335606"/>
                      </a:lnTo>
                      <a:lnTo>
                        <a:pt x="103401" y="337243"/>
                      </a:lnTo>
                      <a:lnTo>
                        <a:pt x="102373" y="337243"/>
                      </a:lnTo>
                      <a:lnTo>
                        <a:pt x="102373" y="339191"/>
                      </a:lnTo>
                      <a:lnTo>
                        <a:pt x="100677" y="340500"/>
                      </a:lnTo>
                      <a:lnTo>
                        <a:pt x="99649" y="342121"/>
                      </a:lnTo>
                      <a:lnTo>
                        <a:pt x="97252" y="339518"/>
                      </a:lnTo>
                      <a:lnTo>
                        <a:pt x="91120" y="336915"/>
                      </a:lnTo>
                      <a:lnTo>
                        <a:pt x="89065" y="336915"/>
                      </a:lnTo>
                      <a:lnTo>
                        <a:pt x="88037" y="335606"/>
                      </a:lnTo>
                      <a:lnTo>
                        <a:pt x="84629" y="335606"/>
                      </a:lnTo>
                      <a:lnTo>
                        <a:pt x="82932" y="334297"/>
                      </a:lnTo>
                      <a:lnTo>
                        <a:pt x="81905" y="332348"/>
                      </a:lnTo>
                      <a:lnTo>
                        <a:pt x="79165" y="332021"/>
                      </a:lnTo>
                      <a:lnTo>
                        <a:pt x="77126" y="330712"/>
                      </a:lnTo>
                      <a:lnTo>
                        <a:pt x="75071" y="330712"/>
                      </a:lnTo>
                      <a:lnTo>
                        <a:pt x="74403" y="332021"/>
                      </a:lnTo>
                      <a:lnTo>
                        <a:pt x="75071" y="333003"/>
                      </a:lnTo>
                      <a:lnTo>
                        <a:pt x="74403" y="333969"/>
                      </a:lnTo>
                      <a:lnTo>
                        <a:pt x="75071" y="334624"/>
                      </a:lnTo>
                      <a:lnTo>
                        <a:pt x="73718" y="335933"/>
                      </a:lnTo>
                      <a:lnTo>
                        <a:pt x="72005" y="335933"/>
                      </a:lnTo>
                      <a:lnTo>
                        <a:pt x="73375" y="338536"/>
                      </a:lnTo>
                      <a:lnTo>
                        <a:pt x="73718" y="340500"/>
                      </a:lnTo>
                      <a:lnTo>
                        <a:pt x="76099" y="341810"/>
                      </a:lnTo>
                      <a:lnTo>
                        <a:pt x="77811" y="343758"/>
                      </a:lnTo>
                      <a:lnTo>
                        <a:pt x="80192" y="345067"/>
                      </a:lnTo>
                      <a:lnTo>
                        <a:pt x="81905" y="344085"/>
                      </a:lnTo>
                      <a:lnTo>
                        <a:pt x="82932" y="344085"/>
                      </a:lnTo>
                      <a:lnTo>
                        <a:pt x="84286" y="343431"/>
                      </a:lnTo>
                      <a:lnTo>
                        <a:pt x="84629" y="344413"/>
                      </a:lnTo>
                      <a:lnTo>
                        <a:pt x="87026" y="345395"/>
                      </a:lnTo>
                      <a:lnTo>
                        <a:pt x="87026" y="346049"/>
                      </a:lnTo>
                      <a:lnTo>
                        <a:pt x="85999" y="347016"/>
                      </a:lnTo>
                      <a:lnTo>
                        <a:pt x="87369" y="348325"/>
                      </a:lnTo>
                      <a:lnTo>
                        <a:pt x="87369" y="350928"/>
                      </a:lnTo>
                      <a:lnTo>
                        <a:pt x="85999" y="351583"/>
                      </a:lnTo>
                      <a:lnTo>
                        <a:pt x="84286" y="351583"/>
                      </a:lnTo>
                      <a:lnTo>
                        <a:pt x="82247" y="353547"/>
                      </a:lnTo>
                      <a:lnTo>
                        <a:pt x="81220" y="353547"/>
                      </a:lnTo>
                      <a:lnTo>
                        <a:pt x="79508" y="351910"/>
                      </a:lnTo>
                      <a:lnTo>
                        <a:pt x="77126" y="351910"/>
                      </a:lnTo>
                      <a:lnTo>
                        <a:pt x="75756" y="350928"/>
                      </a:lnTo>
                      <a:lnTo>
                        <a:pt x="72690" y="350928"/>
                      </a:lnTo>
                      <a:lnTo>
                        <a:pt x="72005" y="350289"/>
                      </a:lnTo>
                      <a:lnTo>
                        <a:pt x="72005" y="348325"/>
                      </a:lnTo>
                      <a:lnTo>
                        <a:pt x="70293" y="347343"/>
                      </a:lnTo>
                      <a:lnTo>
                        <a:pt x="68939" y="345722"/>
                      </a:lnTo>
                      <a:lnTo>
                        <a:pt x="68254" y="345722"/>
                      </a:lnTo>
                      <a:lnTo>
                        <a:pt x="66542" y="347016"/>
                      </a:lnTo>
                      <a:lnTo>
                        <a:pt x="62448" y="345722"/>
                      </a:lnTo>
                      <a:lnTo>
                        <a:pt x="61763" y="344085"/>
                      </a:lnTo>
                      <a:lnTo>
                        <a:pt x="60752" y="343431"/>
                      </a:lnTo>
                      <a:lnTo>
                        <a:pt x="61763" y="342121"/>
                      </a:lnTo>
                      <a:lnTo>
                        <a:pt x="61421" y="340173"/>
                      </a:lnTo>
                      <a:lnTo>
                        <a:pt x="61421" y="338536"/>
                      </a:lnTo>
                      <a:lnTo>
                        <a:pt x="59724" y="337243"/>
                      </a:lnTo>
                      <a:lnTo>
                        <a:pt x="59724" y="335606"/>
                      </a:lnTo>
                      <a:lnTo>
                        <a:pt x="56984" y="333330"/>
                      </a:lnTo>
                      <a:lnTo>
                        <a:pt x="56984" y="331039"/>
                      </a:lnTo>
                      <a:lnTo>
                        <a:pt x="55631" y="330712"/>
                      </a:lnTo>
                      <a:lnTo>
                        <a:pt x="56316" y="329091"/>
                      </a:lnTo>
                      <a:lnTo>
                        <a:pt x="57327" y="328763"/>
                      </a:lnTo>
                      <a:lnTo>
                        <a:pt x="58012" y="325817"/>
                      </a:lnTo>
                      <a:lnTo>
                        <a:pt x="58012" y="324196"/>
                      </a:lnTo>
                      <a:lnTo>
                        <a:pt x="57327" y="323869"/>
                      </a:lnTo>
                      <a:lnTo>
                        <a:pt x="57327" y="322560"/>
                      </a:lnTo>
                      <a:lnTo>
                        <a:pt x="58354" y="321250"/>
                      </a:lnTo>
                      <a:lnTo>
                        <a:pt x="57327" y="320923"/>
                      </a:lnTo>
                      <a:lnTo>
                        <a:pt x="55288" y="317993"/>
                      </a:lnTo>
                      <a:lnTo>
                        <a:pt x="51195" y="316371"/>
                      </a:lnTo>
                      <a:lnTo>
                        <a:pt x="49825" y="317338"/>
                      </a:lnTo>
                      <a:lnTo>
                        <a:pt x="48797" y="316371"/>
                      </a:lnTo>
                      <a:lnTo>
                        <a:pt x="47786" y="316371"/>
                      </a:lnTo>
                      <a:lnTo>
                        <a:pt x="46759" y="317011"/>
                      </a:lnTo>
                      <a:lnTo>
                        <a:pt x="44704" y="316371"/>
                      </a:lnTo>
                      <a:lnTo>
                        <a:pt x="45389" y="315717"/>
                      </a:lnTo>
                      <a:lnTo>
                        <a:pt x="47101" y="315389"/>
                      </a:lnTo>
                      <a:lnTo>
                        <a:pt x="47786" y="314080"/>
                      </a:lnTo>
                      <a:lnTo>
                        <a:pt x="45389" y="313426"/>
                      </a:lnTo>
                      <a:lnTo>
                        <a:pt x="45389" y="313098"/>
                      </a:lnTo>
                      <a:lnTo>
                        <a:pt x="46759" y="312771"/>
                      </a:lnTo>
                      <a:lnTo>
                        <a:pt x="45389" y="311804"/>
                      </a:lnTo>
                      <a:lnTo>
                        <a:pt x="44361" y="312771"/>
                      </a:lnTo>
                      <a:lnTo>
                        <a:pt x="41295" y="313426"/>
                      </a:lnTo>
                      <a:lnTo>
                        <a:pt x="40952" y="313098"/>
                      </a:lnTo>
                      <a:lnTo>
                        <a:pt x="41637" y="311804"/>
                      </a:lnTo>
                      <a:lnTo>
                        <a:pt x="43350" y="311150"/>
                      </a:lnTo>
                      <a:lnTo>
                        <a:pt x="43007" y="310822"/>
                      </a:lnTo>
                      <a:lnTo>
                        <a:pt x="39925" y="310168"/>
                      </a:lnTo>
                      <a:lnTo>
                        <a:pt x="39583" y="309186"/>
                      </a:lnTo>
                      <a:lnTo>
                        <a:pt x="37544" y="307892"/>
                      </a:lnTo>
                      <a:lnTo>
                        <a:pt x="36859" y="305273"/>
                      </a:lnTo>
                      <a:lnTo>
                        <a:pt x="34804" y="304291"/>
                      </a:lnTo>
                      <a:lnTo>
                        <a:pt x="35146" y="303652"/>
                      </a:lnTo>
                      <a:lnTo>
                        <a:pt x="36859" y="303652"/>
                      </a:lnTo>
                      <a:lnTo>
                        <a:pt x="37544" y="304291"/>
                      </a:lnTo>
                      <a:lnTo>
                        <a:pt x="39925" y="304619"/>
                      </a:lnTo>
                      <a:lnTo>
                        <a:pt x="40267" y="306255"/>
                      </a:lnTo>
                      <a:lnTo>
                        <a:pt x="44361" y="309513"/>
                      </a:lnTo>
                      <a:lnTo>
                        <a:pt x="45389" y="309513"/>
                      </a:lnTo>
                      <a:lnTo>
                        <a:pt x="46074" y="308531"/>
                      </a:lnTo>
                      <a:lnTo>
                        <a:pt x="48112" y="309840"/>
                      </a:lnTo>
                      <a:lnTo>
                        <a:pt x="51195" y="309840"/>
                      </a:lnTo>
                      <a:lnTo>
                        <a:pt x="51537" y="309186"/>
                      </a:lnTo>
                      <a:lnTo>
                        <a:pt x="52891" y="310168"/>
                      </a:lnTo>
                      <a:lnTo>
                        <a:pt x="51537" y="311150"/>
                      </a:lnTo>
                      <a:lnTo>
                        <a:pt x="52222" y="311477"/>
                      </a:lnTo>
                      <a:lnTo>
                        <a:pt x="52222" y="312444"/>
                      </a:lnTo>
                      <a:lnTo>
                        <a:pt x="53918" y="312444"/>
                      </a:lnTo>
                      <a:lnTo>
                        <a:pt x="54946" y="311477"/>
                      </a:lnTo>
                      <a:lnTo>
                        <a:pt x="58012" y="311477"/>
                      </a:lnTo>
                      <a:lnTo>
                        <a:pt x="56984" y="311804"/>
                      </a:lnTo>
                      <a:lnTo>
                        <a:pt x="58697" y="311804"/>
                      </a:lnTo>
                      <a:lnTo>
                        <a:pt x="60409" y="311477"/>
                      </a:lnTo>
                      <a:lnTo>
                        <a:pt x="60409" y="312771"/>
                      </a:lnTo>
                      <a:lnTo>
                        <a:pt x="63133" y="314735"/>
                      </a:lnTo>
                      <a:lnTo>
                        <a:pt x="64161" y="314080"/>
                      </a:lnTo>
                      <a:lnTo>
                        <a:pt x="65857" y="314407"/>
                      </a:lnTo>
                      <a:lnTo>
                        <a:pt x="66542" y="315062"/>
                      </a:lnTo>
                      <a:lnTo>
                        <a:pt x="68939" y="315062"/>
                      </a:lnTo>
                      <a:lnTo>
                        <a:pt x="70635" y="315717"/>
                      </a:lnTo>
                      <a:lnTo>
                        <a:pt x="72005" y="314735"/>
                      </a:lnTo>
                      <a:lnTo>
                        <a:pt x="74060" y="316371"/>
                      </a:lnTo>
                      <a:lnTo>
                        <a:pt x="77126" y="317338"/>
                      </a:lnTo>
                      <a:lnTo>
                        <a:pt x="82590" y="317665"/>
                      </a:lnTo>
                      <a:lnTo>
                        <a:pt x="87026" y="317338"/>
                      </a:lnTo>
                      <a:lnTo>
                        <a:pt x="87369" y="316371"/>
                      </a:lnTo>
                      <a:lnTo>
                        <a:pt x="90435" y="316371"/>
                      </a:lnTo>
                      <a:lnTo>
                        <a:pt x="91462" y="315717"/>
                      </a:lnTo>
                      <a:lnTo>
                        <a:pt x="94528" y="315062"/>
                      </a:lnTo>
                      <a:lnTo>
                        <a:pt x="97252" y="314080"/>
                      </a:lnTo>
                      <a:lnTo>
                        <a:pt x="100677" y="309513"/>
                      </a:lnTo>
                      <a:lnTo>
                        <a:pt x="101019" y="308204"/>
                      </a:lnTo>
                      <a:lnTo>
                        <a:pt x="103058" y="305928"/>
                      </a:lnTo>
                      <a:lnTo>
                        <a:pt x="103058" y="304619"/>
                      </a:lnTo>
                      <a:lnTo>
                        <a:pt x="103401" y="303325"/>
                      </a:lnTo>
                      <a:lnTo>
                        <a:pt x="104086" y="301034"/>
                      </a:lnTo>
                      <a:lnTo>
                        <a:pt x="104086" y="298758"/>
                      </a:lnTo>
                      <a:lnTo>
                        <a:pt x="104086" y="296794"/>
                      </a:lnTo>
                      <a:lnTo>
                        <a:pt x="103058" y="296139"/>
                      </a:lnTo>
                      <a:lnTo>
                        <a:pt x="102373" y="296139"/>
                      </a:lnTo>
                      <a:lnTo>
                        <a:pt x="100677" y="293536"/>
                      </a:lnTo>
                      <a:lnTo>
                        <a:pt x="99307" y="292882"/>
                      </a:lnTo>
                      <a:lnTo>
                        <a:pt x="98964" y="290606"/>
                      </a:lnTo>
                      <a:lnTo>
                        <a:pt x="97252" y="286678"/>
                      </a:lnTo>
                      <a:lnTo>
                        <a:pt x="95556" y="286366"/>
                      </a:lnTo>
                      <a:lnTo>
                        <a:pt x="94871" y="287005"/>
                      </a:lnTo>
                      <a:lnTo>
                        <a:pt x="92816" y="286366"/>
                      </a:lnTo>
                      <a:lnTo>
                        <a:pt x="92816" y="285057"/>
                      </a:lnTo>
                      <a:lnTo>
                        <a:pt x="89065" y="282438"/>
                      </a:lnTo>
                      <a:lnTo>
                        <a:pt x="89065" y="280817"/>
                      </a:lnTo>
                      <a:lnTo>
                        <a:pt x="87026" y="278853"/>
                      </a:lnTo>
                      <a:lnTo>
                        <a:pt x="85999" y="278853"/>
                      </a:lnTo>
                      <a:lnTo>
                        <a:pt x="86341" y="279835"/>
                      </a:lnTo>
                      <a:lnTo>
                        <a:pt x="87711" y="281799"/>
                      </a:lnTo>
                      <a:lnTo>
                        <a:pt x="86341" y="282127"/>
                      </a:lnTo>
                      <a:lnTo>
                        <a:pt x="84286" y="280163"/>
                      </a:lnTo>
                      <a:lnTo>
                        <a:pt x="82932" y="280163"/>
                      </a:lnTo>
                      <a:lnTo>
                        <a:pt x="80535" y="277560"/>
                      </a:lnTo>
                      <a:lnTo>
                        <a:pt x="79508" y="277560"/>
                      </a:lnTo>
                      <a:lnTo>
                        <a:pt x="79508" y="278526"/>
                      </a:lnTo>
                      <a:lnTo>
                        <a:pt x="80192" y="279181"/>
                      </a:lnTo>
                      <a:lnTo>
                        <a:pt x="78839" y="278853"/>
                      </a:lnTo>
                      <a:lnTo>
                        <a:pt x="76784" y="275596"/>
                      </a:lnTo>
                      <a:lnTo>
                        <a:pt x="75071" y="275268"/>
                      </a:lnTo>
                      <a:lnTo>
                        <a:pt x="73718" y="273647"/>
                      </a:lnTo>
                      <a:lnTo>
                        <a:pt x="67227" y="269407"/>
                      </a:lnTo>
                      <a:lnTo>
                        <a:pt x="57327" y="264513"/>
                      </a:lnTo>
                      <a:lnTo>
                        <a:pt x="55288" y="263858"/>
                      </a:lnTo>
                      <a:lnTo>
                        <a:pt x="54946" y="264513"/>
                      </a:lnTo>
                      <a:lnTo>
                        <a:pt x="52891" y="263531"/>
                      </a:lnTo>
                      <a:lnTo>
                        <a:pt x="50510" y="262876"/>
                      </a:lnTo>
                      <a:lnTo>
                        <a:pt x="50510" y="263858"/>
                      </a:lnTo>
                      <a:lnTo>
                        <a:pt x="49482" y="264513"/>
                      </a:lnTo>
                      <a:lnTo>
                        <a:pt x="47786" y="263858"/>
                      </a:lnTo>
                      <a:lnTo>
                        <a:pt x="45046" y="263858"/>
                      </a:lnTo>
                      <a:lnTo>
                        <a:pt x="43676" y="262222"/>
                      </a:lnTo>
                      <a:lnTo>
                        <a:pt x="41980" y="261240"/>
                      </a:lnTo>
                      <a:lnTo>
                        <a:pt x="41980" y="261894"/>
                      </a:lnTo>
                      <a:lnTo>
                        <a:pt x="43007" y="262876"/>
                      </a:lnTo>
                      <a:lnTo>
                        <a:pt x="42665" y="263858"/>
                      </a:lnTo>
                      <a:lnTo>
                        <a:pt x="41295" y="262876"/>
                      </a:lnTo>
                      <a:lnTo>
                        <a:pt x="39240" y="263531"/>
                      </a:lnTo>
                      <a:lnTo>
                        <a:pt x="38229" y="264186"/>
                      </a:lnTo>
                      <a:lnTo>
                        <a:pt x="38571" y="265479"/>
                      </a:lnTo>
                      <a:lnTo>
                        <a:pt x="37544" y="267443"/>
                      </a:lnTo>
                      <a:lnTo>
                        <a:pt x="35146" y="267443"/>
                      </a:lnTo>
                      <a:lnTo>
                        <a:pt x="36516" y="265807"/>
                      </a:lnTo>
                      <a:lnTo>
                        <a:pt x="37886" y="265168"/>
                      </a:lnTo>
                      <a:lnTo>
                        <a:pt x="36859" y="264186"/>
                      </a:lnTo>
                      <a:lnTo>
                        <a:pt x="35831" y="264186"/>
                      </a:lnTo>
                      <a:lnTo>
                        <a:pt x="36174" y="263531"/>
                      </a:lnTo>
                      <a:lnTo>
                        <a:pt x="36516" y="262549"/>
                      </a:lnTo>
                      <a:lnTo>
                        <a:pt x="35831" y="262222"/>
                      </a:lnTo>
                      <a:lnTo>
                        <a:pt x="34804" y="263204"/>
                      </a:lnTo>
                      <a:lnTo>
                        <a:pt x="33108" y="265168"/>
                      </a:lnTo>
                      <a:lnTo>
                        <a:pt x="33108" y="263858"/>
                      </a:lnTo>
                      <a:lnTo>
                        <a:pt x="33108" y="263204"/>
                      </a:lnTo>
                      <a:lnTo>
                        <a:pt x="32765" y="262549"/>
                      </a:lnTo>
                      <a:lnTo>
                        <a:pt x="31738" y="263858"/>
                      </a:lnTo>
                      <a:lnTo>
                        <a:pt x="31395" y="263858"/>
                      </a:lnTo>
                      <a:lnTo>
                        <a:pt x="31395" y="262549"/>
                      </a:lnTo>
                      <a:lnTo>
                        <a:pt x="29699" y="262222"/>
                      </a:lnTo>
                      <a:lnTo>
                        <a:pt x="27987" y="263531"/>
                      </a:lnTo>
                      <a:lnTo>
                        <a:pt x="27644" y="261894"/>
                      </a:lnTo>
                      <a:lnTo>
                        <a:pt x="26617" y="261240"/>
                      </a:lnTo>
                      <a:lnTo>
                        <a:pt x="25589" y="262549"/>
                      </a:lnTo>
                      <a:lnTo>
                        <a:pt x="24921" y="260928"/>
                      </a:lnTo>
                      <a:lnTo>
                        <a:pt x="24921" y="258964"/>
                      </a:lnTo>
                      <a:lnTo>
                        <a:pt x="25932" y="257655"/>
                      </a:lnTo>
                      <a:lnTo>
                        <a:pt x="25932" y="258964"/>
                      </a:lnTo>
                      <a:lnTo>
                        <a:pt x="27302" y="260273"/>
                      </a:lnTo>
                      <a:lnTo>
                        <a:pt x="29357" y="259619"/>
                      </a:lnTo>
                      <a:lnTo>
                        <a:pt x="30710" y="260601"/>
                      </a:lnTo>
                      <a:lnTo>
                        <a:pt x="32423" y="259291"/>
                      </a:lnTo>
                      <a:lnTo>
                        <a:pt x="32423" y="258637"/>
                      </a:lnTo>
                      <a:lnTo>
                        <a:pt x="31053" y="257655"/>
                      </a:lnTo>
                      <a:lnTo>
                        <a:pt x="30710" y="257327"/>
                      </a:lnTo>
                      <a:lnTo>
                        <a:pt x="29357" y="257000"/>
                      </a:lnTo>
                      <a:lnTo>
                        <a:pt x="28329" y="257655"/>
                      </a:lnTo>
                      <a:lnTo>
                        <a:pt x="27644" y="257000"/>
                      </a:lnTo>
                      <a:lnTo>
                        <a:pt x="26617" y="255706"/>
                      </a:lnTo>
                      <a:lnTo>
                        <a:pt x="24921" y="254724"/>
                      </a:lnTo>
                      <a:lnTo>
                        <a:pt x="23208" y="254724"/>
                      </a:lnTo>
                      <a:lnTo>
                        <a:pt x="22866" y="255379"/>
                      </a:lnTo>
                      <a:lnTo>
                        <a:pt x="23893" y="256034"/>
                      </a:lnTo>
                      <a:lnTo>
                        <a:pt x="24236" y="256034"/>
                      </a:lnTo>
                      <a:lnTo>
                        <a:pt x="24236" y="257000"/>
                      </a:lnTo>
                      <a:lnTo>
                        <a:pt x="22866" y="257327"/>
                      </a:lnTo>
                      <a:lnTo>
                        <a:pt x="22181" y="257327"/>
                      </a:lnTo>
                      <a:lnTo>
                        <a:pt x="22181" y="257982"/>
                      </a:lnTo>
                      <a:lnTo>
                        <a:pt x="23893" y="259291"/>
                      </a:lnTo>
                      <a:lnTo>
                        <a:pt x="22866" y="259619"/>
                      </a:lnTo>
                      <a:lnTo>
                        <a:pt x="21496" y="259619"/>
                      </a:lnTo>
                      <a:lnTo>
                        <a:pt x="20827" y="260928"/>
                      </a:lnTo>
                      <a:lnTo>
                        <a:pt x="20484" y="263204"/>
                      </a:lnTo>
                      <a:lnTo>
                        <a:pt x="19457" y="261894"/>
                      </a:lnTo>
                      <a:lnTo>
                        <a:pt x="19457" y="260273"/>
                      </a:lnTo>
                      <a:lnTo>
                        <a:pt x="18772" y="259291"/>
                      </a:lnTo>
                      <a:lnTo>
                        <a:pt x="16391" y="258964"/>
                      </a:lnTo>
                      <a:lnTo>
                        <a:pt x="16391" y="260928"/>
                      </a:lnTo>
                      <a:lnTo>
                        <a:pt x="15363" y="262222"/>
                      </a:lnTo>
                      <a:lnTo>
                        <a:pt x="12966" y="261567"/>
                      </a:lnTo>
                      <a:lnTo>
                        <a:pt x="11270" y="261567"/>
                      </a:lnTo>
                      <a:lnTo>
                        <a:pt x="11270" y="263858"/>
                      </a:lnTo>
                      <a:lnTo>
                        <a:pt x="10242" y="265807"/>
                      </a:lnTo>
                      <a:lnTo>
                        <a:pt x="7845" y="266461"/>
                      </a:lnTo>
                      <a:lnTo>
                        <a:pt x="5464" y="268753"/>
                      </a:lnTo>
                      <a:lnTo>
                        <a:pt x="5464" y="272010"/>
                      </a:lnTo>
                      <a:lnTo>
                        <a:pt x="4094" y="272010"/>
                      </a:lnTo>
                      <a:lnTo>
                        <a:pt x="1712" y="272992"/>
                      </a:lnTo>
                      <a:lnTo>
                        <a:pt x="0" y="273647"/>
                      </a:lnTo>
                      <a:lnTo>
                        <a:pt x="1712" y="273959"/>
                      </a:lnTo>
                      <a:lnTo>
                        <a:pt x="1027" y="276578"/>
                      </a:lnTo>
                      <a:lnTo>
                        <a:pt x="342" y="279508"/>
                      </a:lnTo>
                      <a:lnTo>
                        <a:pt x="1712" y="281145"/>
                      </a:lnTo>
                      <a:lnTo>
                        <a:pt x="3409" y="285057"/>
                      </a:lnTo>
                      <a:lnTo>
                        <a:pt x="4436" y="285057"/>
                      </a:lnTo>
                      <a:lnTo>
                        <a:pt x="7176" y="286366"/>
                      </a:lnTo>
                      <a:lnTo>
                        <a:pt x="8530" y="288315"/>
                      </a:lnTo>
                      <a:lnTo>
                        <a:pt x="9215" y="289951"/>
                      </a:lnTo>
                      <a:lnTo>
                        <a:pt x="13651" y="292554"/>
                      </a:lnTo>
                      <a:lnTo>
                        <a:pt x="14678" y="293536"/>
                      </a:lnTo>
                      <a:lnTo>
                        <a:pt x="13993" y="296467"/>
                      </a:lnTo>
                      <a:lnTo>
                        <a:pt x="12281" y="299397"/>
                      </a:lnTo>
                      <a:lnTo>
                        <a:pt x="10585" y="303325"/>
                      </a:lnTo>
                      <a:lnTo>
                        <a:pt x="12623" y="305928"/>
                      </a:lnTo>
                      <a:lnTo>
                        <a:pt x="13651" y="308204"/>
                      </a:lnTo>
                      <a:lnTo>
                        <a:pt x="17402" y="315389"/>
                      </a:lnTo>
                      <a:lnTo>
                        <a:pt x="21496" y="324524"/>
                      </a:lnTo>
                      <a:lnTo>
                        <a:pt x="19799" y="325163"/>
                      </a:lnTo>
                      <a:lnTo>
                        <a:pt x="19457" y="330712"/>
                      </a:lnTo>
                      <a:lnTo>
                        <a:pt x="19457" y="332348"/>
                      </a:lnTo>
                      <a:lnTo>
                        <a:pt x="21153" y="332676"/>
                      </a:lnTo>
                      <a:lnTo>
                        <a:pt x="19799" y="334297"/>
                      </a:lnTo>
                      <a:lnTo>
                        <a:pt x="19799" y="337243"/>
                      </a:lnTo>
                      <a:lnTo>
                        <a:pt x="21153" y="338864"/>
                      </a:lnTo>
                      <a:lnTo>
                        <a:pt x="23208" y="339191"/>
                      </a:lnTo>
                      <a:lnTo>
                        <a:pt x="24236" y="340828"/>
                      </a:lnTo>
                      <a:lnTo>
                        <a:pt x="23208" y="341810"/>
                      </a:lnTo>
                      <a:lnTo>
                        <a:pt x="23208" y="345067"/>
                      </a:lnTo>
                      <a:lnTo>
                        <a:pt x="24236" y="347016"/>
                      </a:lnTo>
                      <a:lnTo>
                        <a:pt x="27302" y="348980"/>
                      </a:lnTo>
                      <a:lnTo>
                        <a:pt x="27302" y="351910"/>
                      </a:lnTo>
                      <a:lnTo>
                        <a:pt x="25589" y="354529"/>
                      </a:lnTo>
                      <a:lnTo>
                        <a:pt x="24578" y="357132"/>
                      </a:lnTo>
                      <a:lnTo>
                        <a:pt x="29014" y="363008"/>
                      </a:lnTo>
                      <a:lnTo>
                        <a:pt x="31395" y="363647"/>
                      </a:lnTo>
                      <a:lnTo>
                        <a:pt x="35831" y="368214"/>
                      </a:lnTo>
                      <a:lnTo>
                        <a:pt x="36174" y="371160"/>
                      </a:lnTo>
                      <a:lnTo>
                        <a:pt x="33450" y="377676"/>
                      </a:lnTo>
                      <a:lnTo>
                        <a:pt x="29699" y="383879"/>
                      </a:lnTo>
                      <a:lnTo>
                        <a:pt x="27644" y="388119"/>
                      </a:lnTo>
                      <a:lnTo>
                        <a:pt x="24921" y="392031"/>
                      </a:lnTo>
                      <a:lnTo>
                        <a:pt x="22523" y="395944"/>
                      </a:lnTo>
                      <a:lnTo>
                        <a:pt x="20484" y="397253"/>
                      </a:lnTo>
                      <a:lnTo>
                        <a:pt x="16048" y="401165"/>
                      </a:lnTo>
                      <a:lnTo>
                        <a:pt x="16391" y="403769"/>
                      </a:lnTo>
                      <a:cubicBezTo>
                        <a:pt x="16391" y="403441"/>
                        <a:pt x="17059" y="403441"/>
                        <a:pt x="17059" y="403441"/>
                      </a:cubicBezTo>
                      <a:cubicBezTo>
                        <a:pt x="17402" y="403441"/>
                        <a:pt x="19457" y="402132"/>
                        <a:pt x="19457" y="402132"/>
                      </a:cubicBezTo>
                      <a:lnTo>
                        <a:pt x="21496" y="401820"/>
                      </a:lnTo>
                      <a:lnTo>
                        <a:pt x="20484" y="402787"/>
                      </a:lnTo>
                      <a:lnTo>
                        <a:pt x="21153" y="404096"/>
                      </a:lnTo>
                      <a:lnTo>
                        <a:pt x="21153" y="405732"/>
                      </a:lnTo>
                      <a:lnTo>
                        <a:pt x="19114" y="404096"/>
                      </a:lnTo>
                      <a:lnTo>
                        <a:pt x="18772" y="405405"/>
                      </a:lnTo>
                      <a:lnTo>
                        <a:pt x="20827" y="407681"/>
                      </a:lnTo>
                      <a:lnTo>
                        <a:pt x="22866" y="407681"/>
                      </a:lnTo>
                      <a:lnTo>
                        <a:pt x="24236" y="409318"/>
                      </a:lnTo>
                      <a:lnTo>
                        <a:pt x="26274" y="409318"/>
                      </a:lnTo>
                      <a:lnTo>
                        <a:pt x="27302" y="408990"/>
                      </a:lnTo>
                      <a:lnTo>
                        <a:pt x="29014" y="408990"/>
                      </a:lnTo>
                      <a:lnTo>
                        <a:pt x="30710" y="410939"/>
                      </a:lnTo>
                      <a:lnTo>
                        <a:pt x="29357" y="412248"/>
                      </a:lnTo>
                      <a:lnTo>
                        <a:pt x="26274" y="411593"/>
                      </a:lnTo>
                      <a:lnTo>
                        <a:pt x="24921" y="411921"/>
                      </a:lnTo>
                      <a:lnTo>
                        <a:pt x="24578" y="413557"/>
                      </a:lnTo>
                      <a:lnTo>
                        <a:pt x="22523" y="415178"/>
                      </a:lnTo>
                      <a:lnTo>
                        <a:pt x="20827" y="413885"/>
                      </a:lnTo>
                      <a:lnTo>
                        <a:pt x="19799" y="414851"/>
                      </a:lnTo>
                      <a:lnTo>
                        <a:pt x="19799" y="416488"/>
                      </a:lnTo>
                      <a:lnTo>
                        <a:pt x="18087" y="416815"/>
                      </a:lnTo>
                      <a:lnTo>
                        <a:pt x="17402" y="415178"/>
                      </a:lnTo>
                      <a:lnTo>
                        <a:pt x="16391" y="415506"/>
                      </a:lnTo>
                      <a:lnTo>
                        <a:pt x="16391" y="416488"/>
                      </a:lnTo>
                      <a:lnTo>
                        <a:pt x="17402" y="417470"/>
                      </a:lnTo>
                      <a:lnTo>
                        <a:pt x="17059" y="419745"/>
                      </a:lnTo>
                      <a:lnTo>
                        <a:pt x="17744" y="420727"/>
                      </a:lnTo>
                      <a:lnTo>
                        <a:pt x="17744" y="421382"/>
                      </a:lnTo>
                      <a:lnTo>
                        <a:pt x="17402" y="421709"/>
                      </a:lnTo>
                      <a:lnTo>
                        <a:pt x="16048" y="423330"/>
                      </a:lnTo>
                      <a:lnTo>
                        <a:pt x="15363" y="425622"/>
                      </a:lnTo>
                      <a:lnTo>
                        <a:pt x="13993" y="426604"/>
                      </a:lnTo>
                      <a:lnTo>
                        <a:pt x="12966" y="433446"/>
                      </a:lnTo>
                      <a:lnTo>
                        <a:pt x="17402" y="440944"/>
                      </a:lnTo>
                      <a:lnTo>
                        <a:pt x="17402" y="442580"/>
                      </a:lnTo>
                      <a:lnTo>
                        <a:pt x="16048" y="443562"/>
                      </a:lnTo>
                      <a:lnTo>
                        <a:pt x="16391" y="445184"/>
                      </a:lnTo>
                      <a:lnTo>
                        <a:pt x="15363" y="447475"/>
                      </a:lnTo>
                      <a:lnTo>
                        <a:pt x="17059" y="447802"/>
                      </a:lnTo>
                      <a:lnTo>
                        <a:pt x="17402" y="449423"/>
                      </a:lnTo>
                      <a:lnTo>
                        <a:pt x="17059" y="450078"/>
                      </a:lnTo>
                      <a:lnTo>
                        <a:pt x="17744" y="451060"/>
                      </a:lnTo>
                      <a:lnTo>
                        <a:pt x="18087" y="452697"/>
                      </a:lnTo>
                      <a:lnTo>
                        <a:pt x="17744" y="453990"/>
                      </a:lnTo>
                      <a:lnTo>
                        <a:pt x="19114" y="455954"/>
                      </a:lnTo>
                      <a:lnTo>
                        <a:pt x="19457" y="456609"/>
                      </a:lnTo>
                      <a:lnTo>
                        <a:pt x="20484" y="459212"/>
                      </a:lnTo>
                      <a:lnTo>
                        <a:pt x="21496" y="460849"/>
                      </a:lnTo>
                      <a:lnTo>
                        <a:pt x="22181" y="463124"/>
                      </a:lnTo>
                      <a:lnTo>
                        <a:pt x="22866" y="463124"/>
                      </a:lnTo>
                      <a:lnTo>
                        <a:pt x="24578" y="464434"/>
                      </a:lnTo>
                      <a:lnTo>
                        <a:pt x="26617" y="463124"/>
                      </a:lnTo>
                      <a:lnTo>
                        <a:pt x="28329" y="466055"/>
                      </a:lnTo>
                      <a:lnTo>
                        <a:pt x="30710" y="464761"/>
                      </a:lnTo>
                      <a:lnTo>
                        <a:pt x="32765" y="465416"/>
                      </a:lnTo>
                      <a:lnTo>
                        <a:pt x="34461" y="468019"/>
                      </a:lnTo>
                      <a:lnTo>
                        <a:pt x="36859" y="466382"/>
                      </a:lnTo>
                      <a:lnTo>
                        <a:pt x="39583" y="465743"/>
                      </a:lnTo>
                      <a:lnTo>
                        <a:pt x="40952" y="467037"/>
                      </a:lnTo>
                      <a:lnTo>
                        <a:pt x="41980" y="467037"/>
                      </a:lnTo>
                      <a:lnTo>
                        <a:pt x="46416" y="468019"/>
                      </a:lnTo>
                      <a:lnTo>
                        <a:pt x="46759" y="470294"/>
                      </a:lnTo>
                      <a:lnTo>
                        <a:pt x="46074" y="472586"/>
                      </a:lnTo>
                      <a:lnTo>
                        <a:pt x="47786" y="474222"/>
                      </a:lnTo>
                      <a:lnTo>
                        <a:pt x="47786" y="477153"/>
                      </a:lnTo>
                      <a:lnTo>
                        <a:pt x="49825" y="479101"/>
                      </a:lnTo>
                      <a:lnTo>
                        <a:pt x="51195" y="481720"/>
                      </a:lnTo>
                      <a:lnTo>
                        <a:pt x="53576" y="484977"/>
                      </a:lnTo>
                      <a:lnTo>
                        <a:pt x="55288" y="485959"/>
                      </a:lnTo>
                      <a:lnTo>
                        <a:pt x="56316" y="488890"/>
                      </a:lnTo>
                      <a:lnTo>
                        <a:pt x="59039" y="489872"/>
                      </a:lnTo>
                      <a:lnTo>
                        <a:pt x="62448" y="492475"/>
                      </a:lnTo>
                      <a:lnTo>
                        <a:pt x="63133" y="494112"/>
                      </a:lnTo>
                      <a:lnTo>
                        <a:pt x="65530" y="495748"/>
                      </a:lnTo>
                      <a:lnTo>
                        <a:pt x="64161" y="496715"/>
                      </a:lnTo>
                      <a:lnTo>
                        <a:pt x="62448" y="499661"/>
                      </a:lnTo>
                      <a:lnTo>
                        <a:pt x="58012" y="500300"/>
                      </a:lnTo>
                      <a:lnTo>
                        <a:pt x="55631" y="498679"/>
                      </a:lnTo>
                      <a:lnTo>
                        <a:pt x="54946" y="500300"/>
                      </a:lnTo>
                      <a:lnTo>
                        <a:pt x="54946" y="502264"/>
                      </a:lnTo>
                      <a:lnTo>
                        <a:pt x="56658" y="505194"/>
                      </a:lnTo>
                      <a:lnTo>
                        <a:pt x="56316" y="507813"/>
                      </a:lnTo>
                      <a:lnTo>
                        <a:pt x="58354" y="510088"/>
                      </a:lnTo>
                      <a:lnTo>
                        <a:pt x="58354" y="512707"/>
                      </a:lnTo>
                      <a:lnTo>
                        <a:pt x="60067" y="513019"/>
                      </a:lnTo>
                      <a:lnTo>
                        <a:pt x="62106" y="512707"/>
                      </a:lnTo>
                      <a:lnTo>
                        <a:pt x="62106" y="510416"/>
                      </a:lnTo>
                      <a:lnTo>
                        <a:pt x="63476" y="509434"/>
                      </a:lnTo>
                      <a:lnTo>
                        <a:pt x="68254" y="511070"/>
                      </a:lnTo>
                      <a:lnTo>
                        <a:pt x="72690" y="511070"/>
                      </a:lnTo>
                      <a:lnTo>
                        <a:pt x="75414" y="509761"/>
                      </a:lnTo>
                      <a:lnTo>
                        <a:pt x="77469" y="509761"/>
                      </a:lnTo>
                      <a:lnTo>
                        <a:pt x="78839" y="513673"/>
                      </a:lnTo>
                      <a:lnTo>
                        <a:pt x="80877" y="515310"/>
                      </a:lnTo>
                      <a:lnTo>
                        <a:pt x="79508" y="517586"/>
                      </a:lnTo>
                      <a:lnTo>
                        <a:pt x="82247" y="520859"/>
                      </a:lnTo>
                      <a:lnTo>
                        <a:pt x="87369" y="519877"/>
                      </a:lnTo>
                      <a:lnTo>
                        <a:pt x="89065" y="521498"/>
                      </a:lnTo>
                      <a:lnTo>
                        <a:pt x="89407" y="523462"/>
                      </a:lnTo>
                      <a:lnTo>
                        <a:pt x="91120" y="524117"/>
                      </a:lnTo>
                      <a:lnTo>
                        <a:pt x="91120" y="526392"/>
                      </a:lnTo>
                      <a:lnTo>
                        <a:pt x="92147" y="529338"/>
                      </a:lnTo>
                      <a:lnTo>
                        <a:pt x="96241" y="533251"/>
                      </a:lnTo>
                      <a:lnTo>
                        <a:pt x="97937" y="531614"/>
                      </a:lnTo>
                      <a:lnTo>
                        <a:pt x="100677" y="532923"/>
                      </a:lnTo>
                      <a:lnTo>
                        <a:pt x="102716" y="532596"/>
                      </a:lnTo>
                      <a:lnTo>
                        <a:pt x="104771" y="532923"/>
                      </a:lnTo>
                      <a:lnTo>
                        <a:pt x="107837" y="530632"/>
                      </a:lnTo>
                      <a:lnTo>
                        <a:pt x="109207" y="530632"/>
                      </a:lnTo>
                      <a:lnTo>
                        <a:pt x="111245" y="534872"/>
                      </a:lnTo>
                      <a:lnTo>
                        <a:pt x="114328" y="536509"/>
                      </a:lnTo>
                      <a:lnTo>
                        <a:pt x="114996" y="538145"/>
                      </a:lnTo>
                      <a:lnTo>
                        <a:pt x="116366" y="537163"/>
                      </a:lnTo>
                      <a:lnTo>
                        <a:pt x="119775" y="537818"/>
                      </a:lnTo>
                      <a:lnTo>
                        <a:pt x="122172" y="537818"/>
                      </a:lnTo>
                      <a:lnTo>
                        <a:pt x="123869" y="539112"/>
                      </a:lnTo>
                      <a:lnTo>
                        <a:pt x="126266" y="538784"/>
                      </a:lnTo>
                      <a:lnTo>
                        <a:pt x="128647" y="540421"/>
                      </a:lnTo>
                      <a:lnTo>
                        <a:pt x="131730" y="540748"/>
                      </a:lnTo>
                      <a:lnTo>
                        <a:pt x="133083" y="539439"/>
                      </a:lnTo>
                      <a:lnTo>
                        <a:pt x="133768" y="541403"/>
                      </a:lnTo>
                      <a:lnTo>
                        <a:pt x="135138" y="542385"/>
                      </a:lnTo>
                      <a:lnTo>
                        <a:pt x="135138" y="544661"/>
                      </a:lnTo>
                      <a:lnTo>
                        <a:pt x="133426" y="546952"/>
                      </a:lnTo>
                      <a:lnTo>
                        <a:pt x="131387" y="547264"/>
                      </a:lnTo>
                      <a:lnTo>
                        <a:pt x="130702" y="551192"/>
                      </a:lnTo>
                      <a:lnTo>
                        <a:pt x="133426" y="552813"/>
                      </a:lnTo>
                      <a:lnTo>
                        <a:pt x="133768" y="555431"/>
                      </a:lnTo>
                      <a:lnTo>
                        <a:pt x="132415" y="558689"/>
                      </a:lnTo>
                      <a:lnTo>
                        <a:pt x="133083" y="560965"/>
                      </a:lnTo>
                      <a:lnTo>
                        <a:pt x="131387" y="562274"/>
                      </a:lnTo>
                      <a:lnTo>
                        <a:pt x="126609" y="562601"/>
                      </a:lnTo>
                      <a:lnTo>
                        <a:pt x="124554" y="565859"/>
                      </a:lnTo>
                      <a:lnTo>
                        <a:pt x="123200" y="566514"/>
                      </a:lnTo>
                      <a:lnTo>
                        <a:pt x="122857" y="570426"/>
                      </a:lnTo>
                      <a:lnTo>
                        <a:pt x="123200" y="570426"/>
                      </a:lnTo>
                      <a:lnTo>
                        <a:pt x="124896" y="570753"/>
                      </a:lnTo>
                      <a:lnTo>
                        <a:pt x="126951" y="569771"/>
                      </a:lnTo>
                      <a:lnTo>
                        <a:pt x="129675" y="569117"/>
                      </a:lnTo>
                      <a:lnTo>
                        <a:pt x="130017" y="570099"/>
                      </a:lnTo>
                      <a:lnTo>
                        <a:pt x="129675" y="571408"/>
                      </a:lnTo>
                      <a:lnTo>
                        <a:pt x="124554" y="573684"/>
                      </a:lnTo>
                      <a:lnTo>
                        <a:pt x="122172" y="574993"/>
                      </a:lnTo>
                      <a:lnTo>
                        <a:pt x="123200" y="575648"/>
                      </a:lnTo>
                      <a:lnTo>
                        <a:pt x="124554" y="575648"/>
                      </a:lnTo>
                      <a:lnTo>
                        <a:pt x="123200" y="576942"/>
                      </a:lnTo>
                      <a:lnTo>
                        <a:pt x="121145" y="576630"/>
                      </a:lnTo>
                      <a:lnTo>
                        <a:pt x="118079" y="576942"/>
                      </a:lnTo>
                      <a:lnTo>
                        <a:pt x="119433" y="579887"/>
                      </a:lnTo>
                      <a:lnTo>
                        <a:pt x="120460" y="581181"/>
                      </a:lnTo>
                      <a:lnTo>
                        <a:pt x="121487" y="580215"/>
                      </a:lnTo>
                      <a:lnTo>
                        <a:pt x="121830" y="581181"/>
                      </a:lnTo>
                      <a:lnTo>
                        <a:pt x="123542" y="581509"/>
                      </a:lnTo>
                      <a:lnTo>
                        <a:pt x="123542" y="582163"/>
                      </a:lnTo>
                      <a:lnTo>
                        <a:pt x="122172" y="582818"/>
                      </a:lnTo>
                      <a:lnTo>
                        <a:pt x="121487" y="583800"/>
                      </a:lnTo>
                      <a:lnTo>
                        <a:pt x="120117" y="583800"/>
                      </a:lnTo>
                      <a:lnTo>
                        <a:pt x="119433" y="584782"/>
                      </a:lnTo>
                      <a:lnTo>
                        <a:pt x="119433" y="585437"/>
                      </a:lnTo>
                      <a:lnTo>
                        <a:pt x="117051" y="587712"/>
                      </a:lnTo>
                      <a:lnTo>
                        <a:pt x="117051" y="589676"/>
                      </a:lnTo>
                      <a:lnTo>
                        <a:pt x="118079" y="589988"/>
                      </a:lnTo>
                      <a:lnTo>
                        <a:pt x="117736" y="592607"/>
                      </a:lnTo>
                      <a:lnTo>
                        <a:pt x="116024" y="591952"/>
                      </a:lnTo>
                      <a:lnTo>
                        <a:pt x="115339" y="592607"/>
                      </a:lnTo>
                      <a:lnTo>
                        <a:pt x="113643" y="591297"/>
                      </a:lnTo>
                      <a:lnTo>
                        <a:pt x="111588" y="590970"/>
                      </a:lnTo>
                      <a:lnTo>
                        <a:pt x="111588" y="591625"/>
                      </a:lnTo>
                      <a:lnTo>
                        <a:pt x="112615" y="592934"/>
                      </a:lnTo>
                      <a:lnTo>
                        <a:pt x="111245" y="593261"/>
                      </a:lnTo>
                      <a:lnTo>
                        <a:pt x="109892" y="594555"/>
                      </a:lnTo>
                      <a:lnTo>
                        <a:pt x="111930" y="594882"/>
                      </a:lnTo>
                      <a:lnTo>
                        <a:pt x="113300" y="594882"/>
                      </a:lnTo>
                      <a:lnTo>
                        <a:pt x="116024" y="596846"/>
                      </a:lnTo>
                      <a:lnTo>
                        <a:pt x="116024" y="598156"/>
                      </a:lnTo>
                      <a:lnTo>
                        <a:pt x="118079" y="600104"/>
                      </a:lnTo>
                      <a:lnTo>
                        <a:pt x="121487" y="599777"/>
                      </a:lnTo>
                      <a:lnTo>
                        <a:pt x="125239" y="601741"/>
                      </a:lnTo>
                      <a:lnTo>
                        <a:pt x="127979" y="602395"/>
                      </a:lnTo>
                      <a:lnTo>
                        <a:pt x="133768" y="606308"/>
                      </a:lnTo>
                      <a:lnTo>
                        <a:pt x="135138" y="608256"/>
                      </a:lnTo>
                      <a:lnTo>
                        <a:pt x="136851" y="608911"/>
                      </a:lnTo>
                      <a:lnTo>
                        <a:pt x="137193" y="609893"/>
                      </a:lnTo>
                      <a:lnTo>
                        <a:pt x="138889" y="611186"/>
                      </a:lnTo>
                      <a:lnTo>
                        <a:pt x="140259" y="611186"/>
                      </a:lnTo>
                      <a:lnTo>
                        <a:pt x="140602" y="612496"/>
                      </a:lnTo>
                      <a:lnTo>
                        <a:pt x="142298" y="613150"/>
                      </a:lnTo>
                      <a:lnTo>
                        <a:pt x="143326" y="613150"/>
                      </a:lnTo>
                      <a:lnTo>
                        <a:pt x="145038" y="615426"/>
                      </a:lnTo>
                      <a:lnTo>
                        <a:pt x="146734" y="615753"/>
                      </a:lnTo>
                      <a:lnTo>
                        <a:pt x="147419" y="616081"/>
                      </a:lnTo>
                      <a:lnTo>
                        <a:pt x="148447" y="615753"/>
                      </a:lnTo>
                      <a:lnTo>
                        <a:pt x="150828" y="617717"/>
                      </a:lnTo>
                      <a:lnTo>
                        <a:pt x="150828" y="619027"/>
                      </a:lnTo>
                      <a:lnTo>
                        <a:pt x="152883" y="619354"/>
                      </a:lnTo>
                      <a:lnTo>
                        <a:pt x="155264" y="622284"/>
                      </a:lnTo>
                      <a:lnTo>
                        <a:pt x="156291" y="623594"/>
                      </a:lnTo>
                      <a:lnTo>
                        <a:pt x="156976" y="627179"/>
                      </a:lnTo>
                      <a:lnTo>
                        <a:pt x="158689" y="630109"/>
                      </a:lnTo>
                      <a:lnTo>
                        <a:pt x="158004" y="631091"/>
                      </a:lnTo>
                      <a:lnTo>
                        <a:pt x="158689" y="632401"/>
                      </a:lnTo>
                      <a:cubicBezTo>
                        <a:pt x="162097" y="632401"/>
                        <a:pt x="170970" y="632401"/>
                        <a:pt x="170627" y="630437"/>
                      </a:cubicBezTo>
                      <a:lnTo>
                        <a:pt x="169942" y="627833"/>
                      </a:lnTo>
                      <a:lnTo>
                        <a:pt x="180869" y="627506"/>
                      </a:lnTo>
                      <a:cubicBezTo>
                        <a:pt x="180869" y="627506"/>
                        <a:pt x="182908" y="629455"/>
                        <a:pt x="184620" y="629455"/>
                      </a:cubicBezTo>
                      <a:cubicBezTo>
                        <a:pt x="186333" y="629455"/>
                        <a:pt x="194863" y="625870"/>
                        <a:pt x="194863" y="625870"/>
                      </a:cubicBezTo>
                      <a:cubicBezTo>
                        <a:pt x="194863" y="625870"/>
                        <a:pt x="196901" y="626197"/>
                        <a:pt x="197929" y="627833"/>
                      </a:cubicBezTo>
                      <a:cubicBezTo>
                        <a:pt x="198304" y="628738"/>
                        <a:pt x="199103" y="628940"/>
                        <a:pt x="199853" y="628940"/>
                      </a:cubicBezTo>
                      <a:cubicBezTo>
                        <a:pt x="200457" y="628940"/>
                        <a:pt x="201044" y="628800"/>
                        <a:pt x="201337" y="628800"/>
                      </a:cubicBezTo>
                      <a:lnTo>
                        <a:pt x="201337" y="628473"/>
                      </a:lnTo>
                      <a:lnTo>
                        <a:pt x="203735" y="628800"/>
                      </a:lnTo>
                      <a:lnTo>
                        <a:pt x="208171" y="632073"/>
                      </a:lnTo>
                      <a:lnTo>
                        <a:pt x="209182" y="634022"/>
                      </a:lnTo>
                      <a:lnTo>
                        <a:pt x="213618" y="634349"/>
                      </a:lnTo>
                      <a:lnTo>
                        <a:pt x="214303" y="632712"/>
                      </a:lnTo>
                      <a:lnTo>
                        <a:pt x="217043" y="631091"/>
                      </a:lnTo>
                      <a:lnTo>
                        <a:pt x="220109" y="627506"/>
                      </a:lnTo>
                      <a:lnTo>
                        <a:pt x="219082" y="627179"/>
                      </a:lnTo>
                      <a:lnTo>
                        <a:pt x="213961" y="622939"/>
                      </a:lnTo>
                      <a:lnTo>
                        <a:pt x="210552" y="619027"/>
                      </a:lnTo>
                      <a:lnTo>
                        <a:pt x="210210" y="616408"/>
                      </a:lnTo>
                      <a:lnTo>
                        <a:pt x="208840" y="614787"/>
                      </a:lnTo>
                      <a:lnTo>
                        <a:pt x="208840" y="612496"/>
                      </a:lnTo>
                      <a:lnTo>
                        <a:pt x="208514" y="611186"/>
                      </a:lnTo>
                      <a:lnTo>
                        <a:pt x="208171" y="610547"/>
                      </a:lnTo>
                      <a:lnTo>
                        <a:pt x="206801" y="610547"/>
                      </a:lnTo>
                      <a:lnTo>
                        <a:pt x="206801" y="608911"/>
                      </a:lnTo>
                      <a:lnTo>
                        <a:pt x="207486" y="609238"/>
                      </a:lnTo>
                      <a:lnTo>
                        <a:pt x="208171" y="607601"/>
                      </a:lnTo>
                      <a:lnTo>
                        <a:pt x="208840" y="605980"/>
                      </a:lnTo>
                      <a:lnTo>
                        <a:pt x="207486" y="605980"/>
                      </a:lnTo>
                      <a:lnTo>
                        <a:pt x="206801" y="606635"/>
                      </a:lnTo>
                      <a:lnTo>
                        <a:pt x="204746" y="605653"/>
                      </a:lnTo>
                      <a:lnTo>
                        <a:pt x="204746" y="602707"/>
                      </a:lnTo>
                      <a:lnTo>
                        <a:pt x="203050" y="602395"/>
                      </a:lnTo>
                      <a:lnTo>
                        <a:pt x="201680" y="601086"/>
                      </a:lnTo>
                      <a:lnTo>
                        <a:pt x="200310" y="601413"/>
                      </a:lnTo>
                      <a:lnTo>
                        <a:pt x="198614" y="601413"/>
                      </a:lnTo>
                      <a:lnTo>
                        <a:pt x="197929" y="598156"/>
                      </a:lnTo>
                      <a:lnTo>
                        <a:pt x="198271" y="596519"/>
                      </a:lnTo>
                      <a:lnTo>
                        <a:pt x="198956" y="595864"/>
                      </a:lnTo>
                      <a:lnTo>
                        <a:pt x="198956" y="592607"/>
                      </a:lnTo>
                      <a:lnTo>
                        <a:pt x="199967" y="590970"/>
                      </a:lnTo>
                      <a:lnTo>
                        <a:pt x="200310" y="588694"/>
                      </a:lnTo>
                      <a:lnTo>
                        <a:pt x="201337" y="588040"/>
                      </a:lnTo>
                      <a:lnTo>
                        <a:pt x="201680" y="586076"/>
                      </a:lnTo>
                      <a:lnTo>
                        <a:pt x="202365" y="584782"/>
                      </a:lnTo>
                      <a:lnTo>
                        <a:pt x="202365" y="583473"/>
                      </a:lnTo>
                      <a:lnTo>
                        <a:pt x="203392" y="583800"/>
                      </a:lnTo>
                      <a:lnTo>
                        <a:pt x="204077" y="584782"/>
                      </a:lnTo>
                      <a:lnTo>
                        <a:pt x="205089" y="584455"/>
                      </a:lnTo>
                      <a:lnTo>
                        <a:pt x="205431" y="583145"/>
                      </a:lnTo>
                      <a:lnTo>
                        <a:pt x="206459" y="583800"/>
                      </a:lnTo>
                      <a:lnTo>
                        <a:pt x="207144" y="583145"/>
                      </a:lnTo>
                      <a:lnTo>
                        <a:pt x="208514" y="583145"/>
                      </a:lnTo>
                      <a:lnTo>
                        <a:pt x="209867" y="582163"/>
                      </a:lnTo>
                      <a:lnTo>
                        <a:pt x="209182" y="581509"/>
                      </a:lnTo>
                      <a:lnTo>
                        <a:pt x="208171" y="581181"/>
                      </a:lnTo>
                      <a:lnTo>
                        <a:pt x="208840" y="581181"/>
                      </a:lnTo>
                      <a:cubicBezTo>
                        <a:pt x="208840" y="581181"/>
                        <a:pt x="209182" y="581509"/>
                        <a:pt x="209867" y="581509"/>
                      </a:cubicBezTo>
                      <a:cubicBezTo>
                        <a:pt x="210210" y="581509"/>
                        <a:pt x="210895" y="581181"/>
                        <a:pt x="210895" y="581181"/>
                      </a:cubicBezTo>
                      <a:lnTo>
                        <a:pt x="211922" y="581836"/>
                      </a:lnTo>
                      <a:lnTo>
                        <a:pt x="212607" y="581509"/>
                      </a:lnTo>
                      <a:lnTo>
                        <a:pt x="212265" y="580542"/>
                      </a:lnTo>
                      <a:lnTo>
                        <a:pt x="209525" y="578905"/>
                      </a:lnTo>
                      <a:lnTo>
                        <a:pt x="210895" y="578578"/>
                      </a:lnTo>
                      <a:lnTo>
                        <a:pt x="212607" y="578905"/>
                      </a:lnTo>
                      <a:lnTo>
                        <a:pt x="213618" y="578578"/>
                      </a:lnTo>
                      <a:lnTo>
                        <a:pt x="214646" y="578905"/>
                      </a:lnTo>
                      <a:lnTo>
                        <a:pt x="214646" y="577924"/>
                      </a:lnTo>
                      <a:lnTo>
                        <a:pt x="213961" y="577269"/>
                      </a:lnTo>
                      <a:lnTo>
                        <a:pt x="214646" y="577269"/>
                      </a:lnTo>
                      <a:lnTo>
                        <a:pt x="214646" y="576630"/>
                      </a:lnTo>
                      <a:lnTo>
                        <a:pt x="213961" y="575648"/>
                      </a:lnTo>
                      <a:lnTo>
                        <a:pt x="215331" y="575320"/>
                      </a:lnTo>
                      <a:lnTo>
                        <a:pt x="215331" y="574666"/>
                      </a:lnTo>
                      <a:lnTo>
                        <a:pt x="215331" y="573684"/>
                      </a:lnTo>
                      <a:lnTo>
                        <a:pt x="212950" y="572390"/>
                      </a:lnTo>
                      <a:lnTo>
                        <a:pt x="210552" y="573356"/>
                      </a:lnTo>
                      <a:lnTo>
                        <a:pt x="207144" y="571408"/>
                      </a:lnTo>
                      <a:lnTo>
                        <a:pt x="207144" y="569771"/>
                      </a:lnTo>
                      <a:lnTo>
                        <a:pt x="210552" y="569771"/>
                      </a:lnTo>
                      <a:lnTo>
                        <a:pt x="206801" y="563583"/>
                      </a:lnTo>
                      <a:lnTo>
                        <a:pt x="202365" y="559344"/>
                      </a:lnTo>
                      <a:lnTo>
                        <a:pt x="196559" y="557707"/>
                      </a:lnTo>
                      <a:lnTo>
                        <a:pt x="195531" y="559016"/>
                      </a:lnTo>
                      <a:lnTo>
                        <a:pt x="192808" y="556725"/>
                      </a:lnTo>
                      <a:lnTo>
                        <a:pt x="193150" y="555431"/>
                      </a:lnTo>
                      <a:lnTo>
                        <a:pt x="191438" y="552813"/>
                      </a:lnTo>
                      <a:lnTo>
                        <a:pt x="187687" y="551831"/>
                      </a:lnTo>
                      <a:lnTo>
                        <a:pt x="188714" y="548573"/>
                      </a:lnTo>
                      <a:lnTo>
                        <a:pt x="189742" y="542712"/>
                      </a:lnTo>
                      <a:lnTo>
                        <a:pt x="188372" y="541403"/>
                      </a:lnTo>
                      <a:lnTo>
                        <a:pt x="188029" y="537163"/>
                      </a:lnTo>
                      <a:lnTo>
                        <a:pt x="189742" y="536181"/>
                      </a:lnTo>
                      <a:lnTo>
                        <a:pt x="192123" y="533251"/>
                      </a:lnTo>
                      <a:lnTo>
                        <a:pt x="192123" y="530959"/>
                      </a:lnTo>
                      <a:lnTo>
                        <a:pt x="193493" y="529338"/>
                      </a:lnTo>
                      <a:lnTo>
                        <a:pt x="198614" y="533905"/>
                      </a:lnTo>
                      <a:lnTo>
                        <a:pt x="198956" y="535527"/>
                      </a:lnTo>
                      <a:lnTo>
                        <a:pt x="202022" y="537163"/>
                      </a:lnTo>
                      <a:lnTo>
                        <a:pt x="205089" y="536509"/>
                      </a:lnTo>
                      <a:lnTo>
                        <a:pt x="204746" y="533905"/>
                      </a:lnTo>
                      <a:lnTo>
                        <a:pt x="205774" y="532923"/>
                      </a:lnTo>
                      <a:lnTo>
                        <a:pt x="203735" y="525738"/>
                      </a:lnTo>
                      <a:lnTo>
                        <a:pt x="206801" y="525099"/>
                      </a:lnTo>
                      <a:lnTo>
                        <a:pt x="209867" y="525099"/>
                      </a:lnTo>
                      <a:lnTo>
                        <a:pt x="209867" y="523135"/>
                      </a:lnTo>
                      <a:lnTo>
                        <a:pt x="208514" y="521498"/>
                      </a:lnTo>
                      <a:lnTo>
                        <a:pt x="208840" y="519550"/>
                      </a:lnTo>
                      <a:lnTo>
                        <a:pt x="211922" y="517913"/>
                      </a:lnTo>
                      <a:lnTo>
                        <a:pt x="213276" y="517913"/>
                      </a:lnTo>
                      <a:lnTo>
                        <a:pt x="213961" y="515310"/>
                      </a:lnTo>
                      <a:lnTo>
                        <a:pt x="215331" y="514328"/>
                      </a:lnTo>
                      <a:lnTo>
                        <a:pt x="217386" y="514655"/>
                      </a:lnTo>
                      <a:lnTo>
                        <a:pt x="217712" y="513019"/>
                      </a:lnTo>
                      <a:lnTo>
                        <a:pt x="217386" y="511398"/>
                      </a:lnTo>
                      <a:lnTo>
                        <a:pt x="217712" y="510088"/>
                      </a:lnTo>
                      <a:lnTo>
                        <a:pt x="220794" y="511725"/>
                      </a:lnTo>
                      <a:lnTo>
                        <a:pt x="222833" y="512707"/>
                      </a:lnTo>
                      <a:lnTo>
                        <a:pt x="222491" y="513673"/>
                      </a:lnTo>
                      <a:lnTo>
                        <a:pt x="221137" y="515310"/>
                      </a:lnTo>
                      <a:lnTo>
                        <a:pt x="222148" y="516292"/>
                      </a:lnTo>
                      <a:lnTo>
                        <a:pt x="223861" y="515310"/>
                      </a:lnTo>
                      <a:lnTo>
                        <a:pt x="224203" y="514328"/>
                      </a:lnTo>
                      <a:lnTo>
                        <a:pt x="225573" y="513346"/>
                      </a:lnTo>
                      <a:lnTo>
                        <a:pt x="225573" y="514983"/>
                      </a:lnTo>
                      <a:lnTo>
                        <a:pt x="226927" y="513673"/>
                      </a:lnTo>
                      <a:lnTo>
                        <a:pt x="227269" y="512707"/>
                      </a:lnTo>
                      <a:lnTo>
                        <a:pt x="228982" y="512707"/>
                      </a:lnTo>
                      <a:lnTo>
                        <a:pt x="231020" y="511398"/>
                      </a:lnTo>
                      <a:lnTo>
                        <a:pt x="232733" y="511398"/>
                      </a:lnTo>
                      <a:lnTo>
                        <a:pt x="233418" y="513673"/>
                      </a:lnTo>
                      <a:lnTo>
                        <a:pt x="235799" y="514983"/>
                      </a:lnTo>
                      <a:lnTo>
                        <a:pt x="239224" y="513673"/>
                      </a:lnTo>
                      <a:lnTo>
                        <a:pt x="240920" y="513673"/>
                      </a:lnTo>
                      <a:lnTo>
                        <a:pt x="241605" y="514983"/>
                      </a:lnTo>
                      <a:lnTo>
                        <a:pt x="242975" y="514983"/>
                      </a:lnTo>
                      <a:lnTo>
                        <a:pt x="244671" y="517586"/>
                      </a:lnTo>
                      <a:lnTo>
                        <a:pt x="246726" y="517586"/>
                      </a:lnTo>
                      <a:lnTo>
                        <a:pt x="248439" y="519550"/>
                      </a:lnTo>
                      <a:lnTo>
                        <a:pt x="251162" y="521498"/>
                      </a:lnTo>
                      <a:lnTo>
                        <a:pt x="252190" y="521498"/>
                      </a:lnTo>
                      <a:lnTo>
                        <a:pt x="253217" y="522807"/>
                      </a:lnTo>
                      <a:lnTo>
                        <a:pt x="253217" y="524771"/>
                      </a:lnTo>
                      <a:lnTo>
                        <a:pt x="254571" y="525099"/>
                      </a:lnTo>
                      <a:lnTo>
                        <a:pt x="255598" y="523462"/>
                      </a:lnTo>
                      <a:lnTo>
                        <a:pt x="255598" y="521186"/>
                      </a:lnTo>
                      <a:lnTo>
                        <a:pt x="257311" y="519877"/>
                      </a:lnTo>
                      <a:lnTo>
                        <a:pt x="258664" y="521498"/>
                      </a:lnTo>
                      <a:lnTo>
                        <a:pt x="262089" y="521825"/>
                      </a:lnTo>
                      <a:lnTo>
                        <a:pt x="263443" y="523462"/>
                      </a:lnTo>
                      <a:lnTo>
                        <a:pt x="265155" y="524117"/>
                      </a:lnTo>
                      <a:lnTo>
                        <a:pt x="267194" y="522480"/>
                      </a:lnTo>
                      <a:lnTo>
                        <a:pt x="267194" y="519222"/>
                      </a:lnTo>
                      <a:lnTo>
                        <a:pt x="269249" y="519222"/>
                      </a:lnTo>
                      <a:lnTo>
                        <a:pt x="269249" y="517586"/>
                      </a:lnTo>
                      <a:lnTo>
                        <a:pt x="270962" y="516947"/>
                      </a:lnTo>
                      <a:lnTo>
                        <a:pt x="272315" y="518240"/>
                      </a:lnTo>
                      <a:lnTo>
                        <a:pt x="273343" y="516619"/>
                      </a:lnTo>
                      <a:lnTo>
                        <a:pt x="275398" y="516292"/>
                      </a:lnTo>
                      <a:lnTo>
                        <a:pt x="277779" y="518568"/>
                      </a:lnTo>
                      <a:lnTo>
                        <a:pt x="278464" y="519550"/>
                      </a:lnTo>
                      <a:lnTo>
                        <a:pt x="280845" y="519222"/>
                      </a:lnTo>
                      <a:lnTo>
                        <a:pt x="280502" y="516947"/>
                      </a:lnTo>
                      <a:lnTo>
                        <a:pt x="281872" y="516619"/>
                      </a:lnTo>
                      <a:lnTo>
                        <a:pt x="283927" y="516619"/>
                      </a:lnTo>
                      <a:lnTo>
                        <a:pt x="284612" y="515310"/>
                      </a:lnTo>
                      <a:lnTo>
                        <a:pt x="286994" y="516619"/>
                      </a:lnTo>
                      <a:lnTo>
                        <a:pt x="288021" y="517586"/>
                      </a:lnTo>
                      <a:lnTo>
                        <a:pt x="287679" y="518568"/>
                      </a:lnTo>
                      <a:lnTo>
                        <a:pt x="286309" y="519550"/>
                      </a:lnTo>
                      <a:lnTo>
                        <a:pt x="288021" y="521498"/>
                      </a:lnTo>
                      <a:lnTo>
                        <a:pt x="289717" y="521825"/>
                      </a:lnTo>
                      <a:lnTo>
                        <a:pt x="290745" y="521498"/>
                      </a:lnTo>
                      <a:lnTo>
                        <a:pt x="292115" y="522480"/>
                      </a:lnTo>
                      <a:lnTo>
                        <a:pt x="294838" y="522480"/>
                      </a:lnTo>
                      <a:lnTo>
                        <a:pt x="298247" y="524117"/>
                      </a:lnTo>
                      <a:lnTo>
                        <a:pt x="300644" y="523462"/>
                      </a:lnTo>
                      <a:lnTo>
                        <a:pt x="301329" y="521498"/>
                      </a:lnTo>
                      <a:lnTo>
                        <a:pt x="301329" y="519877"/>
                      </a:lnTo>
                      <a:lnTo>
                        <a:pt x="302357" y="519222"/>
                      </a:lnTo>
                      <a:lnTo>
                        <a:pt x="305080" y="520859"/>
                      </a:lnTo>
                      <a:lnTo>
                        <a:pt x="307804" y="521186"/>
                      </a:lnTo>
                      <a:lnTo>
                        <a:pt x="310887" y="519877"/>
                      </a:lnTo>
                      <a:lnTo>
                        <a:pt x="311555" y="518240"/>
                      </a:lnTo>
                      <a:lnTo>
                        <a:pt x="311229" y="511398"/>
                      </a:lnTo>
                      <a:lnTo>
                        <a:pt x="310202" y="510416"/>
                      </a:lnTo>
                      <a:lnTo>
                        <a:pt x="307462" y="510416"/>
                      </a:lnTo>
                      <a:lnTo>
                        <a:pt x="305765" y="509434"/>
                      </a:lnTo>
                      <a:lnTo>
                        <a:pt x="305080" y="508467"/>
                      </a:lnTo>
                      <a:lnTo>
                        <a:pt x="303026" y="508140"/>
                      </a:lnTo>
                      <a:lnTo>
                        <a:pt x="301672" y="506831"/>
                      </a:lnTo>
                      <a:lnTo>
                        <a:pt x="299617" y="506831"/>
                      </a:lnTo>
                      <a:lnTo>
                        <a:pt x="299617" y="505521"/>
                      </a:lnTo>
                      <a:lnTo>
                        <a:pt x="299274" y="504539"/>
                      </a:lnTo>
                      <a:lnTo>
                        <a:pt x="299617" y="503573"/>
                      </a:lnTo>
                      <a:lnTo>
                        <a:pt x="301329" y="503573"/>
                      </a:lnTo>
                      <a:lnTo>
                        <a:pt x="301672" y="501609"/>
                      </a:lnTo>
                      <a:lnTo>
                        <a:pt x="303026" y="499988"/>
                      </a:lnTo>
                      <a:lnTo>
                        <a:pt x="302683" y="498024"/>
                      </a:lnTo>
                      <a:lnTo>
                        <a:pt x="301329" y="498024"/>
                      </a:lnTo>
                      <a:lnTo>
                        <a:pt x="301329" y="495748"/>
                      </a:lnTo>
                      <a:lnTo>
                        <a:pt x="303368" y="493130"/>
                      </a:lnTo>
                      <a:lnTo>
                        <a:pt x="305765" y="490854"/>
                      </a:lnTo>
                      <a:lnTo>
                        <a:pt x="309517" y="490526"/>
                      </a:lnTo>
                      <a:lnTo>
                        <a:pt x="311229" y="490854"/>
                      </a:lnTo>
                      <a:lnTo>
                        <a:pt x="312583" y="490199"/>
                      </a:lnTo>
                      <a:lnTo>
                        <a:pt x="312583" y="488562"/>
                      </a:lnTo>
                      <a:lnTo>
                        <a:pt x="310887" y="488235"/>
                      </a:lnTo>
                      <a:lnTo>
                        <a:pt x="309517" y="486614"/>
                      </a:lnTo>
                      <a:lnTo>
                        <a:pt x="307804" y="486614"/>
                      </a:lnTo>
                      <a:lnTo>
                        <a:pt x="306450" y="487253"/>
                      </a:lnTo>
                      <a:lnTo>
                        <a:pt x="304738" y="486614"/>
                      </a:lnTo>
                      <a:lnTo>
                        <a:pt x="302357" y="486614"/>
                      </a:lnTo>
                      <a:lnTo>
                        <a:pt x="302357" y="485305"/>
                      </a:lnTo>
                      <a:lnTo>
                        <a:pt x="303026" y="484323"/>
                      </a:lnTo>
                      <a:lnTo>
                        <a:pt x="305765" y="484323"/>
                      </a:lnTo>
                      <a:lnTo>
                        <a:pt x="304738" y="482374"/>
                      </a:lnTo>
                      <a:lnTo>
                        <a:pt x="302357" y="482702"/>
                      </a:lnTo>
                      <a:lnTo>
                        <a:pt x="300644" y="482374"/>
                      </a:lnTo>
                      <a:lnTo>
                        <a:pt x="301329" y="481720"/>
                      </a:lnTo>
                      <a:lnTo>
                        <a:pt x="300644" y="479428"/>
                      </a:lnTo>
                      <a:lnTo>
                        <a:pt x="301329" y="479101"/>
                      </a:lnTo>
                      <a:lnTo>
                        <a:pt x="303368" y="479101"/>
                      </a:lnTo>
                      <a:lnTo>
                        <a:pt x="304395" y="477807"/>
                      </a:lnTo>
                      <a:lnTo>
                        <a:pt x="305765" y="477807"/>
                      </a:lnTo>
                      <a:lnTo>
                        <a:pt x="306108" y="478774"/>
                      </a:lnTo>
                      <a:lnTo>
                        <a:pt x="308147" y="478462"/>
                      </a:lnTo>
                      <a:lnTo>
                        <a:pt x="309859" y="479428"/>
                      </a:lnTo>
                      <a:lnTo>
                        <a:pt x="310887" y="478774"/>
                      </a:lnTo>
                      <a:lnTo>
                        <a:pt x="310887" y="477480"/>
                      </a:lnTo>
                      <a:lnTo>
                        <a:pt x="312583" y="476825"/>
                      </a:lnTo>
                      <a:lnTo>
                        <a:pt x="314295" y="476825"/>
                      </a:lnTo>
                      <a:lnTo>
                        <a:pt x="315323" y="478462"/>
                      </a:lnTo>
                      <a:lnTo>
                        <a:pt x="316334" y="477153"/>
                      </a:lnTo>
                      <a:lnTo>
                        <a:pt x="316334" y="475843"/>
                      </a:lnTo>
                      <a:lnTo>
                        <a:pt x="319759" y="475189"/>
                      </a:lnTo>
                      <a:lnTo>
                        <a:pt x="321797" y="475189"/>
                      </a:lnTo>
                      <a:lnTo>
                        <a:pt x="324537" y="473895"/>
                      </a:lnTo>
                      <a:lnTo>
                        <a:pt x="326919" y="473895"/>
                      </a:lnTo>
                      <a:lnTo>
                        <a:pt x="327261" y="472913"/>
                      </a:lnTo>
                      <a:lnTo>
                        <a:pt x="329985" y="471276"/>
                      </a:lnTo>
                      <a:lnTo>
                        <a:pt x="332040" y="471276"/>
                      </a:lnTo>
                      <a:lnTo>
                        <a:pt x="333410" y="470622"/>
                      </a:lnTo>
                      <a:lnTo>
                        <a:pt x="334763" y="470622"/>
                      </a:lnTo>
                      <a:lnTo>
                        <a:pt x="335791" y="470949"/>
                      </a:lnTo>
                      <a:lnTo>
                        <a:pt x="336818" y="470294"/>
                      </a:lnTo>
                      <a:lnTo>
                        <a:pt x="336818" y="468019"/>
                      </a:lnTo>
                      <a:lnTo>
                        <a:pt x="338188" y="467364"/>
                      </a:lnTo>
                      <a:lnTo>
                        <a:pt x="340227" y="467364"/>
                      </a:lnTo>
                      <a:lnTo>
                        <a:pt x="340569" y="466055"/>
                      </a:lnTo>
                      <a:lnTo>
                        <a:pt x="341939" y="465416"/>
                      </a:lnTo>
                      <a:lnTo>
                        <a:pt x="342624" y="466055"/>
                      </a:lnTo>
                      <a:lnTo>
                        <a:pt x="343978" y="466382"/>
                      </a:lnTo>
                      <a:lnTo>
                        <a:pt x="345690" y="465743"/>
                      </a:lnTo>
                      <a:lnTo>
                        <a:pt x="347729" y="464761"/>
                      </a:lnTo>
                      <a:lnTo>
                        <a:pt x="351823" y="462470"/>
                      </a:lnTo>
                      <a:lnTo>
                        <a:pt x="352508" y="462470"/>
                      </a:lnTo>
                      <a:lnTo>
                        <a:pt x="353535" y="462142"/>
                      </a:lnTo>
                      <a:lnTo>
                        <a:pt x="355590" y="461503"/>
                      </a:lnTo>
                      <a:lnTo>
                        <a:pt x="356944" y="459867"/>
                      </a:lnTo>
                      <a:lnTo>
                        <a:pt x="357971" y="460521"/>
                      </a:lnTo>
                      <a:lnTo>
                        <a:pt x="360695" y="459867"/>
                      </a:lnTo>
                      <a:lnTo>
                        <a:pt x="360695" y="458885"/>
                      </a:lnTo>
                      <a:lnTo>
                        <a:pt x="359684" y="457575"/>
                      </a:lnTo>
                      <a:lnTo>
                        <a:pt x="360695" y="457264"/>
                      </a:lnTo>
                      <a:lnTo>
                        <a:pt x="363435" y="457264"/>
                      </a:lnTo>
                      <a:lnTo>
                        <a:pt x="363777" y="455627"/>
                      </a:lnTo>
                      <a:lnTo>
                        <a:pt x="365474" y="454645"/>
                      </a:lnTo>
                      <a:lnTo>
                        <a:pt x="366501" y="454645"/>
                      </a:lnTo>
                      <a:lnTo>
                        <a:pt x="367871" y="454318"/>
                      </a:lnTo>
                      <a:lnTo>
                        <a:pt x="369910" y="454972"/>
                      </a:lnTo>
                      <a:lnTo>
                        <a:pt x="372650" y="454645"/>
                      </a:lnTo>
                      <a:lnTo>
                        <a:pt x="374688" y="456282"/>
                      </a:lnTo>
                      <a:lnTo>
                        <a:pt x="376743" y="456282"/>
                      </a:lnTo>
                      <a:lnTo>
                        <a:pt x="379124" y="455300"/>
                      </a:lnTo>
                      <a:lnTo>
                        <a:pt x="381179" y="455300"/>
                      </a:lnTo>
                      <a:lnTo>
                        <a:pt x="381864" y="457575"/>
                      </a:lnTo>
                      <a:lnTo>
                        <a:pt x="382892" y="457903"/>
                      </a:lnTo>
                      <a:lnTo>
                        <a:pt x="383903" y="459867"/>
                      </a:lnTo>
                      <a:lnTo>
                        <a:pt x="384930" y="461503"/>
                      </a:lnTo>
                      <a:lnTo>
                        <a:pt x="386300" y="462470"/>
                      </a:lnTo>
                      <a:lnTo>
                        <a:pt x="386300" y="463124"/>
                      </a:lnTo>
                      <a:lnTo>
                        <a:pt x="385958" y="464761"/>
                      </a:lnTo>
                      <a:lnTo>
                        <a:pt x="386300" y="466382"/>
                      </a:lnTo>
                      <a:lnTo>
                        <a:pt x="386300" y="467364"/>
                      </a:lnTo>
                      <a:lnTo>
                        <a:pt x="384930" y="467691"/>
                      </a:lnTo>
                      <a:lnTo>
                        <a:pt x="385958" y="469328"/>
                      </a:lnTo>
                      <a:lnTo>
                        <a:pt x="387328" y="469983"/>
                      </a:lnTo>
                      <a:lnTo>
                        <a:pt x="389367" y="469001"/>
                      </a:lnTo>
                      <a:lnTo>
                        <a:pt x="390394" y="469983"/>
                      </a:lnTo>
                      <a:lnTo>
                        <a:pt x="391422" y="469655"/>
                      </a:lnTo>
                      <a:lnTo>
                        <a:pt x="391764" y="468019"/>
                      </a:lnTo>
                      <a:lnTo>
                        <a:pt x="393118" y="467691"/>
                      </a:lnTo>
                      <a:lnTo>
                        <a:pt x="393460" y="469328"/>
                      </a:lnTo>
                      <a:lnTo>
                        <a:pt x="394830" y="469328"/>
                      </a:lnTo>
                      <a:lnTo>
                        <a:pt x="395173" y="468019"/>
                      </a:lnTo>
                      <a:lnTo>
                        <a:pt x="394488" y="466382"/>
                      </a:lnTo>
                      <a:lnTo>
                        <a:pt x="394830" y="466055"/>
                      </a:lnTo>
                      <a:lnTo>
                        <a:pt x="398239" y="468019"/>
                      </a:lnTo>
                      <a:lnTo>
                        <a:pt x="398581" y="470949"/>
                      </a:lnTo>
                      <a:lnTo>
                        <a:pt x="399951" y="472913"/>
                      </a:lnTo>
                      <a:lnTo>
                        <a:pt x="401305" y="472913"/>
                      </a:lnTo>
                      <a:lnTo>
                        <a:pt x="402332" y="471604"/>
                      </a:lnTo>
                      <a:lnTo>
                        <a:pt x="401647" y="471276"/>
                      </a:lnTo>
                      <a:lnTo>
                        <a:pt x="401305" y="470622"/>
                      </a:lnTo>
                      <a:lnTo>
                        <a:pt x="403360" y="469983"/>
                      </a:lnTo>
                      <a:lnTo>
                        <a:pt x="406769" y="471604"/>
                      </a:lnTo>
                      <a:lnTo>
                        <a:pt x="408139" y="471604"/>
                      </a:lnTo>
                      <a:lnTo>
                        <a:pt x="409166" y="470622"/>
                      </a:lnTo>
                      <a:lnTo>
                        <a:pt x="410177" y="470949"/>
                      </a:lnTo>
                      <a:lnTo>
                        <a:pt x="409166" y="472586"/>
                      </a:lnTo>
                      <a:lnTo>
                        <a:pt x="408139" y="473240"/>
                      </a:lnTo>
                      <a:lnTo>
                        <a:pt x="408139" y="475843"/>
                      </a:lnTo>
                      <a:lnTo>
                        <a:pt x="409166" y="477480"/>
                      </a:lnTo>
                      <a:lnTo>
                        <a:pt x="410520" y="477480"/>
                      </a:lnTo>
                      <a:lnTo>
                        <a:pt x="411890" y="476171"/>
                      </a:lnTo>
                      <a:lnTo>
                        <a:pt x="413945" y="475843"/>
                      </a:lnTo>
                      <a:lnTo>
                        <a:pt x="417696" y="476498"/>
                      </a:lnTo>
                      <a:lnTo>
                        <a:pt x="418707" y="477153"/>
                      </a:lnTo>
                      <a:lnTo>
                        <a:pt x="420077" y="476171"/>
                      </a:lnTo>
                      <a:lnTo>
                        <a:pt x="419392" y="474222"/>
                      </a:lnTo>
                      <a:lnTo>
                        <a:pt x="421104" y="473240"/>
                      </a:lnTo>
                      <a:lnTo>
                        <a:pt x="423828" y="472913"/>
                      </a:lnTo>
                      <a:lnTo>
                        <a:pt x="425540" y="471604"/>
                      </a:lnTo>
                      <a:lnTo>
                        <a:pt x="426225" y="469983"/>
                      </a:lnTo>
                      <a:lnTo>
                        <a:pt x="427579" y="469001"/>
                      </a:lnTo>
                      <a:lnTo>
                        <a:pt x="427579" y="467691"/>
                      </a:lnTo>
                      <a:lnTo>
                        <a:pt x="429634" y="465743"/>
                      </a:lnTo>
                      <a:lnTo>
                        <a:pt x="431347" y="465088"/>
                      </a:lnTo>
                      <a:lnTo>
                        <a:pt x="432700" y="463452"/>
                      </a:lnTo>
                      <a:lnTo>
                        <a:pt x="434755" y="463124"/>
                      </a:lnTo>
                      <a:lnTo>
                        <a:pt x="437479" y="462470"/>
                      </a:lnTo>
                      <a:lnTo>
                        <a:pt x="438164" y="463124"/>
                      </a:lnTo>
                      <a:lnTo>
                        <a:pt x="438164" y="464761"/>
                      </a:lnTo>
                      <a:lnTo>
                        <a:pt x="442600" y="466055"/>
                      </a:lnTo>
                      <a:lnTo>
                        <a:pt x="441230" y="466382"/>
                      </a:lnTo>
                      <a:lnTo>
                        <a:pt x="442257" y="467691"/>
                      </a:lnTo>
                      <a:lnTo>
                        <a:pt x="459317" y="480083"/>
                      </a:lnTo>
                      <a:lnTo>
                        <a:pt x="482182" y="507813"/>
                      </a:lnTo>
                      <a:lnTo>
                        <a:pt x="484580" y="507158"/>
                      </a:lnTo>
                      <a:lnTo>
                        <a:pt x="486276" y="506503"/>
                      </a:lnTo>
                      <a:lnTo>
                        <a:pt x="486619" y="505194"/>
                      </a:lnTo>
                      <a:lnTo>
                        <a:pt x="486276" y="504867"/>
                      </a:lnTo>
                      <a:lnTo>
                        <a:pt x="486276" y="502918"/>
                      </a:lnTo>
                      <a:lnTo>
                        <a:pt x="487304" y="501936"/>
                      </a:lnTo>
                      <a:lnTo>
                        <a:pt x="490043" y="503246"/>
                      </a:lnTo>
                      <a:lnTo>
                        <a:pt x="489701" y="504539"/>
                      </a:lnTo>
                      <a:lnTo>
                        <a:pt x="489701" y="505521"/>
                      </a:lnTo>
                      <a:lnTo>
                        <a:pt x="491740" y="506176"/>
                      </a:lnTo>
                      <a:lnTo>
                        <a:pt x="492767" y="507158"/>
                      </a:lnTo>
                      <a:lnTo>
                        <a:pt x="494480" y="507158"/>
                      </a:lnTo>
                      <a:lnTo>
                        <a:pt x="495833" y="506503"/>
                      </a:lnTo>
                      <a:lnTo>
                        <a:pt x="497546" y="506176"/>
                      </a:lnTo>
                      <a:lnTo>
                        <a:pt x="500269" y="507158"/>
                      </a:lnTo>
                      <a:lnTo>
                        <a:pt x="502324" y="506503"/>
                      </a:lnTo>
                      <a:lnTo>
                        <a:pt x="504020" y="506831"/>
                      </a:lnTo>
                      <a:lnTo>
                        <a:pt x="505733" y="506176"/>
                      </a:lnTo>
                      <a:lnTo>
                        <a:pt x="506075" y="505194"/>
                      </a:lnTo>
                      <a:lnTo>
                        <a:pt x="505733" y="504539"/>
                      </a:lnTo>
                      <a:lnTo>
                        <a:pt x="506075" y="503573"/>
                      </a:lnTo>
                      <a:lnTo>
                        <a:pt x="509142" y="503246"/>
                      </a:lnTo>
                      <a:lnTo>
                        <a:pt x="512550" y="503246"/>
                      </a:lnTo>
                      <a:lnTo>
                        <a:pt x="515633" y="503900"/>
                      </a:lnTo>
                      <a:lnTo>
                        <a:pt x="518356" y="506176"/>
                      </a:lnTo>
                      <a:lnTo>
                        <a:pt x="520069" y="508467"/>
                      </a:lnTo>
                      <a:lnTo>
                        <a:pt x="521096" y="510416"/>
                      </a:lnTo>
                      <a:lnTo>
                        <a:pt x="522107" y="510416"/>
                      </a:lnTo>
                      <a:lnTo>
                        <a:pt x="524162" y="511070"/>
                      </a:lnTo>
                      <a:lnTo>
                        <a:pt x="526201" y="512052"/>
                      </a:lnTo>
                      <a:lnTo>
                        <a:pt x="527229" y="512052"/>
                      </a:lnTo>
                      <a:lnTo>
                        <a:pt x="528256" y="513019"/>
                      </a:lnTo>
                      <a:lnTo>
                        <a:pt x="528256" y="514328"/>
                      </a:lnTo>
                      <a:lnTo>
                        <a:pt x="527914" y="514983"/>
                      </a:lnTo>
                      <a:lnTo>
                        <a:pt x="527914" y="516619"/>
                      </a:lnTo>
                      <a:lnTo>
                        <a:pt x="528256" y="517913"/>
                      </a:lnTo>
                      <a:lnTo>
                        <a:pt x="529283" y="518568"/>
                      </a:lnTo>
                      <a:lnTo>
                        <a:pt x="529626" y="519222"/>
                      </a:lnTo>
                      <a:lnTo>
                        <a:pt x="530637" y="519222"/>
                      </a:lnTo>
                      <a:lnTo>
                        <a:pt x="532350" y="519877"/>
                      </a:lnTo>
                      <a:lnTo>
                        <a:pt x="533377" y="520859"/>
                      </a:lnTo>
                      <a:lnTo>
                        <a:pt x="534062" y="519877"/>
                      </a:lnTo>
                      <a:lnTo>
                        <a:pt x="535758" y="519222"/>
                      </a:lnTo>
                      <a:lnTo>
                        <a:pt x="539852" y="518568"/>
                      </a:lnTo>
                      <a:lnTo>
                        <a:pt x="541907" y="518240"/>
                      </a:lnTo>
                      <a:lnTo>
                        <a:pt x="542934" y="516619"/>
                      </a:lnTo>
                      <a:lnTo>
                        <a:pt x="544630" y="515965"/>
                      </a:lnTo>
                      <a:lnTo>
                        <a:pt x="545315" y="516292"/>
                      </a:lnTo>
                      <a:lnTo>
                        <a:pt x="544630" y="518240"/>
                      </a:lnTo>
                      <a:lnTo>
                        <a:pt x="544973" y="519877"/>
                      </a:lnTo>
                      <a:lnTo>
                        <a:pt x="546343" y="520204"/>
                      </a:lnTo>
                      <a:lnTo>
                        <a:pt x="548382" y="521825"/>
                      </a:lnTo>
                      <a:lnTo>
                        <a:pt x="551122" y="522807"/>
                      </a:lnTo>
                      <a:lnTo>
                        <a:pt x="551464" y="523135"/>
                      </a:lnTo>
                      <a:lnTo>
                        <a:pt x="552818" y="523135"/>
                      </a:lnTo>
                      <a:lnTo>
                        <a:pt x="554530" y="524117"/>
                      </a:lnTo>
                      <a:lnTo>
                        <a:pt x="555215" y="524117"/>
                      </a:lnTo>
                      <a:lnTo>
                        <a:pt x="555215" y="523462"/>
                      </a:lnTo>
                      <a:lnTo>
                        <a:pt x="556585" y="520204"/>
                      </a:lnTo>
                      <a:lnTo>
                        <a:pt x="558281" y="519550"/>
                      </a:lnTo>
                      <a:lnTo>
                        <a:pt x="562375" y="519550"/>
                      </a:lnTo>
                      <a:lnTo>
                        <a:pt x="563060" y="518568"/>
                      </a:lnTo>
                      <a:lnTo>
                        <a:pt x="564772" y="516947"/>
                      </a:lnTo>
                      <a:lnTo>
                        <a:pt x="567496" y="515965"/>
                      </a:lnTo>
                      <a:lnTo>
                        <a:pt x="567496" y="514328"/>
                      </a:lnTo>
                      <a:lnTo>
                        <a:pt x="568523" y="512707"/>
                      </a:lnTo>
                      <a:lnTo>
                        <a:pt x="570905" y="511398"/>
                      </a:lnTo>
                      <a:lnTo>
                        <a:pt x="570905" y="510088"/>
                      </a:lnTo>
                      <a:lnTo>
                        <a:pt x="572617" y="508467"/>
                      </a:lnTo>
                      <a:lnTo>
                        <a:pt x="574330" y="508140"/>
                      </a:lnTo>
                      <a:lnTo>
                        <a:pt x="575683" y="506503"/>
                      </a:lnTo>
                      <a:lnTo>
                        <a:pt x="576711" y="505521"/>
                      </a:lnTo>
                      <a:lnTo>
                        <a:pt x="575683" y="504867"/>
                      </a:lnTo>
                      <a:lnTo>
                        <a:pt x="575683" y="503573"/>
                      </a:lnTo>
                      <a:lnTo>
                        <a:pt x="576026" y="502918"/>
                      </a:lnTo>
                      <a:lnTo>
                        <a:pt x="579108" y="503573"/>
                      </a:lnTo>
                      <a:lnTo>
                        <a:pt x="580462" y="502918"/>
                      </a:lnTo>
                      <a:lnTo>
                        <a:pt x="581147" y="500300"/>
                      </a:lnTo>
                      <a:lnTo>
                        <a:pt x="582517" y="499988"/>
                      </a:lnTo>
                      <a:lnTo>
                        <a:pt x="585925" y="499661"/>
                      </a:lnTo>
                      <a:lnTo>
                        <a:pt x="587638" y="499006"/>
                      </a:lnTo>
                      <a:lnTo>
                        <a:pt x="591389" y="499006"/>
                      </a:lnTo>
                      <a:lnTo>
                        <a:pt x="592759" y="498351"/>
                      </a:lnTo>
                      <a:lnTo>
                        <a:pt x="593085" y="498351"/>
                      </a:lnTo>
                      <a:lnTo>
                        <a:pt x="594455" y="499988"/>
                      </a:lnTo>
                      <a:lnTo>
                        <a:pt x="594455" y="501282"/>
                      </a:lnTo>
                      <a:lnTo>
                        <a:pt x="595825" y="502264"/>
                      </a:lnTo>
                      <a:lnTo>
                        <a:pt x="597864" y="502264"/>
                      </a:lnTo>
                      <a:lnTo>
                        <a:pt x="598549" y="501936"/>
                      </a:lnTo>
                      <a:lnTo>
                        <a:pt x="600261" y="501936"/>
                      </a:lnTo>
                      <a:lnTo>
                        <a:pt x="601631" y="501282"/>
                      </a:lnTo>
                      <a:lnTo>
                        <a:pt x="604697" y="501282"/>
                      </a:lnTo>
                      <a:lnTo>
                        <a:pt x="605040" y="502264"/>
                      </a:lnTo>
                      <a:lnTo>
                        <a:pt x="605382" y="503900"/>
                      </a:lnTo>
                      <a:lnTo>
                        <a:pt x="606067" y="505194"/>
                      </a:lnTo>
                      <a:lnTo>
                        <a:pt x="610830" y="507813"/>
                      </a:lnTo>
                      <a:lnTo>
                        <a:pt x="612200" y="508779"/>
                      </a:lnTo>
                      <a:lnTo>
                        <a:pt x="615608" y="510416"/>
                      </a:lnTo>
                      <a:lnTo>
                        <a:pt x="616978" y="509761"/>
                      </a:lnTo>
                      <a:lnTo>
                        <a:pt x="618691" y="508779"/>
                      </a:lnTo>
                      <a:lnTo>
                        <a:pt x="620729" y="507813"/>
                      </a:lnTo>
                      <a:lnTo>
                        <a:pt x="622442" y="507813"/>
                      </a:lnTo>
                      <a:lnTo>
                        <a:pt x="624138" y="508140"/>
                      </a:lnTo>
                      <a:lnTo>
                        <a:pt x="625508" y="508779"/>
                      </a:lnTo>
                      <a:lnTo>
                        <a:pt x="626878" y="508467"/>
                      </a:lnTo>
                      <a:lnTo>
                        <a:pt x="630972" y="508467"/>
                      </a:lnTo>
                      <a:lnTo>
                        <a:pt x="632684" y="509434"/>
                      </a:lnTo>
                      <a:lnTo>
                        <a:pt x="634380" y="509434"/>
                      </a:lnTo>
                      <a:lnTo>
                        <a:pt x="635065" y="508779"/>
                      </a:lnTo>
                      <a:lnTo>
                        <a:pt x="636778" y="509434"/>
                      </a:lnTo>
                      <a:lnTo>
                        <a:pt x="639501" y="508779"/>
                      </a:lnTo>
                      <a:lnTo>
                        <a:pt x="641214" y="506176"/>
                      </a:lnTo>
                      <a:lnTo>
                        <a:pt x="640529" y="504867"/>
                      </a:lnTo>
                      <a:lnTo>
                        <a:pt x="638816" y="503573"/>
                      </a:lnTo>
                      <a:lnTo>
                        <a:pt x="638816" y="500627"/>
                      </a:lnTo>
                      <a:lnTo>
                        <a:pt x="639159" y="498024"/>
                      </a:lnTo>
                      <a:lnTo>
                        <a:pt x="638816" y="496715"/>
                      </a:lnTo>
                      <a:lnTo>
                        <a:pt x="637120" y="496387"/>
                      </a:lnTo>
                      <a:lnTo>
                        <a:pt x="636093" y="495093"/>
                      </a:lnTo>
                      <a:lnTo>
                        <a:pt x="633353" y="494112"/>
                      </a:lnTo>
                      <a:lnTo>
                        <a:pt x="632342" y="492148"/>
                      </a:lnTo>
                      <a:lnTo>
                        <a:pt x="632342" y="487581"/>
                      </a:lnTo>
                      <a:lnTo>
                        <a:pt x="634038" y="485632"/>
                      </a:lnTo>
                      <a:lnTo>
                        <a:pt x="634038" y="484323"/>
                      </a:lnTo>
                      <a:lnTo>
                        <a:pt x="635065" y="482702"/>
                      </a:lnTo>
                      <a:lnTo>
                        <a:pt x="636778" y="482374"/>
                      </a:lnTo>
                      <a:lnTo>
                        <a:pt x="637463" y="482702"/>
                      </a:lnTo>
                      <a:lnTo>
                        <a:pt x="638474" y="481065"/>
                      </a:lnTo>
                      <a:lnTo>
                        <a:pt x="637789" y="479428"/>
                      </a:lnTo>
                      <a:lnTo>
                        <a:pt x="638474" y="478462"/>
                      </a:lnTo>
                      <a:lnTo>
                        <a:pt x="639501" y="477480"/>
                      </a:lnTo>
                      <a:lnTo>
                        <a:pt x="641214" y="477480"/>
                      </a:lnTo>
                      <a:lnTo>
                        <a:pt x="642567" y="478462"/>
                      </a:lnTo>
                      <a:lnTo>
                        <a:pt x="645307" y="479101"/>
                      </a:lnTo>
                      <a:lnTo>
                        <a:pt x="647688" y="480410"/>
                      </a:lnTo>
                      <a:lnTo>
                        <a:pt x="648031" y="481065"/>
                      </a:lnTo>
                      <a:lnTo>
                        <a:pt x="650428" y="482047"/>
                      </a:lnTo>
                      <a:lnTo>
                        <a:pt x="656218" y="482047"/>
                      </a:lnTo>
                      <a:lnTo>
                        <a:pt x="657588" y="482702"/>
                      </a:lnTo>
                      <a:lnTo>
                        <a:pt x="658273" y="483668"/>
                      </a:lnTo>
                      <a:lnTo>
                        <a:pt x="660997" y="483995"/>
                      </a:lnTo>
                      <a:lnTo>
                        <a:pt x="662367" y="484977"/>
                      </a:lnTo>
                      <a:lnTo>
                        <a:pt x="664079" y="485305"/>
                      </a:lnTo>
                      <a:lnTo>
                        <a:pt x="667830" y="485305"/>
                      </a:lnTo>
                      <a:lnTo>
                        <a:pt x="669184" y="485632"/>
                      </a:lnTo>
                      <a:lnTo>
                        <a:pt x="669869" y="486941"/>
                      </a:lnTo>
                      <a:lnTo>
                        <a:pt x="669869" y="488235"/>
                      </a:lnTo>
                      <a:lnTo>
                        <a:pt x="670897" y="489217"/>
                      </a:lnTo>
                      <a:lnTo>
                        <a:pt x="670897" y="490526"/>
                      </a:lnTo>
                      <a:lnTo>
                        <a:pt x="671582" y="491508"/>
                      </a:lnTo>
                      <a:lnTo>
                        <a:pt x="672609" y="493457"/>
                      </a:lnTo>
                      <a:lnTo>
                        <a:pt x="672609" y="495093"/>
                      </a:lnTo>
                      <a:lnTo>
                        <a:pt x="673620" y="495748"/>
                      </a:lnTo>
                      <a:lnTo>
                        <a:pt x="674990" y="495748"/>
                      </a:lnTo>
                      <a:lnTo>
                        <a:pt x="676703" y="497369"/>
                      </a:lnTo>
                      <a:lnTo>
                        <a:pt x="677045" y="498351"/>
                      </a:lnTo>
                      <a:lnTo>
                        <a:pt x="679769" y="499006"/>
                      </a:lnTo>
                      <a:lnTo>
                        <a:pt x="682835" y="500627"/>
                      </a:lnTo>
                      <a:lnTo>
                        <a:pt x="683862" y="500627"/>
                      </a:lnTo>
                      <a:lnTo>
                        <a:pt x="684890" y="499988"/>
                      </a:lnTo>
                      <a:lnTo>
                        <a:pt x="687956" y="499988"/>
                      </a:lnTo>
                      <a:lnTo>
                        <a:pt x="688983" y="499006"/>
                      </a:lnTo>
                      <a:lnTo>
                        <a:pt x="690353" y="499006"/>
                      </a:lnTo>
                      <a:lnTo>
                        <a:pt x="691707" y="499661"/>
                      </a:lnTo>
                      <a:lnTo>
                        <a:pt x="693077" y="499006"/>
                      </a:lnTo>
                      <a:lnTo>
                        <a:pt x="694790" y="497369"/>
                      </a:lnTo>
                      <a:lnTo>
                        <a:pt x="697171" y="496715"/>
                      </a:lnTo>
                      <a:lnTo>
                        <a:pt x="700922" y="496387"/>
                      </a:lnTo>
                      <a:lnTo>
                        <a:pt x="703319" y="495093"/>
                      </a:lnTo>
                      <a:lnTo>
                        <a:pt x="705700" y="495093"/>
                      </a:lnTo>
                      <a:lnTo>
                        <a:pt x="707755" y="494112"/>
                      </a:lnTo>
                      <a:lnTo>
                        <a:pt x="710137" y="495421"/>
                      </a:lnTo>
                      <a:lnTo>
                        <a:pt x="712876" y="495748"/>
                      </a:lnTo>
                      <a:lnTo>
                        <a:pt x="716970" y="495748"/>
                      </a:lnTo>
                      <a:lnTo>
                        <a:pt x="718666" y="498351"/>
                      </a:lnTo>
                      <a:lnTo>
                        <a:pt x="722091" y="499661"/>
                      </a:lnTo>
                      <a:lnTo>
                        <a:pt x="724472" y="499661"/>
                      </a:lnTo>
                      <a:lnTo>
                        <a:pt x="726527" y="499006"/>
                      </a:lnTo>
                      <a:lnTo>
                        <a:pt x="727538" y="499988"/>
                      </a:lnTo>
                      <a:lnTo>
                        <a:pt x="728223" y="502918"/>
                      </a:lnTo>
                      <a:lnTo>
                        <a:pt x="729936" y="503900"/>
                      </a:lnTo>
                      <a:lnTo>
                        <a:pt x="731306" y="504867"/>
                      </a:lnTo>
                      <a:lnTo>
                        <a:pt x="732660" y="505194"/>
                      </a:lnTo>
                      <a:lnTo>
                        <a:pt x="734372" y="506831"/>
                      </a:lnTo>
                      <a:lnTo>
                        <a:pt x="735742" y="506831"/>
                      </a:lnTo>
                      <a:lnTo>
                        <a:pt x="739836" y="506503"/>
                      </a:lnTo>
                      <a:lnTo>
                        <a:pt x="743587" y="507813"/>
                      </a:lnTo>
                      <a:lnTo>
                        <a:pt x="749377" y="507813"/>
                      </a:lnTo>
                      <a:lnTo>
                        <a:pt x="751774" y="507158"/>
                      </a:lnTo>
                      <a:lnTo>
                        <a:pt x="752801" y="506503"/>
                      </a:lnTo>
                      <a:lnTo>
                        <a:pt x="754840" y="506503"/>
                      </a:lnTo>
                      <a:lnTo>
                        <a:pt x="756553" y="507158"/>
                      </a:lnTo>
                      <a:lnTo>
                        <a:pt x="757923" y="507158"/>
                      </a:lnTo>
                      <a:lnTo>
                        <a:pt x="758934" y="505194"/>
                      </a:lnTo>
                      <a:lnTo>
                        <a:pt x="762359" y="503246"/>
                      </a:lnTo>
                      <a:lnTo>
                        <a:pt x="764740" y="503246"/>
                      </a:lnTo>
                      <a:lnTo>
                        <a:pt x="765767" y="501609"/>
                      </a:lnTo>
                      <a:lnTo>
                        <a:pt x="771900" y="501609"/>
                      </a:lnTo>
                      <a:lnTo>
                        <a:pt x="773612" y="499988"/>
                      </a:lnTo>
                      <a:lnTo>
                        <a:pt x="773955" y="498351"/>
                      </a:lnTo>
                      <a:lnTo>
                        <a:pt x="773955" y="497369"/>
                      </a:lnTo>
                      <a:lnTo>
                        <a:pt x="775325" y="495748"/>
                      </a:lnTo>
                      <a:lnTo>
                        <a:pt x="777363" y="495093"/>
                      </a:lnTo>
                      <a:lnTo>
                        <a:pt x="778733" y="493784"/>
                      </a:lnTo>
                      <a:lnTo>
                        <a:pt x="779418" y="491820"/>
                      </a:lnTo>
                      <a:lnTo>
                        <a:pt x="780772" y="490526"/>
                      </a:lnTo>
                      <a:lnTo>
                        <a:pt x="782484" y="490526"/>
                      </a:lnTo>
                      <a:lnTo>
                        <a:pt x="782827" y="490854"/>
                      </a:lnTo>
                      <a:lnTo>
                        <a:pt x="785893" y="490199"/>
                      </a:lnTo>
                      <a:lnTo>
                        <a:pt x="787605" y="490199"/>
                      </a:lnTo>
                      <a:lnTo>
                        <a:pt x="789644" y="491508"/>
                      </a:lnTo>
                      <a:lnTo>
                        <a:pt x="791014" y="493130"/>
                      </a:lnTo>
                      <a:lnTo>
                        <a:pt x="792384" y="493457"/>
                      </a:lnTo>
                      <a:lnTo>
                        <a:pt x="794080" y="492475"/>
                      </a:lnTo>
                      <a:lnTo>
                        <a:pt x="794765" y="493457"/>
                      </a:lnTo>
                      <a:lnTo>
                        <a:pt x="796478" y="493457"/>
                      </a:lnTo>
                      <a:lnTo>
                        <a:pt x="798859" y="492148"/>
                      </a:lnTo>
                      <a:lnTo>
                        <a:pt x="798859" y="491508"/>
                      </a:lnTo>
                      <a:lnTo>
                        <a:pt x="801599" y="490854"/>
                      </a:lnTo>
                      <a:lnTo>
                        <a:pt x="805007" y="492148"/>
                      </a:lnTo>
                      <a:lnTo>
                        <a:pt x="806035" y="493130"/>
                      </a:lnTo>
                      <a:lnTo>
                        <a:pt x="806720" y="492475"/>
                      </a:lnTo>
                      <a:lnTo>
                        <a:pt x="808073" y="492475"/>
                      </a:lnTo>
                      <a:lnTo>
                        <a:pt x="808416" y="493457"/>
                      </a:lnTo>
                      <a:lnTo>
                        <a:pt x="810128" y="493130"/>
                      </a:lnTo>
                      <a:lnTo>
                        <a:pt x="812852" y="493457"/>
                      </a:lnTo>
                      <a:lnTo>
                        <a:pt x="814222" y="494766"/>
                      </a:lnTo>
                      <a:lnTo>
                        <a:pt x="814907" y="494766"/>
                      </a:lnTo>
                      <a:lnTo>
                        <a:pt x="819686" y="490526"/>
                      </a:lnTo>
                      <a:lnTo>
                        <a:pt x="821724" y="488890"/>
                      </a:lnTo>
                      <a:lnTo>
                        <a:pt x="825149" y="488562"/>
                      </a:lnTo>
                      <a:lnTo>
                        <a:pt x="826503" y="487253"/>
                      </a:lnTo>
                      <a:lnTo>
                        <a:pt x="826845" y="485632"/>
                      </a:lnTo>
                      <a:lnTo>
                        <a:pt x="826503" y="483668"/>
                      </a:lnTo>
                      <a:lnTo>
                        <a:pt x="825475" y="483341"/>
                      </a:lnTo>
                      <a:lnTo>
                        <a:pt x="824807" y="483668"/>
                      </a:lnTo>
                      <a:lnTo>
                        <a:pt x="823779" y="483341"/>
                      </a:lnTo>
                      <a:lnTo>
                        <a:pt x="823094" y="483341"/>
                      </a:lnTo>
                      <a:lnTo>
                        <a:pt x="823094" y="480738"/>
                      </a:lnTo>
                      <a:lnTo>
                        <a:pt x="823437" y="480083"/>
                      </a:lnTo>
                      <a:lnTo>
                        <a:pt x="823437" y="477480"/>
                      </a:lnTo>
                      <a:lnTo>
                        <a:pt x="822752" y="475843"/>
                      </a:lnTo>
                      <a:lnTo>
                        <a:pt x="823094" y="474534"/>
                      </a:lnTo>
                      <a:lnTo>
                        <a:pt x="824464" y="474222"/>
                      </a:lnTo>
                      <a:lnTo>
                        <a:pt x="824464" y="472586"/>
                      </a:lnTo>
                      <a:lnTo>
                        <a:pt x="823094" y="471276"/>
                      </a:lnTo>
                      <a:lnTo>
                        <a:pt x="822752" y="469328"/>
                      </a:lnTo>
                      <a:lnTo>
                        <a:pt x="823094" y="468673"/>
                      </a:lnTo>
                      <a:lnTo>
                        <a:pt x="822067" y="467037"/>
                      </a:lnTo>
                      <a:lnTo>
                        <a:pt x="822067" y="465416"/>
                      </a:lnTo>
                      <a:lnTo>
                        <a:pt x="823437" y="463779"/>
                      </a:lnTo>
                      <a:lnTo>
                        <a:pt x="824807" y="462797"/>
                      </a:lnTo>
                      <a:lnTo>
                        <a:pt x="825149" y="460849"/>
                      </a:lnTo>
                      <a:lnTo>
                        <a:pt x="826503" y="459212"/>
                      </a:lnTo>
                      <a:lnTo>
                        <a:pt x="827873" y="458230"/>
                      </a:lnTo>
                      <a:lnTo>
                        <a:pt x="827873" y="456282"/>
                      </a:lnTo>
                      <a:lnTo>
                        <a:pt x="827188" y="454972"/>
                      </a:lnTo>
                      <a:lnTo>
                        <a:pt x="827188" y="453990"/>
                      </a:lnTo>
                      <a:lnTo>
                        <a:pt x="826160" y="453024"/>
                      </a:lnTo>
                      <a:lnTo>
                        <a:pt x="825149" y="451387"/>
                      </a:lnTo>
                      <a:lnTo>
                        <a:pt x="823779" y="449423"/>
                      </a:lnTo>
                      <a:lnTo>
                        <a:pt x="822752" y="449096"/>
                      </a:lnTo>
                      <a:lnTo>
                        <a:pt x="821382" y="449423"/>
                      </a:lnTo>
                      <a:lnTo>
                        <a:pt x="819343" y="450733"/>
                      </a:lnTo>
                      <a:lnTo>
                        <a:pt x="818316" y="450733"/>
                      </a:lnTo>
                      <a:lnTo>
                        <a:pt x="817973" y="449751"/>
                      </a:lnTo>
                      <a:lnTo>
                        <a:pt x="817973" y="445838"/>
                      </a:lnTo>
                      <a:lnTo>
                        <a:pt x="818316" y="444856"/>
                      </a:lnTo>
                      <a:lnTo>
                        <a:pt x="818316" y="444217"/>
                      </a:lnTo>
                      <a:lnTo>
                        <a:pt x="819343" y="443235"/>
                      </a:lnTo>
                      <a:lnTo>
                        <a:pt x="819686" y="441598"/>
                      </a:lnTo>
                      <a:lnTo>
                        <a:pt x="821039" y="439977"/>
                      </a:lnTo>
                      <a:lnTo>
                        <a:pt x="821039" y="438668"/>
                      </a:lnTo>
                      <a:lnTo>
                        <a:pt x="821724" y="438013"/>
                      </a:lnTo>
                      <a:lnTo>
                        <a:pt x="824464" y="437686"/>
                      </a:lnTo>
                      <a:lnTo>
                        <a:pt x="825475" y="437031"/>
                      </a:lnTo>
                      <a:lnTo>
                        <a:pt x="826845" y="437031"/>
                      </a:lnTo>
                      <a:lnTo>
                        <a:pt x="827188" y="436704"/>
                      </a:lnTo>
                      <a:lnTo>
                        <a:pt x="828558" y="436704"/>
                      </a:lnTo>
                      <a:lnTo>
                        <a:pt x="829912" y="436377"/>
                      </a:lnTo>
                      <a:lnTo>
                        <a:pt x="830597" y="435083"/>
                      </a:lnTo>
                      <a:lnTo>
                        <a:pt x="832309" y="435083"/>
                      </a:lnTo>
                      <a:lnTo>
                        <a:pt x="833679" y="433774"/>
                      </a:lnTo>
                      <a:lnTo>
                        <a:pt x="835718" y="434428"/>
                      </a:lnTo>
                      <a:lnTo>
                        <a:pt x="839126" y="434428"/>
                      </a:lnTo>
                      <a:lnTo>
                        <a:pt x="840154" y="433446"/>
                      </a:lnTo>
                      <a:lnTo>
                        <a:pt x="840839" y="433446"/>
                      </a:lnTo>
                      <a:lnTo>
                        <a:pt x="841524" y="432137"/>
                      </a:lnTo>
                      <a:lnTo>
                        <a:pt x="843905" y="431810"/>
                      </a:lnTo>
                      <a:lnTo>
                        <a:pt x="844247" y="431498"/>
                      </a:lnTo>
                      <a:lnTo>
                        <a:pt x="845617" y="431810"/>
                      </a:lnTo>
                      <a:lnTo>
                        <a:pt x="846987" y="431810"/>
                      </a:lnTo>
                      <a:lnTo>
                        <a:pt x="848341" y="432464"/>
                      </a:lnTo>
                      <a:lnTo>
                        <a:pt x="851081" y="433119"/>
                      </a:lnTo>
                      <a:lnTo>
                        <a:pt x="852435" y="433774"/>
                      </a:lnTo>
                      <a:lnTo>
                        <a:pt x="852777" y="434756"/>
                      </a:lnTo>
                      <a:lnTo>
                        <a:pt x="855175" y="434756"/>
                      </a:lnTo>
                      <a:lnTo>
                        <a:pt x="856202" y="434101"/>
                      </a:lnTo>
                      <a:lnTo>
                        <a:pt x="856871" y="434756"/>
                      </a:lnTo>
                      <a:lnTo>
                        <a:pt x="858583" y="435410"/>
                      </a:lnTo>
                      <a:lnTo>
                        <a:pt x="859268" y="435083"/>
                      </a:lnTo>
                      <a:lnTo>
                        <a:pt x="859268" y="433774"/>
                      </a:lnTo>
                      <a:lnTo>
                        <a:pt x="860296" y="433446"/>
                      </a:lnTo>
                      <a:lnTo>
                        <a:pt x="860964" y="433774"/>
                      </a:lnTo>
                      <a:lnTo>
                        <a:pt x="862334" y="433774"/>
                      </a:lnTo>
                      <a:lnTo>
                        <a:pt x="863019" y="433446"/>
                      </a:lnTo>
                      <a:lnTo>
                        <a:pt x="864047" y="434756"/>
                      </a:lnTo>
                      <a:lnTo>
                        <a:pt x="864732" y="434756"/>
                      </a:lnTo>
                      <a:lnTo>
                        <a:pt x="866085" y="435083"/>
                      </a:lnTo>
                      <a:lnTo>
                        <a:pt x="866428" y="435738"/>
                      </a:lnTo>
                      <a:lnTo>
                        <a:pt x="866085" y="436704"/>
                      </a:lnTo>
                      <a:lnTo>
                        <a:pt x="866428" y="437359"/>
                      </a:lnTo>
                      <a:lnTo>
                        <a:pt x="867455" y="437359"/>
                      </a:lnTo>
                      <a:lnTo>
                        <a:pt x="867798" y="438341"/>
                      </a:lnTo>
                      <a:lnTo>
                        <a:pt x="868825" y="437359"/>
                      </a:lnTo>
                      <a:lnTo>
                        <a:pt x="869853" y="438013"/>
                      </a:lnTo>
                      <a:lnTo>
                        <a:pt x="870522" y="438668"/>
                      </a:lnTo>
                      <a:lnTo>
                        <a:pt x="869853" y="439650"/>
                      </a:lnTo>
                      <a:lnTo>
                        <a:pt x="870522" y="440289"/>
                      </a:lnTo>
                      <a:lnTo>
                        <a:pt x="872234" y="440616"/>
                      </a:lnTo>
                      <a:lnTo>
                        <a:pt x="872919" y="440616"/>
                      </a:lnTo>
                      <a:lnTo>
                        <a:pt x="873946" y="441271"/>
                      </a:lnTo>
                      <a:lnTo>
                        <a:pt x="873946" y="441926"/>
                      </a:lnTo>
                      <a:lnTo>
                        <a:pt x="874615" y="442253"/>
                      </a:lnTo>
                      <a:lnTo>
                        <a:pt x="875643" y="443562"/>
                      </a:lnTo>
                      <a:lnTo>
                        <a:pt x="875643" y="444856"/>
                      </a:lnTo>
                      <a:lnTo>
                        <a:pt x="875985" y="446165"/>
                      </a:lnTo>
                      <a:lnTo>
                        <a:pt x="875985" y="446820"/>
                      </a:lnTo>
                      <a:lnTo>
                        <a:pt x="876328" y="447147"/>
                      </a:lnTo>
                      <a:lnTo>
                        <a:pt x="879051" y="447147"/>
                      </a:lnTo>
                      <a:lnTo>
                        <a:pt x="879394" y="448129"/>
                      </a:lnTo>
                      <a:lnTo>
                        <a:pt x="879051" y="449423"/>
                      </a:lnTo>
                      <a:lnTo>
                        <a:pt x="879051" y="450078"/>
                      </a:lnTo>
                      <a:lnTo>
                        <a:pt x="881106" y="451387"/>
                      </a:lnTo>
                      <a:lnTo>
                        <a:pt x="881791" y="453024"/>
                      </a:lnTo>
                      <a:lnTo>
                        <a:pt x="883161" y="454318"/>
                      </a:lnTo>
                      <a:lnTo>
                        <a:pt x="883487" y="455300"/>
                      </a:lnTo>
                      <a:lnTo>
                        <a:pt x="884515" y="455954"/>
                      </a:lnTo>
                      <a:lnTo>
                        <a:pt x="884857" y="457575"/>
                      </a:lnTo>
                      <a:lnTo>
                        <a:pt x="886227" y="458230"/>
                      </a:lnTo>
                      <a:lnTo>
                        <a:pt x="886227" y="459212"/>
                      </a:lnTo>
                      <a:lnTo>
                        <a:pt x="885885" y="459867"/>
                      </a:lnTo>
                      <a:lnTo>
                        <a:pt x="886227" y="460194"/>
                      </a:lnTo>
                      <a:lnTo>
                        <a:pt x="886912" y="459867"/>
                      </a:lnTo>
                      <a:lnTo>
                        <a:pt x="887923" y="461176"/>
                      </a:lnTo>
                      <a:lnTo>
                        <a:pt x="888266" y="462470"/>
                      </a:lnTo>
                      <a:lnTo>
                        <a:pt x="889978" y="464761"/>
                      </a:lnTo>
                      <a:lnTo>
                        <a:pt x="893387" y="467037"/>
                      </a:lnTo>
                      <a:lnTo>
                        <a:pt x="893730" y="468346"/>
                      </a:lnTo>
                      <a:lnTo>
                        <a:pt x="894415" y="469983"/>
                      </a:lnTo>
                      <a:lnTo>
                        <a:pt x="895100" y="470622"/>
                      </a:lnTo>
                      <a:lnTo>
                        <a:pt x="895100" y="472258"/>
                      </a:lnTo>
                      <a:lnTo>
                        <a:pt x="896470" y="472586"/>
                      </a:lnTo>
                      <a:lnTo>
                        <a:pt x="897138" y="472586"/>
                      </a:lnTo>
                      <a:lnTo>
                        <a:pt x="897823" y="474222"/>
                      </a:lnTo>
                      <a:lnTo>
                        <a:pt x="897823" y="475516"/>
                      </a:lnTo>
                      <a:lnTo>
                        <a:pt x="898508" y="477153"/>
                      </a:lnTo>
                      <a:lnTo>
                        <a:pt x="900563" y="479101"/>
                      </a:lnTo>
                      <a:lnTo>
                        <a:pt x="902259" y="479428"/>
                      </a:lnTo>
                      <a:lnTo>
                        <a:pt x="903287" y="480738"/>
                      </a:lnTo>
                      <a:lnTo>
                        <a:pt x="904657" y="480738"/>
                      </a:lnTo>
                      <a:lnTo>
                        <a:pt x="905342" y="480410"/>
                      </a:lnTo>
                      <a:lnTo>
                        <a:pt x="906353" y="480738"/>
                      </a:lnTo>
                      <a:lnTo>
                        <a:pt x="907038" y="480410"/>
                      </a:lnTo>
                      <a:lnTo>
                        <a:pt x="909093" y="480738"/>
                      </a:lnTo>
                      <a:lnTo>
                        <a:pt x="910104" y="479756"/>
                      </a:lnTo>
                      <a:lnTo>
                        <a:pt x="911474" y="479756"/>
                      </a:lnTo>
                      <a:lnTo>
                        <a:pt x="911474" y="480410"/>
                      </a:lnTo>
                      <a:lnTo>
                        <a:pt x="910447" y="481065"/>
                      </a:lnTo>
                      <a:lnTo>
                        <a:pt x="910789" y="481720"/>
                      </a:lnTo>
                      <a:lnTo>
                        <a:pt x="913186" y="481720"/>
                      </a:lnTo>
                      <a:lnTo>
                        <a:pt x="913871" y="482047"/>
                      </a:lnTo>
                      <a:lnTo>
                        <a:pt x="914214" y="482702"/>
                      </a:lnTo>
                      <a:lnTo>
                        <a:pt x="915568" y="483668"/>
                      </a:lnTo>
                      <a:lnTo>
                        <a:pt x="915910" y="482702"/>
                      </a:lnTo>
                      <a:lnTo>
                        <a:pt x="916938" y="482374"/>
                      </a:lnTo>
                      <a:lnTo>
                        <a:pt x="917623" y="482702"/>
                      </a:lnTo>
                      <a:lnTo>
                        <a:pt x="918308" y="481720"/>
                      </a:lnTo>
                      <a:lnTo>
                        <a:pt x="918993" y="481720"/>
                      </a:lnTo>
                      <a:lnTo>
                        <a:pt x="920004" y="482374"/>
                      </a:lnTo>
                      <a:lnTo>
                        <a:pt x="920346" y="483341"/>
                      </a:lnTo>
                      <a:lnTo>
                        <a:pt x="921031" y="484323"/>
                      </a:lnTo>
                      <a:lnTo>
                        <a:pt x="922059" y="484323"/>
                      </a:lnTo>
                      <a:lnTo>
                        <a:pt x="922401" y="485305"/>
                      </a:lnTo>
                      <a:lnTo>
                        <a:pt x="923429" y="485959"/>
                      </a:lnTo>
                      <a:lnTo>
                        <a:pt x="923755" y="485959"/>
                      </a:lnTo>
                      <a:lnTo>
                        <a:pt x="924440" y="486941"/>
                      </a:lnTo>
                      <a:lnTo>
                        <a:pt x="925125" y="487581"/>
                      </a:lnTo>
                      <a:lnTo>
                        <a:pt x="927180" y="488562"/>
                      </a:lnTo>
                      <a:lnTo>
                        <a:pt x="927522" y="488890"/>
                      </a:lnTo>
                      <a:lnTo>
                        <a:pt x="928533" y="488890"/>
                      </a:lnTo>
                      <a:lnTo>
                        <a:pt x="929218" y="489544"/>
                      </a:lnTo>
                      <a:lnTo>
                        <a:pt x="930588" y="490199"/>
                      </a:lnTo>
                      <a:lnTo>
                        <a:pt x="931616" y="489544"/>
                      </a:lnTo>
                      <a:lnTo>
                        <a:pt x="932627" y="489544"/>
                      </a:lnTo>
                      <a:lnTo>
                        <a:pt x="933655" y="488890"/>
                      </a:lnTo>
                      <a:lnTo>
                        <a:pt x="934340" y="488890"/>
                      </a:lnTo>
                      <a:lnTo>
                        <a:pt x="935367" y="489217"/>
                      </a:lnTo>
                      <a:lnTo>
                        <a:pt x="935367" y="490526"/>
                      </a:lnTo>
                      <a:lnTo>
                        <a:pt x="934340" y="491820"/>
                      </a:lnTo>
                      <a:lnTo>
                        <a:pt x="934340" y="493130"/>
                      </a:lnTo>
                      <a:lnTo>
                        <a:pt x="934340" y="494112"/>
                      </a:lnTo>
                      <a:lnTo>
                        <a:pt x="936052" y="494112"/>
                      </a:lnTo>
                      <a:lnTo>
                        <a:pt x="936737" y="495748"/>
                      </a:lnTo>
                      <a:lnTo>
                        <a:pt x="937063" y="497369"/>
                      </a:lnTo>
                      <a:lnTo>
                        <a:pt x="936737" y="499006"/>
                      </a:lnTo>
                      <a:lnTo>
                        <a:pt x="936052" y="499661"/>
                      </a:lnTo>
                      <a:lnTo>
                        <a:pt x="936052" y="500627"/>
                      </a:lnTo>
                      <a:lnTo>
                        <a:pt x="937748" y="502918"/>
                      </a:lnTo>
                      <a:lnTo>
                        <a:pt x="938776" y="503246"/>
                      </a:lnTo>
                      <a:lnTo>
                        <a:pt x="940146" y="504867"/>
                      </a:lnTo>
                      <a:lnTo>
                        <a:pt x="940488" y="505521"/>
                      </a:lnTo>
                      <a:lnTo>
                        <a:pt x="941842" y="505194"/>
                      </a:lnTo>
                      <a:lnTo>
                        <a:pt x="942869" y="504539"/>
                      </a:lnTo>
                      <a:lnTo>
                        <a:pt x="944239" y="504539"/>
                      </a:lnTo>
                      <a:lnTo>
                        <a:pt x="944924" y="505521"/>
                      </a:lnTo>
                      <a:lnTo>
                        <a:pt x="945609" y="506831"/>
                      </a:lnTo>
                      <a:lnTo>
                        <a:pt x="946620" y="506503"/>
                      </a:lnTo>
                      <a:lnTo>
                        <a:pt x="947648" y="505521"/>
                      </a:lnTo>
                      <a:lnTo>
                        <a:pt x="949018" y="506176"/>
                      </a:lnTo>
                      <a:lnTo>
                        <a:pt x="949703" y="505521"/>
                      </a:lnTo>
                      <a:lnTo>
                        <a:pt x="952426" y="505194"/>
                      </a:lnTo>
                      <a:lnTo>
                        <a:pt x="953454" y="503900"/>
                      </a:lnTo>
                      <a:lnTo>
                        <a:pt x="954481" y="503573"/>
                      </a:lnTo>
                      <a:lnTo>
                        <a:pt x="954481" y="502591"/>
                      </a:lnTo>
                      <a:lnTo>
                        <a:pt x="954808" y="501282"/>
                      </a:lnTo>
                      <a:lnTo>
                        <a:pt x="956178" y="500300"/>
                      </a:lnTo>
                      <a:lnTo>
                        <a:pt x="956178" y="498679"/>
                      </a:lnTo>
                      <a:lnTo>
                        <a:pt x="956520" y="497369"/>
                      </a:lnTo>
                      <a:lnTo>
                        <a:pt x="959586" y="497369"/>
                      </a:lnTo>
                      <a:lnTo>
                        <a:pt x="959929" y="495748"/>
                      </a:lnTo>
                      <a:lnTo>
                        <a:pt x="960956" y="495748"/>
                      </a:lnTo>
                      <a:lnTo>
                        <a:pt x="961641" y="495421"/>
                      </a:lnTo>
                      <a:lnTo>
                        <a:pt x="962326" y="494112"/>
                      </a:lnTo>
                      <a:lnTo>
                        <a:pt x="963011" y="493457"/>
                      </a:lnTo>
                      <a:lnTo>
                        <a:pt x="964707" y="493457"/>
                      </a:lnTo>
                      <a:lnTo>
                        <a:pt x="965735" y="492475"/>
                      </a:lnTo>
                      <a:lnTo>
                        <a:pt x="967447" y="493457"/>
                      </a:lnTo>
                      <a:lnTo>
                        <a:pt x="968132" y="494112"/>
                      </a:lnTo>
                      <a:lnTo>
                        <a:pt x="969828" y="494112"/>
                      </a:lnTo>
                      <a:lnTo>
                        <a:pt x="970171" y="495093"/>
                      </a:lnTo>
                      <a:lnTo>
                        <a:pt x="971198" y="496715"/>
                      </a:lnTo>
                      <a:lnTo>
                        <a:pt x="970171" y="497369"/>
                      </a:lnTo>
                      <a:lnTo>
                        <a:pt x="970856" y="498351"/>
                      </a:lnTo>
                      <a:lnTo>
                        <a:pt x="972568" y="499988"/>
                      </a:lnTo>
                      <a:lnTo>
                        <a:pt x="972568" y="500954"/>
                      </a:lnTo>
                      <a:lnTo>
                        <a:pt x="973237" y="501936"/>
                      </a:lnTo>
                      <a:lnTo>
                        <a:pt x="974607" y="502591"/>
                      </a:lnTo>
                      <a:lnTo>
                        <a:pt x="974265" y="504867"/>
                      </a:lnTo>
                      <a:lnTo>
                        <a:pt x="974265" y="506503"/>
                      </a:lnTo>
                      <a:lnTo>
                        <a:pt x="973580" y="507158"/>
                      </a:lnTo>
                      <a:lnTo>
                        <a:pt x="972568" y="507485"/>
                      </a:lnTo>
                      <a:lnTo>
                        <a:pt x="971198" y="509106"/>
                      </a:lnTo>
                      <a:lnTo>
                        <a:pt x="971198" y="510088"/>
                      </a:lnTo>
                      <a:lnTo>
                        <a:pt x="971883" y="511398"/>
                      </a:lnTo>
                      <a:lnTo>
                        <a:pt x="972568" y="511725"/>
                      </a:lnTo>
                      <a:lnTo>
                        <a:pt x="972568" y="513346"/>
                      </a:lnTo>
                      <a:lnTo>
                        <a:pt x="971883" y="514655"/>
                      </a:lnTo>
                      <a:lnTo>
                        <a:pt x="972568" y="515310"/>
                      </a:lnTo>
                      <a:lnTo>
                        <a:pt x="973237" y="515637"/>
                      </a:lnTo>
                      <a:lnTo>
                        <a:pt x="973237" y="516619"/>
                      </a:lnTo>
                      <a:lnTo>
                        <a:pt x="973580" y="517258"/>
                      </a:lnTo>
                      <a:lnTo>
                        <a:pt x="973580" y="518240"/>
                      </a:lnTo>
                      <a:lnTo>
                        <a:pt x="973237" y="518568"/>
                      </a:lnTo>
                      <a:lnTo>
                        <a:pt x="972895" y="518895"/>
                      </a:lnTo>
                      <a:lnTo>
                        <a:pt x="972895" y="521186"/>
                      </a:lnTo>
                      <a:lnTo>
                        <a:pt x="973580" y="523135"/>
                      </a:lnTo>
                      <a:lnTo>
                        <a:pt x="974265" y="523789"/>
                      </a:lnTo>
                      <a:lnTo>
                        <a:pt x="974265" y="524771"/>
                      </a:lnTo>
                      <a:lnTo>
                        <a:pt x="973237" y="525426"/>
                      </a:lnTo>
                      <a:lnTo>
                        <a:pt x="972895" y="526720"/>
                      </a:lnTo>
                      <a:lnTo>
                        <a:pt x="973237" y="527702"/>
                      </a:lnTo>
                      <a:lnTo>
                        <a:pt x="973237" y="528356"/>
                      </a:lnTo>
                      <a:lnTo>
                        <a:pt x="973580" y="529338"/>
                      </a:lnTo>
                      <a:lnTo>
                        <a:pt x="972568" y="529977"/>
                      </a:lnTo>
                      <a:lnTo>
                        <a:pt x="971883" y="530305"/>
                      </a:lnTo>
                      <a:lnTo>
                        <a:pt x="972568" y="531287"/>
                      </a:lnTo>
                      <a:lnTo>
                        <a:pt x="972895" y="532596"/>
                      </a:lnTo>
                      <a:lnTo>
                        <a:pt x="972568" y="533251"/>
                      </a:lnTo>
                      <a:lnTo>
                        <a:pt x="971541" y="534872"/>
                      </a:lnTo>
                      <a:lnTo>
                        <a:pt x="971883" y="535854"/>
                      </a:lnTo>
                      <a:lnTo>
                        <a:pt x="972568" y="536509"/>
                      </a:lnTo>
                      <a:lnTo>
                        <a:pt x="971883" y="537490"/>
                      </a:lnTo>
                      <a:lnTo>
                        <a:pt x="971883" y="538145"/>
                      </a:lnTo>
                      <a:lnTo>
                        <a:pt x="972568" y="539112"/>
                      </a:lnTo>
                      <a:lnTo>
                        <a:pt x="972895" y="540094"/>
                      </a:lnTo>
                      <a:lnTo>
                        <a:pt x="971883" y="541076"/>
                      </a:lnTo>
                      <a:lnTo>
                        <a:pt x="971198" y="541076"/>
                      </a:lnTo>
                      <a:lnTo>
                        <a:pt x="970171" y="540748"/>
                      </a:lnTo>
                      <a:lnTo>
                        <a:pt x="964365" y="539439"/>
                      </a:lnTo>
                      <a:lnTo>
                        <a:pt x="963011" y="539112"/>
                      </a:lnTo>
                      <a:lnTo>
                        <a:pt x="961299" y="538472"/>
                      </a:lnTo>
                      <a:lnTo>
                        <a:pt x="960614" y="538472"/>
                      </a:lnTo>
                      <a:lnTo>
                        <a:pt x="958918" y="541076"/>
                      </a:lnTo>
                      <a:lnTo>
                        <a:pt x="958233" y="542385"/>
                      </a:lnTo>
                      <a:lnTo>
                        <a:pt x="957548" y="543351"/>
                      </a:lnTo>
                      <a:lnTo>
                        <a:pt x="956178" y="543351"/>
                      </a:lnTo>
                      <a:lnTo>
                        <a:pt x="954808" y="544333"/>
                      </a:lnTo>
                      <a:lnTo>
                        <a:pt x="954481" y="544988"/>
                      </a:lnTo>
                      <a:lnTo>
                        <a:pt x="955493" y="546625"/>
                      </a:lnTo>
                      <a:lnTo>
                        <a:pt x="957548" y="549882"/>
                      </a:lnTo>
                      <a:lnTo>
                        <a:pt x="957890" y="551192"/>
                      </a:lnTo>
                      <a:lnTo>
                        <a:pt x="958233" y="552485"/>
                      </a:lnTo>
                      <a:lnTo>
                        <a:pt x="959586" y="554122"/>
                      </a:lnTo>
                      <a:lnTo>
                        <a:pt x="959586" y="555743"/>
                      </a:lnTo>
                      <a:lnTo>
                        <a:pt x="959586" y="557707"/>
                      </a:lnTo>
                      <a:lnTo>
                        <a:pt x="959586" y="559344"/>
                      </a:lnTo>
                      <a:lnTo>
                        <a:pt x="959586" y="562601"/>
                      </a:lnTo>
                      <a:lnTo>
                        <a:pt x="960956" y="563583"/>
                      </a:lnTo>
                      <a:lnTo>
                        <a:pt x="960956" y="565204"/>
                      </a:lnTo>
                      <a:lnTo>
                        <a:pt x="960956" y="566841"/>
                      </a:lnTo>
                      <a:lnTo>
                        <a:pt x="960614" y="567496"/>
                      </a:lnTo>
                      <a:lnTo>
                        <a:pt x="960614" y="568789"/>
                      </a:lnTo>
                      <a:lnTo>
                        <a:pt x="960956" y="569444"/>
                      </a:lnTo>
                      <a:lnTo>
                        <a:pt x="960956" y="571081"/>
                      </a:lnTo>
                      <a:lnTo>
                        <a:pt x="959929" y="571081"/>
                      </a:lnTo>
                      <a:lnTo>
                        <a:pt x="957890" y="570753"/>
                      </a:lnTo>
                      <a:lnTo>
                        <a:pt x="956520" y="571735"/>
                      </a:lnTo>
                      <a:lnTo>
                        <a:pt x="956520" y="572390"/>
                      </a:lnTo>
                      <a:lnTo>
                        <a:pt x="957205" y="574011"/>
                      </a:lnTo>
                      <a:lnTo>
                        <a:pt x="957890" y="574338"/>
                      </a:lnTo>
                      <a:lnTo>
                        <a:pt x="957890" y="575648"/>
                      </a:lnTo>
                      <a:lnTo>
                        <a:pt x="957890" y="575975"/>
                      </a:lnTo>
                      <a:lnTo>
                        <a:pt x="959586" y="578251"/>
                      </a:lnTo>
                      <a:lnTo>
                        <a:pt x="959929" y="578251"/>
                      </a:lnTo>
                      <a:lnTo>
                        <a:pt x="960956" y="575648"/>
                      </a:lnTo>
                      <a:lnTo>
                        <a:pt x="963354" y="575320"/>
                      </a:lnTo>
                      <a:lnTo>
                        <a:pt x="964365" y="575975"/>
                      </a:lnTo>
                      <a:lnTo>
                        <a:pt x="965050" y="573356"/>
                      </a:lnTo>
                      <a:lnTo>
                        <a:pt x="966420" y="572390"/>
                      </a:lnTo>
                      <a:lnTo>
                        <a:pt x="966420" y="569117"/>
                      </a:lnTo>
                      <a:lnTo>
                        <a:pt x="968132" y="567823"/>
                      </a:lnTo>
                      <a:lnTo>
                        <a:pt x="968132" y="566186"/>
                      </a:lnTo>
                      <a:lnTo>
                        <a:pt x="968458" y="565532"/>
                      </a:lnTo>
                      <a:lnTo>
                        <a:pt x="970856" y="566841"/>
                      </a:lnTo>
                      <a:lnTo>
                        <a:pt x="972895" y="565859"/>
                      </a:lnTo>
                      <a:lnTo>
                        <a:pt x="973580" y="566841"/>
                      </a:lnTo>
                      <a:lnTo>
                        <a:pt x="973580" y="570099"/>
                      </a:lnTo>
                      <a:lnTo>
                        <a:pt x="976662" y="570753"/>
                      </a:lnTo>
                      <a:lnTo>
                        <a:pt x="979728" y="572390"/>
                      </a:lnTo>
                      <a:lnTo>
                        <a:pt x="980413" y="571735"/>
                      </a:lnTo>
                      <a:lnTo>
                        <a:pt x="981767" y="572702"/>
                      </a:lnTo>
                      <a:lnTo>
                        <a:pt x="983822" y="570753"/>
                      </a:lnTo>
                      <a:lnTo>
                        <a:pt x="986545" y="570426"/>
                      </a:lnTo>
                      <a:lnTo>
                        <a:pt x="986888" y="569117"/>
                      </a:lnTo>
                      <a:lnTo>
                        <a:pt x="988258" y="569117"/>
                      </a:lnTo>
                      <a:lnTo>
                        <a:pt x="989628" y="566841"/>
                      </a:lnTo>
                      <a:lnTo>
                        <a:pt x="992351" y="562929"/>
                      </a:lnTo>
                      <a:lnTo>
                        <a:pt x="992009" y="562274"/>
                      </a:lnTo>
                      <a:lnTo>
                        <a:pt x="994064" y="561292"/>
                      </a:lnTo>
                      <a:lnTo>
                        <a:pt x="994064" y="559983"/>
                      </a:lnTo>
                      <a:lnTo>
                        <a:pt x="993379" y="557707"/>
                      </a:lnTo>
                      <a:lnTo>
                        <a:pt x="994749" y="558362"/>
                      </a:lnTo>
                      <a:lnTo>
                        <a:pt x="994749" y="558689"/>
                      </a:lnTo>
                      <a:lnTo>
                        <a:pt x="996788" y="555743"/>
                      </a:lnTo>
                      <a:lnTo>
                        <a:pt x="995760" y="554122"/>
                      </a:lnTo>
                      <a:lnTo>
                        <a:pt x="996788" y="553795"/>
                      </a:lnTo>
                      <a:lnTo>
                        <a:pt x="996788" y="550864"/>
                      </a:lnTo>
                      <a:lnTo>
                        <a:pt x="998500" y="550210"/>
                      </a:lnTo>
                      <a:lnTo>
                        <a:pt x="998500" y="548573"/>
                      </a:lnTo>
                      <a:lnTo>
                        <a:pt x="1000881" y="546952"/>
                      </a:lnTo>
                      <a:lnTo>
                        <a:pt x="1001566" y="545970"/>
                      </a:lnTo>
                      <a:lnTo>
                        <a:pt x="1000539" y="545315"/>
                      </a:lnTo>
                      <a:lnTo>
                        <a:pt x="1000881" y="543024"/>
                      </a:lnTo>
                      <a:lnTo>
                        <a:pt x="1002251" y="542712"/>
                      </a:lnTo>
                      <a:lnTo>
                        <a:pt x="1003947" y="534872"/>
                      </a:lnTo>
                      <a:lnTo>
                        <a:pt x="1006002" y="532596"/>
                      </a:lnTo>
                      <a:lnTo>
                        <a:pt x="1006002" y="530959"/>
                      </a:lnTo>
                      <a:lnTo>
                        <a:pt x="1008383" y="529338"/>
                      </a:lnTo>
                      <a:lnTo>
                        <a:pt x="1008726" y="527374"/>
                      </a:lnTo>
                      <a:lnTo>
                        <a:pt x="1010781" y="524771"/>
                      </a:lnTo>
                      <a:lnTo>
                        <a:pt x="1010781" y="522807"/>
                      </a:lnTo>
                      <a:lnTo>
                        <a:pt x="1010096" y="522480"/>
                      </a:lnTo>
                      <a:lnTo>
                        <a:pt x="1009411" y="519877"/>
                      </a:lnTo>
                      <a:lnTo>
                        <a:pt x="1011808" y="517913"/>
                      </a:lnTo>
                      <a:lnTo>
                        <a:pt x="1010781" y="513673"/>
                      </a:lnTo>
                      <a:lnTo>
                        <a:pt x="1012493" y="511725"/>
                      </a:lnTo>
                      <a:lnTo>
                        <a:pt x="1012493" y="510416"/>
                      </a:lnTo>
                      <a:lnTo>
                        <a:pt x="1011808" y="510416"/>
                      </a:lnTo>
                      <a:lnTo>
                        <a:pt x="1012820" y="507813"/>
                      </a:lnTo>
                      <a:lnTo>
                        <a:pt x="1012820" y="505194"/>
                      </a:lnTo>
                      <a:lnTo>
                        <a:pt x="1014532" y="503573"/>
                      </a:lnTo>
                      <a:lnTo>
                        <a:pt x="1014532" y="500627"/>
                      </a:lnTo>
                      <a:lnTo>
                        <a:pt x="1014190" y="500300"/>
                      </a:lnTo>
                      <a:lnTo>
                        <a:pt x="1013847" y="497369"/>
                      </a:lnTo>
                      <a:lnTo>
                        <a:pt x="1015217" y="494766"/>
                      </a:lnTo>
                      <a:lnTo>
                        <a:pt x="1015217" y="492148"/>
                      </a:lnTo>
                      <a:lnTo>
                        <a:pt x="1017598" y="489217"/>
                      </a:lnTo>
                      <a:lnTo>
                        <a:pt x="1017598" y="486941"/>
                      </a:lnTo>
                      <a:lnTo>
                        <a:pt x="1016929" y="485305"/>
                      </a:lnTo>
                      <a:lnTo>
                        <a:pt x="1016929" y="482374"/>
                      </a:lnTo>
                      <a:lnTo>
                        <a:pt x="1017598" y="481720"/>
                      </a:lnTo>
                      <a:lnTo>
                        <a:pt x="1017598" y="479428"/>
                      </a:lnTo>
                      <a:lnTo>
                        <a:pt x="1016245" y="479428"/>
                      </a:lnTo>
                      <a:lnTo>
                        <a:pt x="1015560" y="475189"/>
                      </a:lnTo>
                      <a:lnTo>
                        <a:pt x="1015560" y="473895"/>
                      </a:lnTo>
                      <a:lnTo>
                        <a:pt x="1015217" y="472586"/>
                      </a:lnTo>
                      <a:lnTo>
                        <a:pt x="1015217" y="469328"/>
                      </a:lnTo>
                      <a:lnTo>
                        <a:pt x="1012493" y="466382"/>
                      </a:lnTo>
                      <a:lnTo>
                        <a:pt x="1011808" y="466382"/>
                      </a:lnTo>
                      <a:lnTo>
                        <a:pt x="1010781" y="464761"/>
                      </a:lnTo>
                      <a:lnTo>
                        <a:pt x="1011808" y="464106"/>
                      </a:lnTo>
                      <a:lnTo>
                        <a:pt x="1012820" y="461503"/>
                      </a:lnTo>
                      <a:lnTo>
                        <a:pt x="1012820" y="460849"/>
                      </a:lnTo>
                      <a:lnTo>
                        <a:pt x="1011123" y="462142"/>
                      </a:lnTo>
                      <a:lnTo>
                        <a:pt x="1009411" y="461503"/>
                      </a:lnTo>
                      <a:lnTo>
                        <a:pt x="1007715" y="455627"/>
                      </a:lnTo>
                      <a:lnTo>
                        <a:pt x="1007715" y="453990"/>
                      </a:lnTo>
                      <a:lnTo>
                        <a:pt x="1007372" y="452697"/>
                      </a:lnTo>
                      <a:lnTo>
                        <a:pt x="1007030" y="449423"/>
                      </a:lnTo>
                      <a:lnTo>
                        <a:pt x="1007715" y="448129"/>
                      </a:lnTo>
                      <a:lnTo>
                        <a:pt x="1006002" y="443562"/>
                      </a:lnTo>
                      <a:lnTo>
                        <a:pt x="1007372" y="442580"/>
                      </a:lnTo>
                      <a:lnTo>
                        <a:pt x="1006687" y="441926"/>
                      </a:lnTo>
                      <a:lnTo>
                        <a:pt x="1007030" y="441271"/>
                      </a:lnTo>
                      <a:lnTo>
                        <a:pt x="1007030" y="439977"/>
                      </a:lnTo>
                      <a:lnTo>
                        <a:pt x="1006002" y="439323"/>
                      </a:lnTo>
                      <a:lnTo>
                        <a:pt x="1007030" y="437686"/>
                      </a:lnTo>
                      <a:lnTo>
                        <a:pt x="1006002" y="436049"/>
                      </a:lnTo>
                      <a:lnTo>
                        <a:pt x="1006002" y="434756"/>
                      </a:lnTo>
                      <a:lnTo>
                        <a:pt x="1007372" y="433774"/>
                      </a:lnTo>
                      <a:lnTo>
                        <a:pt x="1005660" y="432792"/>
                      </a:lnTo>
                      <a:lnTo>
                        <a:pt x="1005317" y="430516"/>
                      </a:lnTo>
                      <a:lnTo>
                        <a:pt x="1006002" y="429534"/>
                      </a:lnTo>
                      <a:lnTo>
                        <a:pt x="1005660" y="427897"/>
                      </a:lnTo>
                      <a:lnTo>
                        <a:pt x="1004290" y="428879"/>
                      </a:lnTo>
                      <a:lnTo>
                        <a:pt x="1002594" y="428552"/>
                      </a:lnTo>
                      <a:lnTo>
                        <a:pt x="1000539" y="426931"/>
                      </a:lnTo>
                      <a:lnTo>
                        <a:pt x="1000539" y="424967"/>
                      </a:lnTo>
                      <a:lnTo>
                        <a:pt x="1001566" y="423658"/>
                      </a:lnTo>
                      <a:lnTo>
                        <a:pt x="1001566" y="422037"/>
                      </a:lnTo>
                      <a:lnTo>
                        <a:pt x="998843" y="419091"/>
                      </a:lnTo>
                      <a:lnTo>
                        <a:pt x="997473" y="419091"/>
                      </a:lnTo>
                      <a:lnTo>
                        <a:pt x="995760" y="417142"/>
                      </a:lnTo>
                      <a:lnTo>
                        <a:pt x="997130" y="416488"/>
                      </a:lnTo>
                      <a:lnTo>
                        <a:pt x="997130" y="414851"/>
                      </a:lnTo>
                      <a:lnTo>
                        <a:pt x="998158" y="413230"/>
                      </a:lnTo>
                      <a:lnTo>
                        <a:pt x="996445" y="410300"/>
                      </a:lnTo>
                      <a:lnTo>
                        <a:pt x="995075" y="410300"/>
                      </a:lnTo>
                      <a:lnTo>
                        <a:pt x="993721" y="408990"/>
                      </a:lnTo>
                      <a:lnTo>
                        <a:pt x="992009" y="408663"/>
                      </a:lnTo>
                      <a:lnTo>
                        <a:pt x="991666" y="407354"/>
                      </a:lnTo>
                      <a:lnTo>
                        <a:pt x="987230" y="406060"/>
                      </a:lnTo>
                      <a:lnTo>
                        <a:pt x="986545" y="405078"/>
                      </a:lnTo>
                      <a:lnTo>
                        <a:pt x="983822" y="404423"/>
                      </a:lnTo>
                      <a:lnTo>
                        <a:pt x="982794" y="403769"/>
                      </a:lnTo>
                      <a:lnTo>
                        <a:pt x="981767" y="401820"/>
                      </a:lnTo>
                      <a:lnTo>
                        <a:pt x="980413" y="400511"/>
                      </a:lnTo>
                      <a:lnTo>
                        <a:pt x="978358" y="400511"/>
                      </a:lnTo>
                      <a:lnTo>
                        <a:pt x="976320" y="398874"/>
                      </a:lnTo>
                      <a:lnTo>
                        <a:pt x="974265" y="400511"/>
                      </a:lnTo>
                      <a:lnTo>
                        <a:pt x="972568" y="400511"/>
                      </a:lnTo>
                      <a:lnTo>
                        <a:pt x="971541" y="401820"/>
                      </a:lnTo>
                      <a:lnTo>
                        <a:pt x="970171" y="401820"/>
                      </a:lnTo>
                      <a:lnTo>
                        <a:pt x="969486" y="400838"/>
                      </a:lnTo>
                      <a:lnTo>
                        <a:pt x="969486" y="400183"/>
                      </a:lnTo>
                      <a:lnTo>
                        <a:pt x="967790" y="399201"/>
                      </a:lnTo>
                      <a:lnTo>
                        <a:pt x="966077" y="399201"/>
                      </a:lnTo>
                      <a:lnTo>
                        <a:pt x="966762" y="402132"/>
                      </a:lnTo>
                      <a:lnTo>
                        <a:pt x="968458" y="403769"/>
                      </a:lnTo>
                      <a:lnTo>
                        <a:pt x="967790" y="405405"/>
                      </a:lnTo>
                      <a:lnTo>
                        <a:pt x="968458" y="408336"/>
                      </a:lnTo>
                      <a:lnTo>
                        <a:pt x="967790" y="410611"/>
                      </a:lnTo>
                      <a:lnTo>
                        <a:pt x="966420" y="411593"/>
                      </a:lnTo>
                      <a:lnTo>
                        <a:pt x="966420" y="408990"/>
                      </a:lnTo>
                      <a:lnTo>
                        <a:pt x="966762" y="407026"/>
                      </a:lnTo>
                      <a:lnTo>
                        <a:pt x="965735" y="404423"/>
                      </a:lnTo>
                      <a:lnTo>
                        <a:pt x="964707" y="405732"/>
                      </a:lnTo>
                      <a:lnTo>
                        <a:pt x="965050" y="407354"/>
                      </a:lnTo>
                      <a:lnTo>
                        <a:pt x="964365" y="410300"/>
                      </a:lnTo>
                      <a:lnTo>
                        <a:pt x="962326" y="411593"/>
                      </a:lnTo>
                      <a:lnTo>
                        <a:pt x="957890" y="411921"/>
                      </a:lnTo>
                      <a:lnTo>
                        <a:pt x="957548" y="410939"/>
                      </a:lnTo>
                      <a:lnTo>
                        <a:pt x="959244" y="409972"/>
                      </a:lnTo>
                      <a:lnTo>
                        <a:pt x="959929" y="409972"/>
                      </a:lnTo>
                      <a:lnTo>
                        <a:pt x="959929" y="407354"/>
                      </a:lnTo>
                      <a:lnTo>
                        <a:pt x="960956" y="406060"/>
                      </a:lnTo>
                      <a:lnTo>
                        <a:pt x="961641" y="405405"/>
                      </a:lnTo>
                      <a:lnTo>
                        <a:pt x="959586" y="405405"/>
                      </a:lnTo>
                      <a:lnTo>
                        <a:pt x="958918" y="406060"/>
                      </a:lnTo>
                      <a:lnTo>
                        <a:pt x="957890" y="405405"/>
                      </a:lnTo>
                      <a:lnTo>
                        <a:pt x="956520" y="405732"/>
                      </a:lnTo>
                      <a:lnTo>
                        <a:pt x="955835" y="407354"/>
                      </a:lnTo>
                      <a:lnTo>
                        <a:pt x="954481" y="408336"/>
                      </a:lnTo>
                      <a:lnTo>
                        <a:pt x="954139" y="408336"/>
                      </a:lnTo>
                      <a:lnTo>
                        <a:pt x="952769" y="409972"/>
                      </a:lnTo>
                      <a:lnTo>
                        <a:pt x="950372" y="407681"/>
                      </a:lnTo>
                      <a:lnTo>
                        <a:pt x="950714" y="405405"/>
                      </a:lnTo>
                      <a:lnTo>
                        <a:pt x="949703" y="402459"/>
                      </a:lnTo>
                      <a:lnTo>
                        <a:pt x="947648" y="399529"/>
                      </a:lnTo>
                      <a:lnTo>
                        <a:pt x="947648" y="394962"/>
                      </a:lnTo>
                      <a:lnTo>
                        <a:pt x="945609" y="395616"/>
                      </a:lnTo>
                      <a:lnTo>
                        <a:pt x="944582" y="395616"/>
                      </a:lnTo>
                      <a:lnTo>
                        <a:pt x="942869" y="396271"/>
                      </a:lnTo>
                      <a:lnTo>
                        <a:pt x="941842" y="396926"/>
                      </a:lnTo>
                      <a:lnTo>
                        <a:pt x="939461" y="398219"/>
                      </a:lnTo>
                      <a:lnTo>
                        <a:pt x="937748" y="398219"/>
                      </a:lnTo>
                      <a:lnTo>
                        <a:pt x="936052" y="397253"/>
                      </a:lnTo>
                      <a:lnTo>
                        <a:pt x="934340" y="397892"/>
                      </a:lnTo>
                      <a:lnTo>
                        <a:pt x="932627" y="396598"/>
                      </a:lnTo>
                      <a:lnTo>
                        <a:pt x="931958" y="394962"/>
                      </a:lnTo>
                      <a:lnTo>
                        <a:pt x="932627" y="393652"/>
                      </a:lnTo>
                      <a:lnTo>
                        <a:pt x="933312" y="391377"/>
                      </a:lnTo>
                      <a:lnTo>
                        <a:pt x="935025" y="388774"/>
                      </a:lnTo>
                      <a:lnTo>
                        <a:pt x="937406" y="386155"/>
                      </a:lnTo>
                      <a:lnTo>
                        <a:pt x="937406" y="383225"/>
                      </a:lnTo>
                      <a:lnTo>
                        <a:pt x="940488" y="380933"/>
                      </a:lnTo>
                      <a:lnTo>
                        <a:pt x="940488" y="378330"/>
                      </a:lnTo>
                      <a:lnTo>
                        <a:pt x="941173" y="378003"/>
                      </a:lnTo>
                      <a:lnTo>
                        <a:pt x="941173" y="377021"/>
                      </a:lnTo>
                      <a:lnTo>
                        <a:pt x="942869" y="374418"/>
                      </a:lnTo>
                      <a:lnTo>
                        <a:pt x="943554" y="372127"/>
                      </a:lnTo>
                      <a:lnTo>
                        <a:pt x="944582" y="370178"/>
                      </a:lnTo>
                      <a:lnTo>
                        <a:pt x="943897" y="368214"/>
                      </a:lnTo>
                      <a:lnTo>
                        <a:pt x="944582" y="366921"/>
                      </a:lnTo>
                      <a:lnTo>
                        <a:pt x="944582" y="363647"/>
                      </a:lnTo>
                      <a:lnTo>
                        <a:pt x="945609" y="359096"/>
                      </a:lnTo>
                      <a:lnTo>
                        <a:pt x="946278" y="359096"/>
                      </a:lnTo>
                      <a:lnTo>
                        <a:pt x="946963" y="355822"/>
                      </a:lnTo>
                      <a:lnTo>
                        <a:pt x="948675" y="355168"/>
                      </a:lnTo>
                      <a:lnTo>
                        <a:pt x="947990" y="353219"/>
                      </a:lnTo>
                      <a:lnTo>
                        <a:pt x="950714" y="350289"/>
                      </a:lnTo>
                      <a:lnTo>
                        <a:pt x="951057" y="347670"/>
                      </a:lnTo>
                      <a:lnTo>
                        <a:pt x="952769" y="346688"/>
                      </a:lnTo>
                      <a:lnTo>
                        <a:pt x="952084" y="343431"/>
                      </a:lnTo>
                      <a:lnTo>
                        <a:pt x="952769" y="342449"/>
                      </a:lnTo>
                      <a:lnTo>
                        <a:pt x="952769" y="340500"/>
                      </a:lnTo>
                      <a:lnTo>
                        <a:pt x="954139" y="339518"/>
                      </a:lnTo>
                      <a:lnTo>
                        <a:pt x="954808" y="339518"/>
                      </a:lnTo>
                      <a:lnTo>
                        <a:pt x="954808" y="337570"/>
                      </a:lnTo>
                      <a:lnTo>
                        <a:pt x="954139" y="336261"/>
                      </a:lnTo>
                      <a:lnTo>
                        <a:pt x="954139" y="332676"/>
                      </a:lnTo>
                      <a:lnTo>
                        <a:pt x="953796" y="330712"/>
                      </a:lnTo>
                      <a:lnTo>
                        <a:pt x="954808" y="327781"/>
                      </a:lnTo>
                      <a:lnTo>
                        <a:pt x="957548" y="324851"/>
                      </a:lnTo>
                      <a:lnTo>
                        <a:pt x="958233" y="321578"/>
                      </a:lnTo>
                      <a:lnTo>
                        <a:pt x="955835" y="317993"/>
                      </a:lnTo>
                      <a:lnTo>
                        <a:pt x="956178" y="316044"/>
                      </a:lnTo>
                      <a:lnTo>
                        <a:pt x="957890" y="314407"/>
                      </a:lnTo>
                      <a:lnTo>
                        <a:pt x="958233" y="312444"/>
                      </a:lnTo>
                      <a:lnTo>
                        <a:pt x="961641" y="309840"/>
                      </a:lnTo>
                      <a:lnTo>
                        <a:pt x="962326" y="308204"/>
                      </a:lnTo>
                      <a:lnTo>
                        <a:pt x="963354" y="308204"/>
                      </a:lnTo>
                      <a:lnTo>
                        <a:pt x="964707" y="309513"/>
                      </a:lnTo>
                      <a:lnTo>
                        <a:pt x="966762" y="309186"/>
                      </a:lnTo>
                      <a:lnTo>
                        <a:pt x="970171" y="306583"/>
                      </a:lnTo>
                      <a:lnTo>
                        <a:pt x="973237" y="306583"/>
                      </a:lnTo>
                      <a:lnTo>
                        <a:pt x="975977" y="304946"/>
                      </a:lnTo>
                      <a:lnTo>
                        <a:pt x="978016" y="304946"/>
                      </a:lnTo>
                      <a:lnTo>
                        <a:pt x="979728" y="303652"/>
                      </a:lnTo>
                      <a:lnTo>
                        <a:pt x="981441" y="303652"/>
                      </a:lnTo>
                      <a:lnTo>
                        <a:pt x="983137" y="303325"/>
                      </a:lnTo>
                      <a:lnTo>
                        <a:pt x="983822" y="302016"/>
                      </a:lnTo>
                      <a:lnTo>
                        <a:pt x="985534" y="303325"/>
                      </a:lnTo>
                      <a:lnTo>
                        <a:pt x="984849" y="305273"/>
                      </a:lnTo>
                      <a:lnTo>
                        <a:pt x="986203" y="305928"/>
                      </a:lnTo>
                      <a:lnTo>
                        <a:pt x="987915" y="307565"/>
                      </a:lnTo>
                      <a:lnTo>
                        <a:pt x="988600" y="305928"/>
                      </a:lnTo>
                      <a:lnTo>
                        <a:pt x="990313" y="304619"/>
                      </a:lnTo>
                      <a:lnTo>
                        <a:pt x="987915" y="302670"/>
                      </a:lnTo>
                      <a:lnTo>
                        <a:pt x="987915" y="301688"/>
                      </a:lnTo>
                      <a:lnTo>
                        <a:pt x="989970" y="300379"/>
                      </a:lnTo>
                      <a:lnTo>
                        <a:pt x="993379" y="301034"/>
                      </a:lnTo>
                      <a:lnTo>
                        <a:pt x="995075" y="300052"/>
                      </a:lnTo>
                      <a:lnTo>
                        <a:pt x="998843" y="300052"/>
                      </a:lnTo>
                      <a:lnTo>
                        <a:pt x="999854" y="301361"/>
                      </a:lnTo>
                      <a:lnTo>
                        <a:pt x="1000539" y="301361"/>
                      </a:lnTo>
                      <a:lnTo>
                        <a:pt x="1001909" y="300052"/>
                      </a:lnTo>
                      <a:lnTo>
                        <a:pt x="1003279" y="300052"/>
                      </a:lnTo>
                      <a:lnTo>
                        <a:pt x="1002594" y="298431"/>
                      </a:lnTo>
                      <a:lnTo>
                        <a:pt x="1003947" y="297776"/>
                      </a:lnTo>
                      <a:lnTo>
                        <a:pt x="1007030" y="297776"/>
                      </a:lnTo>
                      <a:lnTo>
                        <a:pt x="1008383" y="299397"/>
                      </a:lnTo>
                      <a:lnTo>
                        <a:pt x="1011808" y="298103"/>
                      </a:lnTo>
                      <a:lnTo>
                        <a:pt x="1011808" y="296794"/>
                      </a:lnTo>
                      <a:lnTo>
                        <a:pt x="1010438" y="296139"/>
                      </a:lnTo>
                      <a:lnTo>
                        <a:pt x="1009411" y="296794"/>
                      </a:lnTo>
                      <a:lnTo>
                        <a:pt x="1007372" y="295485"/>
                      </a:lnTo>
                      <a:lnTo>
                        <a:pt x="1008726" y="293536"/>
                      </a:lnTo>
                      <a:lnTo>
                        <a:pt x="1009068" y="294846"/>
                      </a:lnTo>
                      <a:lnTo>
                        <a:pt x="1011808" y="293864"/>
                      </a:lnTo>
                      <a:lnTo>
                        <a:pt x="1009068" y="292227"/>
                      </a:lnTo>
                      <a:lnTo>
                        <a:pt x="1009068" y="291245"/>
                      </a:lnTo>
                      <a:lnTo>
                        <a:pt x="1010438" y="291245"/>
                      </a:lnTo>
                      <a:lnTo>
                        <a:pt x="1012820" y="288315"/>
                      </a:lnTo>
                      <a:lnTo>
                        <a:pt x="1015560" y="288315"/>
                      </a:lnTo>
                      <a:lnTo>
                        <a:pt x="1016929" y="289624"/>
                      </a:lnTo>
                      <a:lnTo>
                        <a:pt x="1018626" y="288642"/>
                      </a:lnTo>
                      <a:lnTo>
                        <a:pt x="1022034" y="289624"/>
                      </a:lnTo>
                      <a:lnTo>
                        <a:pt x="1024432" y="289624"/>
                      </a:lnTo>
                      <a:lnTo>
                        <a:pt x="1024432" y="290279"/>
                      </a:lnTo>
                      <a:lnTo>
                        <a:pt x="1025802" y="291245"/>
                      </a:lnTo>
                      <a:lnTo>
                        <a:pt x="1026813" y="290606"/>
                      </a:lnTo>
                      <a:lnTo>
                        <a:pt x="1026144" y="289624"/>
                      </a:lnTo>
                      <a:lnTo>
                        <a:pt x="1029210" y="289624"/>
                      </a:lnTo>
                      <a:lnTo>
                        <a:pt x="1031591" y="289951"/>
                      </a:lnTo>
                      <a:lnTo>
                        <a:pt x="1033304" y="289951"/>
                      </a:lnTo>
                      <a:lnTo>
                        <a:pt x="1035016" y="291245"/>
                      </a:lnTo>
                      <a:lnTo>
                        <a:pt x="1035016" y="291900"/>
                      </a:lnTo>
                      <a:lnTo>
                        <a:pt x="1037740" y="292227"/>
                      </a:lnTo>
                      <a:lnTo>
                        <a:pt x="1039453" y="290918"/>
                      </a:lnTo>
                      <a:lnTo>
                        <a:pt x="1040464" y="291245"/>
                      </a:lnTo>
                      <a:lnTo>
                        <a:pt x="1041149" y="292554"/>
                      </a:lnTo>
                      <a:lnTo>
                        <a:pt x="1037740" y="294846"/>
                      </a:lnTo>
                      <a:lnTo>
                        <a:pt x="1034674" y="294846"/>
                      </a:lnTo>
                      <a:lnTo>
                        <a:pt x="1033646" y="295812"/>
                      </a:lnTo>
                      <a:lnTo>
                        <a:pt x="1033646" y="297449"/>
                      </a:lnTo>
                      <a:lnTo>
                        <a:pt x="1031934" y="297449"/>
                      </a:lnTo>
                      <a:lnTo>
                        <a:pt x="1031591" y="298103"/>
                      </a:lnTo>
                      <a:lnTo>
                        <a:pt x="1032619" y="298431"/>
                      </a:lnTo>
                      <a:lnTo>
                        <a:pt x="1033646" y="298431"/>
                      </a:lnTo>
                      <a:lnTo>
                        <a:pt x="1036370" y="301688"/>
                      </a:lnTo>
                      <a:lnTo>
                        <a:pt x="1037055" y="301034"/>
                      </a:lnTo>
                      <a:lnTo>
                        <a:pt x="1040121" y="300052"/>
                      </a:lnTo>
                      <a:lnTo>
                        <a:pt x="1041491" y="298431"/>
                      </a:lnTo>
                      <a:lnTo>
                        <a:pt x="1041149" y="297776"/>
                      </a:lnTo>
                      <a:lnTo>
                        <a:pt x="1043204" y="296794"/>
                      </a:lnTo>
                      <a:lnTo>
                        <a:pt x="1041834" y="294846"/>
                      </a:lnTo>
                      <a:lnTo>
                        <a:pt x="1043204" y="294846"/>
                      </a:lnTo>
                      <a:lnTo>
                        <a:pt x="1045242" y="297449"/>
                      </a:lnTo>
                      <a:lnTo>
                        <a:pt x="1046612" y="297776"/>
                      </a:lnTo>
                      <a:lnTo>
                        <a:pt x="1047297" y="296467"/>
                      </a:lnTo>
                      <a:lnTo>
                        <a:pt x="1046612" y="295812"/>
                      </a:lnTo>
                      <a:lnTo>
                        <a:pt x="1047982" y="294846"/>
                      </a:lnTo>
                      <a:lnTo>
                        <a:pt x="1048651" y="293536"/>
                      </a:lnTo>
                      <a:lnTo>
                        <a:pt x="1048993" y="293536"/>
                      </a:lnTo>
                      <a:lnTo>
                        <a:pt x="1048993" y="291900"/>
                      </a:lnTo>
                      <a:lnTo>
                        <a:pt x="1048651" y="290918"/>
                      </a:lnTo>
                      <a:lnTo>
                        <a:pt x="1050021" y="290279"/>
                      </a:lnTo>
                      <a:lnTo>
                        <a:pt x="1051391" y="291245"/>
                      </a:lnTo>
                      <a:lnTo>
                        <a:pt x="1052418" y="290279"/>
                      </a:lnTo>
                      <a:lnTo>
                        <a:pt x="1053430" y="291245"/>
                      </a:lnTo>
                      <a:lnTo>
                        <a:pt x="1053772" y="292554"/>
                      </a:lnTo>
                      <a:lnTo>
                        <a:pt x="1055142" y="293209"/>
                      </a:lnTo>
                      <a:lnTo>
                        <a:pt x="1057523" y="290918"/>
                      </a:lnTo>
                      <a:lnTo>
                        <a:pt x="1056512" y="289951"/>
                      </a:lnTo>
                      <a:lnTo>
                        <a:pt x="1056512" y="289624"/>
                      </a:lnTo>
                      <a:lnTo>
                        <a:pt x="1057523" y="288642"/>
                      </a:lnTo>
                      <a:lnTo>
                        <a:pt x="1058893" y="289297"/>
                      </a:lnTo>
                      <a:lnTo>
                        <a:pt x="1060263" y="288315"/>
                      </a:lnTo>
                      <a:lnTo>
                        <a:pt x="1061633" y="288315"/>
                      </a:lnTo>
                      <a:lnTo>
                        <a:pt x="1061959" y="287660"/>
                      </a:lnTo>
                      <a:lnTo>
                        <a:pt x="1060263" y="286039"/>
                      </a:lnTo>
                      <a:lnTo>
                        <a:pt x="1060606" y="285057"/>
                      </a:lnTo>
                      <a:lnTo>
                        <a:pt x="1060606" y="284402"/>
                      </a:lnTo>
                      <a:lnTo>
                        <a:pt x="1058893" y="283420"/>
                      </a:lnTo>
                      <a:lnTo>
                        <a:pt x="1058208" y="282766"/>
                      </a:lnTo>
                      <a:lnTo>
                        <a:pt x="1058208" y="283093"/>
                      </a:lnTo>
                      <a:lnTo>
                        <a:pt x="1058208" y="283748"/>
                      </a:lnTo>
                      <a:lnTo>
                        <a:pt x="1057197" y="283748"/>
                      </a:lnTo>
                      <a:lnTo>
                        <a:pt x="1055485" y="283093"/>
                      </a:lnTo>
                      <a:lnTo>
                        <a:pt x="1055142" y="283420"/>
                      </a:lnTo>
                      <a:lnTo>
                        <a:pt x="1055142" y="284402"/>
                      </a:lnTo>
                      <a:lnTo>
                        <a:pt x="1053430" y="284402"/>
                      </a:lnTo>
                      <a:lnTo>
                        <a:pt x="1052418" y="285057"/>
                      </a:lnTo>
                      <a:lnTo>
                        <a:pt x="1051391" y="284402"/>
                      </a:lnTo>
                      <a:lnTo>
                        <a:pt x="1051733" y="282766"/>
                      </a:lnTo>
                      <a:lnTo>
                        <a:pt x="1052418" y="282127"/>
                      </a:lnTo>
                      <a:lnTo>
                        <a:pt x="1050021" y="278853"/>
                      </a:lnTo>
                      <a:lnTo>
                        <a:pt x="1051733" y="277887"/>
                      </a:lnTo>
                      <a:lnTo>
                        <a:pt x="1050021" y="275268"/>
                      </a:lnTo>
                      <a:lnTo>
                        <a:pt x="1050706" y="272010"/>
                      </a:lnTo>
                      <a:lnTo>
                        <a:pt x="1050706" y="270047"/>
                      </a:lnTo>
                      <a:lnTo>
                        <a:pt x="1052076" y="268425"/>
                      </a:lnTo>
                      <a:lnTo>
                        <a:pt x="1052076" y="265479"/>
                      </a:lnTo>
                      <a:lnTo>
                        <a:pt x="1053772" y="263858"/>
                      </a:lnTo>
                      <a:lnTo>
                        <a:pt x="1053772" y="261894"/>
                      </a:lnTo>
                      <a:lnTo>
                        <a:pt x="1053430" y="261567"/>
                      </a:lnTo>
                      <a:lnTo>
                        <a:pt x="1055485" y="260601"/>
                      </a:lnTo>
                      <a:lnTo>
                        <a:pt x="1053430" y="258309"/>
                      </a:lnTo>
                      <a:lnTo>
                        <a:pt x="1054115" y="252121"/>
                      </a:lnTo>
                      <a:lnTo>
                        <a:pt x="1055827" y="250812"/>
                      </a:lnTo>
                      <a:lnTo>
                        <a:pt x="1054115" y="248521"/>
                      </a:lnTo>
                      <a:lnTo>
                        <a:pt x="1053772" y="245918"/>
                      </a:lnTo>
                      <a:lnTo>
                        <a:pt x="1052418" y="245263"/>
                      </a:lnTo>
                      <a:lnTo>
                        <a:pt x="1052418" y="244281"/>
                      </a:lnTo>
                      <a:lnTo>
                        <a:pt x="1054115" y="242987"/>
                      </a:lnTo>
                      <a:lnTo>
                        <a:pt x="1053772" y="240696"/>
                      </a:lnTo>
                      <a:lnTo>
                        <a:pt x="1055142" y="239714"/>
                      </a:lnTo>
                      <a:lnTo>
                        <a:pt x="1057197" y="236456"/>
                      </a:lnTo>
                      <a:lnTo>
                        <a:pt x="1059236" y="237111"/>
                      </a:lnTo>
                      <a:lnTo>
                        <a:pt x="1060606" y="236129"/>
                      </a:lnTo>
                      <a:lnTo>
                        <a:pt x="1061959" y="236456"/>
                      </a:lnTo>
                      <a:lnTo>
                        <a:pt x="1062644" y="235474"/>
                      </a:lnTo>
                      <a:lnTo>
                        <a:pt x="1066069" y="235474"/>
                      </a:lnTo>
                      <a:lnTo>
                        <a:pt x="1066738" y="234508"/>
                      </a:lnTo>
                      <a:lnTo>
                        <a:pt x="1067765" y="234181"/>
                      </a:lnTo>
                      <a:lnTo>
                        <a:pt x="1068450" y="232544"/>
                      </a:lnTo>
                      <a:lnTo>
                        <a:pt x="1069135" y="232544"/>
                      </a:lnTo>
                      <a:lnTo>
                        <a:pt x="1070163" y="232217"/>
                      </a:lnTo>
                      <a:lnTo>
                        <a:pt x="1072201" y="232217"/>
                      </a:lnTo>
                      <a:lnTo>
                        <a:pt x="1072544" y="233853"/>
                      </a:lnTo>
                      <a:lnTo>
                        <a:pt x="1073571" y="233199"/>
                      </a:lnTo>
                      <a:lnTo>
                        <a:pt x="1074256" y="233199"/>
                      </a:lnTo>
                      <a:lnTo>
                        <a:pt x="1075610" y="235474"/>
                      </a:lnTo>
                      <a:lnTo>
                        <a:pt x="1076295" y="235474"/>
                      </a:lnTo>
                      <a:lnTo>
                        <a:pt x="1078008" y="233199"/>
                      </a:lnTo>
                      <a:lnTo>
                        <a:pt x="1078008" y="231235"/>
                      </a:lnTo>
                      <a:lnTo>
                        <a:pt x="1079378" y="230923"/>
                      </a:lnTo>
                      <a:lnTo>
                        <a:pt x="1079720" y="228959"/>
                      </a:lnTo>
                      <a:lnTo>
                        <a:pt x="1080731" y="228959"/>
                      </a:lnTo>
                      <a:lnTo>
                        <a:pt x="1081074" y="230595"/>
                      </a:lnTo>
                      <a:lnTo>
                        <a:pt x="1083129" y="231562"/>
                      </a:lnTo>
                      <a:lnTo>
                        <a:pt x="1083129" y="233853"/>
                      </a:lnTo>
                      <a:lnTo>
                        <a:pt x="1082786" y="234508"/>
                      </a:lnTo>
                      <a:lnTo>
                        <a:pt x="1083814" y="235474"/>
                      </a:lnTo>
                      <a:lnTo>
                        <a:pt x="1084156" y="237111"/>
                      </a:lnTo>
                      <a:lnTo>
                        <a:pt x="1082786" y="238093"/>
                      </a:lnTo>
                      <a:lnTo>
                        <a:pt x="1083814" y="238748"/>
                      </a:lnTo>
                      <a:lnTo>
                        <a:pt x="1084156" y="240696"/>
                      </a:lnTo>
                      <a:lnTo>
                        <a:pt x="1083814" y="240696"/>
                      </a:lnTo>
                      <a:lnTo>
                        <a:pt x="1083814" y="242005"/>
                      </a:lnTo>
                      <a:lnTo>
                        <a:pt x="1084156" y="242660"/>
                      </a:lnTo>
                      <a:lnTo>
                        <a:pt x="1083129" y="243954"/>
                      </a:lnTo>
                      <a:lnTo>
                        <a:pt x="1082786" y="244608"/>
                      </a:lnTo>
                      <a:lnTo>
                        <a:pt x="1083129" y="245590"/>
                      </a:lnTo>
                      <a:lnTo>
                        <a:pt x="1084825" y="243954"/>
                      </a:lnTo>
                      <a:lnTo>
                        <a:pt x="1085510" y="245263"/>
                      </a:lnTo>
                      <a:lnTo>
                        <a:pt x="1087222" y="245590"/>
                      </a:lnTo>
                      <a:lnTo>
                        <a:pt x="1087565" y="248848"/>
                      </a:lnTo>
                      <a:lnTo>
                        <a:pt x="1088250" y="247882"/>
                      </a:lnTo>
                      <a:lnTo>
                        <a:pt x="1088250" y="246900"/>
                      </a:lnTo>
                      <a:lnTo>
                        <a:pt x="1089946" y="245263"/>
                      </a:lnTo>
                      <a:lnTo>
                        <a:pt x="1091316" y="245263"/>
                      </a:lnTo>
                      <a:lnTo>
                        <a:pt x="1092343" y="245918"/>
                      </a:lnTo>
                      <a:lnTo>
                        <a:pt x="1090631" y="248521"/>
                      </a:lnTo>
                      <a:lnTo>
                        <a:pt x="1092343" y="250157"/>
                      </a:lnTo>
                      <a:lnTo>
                        <a:pt x="1092686" y="252121"/>
                      </a:lnTo>
                      <a:lnTo>
                        <a:pt x="1094040" y="249175"/>
                      </a:lnTo>
                      <a:lnTo>
                        <a:pt x="1095067" y="248521"/>
                      </a:lnTo>
                      <a:lnTo>
                        <a:pt x="1095067" y="247227"/>
                      </a:lnTo>
                      <a:lnTo>
                        <a:pt x="1096095" y="245918"/>
                      </a:lnTo>
                      <a:lnTo>
                        <a:pt x="1096095" y="241351"/>
                      </a:lnTo>
                      <a:lnTo>
                        <a:pt x="1097464" y="240369"/>
                      </a:lnTo>
                      <a:lnTo>
                        <a:pt x="1096095" y="239075"/>
                      </a:lnTo>
                      <a:lnTo>
                        <a:pt x="1097791" y="237766"/>
                      </a:lnTo>
                      <a:lnTo>
                        <a:pt x="1097791" y="236129"/>
                      </a:lnTo>
                      <a:lnTo>
                        <a:pt x="1096779" y="235802"/>
                      </a:lnTo>
                      <a:lnTo>
                        <a:pt x="1096779" y="234835"/>
                      </a:lnTo>
                      <a:lnTo>
                        <a:pt x="1097791" y="234508"/>
                      </a:lnTo>
                      <a:lnTo>
                        <a:pt x="1098133" y="231562"/>
                      </a:lnTo>
                      <a:lnTo>
                        <a:pt x="1096779" y="230595"/>
                      </a:lnTo>
                      <a:lnTo>
                        <a:pt x="1097791" y="227650"/>
                      </a:lnTo>
                      <a:lnTo>
                        <a:pt x="1099161" y="226356"/>
                      </a:lnTo>
                      <a:lnTo>
                        <a:pt x="1101558" y="226028"/>
                      </a:lnTo>
                      <a:lnTo>
                        <a:pt x="1102569" y="227322"/>
                      </a:lnTo>
                      <a:lnTo>
                        <a:pt x="1103597" y="228304"/>
                      </a:lnTo>
                      <a:lnTo>
                        <a:pt x="1104624" y="227322"/>
                      </a:lnTo>
                      <a:lnTo>
                        <a:pt x="1103254" y="226028"/>
                      </a:lnTo>
                      <a:lnTo>
                        <a:pt x="1103939" y="224064"/>
                      </a:lnTo>
                      <a:lnTo>
                        <a:pt x="1101216" y="222755"/>
                      </a:lnTo>
                      <a:lnTo>
                        <a:pt x="1100531" y="219170"/>
                      </a:lnTo>
                      <a:lnTo>
                        <a:pt x="1099161" y="218204"/>
                      </a:lnTo>
                      <a:lnTo>
                        <a:pt x="1099161" y="217549"/>
                      </a:lnTo>
                      <a:lnTo>
                        <a:pt x="1097464" y="216240"/>
                      </a:lnTo>
                      <a:lnTo>
                        <a:pt x="1097122" y="213637"/>
                      </a:lnTo>
                      <a:lnTo>
                        <a:pt x="1097791" y="212982"/>
                      </a:lnTo>
                      <a:lnTo>
                        <a:pt x="1097464" y="211018"/>
                      </a:lnTo>
                      <a:lnTo>
                        <a:pt x="1095410" y="209397"/>
                      </a:lnTo>
                      <a:lnTo>
                        <a:pt x="1095752" y="207760"/>
                      </a:lnTo>
                      <a:lnTo>
                        <a:pt x="1094725" y="206778"/>
                      </a:lnTo>
                      <a:lnTo>
                        <a:pt x="1097464" y="204830"/>
                      </a:lnTo>
                      <a:lnTo>
                        <a:pt x="1099503" y="204830"/>
                      </a:lnTo>
                      <a:lnTo>
                        <a:pt x="1101216" y="202866"/>
                      </a:lnTo>
                      <a:lnTo>
                        <a:pt x="1103939" y="202866"/>
                      </a:lnTo>
                      <a:lnTo>
                        <a:pt x="1104624" y="201884"/>
                      </a:lnTo>
                      <a:lnTo>
                        <a:pt x="1107348" y="203848"/>
                      </a:lnTo>
                      <a:lnTo>
                        <a:pt x="1109745" y="203848"/>
                      </a:lnTo>
                      <a:lnTo>
                        <a:pt x="1110773" y="204503"/>
                      </a:lnTo>
                      <a:lnTo>
                        <a:pt x="1112469" y="204830"/>
                      </a:lnTo>
                      <a:lnTo>
                        <a:pt x="1113496" y="204503"/>
                      </a:lnTo>
                      <a:lnTo>
                        <a:pt x="1111099" y="205469"/>
                      </a:lnTo>
                      <a:lnTo>
                        <a:pt x="1112469" y="206451"/>
                      </a:lnTo>
                      <a:lnTo>
                        <a:pt x="1110088" y="207106"/>
                      </a:lnTo>
                      <a:lnTo>
                        <a:pt x="1108033" y="206778"/>
                      </a:lnTo>
                      <a:lnTo>
                        <a:pt x="1105652" y="209397"/>
                      </a:lnTo>
                      <a:lnTo>
                        <a:pt x="1105652" y="210363"/>
                      </a:lnTo>
                      <a:lnTo>
                        <a:pt x="1106337" y="212655"/>
                      </a:lnTo>
                      <a:lnTo>
                        <a:pt x="1106337" y="214603"/>
                      </a:lnTo>
                      <a:lnTo>
                        <a:pt x="1107690" y="215258"/>
                      </a:lnTo>
                      <a:lnTo>
                        <a:pt x="1108033" y="216567"/>
                      </a:lnTo>
                      <a:lnTo>
                        <a:pt x="1110088" y="219170"/>
                      </a:lnTo>
                      <a:lnTo>
                        <a:pt x="1110088" y="219825"/>
                      </a:lnTo>
                      <a:lnTo>
                        <a:pt x="1110773" y="219825"/>
                      </a:lnTo>
                      <a:lnTo>
                        <a:pt x="1110088" y="220807"/>
                      </a:lnTo>
                      <a:lnTo>
                        <a:pt x="1112469" y="221461"/>
                      </a:lnTo>
                      <a:lnTo>
                        <a:pt x="1112811" y="223410"/>
                      </a:lnTo>
                      <a:lnTo>
                        <a:pt x="1112811" y="224392"/>
                      </a:lnTo>
                      <a:lnTo>
                        <a:pt x="1111784" y="225046"/>
                      </a:lnTo>
                      <a:lnTo>
                        <a:pt x="1112469" y="229286"/>
                      </a:lnTo>
                      <a:lnTo>
                        <a:pt x="1113154" y="229614"/>
                      </a:lnTo>
                      <a:lnTo>
                        <a:pt x="1114181" y="228304"/>
                      </a:lnTo>
                      <a:lnTo>
                        <a:pt x="1114866" y="228304"/>
                      </a:lnTo>
                      <a:lnTo>
                        <a:pt x="1116220" y="229941"/>
                      </a:lnTo>
                      <a:lnTo>
                        <a:pt x="1116905" y="231235"/>
                      </a:lnTo>
                      <a:lnTo>
                        <a:pt x="1115878" y="234181"/>
                      </a:lnTo>
                      <a:lnTo>
                        <a:pt x="1115878" y="237438"/>
                      </a:lnTo>
                      <a:lnTo>
                        <a:pt x="1116905" y="238748"/>
                      </a:lnTo>
                      <a:lnTo>
                        <a:pt x="1118275" y="237766"/>
                      </a:lnTo>
                      <a:lnTo>
                        <a:pt x="1119988" y="238093"/>
                      </a:lnTo>
                      <a:lnTo>
                        <a:pt x="1120314" y="239075"/>
                      </a:lnTo>
                      <a:lnTo>
                        <a:pt x="1119988" y="240369"/>
                      </a:lnTo>
                      <a:lnTo>
                        <a:pt x="1118618" y="240369"/>
                      </a:lnTo>
                      <a:lnTo>
                        <a:pt x="1116905" y="241351"/>
                      </a:lnTo>
                      <a:lnTo>
                        <a:pt x="1116563" y="241351"/>
                      </a:lnTo>
                      <a:lnTo>
                        <a:pt x="1114524" y="243642"/>
                      </a:lnTo>
                      <a:lnTo>
                        <a:pt x="1114181" y="245263"/>
                      </a:lnTo>
                      <a:lnTo>
                        <a:pt x="1111784" y="246245"/>
                      </a:lnTo>
                      <a:lnTo>
                        <a:pt x="1111441" y="247227"/>
                      </a:lnTo>
                      <a:lnTo>
                        <a:pt x="1110088" y="247554"/>
                      </a:lnTo>
                      <a:lnTo>
                        <a:pt x="1110088" y="249175"/>
                      </a:lnTo>
                      <a:lnTo>
                        <a:pt x="1109403" y="250485"/>
                      </a:lnTo>
                      <a:lnTo>
                        <a:pt x="1110088" y="252433"/>
                      </a:lnTo>
                      <a:lnTo>
                        <a:pt x="1111441" y="252121"/>
                      </a:lnTo>
                      <a:lnTo>
                        <a:pt x="1111441" y="254397"/>
                      </a:lnTo>
                      <a:lnTo>
                        <a:pt x="1109745" y="257327"/>
                      </a:lnTo>
                      <a:lnTo>
                        <a:pt x="1110088" y="258637"/>
                      </a:lnTo>
                      <a:lnTo>
                        <a:pt x="1111099" y="258964"/>
                      </a:lnTo>
                      <a:lnTo>
                        <a:pt x="1110773" y="262549"/>
                      </a:lnTo>
                      <a:lnTo>
                        <a:pt x="1111099" y="265479"/>
                      </a:lnTo>
                      <a:lnTo>
                        <a:pt x="1110088" y="266789"/>
                      </a:lnTo>
                      <a:lnTo>
                        <a:pt x="1108033" y="267443"/>
                      </a:lnTo>
                      <a:lnTo>
                        <a:pt x="1107690" y="269080"/>
                      </a:lnTo>
                      <a:lnTo>
                        <a:pt x="1108375" y="270047"/>
                      </a:lnTo>
                      <a:lnTo>
                        <a:pt x="1108033" y="273320"/>
                      </a:lnTo>
                      <a:lnTo>
                        <a:pt x="1107690" y="273959"/>
                      </a:lnTo>
                      <a:lnTo>
                        <a:pt x="1108033" y="275268"/>
                      </a:lnTo>
                      <a:lnTo>
                        <a:pt x="1109745" y="276905"/>
                      </a:lnTo>
                      <a:lnTo>
                        <a:pt x="1108375" y="276905"/>
                      </a:lnTo>
                      <a:lnTo>
                        <a:pt x="1108033" y="279835"/>
                      </a:lnTo>
                      <a:lnTo>
                        <a:pt x="1108375" y="280490"/>
                      </a:lnTo>
                      <a:lnTo>
                        <a:pt x="1108375" y="282766"/>
                      </a:lnTo>
                      <a:lnTo>
                        <a:pt x="1106663" y="284402"/>
                      </a:lnTo>
                      <a:lnTo>
                        <a:pt x="1108033" y="286366"/>
                      </a:lnTo>
                      <a:lnTo>
                        <a:pt x="1108033" y="289951"/>
                      </a:lnTo>
                      <a:lnTo>
                        <a:pt x="1109403" y="293209"/>
                      </a:lnTo>
                      <a:lnTo>
                        <a:pt x="1106337" y="298431"/>
                      </a:lnTo>
                      <a:lnTo>
                        <a:pt x="1108033" y="300706"/>
                      </a:lnTo>
                      <a:lnTo>
                        <a:pt x="1106337" y="300052"/>
                      </a:lnTo>
                      <a:lnTo>
                        <a:pt x="1102912" y="300706"/>
                      </a:lnTo>
                      <a:lnTo>
                        <a:pt x="1102912" y="303964"/>
                      </a:lnTo>
                      <a:lnTo>
                        <a:pt x="1103254" y="304946"/>
                      </a:lnTo>
                      <a:lnTo>
                        <a:pt x="1101216" y="307237"/>
                      </a:lnTo>
                      <a:lnTo>
                        <a:pt x="1097464" y="305601"/>
                      </a:lnTo>
                      <a:lnTo>
                        <a:pt x="1095752" y="307237"/>
                      </a:lnTo>
                      <a:lnTo>
                        <a:pt x="1095752" y="308204"/>
                      </a:lnTo>
                      <a:lnTo>
                        <a:pt x="1098133" y="308204"/>
                      </a:lnTo>
                      <a:lnTo>
                        <a:pt x="1101558" y="313098"/>
                      </a:lnTo>
                      <a:lnTo>
                        <a:pt x="1101558" y="317665"/>
                      </a:lnTo>
                      <a:lnTo>
                        <a:pt x="1100873" y="318975"/>
                      </a:lnTo>
                      <a:lnTo>
                        <a:pt x="1101558" y="320284"/>
                      </a:lnTo>
                      <a:lnTo>
                        <a:pt x="1099846" y="320611"/>
                      </a:lnTo>
                      <a:lnTo>
                        <a:pt x="1099503" y="323869"/>
                      </a:lnTo>
                      <a:lnTo>
                        <a:pt x="1097464" y="326145"/>
                      </a:lnTo>
                      <a:lnTo>
                        <a:pt x="1097122" y="330057"/>
                      </a:lnTo>
                      <a:lnTo>
                        <a:pt x="1098818" y="333330"/>
                      </a:lnTo>
                      <a:lnTo>
                        <a:pt x="1099503" y="339191"/>
                      </a:lnTo>
                      <a:lnTo>
                        <a:pt x="1102227" y="343431"/>
                      </a:lnTo>
                      <a:lnTo>
                        <a:pt x="1102227" y="346688"/>
                      </a:lnTo>
                      <a:lnTo>
                        <a:pt x="1106337" y="355495"/>
                      </a:lnTo>
                      <a:lnTo>
                        <a:pt x="1111441" y="364957"/>
                      </a:lnTo>
                      <a:lnTo>
                        <a:pt x="1116563" y="372781"/>
                      </a:lnTo>
                      <a:lnTo>
                        <a:pt x="1119303" y="375073"/>
                      </a:lnTo>
                      <a:lnTo>
                        <a:pt x="1119303" y="378003"/>
                      </a:lnTo>
                      <a:lnTo>
                        <a:pt x="1126120" y="385500"/>
                      </a:lnTo>
                      <a:lnTo>
                        <a:pt x="1133296" y="397892"/>
                      </a:lnTo>
                      <a:lnTo>
                        <a:pt x="1136704" y="399529"/>
                      </a:lnTo>
                      <a:lnTo>
                        <a:pt x="1139086" y="399529"/>
                      </a:lnTo>
                      <a:lnTo>
                        <a:pt x="1140456" y="398874"/>
                      </a:lnTo>
                      <a:lnTo>
                        <a:pt x="1139771" y="400511"/>
                      </a:lnTo>
                      <a:lnTo>
                        <a:pt x="1138058" y="401165"/>
                      </a:lnTo>
                      <a:lnTo>
                        <a:pt x="1136704" y="401165"/>
                      </a:lnTo>
                      <a:lnTo>
                        <a:pt x="1139086" y="405078"/>
                      </a:lnTo>
                      <a:lnTo>
                        <a:pt x="1142494" y="412575"/>
                      </a:lnTo>
                      <a:lnTo>
                        <a:pt x="1143179" y="415833"/>
                      </a:lnTo>
                      <a:lnTo>
                        <a:pt x="1145234" y="418779"/>
                      </a:lnTo>
                      <a:lnTo>
                        <a:pt x="1148985" y="419091"/>
                      </a:lnTo>
                      <a:lnTo>
                        <a:pt x="1149328" y="420400"/>
                      </a:lnTo>
                      <a:lnTo>
                        <a:pt x="1149328" y="422037"/>
                      </a:lnTo>
                      <a:lnTo>
                        <a:pt x="1150013" y="423330"/>
                      </a:lnTo>
                      <a:lnTo>
                        <a:pt x="1149328" y="425294"/>
                      </a:lnTo>
                      <a:lnTo>
                        <a:pt x="1151709" y="421382"/>
                      </a:lnTo>
                      <a:lnTo>
                        <a:pt x="1152394" y="417142"/>
                      </a:lnTo>
                      <a:lnTo>
                        <a:pt x="1152736" y="416815"/>
                      </a:lnTo>
                      <a:lnTo>
                        <a:pt x="1152736" y="415178"/>
                      </a:lnTo>
                      <a:lnTo>
                        <a:pt x="1155134" y="413230"/>
                      </a:lnTo>
                      <a:lnTo>
                        <a:pt x="1155476" y="411593"/>
                      </a:lnTo>
                      <a:lnTo>
                        <a:pt x="1155134" y="410611"/>
                      </a:lnTo>
                      <a:lnTo>
                        <a:pt x="1155803" y="408990"/>
                      </a:lnTo>
                      <a:lnTo>
                        <a:pt x="1156830" y="405078"/>
                      </a:lnTo>
                      <a:lnTo>
                        <a:pt x="1155803" y="403441"/>
                      </a:lnTo>
                      <a:lnTo>
                        <a:pt x="1156145" y="400511"/>
                      </a:lnTo>
                      <a:lnTo>
                        <a:pt x="1157858" y="399201"/>
                      </a:lnTo>
                      <a:lnTo>
                        <a:pt x="1156145" y="397580"/>
                      </a:lnTo>
                      <a:lnTo>
                        <a:pt x="1155476" y="397892"/>
                      </a:lnTo>
                      <a:lnTo>
                        <a:pt x="1154106" y="397580"/>
                      </a:lnTo>
                      <a:lnTo>
                        <a:pt x="1155134" y="396271"/>
                      </a:lnTo>
                      <a:lnTo>
                        <a:pt x="1153764" y="393980"/>
                      </a:lnTo>
                      <a:lnTo>
                        <a:pt x="1154449" y="394307"/>
                      </a:lnTo>
                      <a:lnTo>
                        <a:pt x="1155476" y="393652"/>
                      </a:lnTo>
                      <a:lnTo>
                        <a:pt x="1153764" y="392031"/>
                      </a:lnTo>
                      <a:lnTo>
                        <a:pt x="1154106" y="390722"/>
                      </a:lnTo>
                      <a:lnTo>
                        <a:pt x="1154449" y="388774"/>
                      </a:lnTo>
                      <a:lnTo>
                        <a:pt x="1152394" y="388774"/>
                      </a:lnTo>
                      <a:lnTo>
                        <a:pt x="1151040" y="387792"/>
                      </a:lnTo>
                      <a:lnTo>
                        <a:pt x="1152051" y="386155"/>
                      </a:lnTo>
                      <a:lnTo>
                        <a:pt x="1153764" y="387792"/>
                      </a:lnTo>
                      <a:lnTo>
                        <a:pt x="1156145" y="385500"/>
                      </a:lnTo>
                      <a:lnTo>
                        <a:pt x="1157515" y="385828"/>
                      </a:lnTo>
                      <a:lnTo>
                        <a:pt x="1159228" y="384207"/>
                      </a:lnTo>
                      <a:lnTo>
                        <a:pt x="1160924" y="382897"/>
                      </a:lnTo>
                      <a:lnTo>
                        <a:pt x="1161266" y="383225"/>
                      </a:lnTo>
                      <a:lnTo>
                        <a:pt x="1163664" y="383879"/>
                      </a:lnTo>
                      <a:lnTo>
                        <a:pt x="1162294" y="382243"/>
                      </a:lnTo>
                      <a:lnTo>
                        <a:pt x="1159570" y="380933"/>
                      </a:lnTo>
                      <a:lnTo>
                        <a:pt x="1159570" y="378985"/>
                      </a:lnTo>
                      <a:lnTo>
                        <a:pt x="1157173" y="377676"/>
                      </a:lnTo>
                      <a:lnTo>
                        <a:pt x="1155476" y="372454"/>
                      </a:lnTo>
                      <a:lnTo>
                        <a:pt x="1156830" y="367887"/>
                      </a:lnTo>
                      <a:lnTo>
                        <a:pt x="1155134" y="366266"/>
                      </a:lnTo>
                      <a:lnTo>
                        <a:pt x="1156145" y="364957"/>
                      </a:lnTo>
                      <a:lnTo>
                        <a:pt x="1156830" y="362681"/>
                      </a:lnTo>
                      <a:lnTo>
                        <a:pt x="1158543" y="359408"/>
                      </a:lnTo>
                      <a:lnTo>
                        <a:pt x="1159228" y="364302"/>
                      </a:lnTo>
                      <a:lnTo>
                        <a:pt x="1160581" y="364629"/>
                      </a:lnTo>
                      <a:lnTo>
                        <a:pt x="1163664" y="363008"/>
                      </a:lnTo>
                      <a:lnTo>
                        <a:pt x="1164006" y="363647"/>
                      </a:lnTo>
                      <a:lnTo>
                        <a:pt x="1169453" y="361699"/>
                      </a:lnTo>
                      <a:lnTo>
                        <a:pt x="1169453" y="359408"/>
                      </a:lnTo>
                      <a:lnTo>
                        <a:pt x="1170823" y="358114"/>
                      </a:lnTo>
                      <a:lnTo>
                        <a:pt x="1168785" y="356804"/>
                      </a:lnTo>
                      <a:lnTo>
                        <a:pt x="1165360" y="352237"/>
                      </a:lnTo>
                      <a:lnTo>
                        <a:pt x="1164006" y="352237"/>
                      </a:lnTo>
                      <a:lnTo>
                        <a:pt x="1159228" y="345395"/>
                      </a:lnTo>
                      <a:lnTo>
                        <a:pt x="1159228" y="343758"/>
                      </a:lnTo>
                      <a:lnTo>
                        <a:pt x="1157858" y="342449"/>
                      </a:lnTo>
                      <a:lnTo>
                        <a:pt x="1157515" y="336588"/>
                      </a:lnTo>
                      <a:lnTo>
                        <a:pt x="1157858" y="335606"/>
                      </a:lnTo>
                      <a:lnTo>
                        <a:pt x="1157173" y="332676"/>
                      </a:lnTo>
                      <a:lnTo>
                        <a:pt x="1158543" y="330712"/>
                      </a:lnTo>
                      <a:lnTo>
                        <a:pt x="1158543" y="328763"/>
                      </a:lnTo>
                      <a:lnTo>
                        <a:pt x="1156145" y="329091"/>
                      </a:lnTo>
                      <a:lnTo>
                        <a:pt x="1155803" y="327781"/>
                      </a:lnTo>
                      <a:lnTo>
                        <a:pt x="1157515" y="325490"/>
                      </a:lnTo>
                      <a:lnTo>
                        <a:pt x="1159228" y="324851"/>
                      </a:lnTo>
                      <a:lnTo>
                        <a:pt x="1159228" y="323869"/>
                      </a:lnTo>
                      <a:lnTo>
                        <a:pt x="1159228" y="323542"/>
                      </a:lnTo>
                      <a:lnTo>
                        <a:pt x="1160581" y="322232"/>
                      </a:lnTo>
                      <a:lnTo>
                        <a:pt x="1160924" y="323869"/>
                      </a:lnTo>
                      <a:lnTo>
                        <a:pt x="1160924" y="325817"/>
                      </a:lnTo>
                      <a:lnTo>
                        <a:pt x="1160239" y="327781"/>
                      </a:lnTo>
                      <a:lnTo>
                        <a:pt x="1160239" y="330384"/>
                      </a:lnTo>
                      <a:lnTo>
                        <a:pt x="1162979" y="331039"/>
                      </a:lnTo>
                      <a:lnTo>
                        <a:pt x="1165702" y="332676"/>
                      </a:lnTo>
                      <a:lnTo>
                        <a:pt x="1167072" y="332348"/>
                      </a:lnTo>
                      <a:lnTo>
                        <a:pt x="1167072" y="329730"/>
                      </a:lnTo>
                      <a:lnTo>
                        <a:pt x="1167757" y="328763"/>
                      </a:lnTo>
                      <a:lnTo>
                        <a:pt x="1166045" y="325817"/>
                      </a:lnTo>
                      <a:lnTo>
                        <a:pt x="1161951" y="322232"/>
                      </a:lnTo>
                      <a:lnTo>
                        <a:pt x="1161951" y="317993"/>
                      </a:lnTo>
                      <a:lnTo>
                        <a:pt x="1159570" y="317338"/>
                      </a:lnTo>
                      <a:lnTo>
                        <a:pt x="1159228" y="316683"/>
                      </a:lnTo>
                      <a:lnTo>
                        <a:pt x="1158885" y="317665"/>
                      </a:lnTo>
                      <a:lnTo>
                        <a:pt x="1157515" y="318975"/>
                      </a:lnTo>
                      <a:lnTo>
                        <a:pt x="1157515" y="319629"/>
                      </a:lnTo>
                      <a:lnTo>
                        <a:pt x="1156830" y="320611"/>
                      </a:lnTo>
                      <a:lnTo>
                        <a:pt x="1154449" y="319302"/>
                      </a:lnTo>
                      <a:lnTo>
                        <a:pt x="1154449" y="316044"/>
                      </a:lnTo>
                      <a:lnTo>
                        <a:pt x="1153421" y="314080"/>
                      </a:lnTo>
                      <a:lnTo>
                        <a:pt x="1151709" y="310822"/>
                      </a:lnTo>
                      <a:lnTo>
                        <a:pt x="1152736" y="309186"/>
                      </a:lnTo>
                      <a:lnTo>
                        <a:pt x="1153764" y="308531"/>
                      </a:lnTo>
                      <a:lnTo>
                        <a:pt x="1153421" y="306910"/>
                      </a:lnTo>
                      <a:lnTo>
                        <a:pt x="1154449" y="305273"/>
                      </a:lnTo>
                      <a:lnTo>
                        <a:pt x="1153421" y="304291"/>
                      </a:lnTo>
                      <a:lnTo>
                        <a:pt x="1153764" y="302998"/>
                      </a:lnTo>
                      <a:lnTo>
                        <a:pt x="1153764" y="301361"/>
                      </a:lnTo>
                      <a:lnTo>
                        <a:pt x="1152394" y="300379"/>
                      </a:lnTo>
                      <a:lnTo>
                        <a:pt x="1150698" y="301034"/>
                      </a:lnTo>
                      <a:lnTo>
                        <a:pt x="1147615" y="298431"/>
                      </a:lnTo>
                      <a:lnTo>
                        <a:pt x="1145577" y="298431"/>
                      </a:lnTo>
                      <a:lnTo>
                        <a:pt x="1144207" y="299724"/>
                      </a:lnTo>
                      <a:lnTo>
                        <a:pt x="1144207" y="301034"/>
                      </a:lnTo>
                      <a:lnTo>
                        <a:pt x="1146604" y="303325"/>
                      </a:lnTo>
                      <a:lnTo>
                        <a:pt x="1145919" y="304946"/>
                      </a:lnTo>
                      <a:lnTo>
                        <a:pt x="1145234" y="305928"/>
                      </a:lnTo>
                      <a:lnTo>
                        <a:pt x="1143179" y="304946"/>
                      </a:lnTo>
                      <a:lnTo>
                        <a:pt x="1140456" y="301688"/>
                      </a:lnTo>
                      <a:lnTo>
                        <a:pt x="1138743" y="300052"/>
                      </a:lnTo>
                      <a:lnTo>
                        <a:pt x="1137389" y="299397"/>
                      </a:lnTo>
                      <a:lnTo>
                        <a:pt x="1138401" y="298431"/>
                      </a:lnTo>
                      <a:lnTo>
                        <a:pt x="1136704" y="295157"/>
                      </a:lnTo>
                      <a:lnTo>
                        <a:pt x="1136704" y="293209"/>
                      </a:lnTo>
                      <a:lnTo>
                        <a:pt x="1136704" y="291900"/>
                      </a:lnTo>
                      <a:lnTo>
                        <a:pt x="1135677" y="290279"/>
                      </a:lnTo>
                      <a:lnTo>
                        <a:pt x="1136704" y="288969"/>
                      </a:lnTo>
                      <a:lnTo>
                        <a:pt x="1135677" y="286366"/>
                      </a:lnTo>
                      <a:lnTo>
                        <a:pt x="1137047" y="284730"/>
                      </a:lnTo>
                      <a:lnTo>
                        <a:pt x="1137047" y="283093"/>
                      </a:lnTo>
                      <a:lnTo>
                        <a:pt x="1137389" y="281145"/>
                      </a:lnTo>
                      <a:lnTo>
                        <a:pt x="1137389" y="278853"/>
                      </a:lnTo>
                      <a:lnTo>
                        <a:pt x="1136704" y="279508"/>
                      </a:lnTo>
                      <a:lnTo>
                        <a:pt x="1134992" y="277232"/>
                      </a:lnTo>
                      <a:lnTo>
                        <a:pt x="1135335" y="276578"/>
                      </a:lnTo>
                      <a:lnTo>
                        <a:pt x="1136704" y="276250"/>
                      </a:lnTo>
                      <a:lnTo>
                        <a:pt x="1138401" y="277232"/>
                      </a:lnTo>
                      <a:lnTo>
                        <a:pt x="1138401" y="276578"/>
                      </a:lnTo>
                      <a:lnTo>
                        <a:pt x="1137047" y="275268"/>
                      </a:lnTo>
                      <a:lnTo>
                        <a:pt x="1135677" y="273959"/>
                      </a:lnTo>
                      <a:lnTo>
                        <a:pt x="1136362" y="272992"/>
                      </a:lnTo>
                      <a:lnTo>
                        <a:pt x="1137047" y="272992"/>
                      </a:lnTo>
                      <a:lnTo>
                        <a:pt x="1136704" y="271683"/>
                      </a:lnTo>
                      <a:lnTo>
                        <a:pt x="1135335" y="270374"/>
                      </a:lnTo>
                      <a:lnTo>
                        <a:pt x="1133296" y="270047"/>
                      </a:lnTo>
                      <a:lnTo>
                        <a:pt x="1132953" y="268753"/>
                      </a:lnTo>
                      <a:lnTo>
                        <a:pt x="1133622" y="268425"/>
                      </a:lnTo>
                      <a:lnTo>
                        <a:pt x="1133296" y="266134"/>
                      </a:lnTo>
                      <a:lnTo>
                        <a:pt x="1131583" y="264513"/>
                      </a:lnTo>
                      <a:lnTo>
                        <a:pt x="1131926" y="263204"/>
                      </a:lnTo>
                      <a:lnTo>
                        <a:pt x="1132268" y="261567"/>
                      </a:lnTo>
                      <a:lnTo>
                        <a:pt x="1133296" y="260601"/>
                      </a:lnTo>
                      <a:lnTo>
                        <a:pt x="1131926" y="258964"/>
                      </a:lnTo>
                      <a:lnTo>
                        <a:pt x="1132268" y="257655"/>
                      </a:lnTo>
                      <a:lnTo>
                        <a:pt x="1133622" y="257655"/>
                      </a:lnTo>
                      <a:lnTo>
                        <a:pt x="1135335" y="258637"/>
                      </a:lnTo>
                      <a:lnTo>
                        <a:pt x="1136704" y="258309"/>
                      </a:lnTo>
                      <a:lnTo>
                        <a:pt x="1137389" y="255706"/>
                      </a:lnTo>
                      <a:lnTo>
                        <a:pt x="1138743" y="255706"/>
                      </a:lnTo>
                      <a:lnTo>
                        <a:pt x="1139771" y="257000"/>
                      </a:lnTo>
                      <a:lnTo>
                        <a:pt x="1140456" y="257000"/>
                      </a:lnTo>
                      <a:lnTo>
                        <a:pt x="1141826" y="258964"/>
                      </a:lnTo>
                      <a:lnTo>
                        <a:pt x="1143864" y="255052"/>
                      </a:lnTo>
                      <a:lnTo>
                        <a:pt x="1141826" y="254070"/>
                      </a:lnTo>
                      <a:lnTo>
                        <a:pt x="1142168" y="252433"/>
                      </a:lnTo>
                      <a:lnTo>
                        <a:pt x="1143522" y="251794"/>
                      </a:lnTo>
                      <a:lnTo>
                        <a:pt x="1145577" y="247882"/>
                      </a:lnTo>
                      <a:lnTo>
                        <a:pt x="1145577" y="245918"/>
                      </a:lnTo>
                      <a:lnTo>
                        <a:pt x="1146930" y="247554"/>
                      </a:lnTo>
                      <a:lnTo>
                        <a:pt x="1148643" y="248521"/>
                      </a:lnTo>
                      <a:lnTo>
                        <a:pt x="1148643" y="250485"/>
                      </a:lnTo>
                      <a:lnTo>
                        <a:pt x="1150698" y="256034"/>
                      </a:lnTo>
                      <a:lnTo>
                        <a:pt x="1152051" y="257327"/>
                      </a:lnTo>
                      <a:lnTo>
                        <a:pt x="1152736" y="256688"/>
                      </a:lnTo>
                      <a:lnTo>
                        <a:pt x="1153421" y="251794"/>
                      </a:lnTo>
                      <a:lnTo>
                        <a:pt x="1153764" y="250157"/>
                      </a:lnTo>
                      <a:lnTo>
                        <a:pt x="1153421" y="247882"/>
                      </a:lnTo>
                      <a:lnTo>
                        <a:pt x="1154449" y="246245"/>
                      </a:lnTo>
                      <a:lnTo>
                        <a:pt x="1153421" y="243954"/>
                      </a:lnTo>
                      <a:lnTo>
                        <a:pt x="1155134" y="244608"/>
                      </a:lnTo>
                      <a:lnTo>
                        <a:pt x="1156145" y="243642"/>
                      </a:lnTo>
                      <a:lnTo>
                        <a:pt x="1157173" y="240369"/>
                      </a:lnTo>
                      <a:lnTo>
                        <a:pt x="1158885" y="240369"/>
                      </a:lnTo>
                      <a:lnTo>
                        <a:pt x="1160924" y="237766"/>
                      </a:lnTo>
                      <a:lnTo>
                        <a:pt x="1162979" y="237438"/>
                      </a:lnTo>
                      <a:lnTo>
                        <a:pt x="1164006" y="238093"/>
                      </a:lnTo>
                      <a:lnTo>
                        <a:pt x="1167072" y="236129"/>
                      </a:lnTo>
                      <a:lnTo>
                        <a:pt x="1169453" y="236456"/>
                      </a:lnTo>
                      <a:lnTo>
                        <a:pt x="1174575" y="239402"/>
                      </a:lnTo>
                      <a:lnTo>
                        <a:pt x="1174917" y="241023"/>
                      </a:lnTo>
                      <a:lnTo>
                        <a:pt x="1176287" y="241351"/>
                      </a:lnTo>
                      <a:lnTo>
                        <a:pt x="1177999" y="241023"/>
                      </a:lnTo>
                      <a:lnTo>
                        <a:pt x="1179011" y="241351"/>
                      </a:lnTo>
                      <a:lnTo>
                        <a:pt x="1177999" y="242333"/>
                      </a:lnTo>
                      <a:lnTo>
                        <a:pt x="1180723" y="244936"/>
                      </a:lnTo>
                      <a:lnTo>
                        <a:pt x="1181408" y="244281"/>
                      </a:lnTo>
                      <a:lnTo>
                        <a:pt x="1183104" y="245918"/>
                      </a:lnTo>
                      <a:lnTo>
                        <a:pt x="1185159" y="245590"/>
                      </a:lnTo>
                      <a:lnTo>
                        <a:pt x="1186529" y="245918"/>
                      </a:lnTo>
                      <a:lnTo>
                        <a:pt x="1186529" y="244281"/>
                      </a:lnTo>
                      <a:lnTo>
                        <a:pt x="1184817" y="242005"/>
                      </a:lnTo>
                      <a:lnTo>
                        <a:pt x="1185844" y="240696"/>
                      </a:lnTo>
                      <a:lnTo>
                        <a:pt x="1185159" y="239402"/>
                      </a:lnTo>
                      <a:lnTo>
                        <a:pt x="1184132" y="239075"/>
                      </a:lnTo>
                      <a:lnTo>
                        <a:pt x="1184132" y="237438"/>
                      </a:lnTo>
                      <a:lnTo>
                        <a:pt x="1185159" y="235802"/>
                      </a:lnTo>
                      <a:lnTo>
                        <a:pt x="1186187" y="231562"/>
                      </a:lnTo>
                      <a:lnTo>
                        <a:pt x="1187540" y="228304"/>
                      </a:lnTo>
                      <a:lnTo>
                        <a:pt x="1186872" y="226683"/>
                      </a:lnTo>
                      <a:lnTo>
                        <a:pt x="1189253" y="224064"/>
                      </a:lnTo>
                      <a:lnTo>
                        <a:pt x="1188225" y="222755"/>
                      </a:lnTo>
                      <a:lnTo>
                        <a:pt x="1189595" y="221789"/>
                      </a:lnTo>
                      <a:lnTo>
                        <a:pt x="1188225" y="219170"/>
                      </a:lnTo>
                      <a:lnTo>
                        <a:pt x="1186872" y="218204"/>
                      </a:lnTo>
                      <a:lnTo>
                        <a:pt x="1186872" y="217549"/>
                      </a:lnTo>
                      <a:lnTo>
                        <a:pt x="1189595" y="217549"/>
                      </a:lnTo>
                      <a:lnTo>
                        <a:pt x="1190280" y="215258"/>
                      </a:lnTo>
                      <a:lnTo>
                        <a:pt x="1187540" y="214276"/>
                      </a:lnTo>
                      <a:lnTo>
                        <a:pt x="1186529" y="212655"/>
                      </a:lnTo>
                      <a:lnTo>
                        <a:pt x="1187883" y="212000"/>
                      </a:lnTo>
                      <a:lnTo>
                        <a:pt x="1188568" y="212982"/>
                      </a:lnTo>
                      <a:lnTo>
                        <a:pt x="1189938" y="212655"/>
                      </a:lnTo>
                      <a:lnTo>
                        <a:pt x="1190280" y="211345"/>
                      </a:lnTo>
                      <a:lnTo>
                        <a:pt x="1189595" y="210036"/>
                      </a:lnTo>
                      <a:lnTo>
                        <a:pt x="1191634" y="208415"/>
                      </a:lnTo>
                      <a:lnTo>
                        <a:pt x="1191634" y="207106"/>
                      </a:lnTo>
                      <a:lnTo>
                        <a:pt x="1190280" y="206124"/>
                      </a:lnTo>
                      <a:lnTo>
                        <a:pt x="1191634" y="205157"/>
                      </a:lnTo>
                      <a:lnTo>
                        <a:pt x="1193004" y="205469"/>
                      </a:lnTo>
                      <a:lnTo>
                        <a:pt x="1193689" y="203848"/>
                      </a:lnTo>
                      <a:lnTo>
                        <a:pt x="1194374" y="203193"/>
                      </a:lnTo>
                      <a:lnTo>
                        <a:pt x="1193346" y="202211"/>
                      </a:lnTo>
                      <a:lnTo>
                        <a:pt x="1195059" y="201884"/>
                      </a:lnTo>
                      <a:lnTo>
                        <a:pt x="1197098" y="199936"/>
                      </a:lnTo>
                      <a:lnTo>
                        <a:pt x="1196413" y="198626"/>
                      </a:lnTo>
                      <a:lnTo>
                        <a:pt x="1196755" y="196990"/>
                      </a:lnTo>
                      <a:lnTo>
                        <a:pt x="1197440" y="198299"/>
                      </a:lnTo>
                      <a:lnTo>
                        <a:pt x="1199153" y="196678"/>
                      </a:lnTo>
                      <a:lnTo>
                        <a:pt x="1198125" y="194059"/>
                      </a:lnTo>
                      <a:lnTo>
                        <a:pt x="1198125" y="191784"/>
                      </a:lnTo>
                      <a:lnTo>
                        <a:pt x="1199838" y="191784"/>
                      </a:lnTo>
                      <a:lnTo>
                        <a:pt x="1200180" y="192111"/>
                      </a:lnTo>
                      <a:lnTo>
                        <a:pt x="1201191" y="191456"/>
                      </a:lnTo>
                      <a:lnTo>
                        <a:pt x="1203931" y="188199"/>
                      </a:lnTo>
                      <a:lnTo>
                        <a:pt x="1202904" y="187544"/>
                      </a:lnTo>
                      <a:lnTo>
                        <a:pt x="1202904" y="185907"/>
                      </a:lnTo>
                      <a:lnTo>
                        <a:pt x="1204616" y="185907"/>
                      </a:lnTo>
                      <a:lnTo>
                        <a:pt x="1208025" y="183304"/>
                      </a:lnTo>
                      <a:lnTo>
                        <a:pt x="1206655" y="182322"/>
                      </a:lnTo>
                      <a:lnTo>
                        <a:pt x="1207340" y="181667"/>
                      </a:lnTo>
                      <a:lnTo>
                        <a:pt x="1209721" y="181667"/>
                      </a:lnTo>
                      <a:lnTo>
                        <a:pt x="1212461" y="180031"/>
                      </a:lnTo>
                      <a:lnTo>
                        <a:pt x="1211776" y="178737"/>
                      </a:lnTo>
                      <a:lnTo>
                        <a:pt x="1212118" y="177755"/>
                      </a:lnTo>
                      <a:lnTo>
                        <a:pt x="1213488" y="178737"/>
                      </a:lnTo>
                      <a:lnTo>
                        <a:pt x="1213831" y="180358"/>
                      </a:lnTo>
                      <a:lnTo>
                        <a:pt x="1215527" y="180686"/>
                      </a:lnTo>
                      <a:lnTo>
                        <a:pt x="1216897" y="180031"/>
                      </a:lnTo>
                      <a:lnTo>
                        <a:pt x="1218936" y="181013"/>
                      </a:lnTo>
                      <a:lnTo>
                        <a:pt x="1225769" y="181013"/>
                      </a:lnTo>
                      <a:lnTo>
                        <a:pt x="1227139" y="181995"/>
                      </a:lnTo>
                      <a:lnTo>
                        <a:pt x="1227808" y="181667"/>
                      </a:lnTo>
                      <a:lnTo>
                        <a:pt x="1227139" y="179064"/>
                      </a:lnTo>
                      <a:lnTo>
                        <a:pt x="1225427" y="177755"/>
                      </a:lnTo>
                      <a:lnTo>
                        <a:pt x="1225427" y="177100"/>
                      </a:lnTo>
                      <a:lnTo>
                        <a:pt x="1226797" y="176773"/>
                      </a:lnTo>
                      <a:lnTo>
                        <a:pt x="1226797" y="171240"/>
                      </a:lnTo>
                      <a:lnTo>
                        <a:pt x="1224057" y="167639"/>
                      </a:lnTo>
                      <a:lnTo>
                        <a:pt x="1222018" y="167312"/>
                      </a:lnTo>
                      <a:lnTo>
                        <a:pt x="1219278" y="164054"/>
                      </a:lnTo>
                      <a:lnTo>
                        <a:pt x="1220648" y="162760"/>
                      </a:lnTo>
                      <a:lnTo>
                        <a:pt x="1217924" y="160796"/>
                      </a:lnTo>
                      <a:lnTo>
                        <a:pt x="1213831" y="159814"/>
                      </a:lnTo>
                      <a:lnTo>
                        <a:pt x="1209378" y="157211"/>
                      </a:lnTo>
                      <a:lnTo>
                        <a:pt x="1207682" y="154593"/>
                      </a:lnTo>
                      <a:lnTo>
                        <a:pt x="1207340" y="156229"/>
                      </a:lnTo>
                      <a:lnTo>
                        <a:pt x="1205970" y="155902"/>
                      </a:lnTo>
                      <a:lnTo>
                        <a:pt x="1205285" y="156229"/>
                      </a:lnTo>
                      <a:lnTo>
                        <a:pt x="1204942" y="158193"/>
                      </a:lnTo>
                      <a:lnTo>
                        <a:pt x="1202561" y="158832"/>
                      </a:lnTo>
                      <a:lnTo>
                        <a:pt x="1201876" y="157539"/>
                      </a:lnTo>
                      <a:lnTo>
                        <a:pt x="1201876" y="155575"/>
                      </a:lnTo>
                      <a:lnTo>
                        <a:pt x="1203931" y="154265"/>
                      </a:lnTo>
                      <a:lnTo>
                        <a:pt x="1202561" y="152644"/>
                      </a:lnTo>
                      <a:lnTo>
                        <a:pt x="1203246" y="151662"/>
                      </a:lnTo>
                      <a:lnTo>
                        <a:pt x="1204274" y="151662"/>
                      </a:lnTo>
                      <a:lnTo>
                        <a:pt x="1205627" y="152972"/>
                      </a:lnTo>
                      <a:lnTo>
                        <a:pt x="1201876" y="147423"/>
                      </a:lnTo>
                      <a:lnTo>
                        <a:pt x="1199153" y="145147"/>
                      </a:lnTo>
                      <a:lnTo>
                        <a:pt x="1199153" y="147750"/>
                      </a:lnTo>
                      <a:lnTo>
                        <a:pt x="1199153" y="148405"/>
                      </a:lnTo>
                      <a:lnTo>
                        <a:pt x="1198125" y="148405"/>
                      </a:lnTo>
                      <a:lnTo>
                        <a:pt x="1194716" y="145147"/>
                      </a:lnTo>
                      <a:lnTo>
                        <a:pt x="1194716" y="143510"/>
                      </a:lnTo>
                      <a:lnTo>
                        <a:pt x="1196413" y="144165"/>
                      </a:lnTo>
                      <a:lnTo>
                        <a:pt x="1195401" y="142528"/>
                      </a:lnTo>
                      <a:lnTo>
                        <a:pt x="1190623" y="138616"/>
                      </a:lnTo>
                      <a:lnTo>
                        <a:pt x="1189938" y="138616"/>
                      </a:lnTo>
                      <a:lnTo>
                        <a:pt x="1190280" y="139925"/>
                      </a:lnTo>
                      <a:lnTo>
                        <a:pt x="1189595" y="141546"/>
                      </a:lnTo>
                      <a:lnTo>
                        <a:pt x="1186872" y="141874"/>
                      </a:lnTo>
                      <a:lnTo>
                        <a:pt x="1184817" y="139925"/>
                      </a:lnTo>
                      <a:lnTo>
                        <a:pt x="1182762" y="139598"/>
                      </a:lnTo>
                      <a:lnTo>
                        <a:pt x="1180381" y="136013"/>
                      </a:lnTo>
                      <a:lnTo>
                        <a:pt x="1180381" y="134703"/>
                      </a:lnTo>
                      <a:lnTo>
                        <a:pt x="1179353" y="133721"/>
                      </a:lnTo>
                      <a:lnTo>
                        <a:pt x="1177657" y="134376"/>
                      </a:lnTo>
                      <a:lnTo>
                        <a:pt x="1174575" y="136667"/>
                      </a:lnTo>
                      <a:lnTo>
                        <a:pt x="1174575" y="137634"/>
                      </a:lnTo>
                      <a:lnTo>
                        <a:pt x="1172878" y="136995"/>
                      </a:lnTo>
                      <a:lnTo>
                        <a:pt x="1171508" y="137961"/>
                      </a:lnTo>
                      <a:lnTo>
                        <a:pt x="1171508" y="141546"/>
                      </a:lnTo>
                      <a:lnTo>
                        <a:pt x="1172536" y="142528"/>
                      </a:lnTo>
                      <a:lnTo>
                        <a:pt x="1170823" y="141546"/>
                      </a:lnTo>
                      <a:lnTo>
                        <a:pt x="1169453" y="138289"/>
                      </a:lnTo>
                      <a:lnTo>
                        <a:pt x="1170138" y="136013"/>
                      </a:lnTo>
                      <a:lnTo>
                        <a:pt x="1167415" y="134376"/>
                      </a:lnTo>
                      <a:lnTo>
                        <a:pt x="1166387" y="131773"/>
                      </a:lnTo>
                      <a:lnTo>
                        <a:pt x="1165702" y="131773"/>
                      </a:lnTo>
                      <a:lnTo>
                        <a:pt x="1167415" y="131446"/>
                      </a:lnTo>
                      <a:lnTo>
                        <a:pt x="1169127" y="133394"/>
                      </a:lnTo>
                      <a:lnTo>
                        <a:pt x="1169127" y="131446"/>
                      </a:lnTo>
                      <a:lnTo>
                        <a:pt x="1171166" y="131446"/>
                      </a:lnTo>
                      <a:lnTo>
                        <a:pt x="1172878" y="132100"/>
                      </a:lnTo>
                      <a:lnTo>
                        <a:pt x="1175260" y="130464"/>
                      </a:lnTo>
                      <a:lnTo>
                        <a:pt x="1174575" y="128827"/>
                      </a:lnTo>
                      <a:lnTo>
                        <a:pt x="1169453" y="126879"/>
                      </a:lnTo>
                      <a:lnTo>
                        <a:pt x="1168100" y="128827"/>
                      </a:lnTo>
                      <a:lnTo>
                        <a:pt x="1165702" y="128827"/>
                      </a:lnTo>
                      <a:lnTo>
                        <a:pt x="1163321" y="128188"/>
                      </a:lnTo>
                      <a:lnTo>
                        <a:pt x="1165702" y="128188"/>
                      </a:lnTo>
                      <a:lnTo>
                        <a:pt x="1167415" y="126224"/>
                      </a:lnTo>
                      <a:lnTo>
                        <a:pt x="1169127" y="125569"/>
                      </a:lnTo>
                      <a:lnTo>
                        <a:pt x="1170823" y="126551"/>
                      </a:lnTo>
                      <a:lnTo>
                        <a:pt x="1173221" y="126879"/>
                      </a:lnTo>
                      <a:lnTo>
                        <a:pt x="1175260" y="128515"/>
                      </a:lnTo>
                      <a:lnTo>
                        <a:pt x="1177999" y="131446"/>
                      </a:lnTo>
                      <a:lnTo>
                        <a:pt x="1180038" y="131446"/>
                      </a:lnTo>
                      <a:lnTo>
                        <a:pt x="1181066" y="133067"/>
                      </a:lnTo>
                      <a:lnTo>
                        <a:pt x="1182093" y="133394"/>
                      </a:lnTo>
                      <a:lnTo>
                        <a:pt x="1184474" y="132100"/>
                      </a:lnTo>
                      <a:lnTo>
                        <a:pt x="1185159" y="133394"/>
                      </a:lnTo>
                      <a:lnTo>
                        <a:pt x="1189595" y="130136"/>
                      </a:lnTo>
                      <a:lnTo>
                        <a:pt x="1189938" y="130791"/>
                      </a:lnTo>
                      <a:lnTo>
                        <a:pt x="1189595" y="132428"/>
                      </a:lnTo>
                      <a:lnTo>
                        <a:pt x="1191308" y="131446"/>
                      </a:lnTo>
                      <a:lnTo>
                        <a:pt x="1191308" y="129154"/>
                      </a:lnTo>
                      <a:lnTo>
                        <a:pt x="1193346" y="125897"/>
                      </a:lnTo>
                      <a:lnTo>
                        <a:pt x="1193004" y="124915"/>
                      </a:lnTo>
                      <a:lnTo>
                        <a:pt x="1193004" y="122312"/>
                      </a:lnTo>
                      <a:lnTo>
                        <a:pt x="1191976" y="118727"/>
                      </a:lnTo>
                      <a:lnTo>
                        <a:pt x="1193689" y="112850"/>
                      </a:lnTo>
                      <a:lnTo>
                        <a:pt x="1193689" y="109265"/>
                      </a:lnTo>
                      <a:lnTo>
                        <a:pt x="1191976" y="107301"/>
                      </a:lnTo>
                      <a:lnTo>
                        <a:pt x="1191308" y="105353"/>
                      </a:lnTo>
                      <a:lnTo>
                        <a:pt x="1188568" y="103062"/>
                      </a:lnTo>
                      <a:lnTo>
                        <a:pt x="1187198" y="100459"/>
                      </a:lnTo>
                      <a:lnTo>
                        <a:pt x="1188225" y="100459"/>
                      </a:lnTo>
                      <a:lnTo>
                        <a:pt x="1189938" y="102423"/>
                      </a:lnTo>
                      <a:lnTo>
                        <a:pt x="1190280" y="102423"/>
                      </a:lnTo>
                      <a:lnTo>
                        <a:pt x="1189595" y="99804"/>
                      </a:lnTo>
                      <a:lnTo>
                        <a:pt x="1186872" y="98822"/>
                      </a:lnTo>
                      <a:lnTo>
                        <a:pt x="1184817" y="99477"/>
                      </a:lnTo>
                      <a:lnTo>
                        <a:pt x="1181066" y="98822"/>
                      </a:lnTo>
                      <a:lnTo>
                        <a:pt x="1175944" y="92634"/>
                      </a:lnTo>
                      <a:lnTo>
                        <a:pt x="1174575" y="91652"/>
                      </a:lnTo>
                      <a:lnTo>
                        <a:pt x="1174917" y="90670"/>
                      </a:lnTo>
                      <a:lnTo>
                        <a:pt x="1177657" y="90670"/>
                      </a:lnTo>
                      <a:lnTo>
                        <a:pt x="1178326" y="88394"/>
                      </a:lnTo>
                      <a:lnTo>
                        <a:pt x="1176972" y="87412"/>
                      </a:lnTo>
                      <a:lnTo>
                        <a:pt x="1174917" y="87412"/>
                      </a:lnTo>
                      <a:lnTo>
                        <a:pt x="1174232" y="86430"/>
                      </a:lnTo>
                      <a:lnTo>
                        <a:pt x="1175260" y="85791"/>
                      </a:lnTo>
                      <a:lnTo>
                        <a:pt x="1174575" y="83172"/>
                      </a:lnTo>
                      <a:lnTo>
                        <a:pt x="1174917" y="82845"/>
                      </a:lnTo>
                      <a:lnTo>
                        <a:pt x="1176972" y="85136"/>
                      </a:lnTo>
                      <a:lnTo>
                        <a:pt x="1180038" y="86757"/>
                      </a:lnTo>
                      <a:lnTo>
                        <a:pt x="1180381" y="85791"/>
                      </a:lnTo>
                      <a:lnTo>
                        <a:pt x="1179353" y="84482"/>
                      </a:lnTo>
                      <a:lnTo>
                        <a:pt x="1179353" y="82845"/>
                      </a:lnTo>
                      <a:lnTo>
                        <a:pt x="1178668" y="81551"/>
                      </a:lnTo>
                      <a:lnTo>
                        <a:pt x="1179696" y="80897"/>
                      </a:lnTo>
                      <a:lnTo>
                        <a:pt x="1180381" y="81863"/>
                      </a:lnTo>
                      <a:lnTo>
                        <a:pt x="1181066" y="83172"/>
                      </a:lnTo>
                      <a:lnTo>
                        <a:pt x="1182762" y="83500"/>
                      </a:lnTo>
                      <a:lnTo>
                        <a:pt x="1183447" y="88067"/>
                      </a:lnTo>
                      <a:lnTo>
                        <a:pt x="1183104" y="89376"/>
                      </a:lnTo>
                      <a:lnTo>
                        <a:pt x="1187883" y="92634"/>
                      </a:lnTo>
                      <a:lnTo>
                        <a:pt x="1189595" y="91652"/>
                      </a:lnTo>
                      <a:lnTo>
                        <a:pt x="1191634" y="92634"/>
                      </a:lnTo>
                      <a:lnTo>
                        <a:pt x="1191634" y="95892"/>
                      </a:lnTo>
                      <a:lnTo>
                        <a:pt x="1193346" y="95892"/>
                      </a:lnTo>
                      <a:lnTo>
                        <a:pt x="1196755" y="91324"/>
                      </a:lnTo>
                      <a:lnTo>
                        <a:pt x="1197440" y="89376"/>
                      </a:lnTo>
                      <a:lnTo>
                        <a:pt x="1196755" y="87412"/>
                      </a:lnTo>
                      <a:lnTo>
                        <a:pt x="1197098" y="83500"/>
                      </a:lnTo>
                      <a:lnTo>
                        <a:pt x="1196755" y="81863"/>
                      </a:lnTo>
                      <a:lnTo>
                        <a:pt x="1197440" y="83500"/>
                      </a:lnTo>
                      <a:lnTo>
                        <a:pt x="1197440" y="86103"/>
                      </a:lnTo>
                      <a:lnTo>
                        <a:pt x="1198810" y="86103"/>
                      </a:lnTo>
                      <a:lnTo>
                        <a:pt x="1200506" y="84482"/>
                      </a:lnTo>
                      <a:lnTo>
                        <a:pt x="1203589" y="83500"/>
                      </a:lnTo>
                      <a:lnTo>
                        <a:pt x="1203931" y="81551"/>
                      </a:lnTo>
                      <a:lnTo>
                        <a:pt x="1206997" y="82518"/>
                      </a:lnTo>
                      <a:lnTo>
                        <a:pt x="1206655" y="83172"/>
                      </a:lnTo>
                      <a:lnTo>
                        <a:pt x="1206997" y="84154"/>
                      </a:lnTo>
                      <a:lnTo>
                        <a:pt x="1211776" y="87412"/>
                      </a:lnTo>
                      <a:lnTo>
                        <a:pt x="1212461" y="87739"/>
                      </a:lnTo>
                      <a:lnTo>
                        <a:pt x="1213488" y="90031"/>
                      </a:lnTo>
                      <a:lnTo>
                        <a:pt x="1213488" y="90997"/>
                      </a:lnTo>
                      <a:lnTo>
                        <a:pt x="1214157" y="91324"/>
                      </a:lnTo>
                      <a:lnTo>
                        <a:pt x="1218267" y="90670"/>
                      </a:lnTo>
                      <a:lnTo>
                        <a:pt x="1218936" y="90997"/>
                      </a:lnTo>
                      <a:lnTo>
                        <a:pt x="1218936" y="91652"/>
                      </a:lnTo>
                      <a:lnTo>
                        <a:pt x="1219278" y="91652"/>
                      </a:lnTo>
                      <a:lnTo>
                        <a:pt x="1220991" y="90031"/>
                      </a:lnTo>
                      <a:lnTo>
                        <a:pt x="1220306" y="88394"/>
                      </a:lnTo>
                      <a:lnTo>
                        <a:pt x="1220648" y="88067"/>
                      </a:lnTo>
                      <a:lnTo>
                        <a:pt x="1222018" y="88067"/>
                      </a:lnTo>
                      <a:lnTo>
                        <a:pt x="1221333" y="85791"/>
                      </a:lnTo>
                      <a:lnTo>
                        <a:pt x="1222703" y="86103"/>
                      </a:lnTo>
                      <a:lnTo>
                        <a:pt x="1223714" y="87412"/>
                      </a:lnTo>
                      <a:lnTo>
                        <a:pt x="1223029" y="88394"/>
                      </a:lnTo>
                      <a:lnTo>
                        <a:pt x="1224742" y="88394"/>
                      </a:lnTo>
                      <a:lnTo>
                        <a:pt x="1226454" y="87739"/>
                      </a:lnTo>
                      <a:lnTo>
                        <a:pt x="1230890" y="88067"/>
                      </a:lnTo>
                      <a:lnTo>
                        <a:pt x="1232244" y="89049"/>
                      </a:lnTo>
                      <a:lnTo>
                        <a:pt x="1233271" y="89049"/>
                      </a:lnTo>
                      <a:lnTo>
                        <a:pt x="1233956" y="89703"/>
                      </a:lnTo>
                      <a:lnTo>
                        <a:pt x="1234641" y="89703"/>
                      </a:lnTo>
                      <a:lnTo>
                        <a:pt x="1236011" y="88394"/>
                      </a:lnTo>
                      <a:lnTo>
                        <a:pt x="1234984" y="85136"/>
                      </a:lnTo>
                      <a:lnTo>
                        <a:pt x="1236011" y="85791"/>
                      </a:lnTo>
                      <a:lnTo>
                        <a:pt x="1238050" y="88394"/>
                      </a:lnTo>
                      <a:lnTo>
                        <a:pt x="1240774" y="87412"/>
                      </a:lnTo>
                      <a:lnTo>
                        <a:pt x="1240774" y="86103"/>
                      </a:lnTo>
                      <a:lnTo>
                        <a:pt x="1239420" y="83500"/>
                      </a:lnTo>
                      <a:lnTo>
                        <a:pt x="1237365" y="83827"/>
                      </a:lnTo>
                      <a:lnTo>
                        <a:pt x="1235326" y="82518"/>
                      </a:lnTo>
                      <a:lnTo>
                        <a:pt x="1236338" y="80897"/>
                      </a:lnTo>
                      <a:lnTo>
                        <a:pt x="1238050" y="81551"/>
                      </a:lnTo>
                      <a:lnTo>
                        <a:pt x="1239420" y="81224"/>
                      </a:lnTo>
                      <a:lnTo>
                        <a:pt x="1239420" y="78933"/>
                      </a:lnTo>
                      <a:lnTo>
                        <a:pt x="1237708" y="78278"/>
                      </a:lnTo>
                      <a:lnTo>
                        <a:pt x="1236338" y="77623"/>
                      </a:lnTo>
                      <a:lnTo>
                        <a:pt x="1235326" y="78278"/>
                      </a:lnTo>
                      <a:lnTo>
                        <a:pt x="1235326" y="79915"/>
                      </a:lnTo>
                      <a:lnTo>
                        <a:pt x="1234299" y="78933"/>
                      </a:lnTo>
                      <a:lnTo>
                        <a:pt x="1232244" y="79260"/>
                      </a:lnTo>
                      <a:lnTo>
                        <a:pt x="1232586" y="76657"/>
                      </a:lnTo>
                      <a:lnTo>
                        <a:pt x="1231233" y="75675"/>
                      </a:lnTo>
                      <a:lnTo>
                        <a:pt x="1229520" y="76002"/>
                      </a:lnTo>
                      <a:lnTo>
                        <a:pt x="1229520" y="77623"/>
                      </a:lnTo>
                      <a:lnTo>
                        <a:pt x="1228835" y="76330"/>
                      </a:lnTo>
                      <a:lnTo>
                        <a:pt x="1228835" y="75020"/>
                      </a:lnTo>
                      <a:lnTo>
                        <a:pt x="1230890" y="74366"/>
                      </a:lnTo>
                      <a:lnTo>
                        <a:pt x="1230548" y="71435"/>
                      </a:lnTo>
                      <a:lnTo>
                        <a:pt x="1229178" y="71108"/>
                      </a:lnTo>
                      <a:lnTo>
                        <a:pt x="1231233" y="69471"/>
                      </a:lnTo>
                      <a:lnTo>
                        <a:pt x="1230205" y="66868"/>
                      </a:lnTo>
                      <a:lnTo>
                        <a:pt x="1230548" y="65886"/>
                      </a:lnTo>
                      <a:lnTo>
                        <a:pt x="1227808" y="63611"/>
                      </a:lnTo>
                      <a:lnTo>
                        <a:pt x="1225769" y="63938"/>
                      </a:lnTo>
                      <a:lnTo>
                        <a:pt x="1223714" y="66214"/>
                      </a:lnTo>
                      <a:lnTo>
                        <a:pt x="1224057" y="63283"/>
                      </a:lnTo>
                      <a:lnTo>
                        <a:pt x="1225769" y="62629"/>
                      </a:lnTo>
                      <a:lnTo>
                        <a:pt x="1224057" y="60026"/>
                      </a:lnTo>
                      <a:lnTo>
                        <a:pt x="1224057" y="58389"/>
                      </a:lnTo>
                      <a:lnTo>
                        <a:pt x="1223372" y="58389"/>
                      </a:lnTo>
                      <a:lnTo>
                        <a:pt x="1222018" y="59698"/>
                      </a:lnTo>
                      <a:lnTo>
                        <a:pt x="1220991" y="58389"/>
                      </a:lnTo>
                      <a:lnTo>
                        <a:pt x="1218936" y="58389"/>
                      </a:lnTo>
                      <a:lnTo>
                        <a:pt x="1216554" y="58716"/>
                      </a:lnTo>
                      <a:lnTo>
                        <a:pt x="1218593" y="57080"/>
                      </a:lnTo>
                      <a:lnTo>
                        <a:pt x="1220991" y="57080"/>
                      </a:lnTo>
                      <a:lnTo>
                        <a:pt x="1223372" y="55459"/>
                      </a:lnTo>
                      <a:lnTo>
                        <a:pt x="1224057" y="56425"/>
                      </a:lnTo>
                      <a:lnTo>
                        <a:pt x="1225769" y="53495"/>
                      </a:lnTo>
                      <a:lnTo>
                        <a:pt x="1227808" y="53167"/>
                      </a:lnTo>
                      <a:lnTo>
                        <a:pt x="1228493" y="51546"/>
                      </a:lnTo>
                      <a:lnTo>
                        <a:pt x="1227139" y="49909"/>
                      </a:lnTo>
                      <a:lnTo>
                        <a:pt x="1222703" y="48927"/>
                      </a:lnTo>
                      <a:lnTo>
                        <a:pt x="1225769" y="48600"/>
                      </a:lnTo>
                      <a:lnTo>
                        <a:pt x="1228835" y="48600"/>
                      </a:lnTo>
                      <a:lnTo>
                        <a:pt x="1229520" y="47306"/>
                      </a:lnTo>
                      <a:lnTo>
                        <a:pt x="1228835" y="45342"/>
                      </a:lnTo>
                      <a:lnTo>
                        <a:pt x="1226797" y="44688"/>
                      </a:lnTo>
                      <a:lnTo>
                        <a:pt x="1225427" y="42412"/>
                      </a:lnTo>
                      <a:lnTo>
                        <a:pt x="1223714" y="43067"/>
                      </a:lnTo>
                      <a:lnTo>
                        <a:pt x="1223372" y="41757"/>
                      </a:lnTo>
                      <a:lnTo>
                        <a:pt x="1224057" y="39139"/>
                      </a:lnTo>
                      <a:lnTo>
                        <a:pt x="1222361" y="34260"/>
                      </a:lnTo>
                      <a:lnTo>
                        <a:pt x="1222703" y="33278"/>
                      </a:lnTo>
                      <a:lnTo>
                        <a:pt x="1223714" y="31969"/>
                      </a:lnTo>
                      <a:lnTo>
                        <a:pt x="1223714" y="30659"/>
                      </a:lnTo>
                      <a:lnTo>
                        <a:pt x="1222018" y="29693"/>
                      </a:lnTo>
                      <a:lnTo>
                        <a:pt x="1220306" y="31969"/>
                      </a:lnTo>
                      <a:lnTo>
                        <a:pt x="1218593" y="33278"/>
                      </a:lnTo>
                      <a:lnTo>
                        <a:pt x="1218593" y="30659"/>
                      </a:lnTo>
                      <a:lnTo>
                        <a:pt x="1216897" y="30659"/>
                      </a:lnTo>
                      <a:lnTo>
                        <a:pt x="1216897" y="31969"/>
                      </a:lnTo>
                      <a:lnTo>
                        <a:pt x="1215527" y="32296"/>
                      </a:lnTo>
                      <a:lnTo>
                        <a:pt x="1215185" y="31641"/>
                      </a:lnTo>
                      <a:lnTo>
                        <a:pt x="1215527" y="29366"/>
                      </a:lnTo>
                      <a:lnTo>
                        <a:pt x="1209721" y="28711"/>
                      </a:lnTo>
                      <a:lnTo>
                        <a:pt x="1208367" y="29366"/>
                      </a:lnTo>
                      <a:lnTo>
                        <a:pt x="1205627" y="29038"/>
                      </a:lnTo>
                      <a:lnTo>
                        <a:pt x="1203931" y="27402"/>
                      </a:lnTo>
                      <a:lnTo>
                        <a:pt x="1203589" y="26747"/>
                      </a:lnTo>
                      <a:lnTo>
                        <a:pt x="1201876" y="26108"/>
                      </a:lnTo>
                      <a:lnTo>
                        <a:pt x="1201191" y="26747"/>
                      </a:lnTo>
                      <a:lnTo>
                        <a:pt x="1200180" y="25453"/>
                      </a:lnTo>
                      <a:lnTo>
                        <a:pt x="1198468" y="25453"/>
                      </a:lnTo>
                      <a:lnTo>
                        <a:pt x="1196755" y="27729"/>
                      </a:lnTo>
                      <a:lnTo>
                        <a:pt x="1195059" y="28384"/>
                      </a:lnTo>
                      <a:lnTo>
                        <a:pt x="1194374" y="28711"/>
                      </a:lnTo>
                      <a:lnTo>
                        <a:pt x="1193346" y="29366"/>
                      </a:lnTo>
                      <a:lnTo>
                        <a:pt x="1195401" y="29366"/>
                      </a:lnTo>
                      <a:lnTo>
                        <a:pt x="1194716" y="30659"/>
                      </a:lnTo>
                      <a:lnTo>
                        <a:pt x="1192661" y="31969"/>
                      </a:lnTo>
                      <a:lnTo>
                        <a:pt x="1191634" y="31969"/>
                      </a:lnTo>
                      <a:lnTo>
                        <a:pt x="1191976" y="33605"/>
                      </a:lnTo>
                      <a:lnTo>
                        <a:pt x="1193689" y="34899"/>
                      </a:lnTo>
                      <a:lnTo>
                        <a:pt x="1193346" y="35554"/>
                      </a:lnTo>
                      <a:lnTo>
                        <a:pt x="1191634" y="35226"/>
                      </a:lnTo>
                      <a:lnTo>
                        <a:pt x="1190280" y="31969"/>
                      </a:lnTo>
                      <a:lnTo>
                        <a:pt x="1190965" y="30987"/>
                      </a:lnTo>
                      <a:lnTo>
                        <a:pt x="1189595" y="31641"/>
                      </a:lnTo>
                      <a:lnTo>
                        <a:pt x="1186872" y="34899"/>
                      </a:lnTo>
                      <a:lnTo>
                        <a:pt x="1185844" y="37190"/>
                      </a:lnTo>
                      <a:lnTo>
                        <a:pt x="1184132" y="38827"/>
                      </a:lnTo>
                      <a:lnTo>
                        <a:pt x="1184474" y="39793"/>
                      </a:lnTo>
                      <a:lnTo>
                        <a:pt x="1186872" y="37518"/>
                      </a:lnTo>
                      <a:lnTo>
                        <a:pt x="1188225" y="37518"/>
                      </a:lnTo>
                      <a:lnTo>
                        <a:pt x="1189253" y="39139"/>
                      </a:lnTo>
                      <a:lnTo>
                        <a:pt x="1190965" y="40775"/>
                      </a:lnTo>
                      <a:lnTo>
                        <a:pt x="1194374" y="43378"/>
                      </a:lnTo>
                      <a:lnTo>
                        <a:pt x="1194716" y="45342"/>
                      </a:lnTo>
                      <a:lnTo>
                        <a:pt x="1193346" y="46652"/>
                      </a:lnTo>
                      <a:lnTo>
                        <a:pt x="1193689" y="48273"/>
                      </a:lnTo>
                      <a:lnTo>
                        <a:pt x="1196413" y="47946"/>
                      </a:lnTo>
                      <a:lnTo>
                        <a:pt x="1198810" y="46652"/>
                      </a:lnTo>
                      <a:lnTo>
                        <a:pt x="1200180" y="48273"/>
                      </a:lnTo>
                      <a:lnTo>
                        <a:pt x="1200180" y="49909"/>
                      </a:lnTo>
                      <a:lnTo>
                        <a:pt x="1201534" y="52840"/>
                      </a:lnTo>
                      <a:lnTo>
                        <a:pt x="1201534" y="53495"/>
                      </a:lnTo>
                      <a:lnTo>
                        <a:pt x="1199838" y="51858"/>
                      </a:lnTo>
                      <a:lnTo>
                        <a:pt x="1198468" y="49582"/>
                      </a:lnTo>
                      <a:lnTo>
                        <a:pt x="1197098" y="48927"/>
                      </a:lnTo>
                      <a:lnTo>
                        <a:pt x="1196413" y="50564"/>
                      </a:lnTo>
                      <a:lnTo>
                        <a:pt x="1196755" y="52185"/>
                      </a:lnTo>
                      <a:lnTo>
                        <a:pt x="1197783" y="52840"/>
                      </a:lnTo>
                      <a:lnTo>
                        <a:pt x="1197098" y="53167"/>
                      </a:lnTo>
                      <a:lnTo>
                        <a:pt x="1195401" y="52840"/>
                      </a:lnTo>
                      <a:lnTo>
                        <a:pt x="1193689" y="50237"/>
                      </a:lnTo>
                      <a:lnTo>
                        <a:pt x="1191308" y="49909"/>
                      </a:lnTo>
                      <a:lnTo>
                        <a:pt x="1189595" y="51546"/>
                      </a:lnTo>
                      <a:lnTo>
                        <a:pt x="1188225" y="51219"/>
                      </a:lnTo>
                      <a:lnTo>
                        <a:pt x="1187883" y="48927"/>
                      </a:lnTo>
                      <a:lnTo>
                        <a:pt x="1188568" y="48273"/>
                      </a:lnTo>
                      <a:lnTo>
                        <a:pt x="1187540" y="46324"/>
                      </a:lnTo>
                      <a:lnTo>
                        <a:pt x="1185844" y="45015"/>
                      </a:lnTo>
                      <a:lnTo>
                        <a:pt x="1185159" y="43067"/>
                      </a:lnTo>
                      <a:lnTo>
                        <a:pt x="1181751" y="42085"/>
                      </a:lnTo>
                      <a:lnTo>
                        <a:pt x="1179011" y="36863"/>
                      </a:lnTo>
                      <a:lnTo>
                        <a:pt x="1177314" y="34899"/>
                      </a:lnTo>
                      <a:lnTo>
                        <a:pt x="1177657" y="33933"/>
                      </a:lnTo>
                      <a:lnTo>
                        <a:pt x="1176287" y="32623"/>
                      </a:lnTo>
                      <a:lnTo>
                        <a:pt x="1174575" y="32296"/>
                      </a:lnTo>
                      <a:lnTo>
                        <a:pt x="1174917" y="33278"/>
                      </a:lnTo>
                      <a:lnTo>
                        <a:pt x="1174575" y="34899"/>
                      </a:lnTo>
                      <a:lnTo>
                        <a:pt x="1173890" y="34260"/>
                      </a:lnTo>
                      <a:lnTo>
                        <a:pt x="1172878" y="32296"/>
                      </a:lnTo>
                      <a:lnTo>
                        <a:pt x="1169127" y="30348"/>
                      </a:lnTo>
                      <a:lnTo>
                        <a:pt x="1167072" y="30020"/>
                      </a:lnTo>
                      <a:lnTo>
                        <a:pt x="1165360" y="30348"/>
                      </a:lnTo>
                      <a:lnTo>
                        <a:pt x="1165702" y="31641"/>
                      </a:lnTo>
                      <a:lnTo>
                        <a:pt x="1167415" y="32296"/>
                      </a:lnTo>
                      <a:lnTo>
                        <a:pt x="1170823" y="33605"/>
                      </a:lnTo>
                      <a:lnTo>
                        <a:pt x="1168100" y="34260"/>
                      </a:lnTo>
                      <a:lnTo>
                        <a:pt x="1164691" y="33278"/>
                      </a:lnTo>
                      <a:lnTo>
                        <a:pt x="1162979" y="31641"/>
                      </a:lnTo>
                      <a:lnTo>
                        <a:pt x="1163664" y="30348"/>
                      </a:lnTo>
                      <a:lnTo>
                        <a:pt x="1162636" y="30020"/>
                      </a:lnTo>
                      <a:lnTo>
                        <a:pt x="1159570" y="30020"/>
                      </a:lnTo>
                      <a:lnTo>
                        <a:pt x="1160581" y="30348"/>
                      </a:lnTo>
                      <a:lnTo>
                        <a:pt x="1160581" y="30987"/>
                      </a:lnTo>
                      <a:lnTo>
                        <a:pt x="1157858" y="31969"/>
                      </a:lnTo>
                      <a:lnTo>
                        <a:pt x="1156830" y="30348"/>
                      </a:lnTo>
                      <a:lnTo>
                        <a:pt x="1157173" y="29366"/>
                      </a:lnTo>
                      <a:lnTo>
                        <a:pt x="1154106" y="29038"/>
                      </a:lnTo>
                      <a:lnTo>
                        <a:pt x="1153421" y="29366"/>
                      </a:lnTo>
                      <a:lnTo>
                        <a:pt x="1153764" y="30987"/>
                      </a:lnTo>
                      <a:lnTo>
                        <a:pt x="1152051" y="30659"/>
                      </a:lnTo>
                      <a:lnTo>
                        <a:pt x="1151040" y="29038"/>
                      </a:lnTo>
                      <a:lnTo>
                        <a:pt x="1148643" y="29038"/>
                      </a:lnTo>
                      <a:lnTo>
                        <a:pt x="1149328" y="30659"/>
                      </a:lnTo>
                      <a:lnTo>
                        <a:pt x="1141483" y="29038"/>
                      </a:lnTo>
                      <a:lnTo>
                        <a:pt x="1139086" y="30020"/>
                      </a:lnTo>
                      <a:lnTo>
                        <a:pt x="1136362" y="28711"/>
                      </a:lnTo>
                      <a:lnTo>
                        <a:pt x="1136362" y="27402"/>
                      </a:lnTo>
                      <a:lnTo>
                        <a:pt x="1133622" y="26747"/>
                      </a:lnTo>
                      <a:lnTo>
                        <a:pt x="1133296" y="27073"/>
                      </a:lnTo>
                      <a:lnTo>
                        <a:pt x="1133296" y="27729"/>
                      </a:lnTo>
                      <a:lnTo>
                        <a:pt x="1132268" y="27074"/>
                      </a:lnTo>
                      <a:lnTo>
                        <a:pt x="1130556" y="26747"/>
                      </a:lnTo>
                      <a:lnTo>
                        <a:pt x="1128860" y="25453"/>
                      </a:lnTo>
                      <a:lnTo>
                        <a:pt x="1127832" y="25781"/>
                      </a:lnTo>
                      <a:lnTo>
                        <a:pt x="1128175" y="27402"/>
                      </a:lnTo>
                      <a:lnTo>
                        <a:pt x="1125435" y="27402"/>
                      </a:lnTo>
                      <a:lnTo>
                        <a:pt x="1123054" y="27729"/>
                      </a:lnTo>
                      <a:lnTo>
                        <a:pt x="1122711" y="29366"/>
                      </a:lnTo>
                      <a:lnTo>
                        <a:pt x="1119645" y="29366"/>
                      </a:lnTo>
                      <a:lnTo>
                        <a:pt x="1114181" y="27402"/>
                      </a:lnTo>
                      <a:lnTo>
                        <a:pt x="1114524" y="26747"/>
                      </a:lnTo>
                      <a:lnTo>
                        <a:pt x="1117933" y="27729"/>
                      </a:lnTo>
                      <a:lnTo>
                        <a:pt x="1119645" y="28711"/>
                      </a:lnTo>
                      <a:lnTo>
                        <a:pt x="1119988" y="27729"/>
                      </a:lnTo>
                      <a:lnTo>
                        <a:pt x="1114524" y="24144"/>
                      </a:lnTo>
                      <a:lnTo>
                        <a:pt x="1108033" y="23489"/>
                      </a:lnTo>
                      <a:lnTo>
                        <a:pt x="1105652" y="24144"/>
                      </a:lnTo>
                      <a:lnTo>
                        <a:pt x="1104624" y="23489"/>
                      </a:lnTo>
                      <a:lnTo>
                        <a:pt x="1105652" y="22507"/>
                      </a:lnTo>
                      <a:lnTo>
                        <a:pt x="1103939" y="21853"/>
                      </a:lnTo>
                      <a:lnTo>
                        <a:pt x="1101558" y="22180"/>
                      </a:lnTo>
                      <a:lnTo>
                        <a:pt x="1102569" y="22507"/>
                      </a:lnTo>
                      <a:lnTo>
                        <a:pt x="1101216" y="22835"/>
                      </a:lnTo>
                      <a:lnTo>
                        <a:pt x="1099161" y="22180"/>
                      </a:lnTo>
                      <a:lnTo>
                        <a:pt x="1093028" y="20559"/>
                      </a:lnTo>
                      <a:lnTo>
                        <a:pt x="1090288" y="20886"/>
                      </a:lnTo>
                      <a:lnTo>
                        <a:pt x="1089261" y="22180"/>
                      </a:lnTo>
                      <a:lnTo>
                        <a:pt x="1087907" y="21853"/>
                      </a:lnTo>
                      <a:lnTo>
                        <a:pt x="1087222" y="20559"/>
                      </a:lnTo>
                      <a:lnTo>
                        <a:pt x="1085510" y="21214"/>
                      </a:lnTo>
                      <a:lnTo>
                        <a:pt x="1082101" y="21214"/>
                      </a:lnTo>
                      <a:lnTo>
                        <a:pt x="1080389" y="20232"/>
                      </a:lnTo>
                      <a:lnTo>
                        <a:pt x="1079035" y="20559"/>
                      </a:lnTo>
                      <a:lnTo>
                        <a:pt x="1076638" y="20886"/>
                      </a:lnTo>
                      <a:lnTo>
                        <a:pt x="1075610" y="20559"/>
                      </a:lnTo>
                      <a:lnTo>
                        <a:pt x="1073914" y="21853"/>
                      </a:lnTo>
                      <a:lnTo>
                        <a:pt x="1073571" y="23489"/>
                      </a:lnTo>
                      <a:lnTo>
                        <a:pt x="1072544" y="21853"/>
                      </a:lnTo>
                      <a:lnTo>
                        <a:pt x="1065042" y="23817"/>
                      </a:lnTo>
                      <a:lnTo>
                        <a:pt x="1065042" y="25453"/>
                      </a:lnTo>
                      <a:lnTo>
                        <a:pt x="1063329" y="25126"/>
                      </a:lnTo>
                      <a:lnTo>
                        <a:pt x="1062302" y="27074"/>
                      </a:lnTo>
                      <a:lnTo>
                        <a:pt x="1061633" y="27074"/>
                      </a:lnTo>
                      <a:lnTo>
                        <a:pt x="1060606" y="25781"/>
                      </a:lnTo>
                      <a:lnTo>
                        <a:pt x="1058208" y="26108"/>
                      </a:lnTo>
                      <a:lnTo>
                        <a:pt x="1058208" y="27729"/>
                      </a:lnTo>
                      <a:lnTo>
                        <a:pt x="1056854" y="27729"/>
                      </a:lnTo>
                      <a:lnTo>
                        <a:pt x="1055142" y="28711"/>
                      </a:lnTo>
                      <a:lnTo>
                        <a:pt x="1052418" y="27074"/>
                      </a:lnTo>
                      <a:lnTo>
                        <a:pt x="1050363" y="27729"/>
                      </a:lnTo>
                      <a:lnTo>
                        <a:pt x="1050363" y="29038"/>
                      </a:lnTo>
                      <a:lnTo>
                        <a:pt x="1046270" y="29038"/>
                      </a:lnTo>
                      <a:lnTo>
                        <a:pt x="1041149" y="29366"/>
                      </a:lnTo>
                      <a:lnTo>
                        <a:pt x="1039779" y="28711"/>
                      </a:lnTo>
                      <a:lnTo>
                        <a:pt x="1035343" y="29366"/>
                      </a:lnTo>
                      <a:lnTo>
                        <a:pt x="1035016" y="29693"/>
                      </a:lnTo>
                      <a:lnTo>
                        <a:pt x="1037740" y="31314"/>
                      </a:lnTo>
                      <a:lnTo>
                        <a:pt x="1038768" y="34260"/>
                      </a:lnTo>
                      <a:lnTo>
                        <a:pt x="1040121" y="35226"/>
                      </a:lnTo>
                      <a:lnTo>
                        <a:pt x="1040464" y="37190"/>
                      </a:lnTo>
                      <a:lnTo>
                        <a:pt x="1041834" y="40121"/>
                      </a:lnTo>
                      <a:lnTo>
                        <a:pt x="1041149" y="41103"/>
                      </a:lnTo>
                      <a:lnTo>
                        <a:pt x="1041149" y="43706"/>
                      </a:lnTo>
                      <a:lnTo>
                        <a:pt x="1041834" y="43706"/>
                      </a:lnTo>
                      <a:lnTo>
                        <a:pt x="1043546" y="42085"/>
                      </a:lnTo>
                      <a:lnTo>
                        <a:pt x="1046955" y="43706"/>
                      </a:lnTo>
                      <a:lnTo>
                        <a:pt x="1047982" y="45015"/>
                      </a:lnTo>
                      <a:lnTo>
                        <a:pt x="1048993" y="45342"/>
                      </a:lnTo>
                      <a:lnTo>
                        <a:pt x="1052418" y="48600"/>
                      </a:lnTo>
                      <a:lnTo>
                        <a:pt x="1053087" y="51546"/>
                      </a:lnTo>
                      <a:lnTo>
                        <a:pt x="1055485" y="52185"/>
                      </a:lnTo>
                      <a:lnTo>
                        <a:pt x="1057197" y="54804"/>
                      </a:lnTo>
                      <a:lnTo>
                        <a:pt x="1057197" y="55786"/>
                      </a:lnTo>
                      <a:lnTo>
                        <a:pt x="1057523" y="57080"/>
                      </a:lnTo>
                      <a:lnTo>
                        <a:pt x="1056854" y="58062"/>
                      </a:lnTo>
                      <a:lnTo>
                        <a:pt x="1058208" y="59698"/>
                      </a:lnTo>
                      <a:lnTo>
                        <a:pt x="1057197" y="60337"/>
                      </a:lnTo>
                      <a:lnTo>
                        <a:pt x="1055827" y="60026"/>
                      </a:lnTo>
                      <a:lnTo>
                        <a:pt x="1053772" y="61319"/>
                      </a:lnTo>
                      <a:lnTo>
                        <a:pt x="1054115" y="62956"/>
                      </a:lnTo>
                      <a:lnTo>
                        <a:pt x="1052076" y="63283"/>
                      </a:lnTo>
                      <a:lnTo>
                        <a:pt x="1050363" y="64577"/>
                      </a:lnTo>
                      <a:lnTo>
                        <a:pt x="1047297" y="63938"/>
                      </a:lnTo>
                      <a:lnTo>
                        <a:pt x="1046270" y="62956"/>
                      </a:lnTo>
                      <a:lnTo>
                        <a:pt x="1046270" y="60665"/>
                      </a:lnTo>
                      <a:lnTo>
                        <a:pt x="1043204" y="56752"/>
                      </a:lnTo>
                      <a:lnTo>
                        <a:pt x="1041834" y="56752"/>
                      </a:lnTo>
                      <a:lnTo>
                        <a:pt x="1041149" y="57080"/>
                      </a:lnTo>
                      <a:lnTo>
                        <a:pt x="1036713" y="56425"/>
                      </a:lnTo>
                      <a:lnTo>
                        <a:pt x="1033646" y="56752"/>
                      </a:lnTo>
                      <a:lnTo>
                        <a:pt x="1032619" y="55786"/>
                      </a:lnTo>
                      <a:lnTo>
                        <a:pt x="1029895" y="53167"/>
                      </a:lnTo>
                      <a:lnTo>
                        <a:pt x="1029895" y="51219"/>
                      </a:lnTo>
                      <a:lnTo>
                        <a:pt x="1028183" y="49909"/>
                      </a:lnTo>
                      <a:lnTo>
                        <a:pt x="1025802" y="49582"/>
                      </a:lnTo>
                      <a:lnTo>
                        <a:pt x="1025117" y="48273"/>
                      </a:lnTo>
                      <a:lnTo>
                        <a:pt x="1024432" y="45997"/>
                      </a:lnTo>
                      <a:lnTo>
                        <a:pt x="1021366" y="45342"/>
                      </a:lnTo>
                      <a:lnTo>
                        <a:pt x="1020681" y="45997"/>
                      </a:lnTo>
                      <a:lnTo>
                        <a:pt x="1020681" y="48273"/>
                      </a:lnTo>
                      <a:lnTo>
                        <a:pt x="1020681" y="50564"/>
                      </a:lnTo>
                      <a:lnTo>
                        <a:pt x="1021023" y="51858"/>
                      </a:lnTo>
                      <a:lnTo>
                        <a:pt x="1018968" y="54804"/>
                      </a:lnTo>
                      <a:lnTo>
                        <a:pt x="1017941" y="56752"/>
                      </a:lnTo>
                      <a:lnTo>
                        <a:pt x="1016587" y="55459"/>
                      </a:lnTo>
                      <a:lnTo>
                        <a:pt x="1016245" y="54149"/>
                      </a:lnTo>
                      <a:lnTo>
                        <a:pt x="1015560" y="54149"/>
                      </a:lnTo>
                      <a:lnTo>
                        <a:pt x="1013847" y="55459"/>
                      </a:lnTo>
                      <a:lnTo>
                        <a:pt x="1009753" y="55131"/>
                      </a:lnTo>
                      <a:lnTo>
                        <a:pt x="1006345" y="56425"/>
                      </a:lnTo>
                      <a:lnTo>
                        <a:pt x="1005317" y="55786"/>
                      </a:lnTo>
                      <a:lnTo>
                        <a:pt x="1002594" y="58062"/>
                      </a:lnTo>
                      <a:lnTo>
                        <a:pt x="1000196" y="58389"/>
                      </a:lnTo>
                      <a:lnTo>
                        <a:pt x="998500" y="58062"/>
                      </a:lnTo>
                      <a:lnTo>
                        <a:pt x="996788" y="56425"/>
                      </a:lnTo>
                      <a:lnTo>
                        <a:pt x="995418" y="56425"/>
                      </a:lnTo>
                      <a:lnTo>
                        <a:pt x="994406" y="57080"/>
                      </a:lnTo>
                      <a:lnTo>
                        <a:pt x="995075" y="58389"/>
                      </a:lnTo>
                      <a:lnTo>
                        <a:pt x="991666" y="59698"/>
                      </a:lnTo>
                      <a:lnTo>
                        <a:pt x="989970" y="60992"/>
                      </a:lnTo>
                      <a:lnTo>
                        <a:pt x="985877" y="61319"/>
                      </a:lnTo>
                      <a:lnTo>
                        <a:pt x="983822" y="63611"/>
                      </a:lnTo>
                      <a:lnTo>
                        <a:pt x="983822" y="66868"/>
                      </a:lnTo>
                      <a:lnTo>
                        <a:pt x="983822" y="71108"/>
                      </a:lnTo>
                      <a:lnTo>
                        <a:pt x="987230" y="75675"/>
                      </a:lnTo>
                      <a:lnTo>
                        <a:pt x="987573" y="78278"/>
                      </a:lnTo>
                      <a:lnTo>
                        <a:pt x="985192" y="75020"/>
                      </a:lnTo>
                      <a:lnTo>
                        <a:pt x="983137" y="73072"/>
                      </a:lnTo>
                      <a:lnTo>
                        <a:pt x="981441" y="73384"/>
                      </a:lnTo>
                      <a:lnTo>
                        <a:pt x="979043" y="72090"/>
                      </a:lnTo>
                      <a:lnTo>
                        <a:pt x="979728" y="73711"/>
                      </a:lnTo>
                      <a:lnTo>
                        <a:pt x="981441" y="74693"/>
                      </a:lnTo>
                      <a:lnTo>
                        <a:pt x="982109" y="77623"/>
                      </a:lnTo>
                      <a:lnTo>
                        <a:pt x="982109" y="78278"/>
                      </a:lnTo>
                      <a:lnTo>
                        <a:pt x="979728" y="75020"/>
                      </a:lnTo>
                      <a:lnTo>
                        <a:pt x="978016" y="75020"/>
                      </a:lnTo>
                      <a:lnTo>
                        <a:pt x="977331" y="71763"/>
                      </a:lnTo>
                      <a:lnTo>
                        <a:pt x="974607" y="68817"/>
                      </a:lnTo>
                      <a:lnTo>
                        <a:pt x="973237" y="66541"/>
                      </a:lnTo>
                      <a:lnTo>
                        <a:pt x="971541" y="66541"/>
                      </a:lnTo>
                      <a:lnTo>
                        <a:pt x="972226" y="69471"/>
                      </a:lnTo>
                      <a:lnTo>
                        <a:pt x="971883" y="71108"/>
                      </a:lnTo>
                      <a:lnTo>
                        <a:pt x="971198" y="68817"/>
                      </a:lnTo>
                      <a:lnTo>
                        <a:pt x="968801" y="67850"/>
                      </a:lnTo>
                      <a:lnTo>
                        <a:pt x="966420" y="68178"/>
                      </a:lnTo>
                      <a:lnTo>
                        <a:pt x="966420" y="69471"/>
                      </a:lnTo>
                      <a:lnTo>
                        <a:pt x="965050" y="68178"/>
                      </a:lnTo>
                      <a:lnTo>
                        <a:pt x="962669" y="68178"/>
                      </a:lnTo>
                      <a:lnTo>
                        <a:pt x="960271" y="70453"/>
                      </a:lnTo>
                      <a:lnTo>
                        <a:pt x="958233" y="71108"/>
                      </a:lnTo>
                      <a:lnTo>
                        <a:pt x="959586" y="68817"/>
                      </a:lnTo>
                      <a:lnTo>
                        <a:pt x="959586" y="67196"/>
                      </a:lnTo>
                      <a:lnTo>
                        <a:pt x="957548" y="63611"/>
                      </a:lnTo>
                      <a:lnTo>
                        <a:pt x="957548" y="61319"/>
                      </a:lnTo>
                      <a:lnTo>
                        <a:pt x="956520" y="60337"/>
                      </a:lnTo>
                      <a:lnTo>
                        <a:pt x="956520" y="58716"/>
                      </a:lnTo>
                      <a:lnTo>
                        <a:pt x="954808" y="55459"/>
                      </a:lnTo>
                      <a:lnTo>
                        <a:pt x="951399" y="51858"/>
                      </a:lnTo>
                      <a:lnTo>
                        <a:pt x="947648" y="49909"/>
                      </a:lnTo>
                      <a:lnTo>
                        <a:pt x="943897" y="45670"/>
                      </a:lnTo>
                      <a:lnTo>
                        <a:pt x="934682" y="42739"/>
                      </a:lnTo>
                      <a:lnTo>
                        <a:pt x="930246" y="42739"/>
                      </a:lnTo>
                      <a:lnTo>
                        <a:pt x="927865" y="43378"/>
                      </a:lnTo>
                      <a:lnTo>
                        <a:pt x="924097" y="45670"/>
                      </a:lnTo>
                      <a:lnTo>
                        <a:pt x="924097" y="46652"/>
                      </a:lnTo>
                      <a:lnTo>
                        <a:pt x="922059" y="45997"/>
                      </a:lnTo>
                      <a:lnTo>
                        <a:pt x="918650" y="47306"/>
                      </a:lnTo>
                      <a:lnTo>
                        <a:pt x="911474" y="50564"/>
                      </a:lnTo>
                      <a:lnTo>
                        <a:pt x="908750" y="50891"/>
                      </a:lnTo>
                      <a:lnTo>
                        <a:pt x="905668" y="53822"/>
                      </a:lnTo>
                      <a:lnTo>
                        <a:pt x="903972" y="54804"/>
                      </a:lnTo>
                      <a:lnTo>
                        <a:pt x="900221" y="57407"/>
                      </a:lnTo>
                      <a:lnTo>
                        <a:pt x="898166" y="58389"/>
                      </a:lnTo>
                      <a:lnTo>
                        <a:pt x="896127" y="60337"/>
                      </a:lnTo>
                      <a:lnTo>
                        <a:pt x="893045" y="61319"/>
                      </a:lnTo>
                      <a:lnTo>
                        <a:pt x="890321" y="60337"/>
                      </a:lnTo>
                      <a:lnTo>
                        <a:pt x="886570" y="61319"/>
                      </a:lnTo>
                      <a:lnTo>
                        <a:pt x="884172" y="62301"/>
                      </a:lnTo>
                      <a:lnTo>
                        <a:pt x="886227" y="60337"/>
                      </a:lnTo>
                      <a:lnTo>
                        <a:pt x="889293" y="58716"/>
                      </a:lnTo>
                      <a:lnTo>
                        <a:pt x="889636" y="57080"/>
                      </a:lnTo>
                      <a:lnTo>
                        <a:pt x="886912" y="54149"/>
                      </a:lnTo>
                      <a:lnTo>
                        <a:pt x="882476" y="53167"/>
                      </a:lnTo>
                      <a:lnTo>
                        <a:pt x="878040" y="50237"/>
                      </a:lnTo>
                      <a:lnTo>
                        <a:pt x="876670" y="49255"/>
                      </a:lnTo>
                      <a:lnTo>
                        <a:pt x="875985" y="50237"/>
                      </a:lnTo>
                      <a:lnTo>
                        <a:pt x="874289" y="53822"/>
                      </a:lnTo>
                      <a:lnTo>
                        <a:pt x="874289" y="55786"/>
                      </a:lnTo>
                      <a:lnTo>
                        <a:pt x="873261" y="54804"/>
                      </a:lnTo>
                      <a:lnTo>
                        <a:pt x="872576" y="55131"/>
                      </a:lnTo>
                      <a:lnTo>
                        <a:pt x="871549" y="57080"/>
                      </a:lnTo>
                      <a:lnTo>
                        <a:pt x="870522" y="58062"/>
                      </a:lnTo>
                      <a:lnTo>
                        <a:pt x="869853" y="57080"/>
                      </a:lnTo>
                      <a:lnTo>
                        <a:pt x="870864" y="54804"/>
                      </a:lnTo>
                      <a:lnTo>
                        <a:pt x="871549" y="53495"/>
                      </a:lnTo>
                      <a:lnTo>
                        <a:pt x="870864" y="50891"/>
                      </a:lnTo>
                      <a:lnTo>
                        <a:pt x="868825" y="49909"/>
                      </a:lnTo>
                      <a:lnTo>
                        <a:pt x="866428" y="51858"/>
                      </a:lnTo>
                      <a:lnTo>
                        <a:pt x="867113" y="53167"/>
                      </a:lnTo>
                      <a:lnTo>
                        <a:pt x="865743" y="55131"/>
                      </a:lnTo>
                      <a:lnTo>
                        <a:pt x="864389" y="53822"/>
                      </a:lnTo>
                      <a:lnTo>
                        <a:pt x="864047" y="51546"/>
                      </a:lnTo>
                      <a:lnTo>
                        <a:pt x="863019" y="49255"/>
                      </a:lnTo>
                      <a:lnTo>
                        <a:pt x="862334" y="46979"/>
                      </a:lnTo>
                      <a:lnTo>
                        <a:pt x="860638" y="48600"/>
                      </a:lnTo>
                      <a:lnTo>
                        <a:pt x="857213" y="48927"/>
                      </a:lnTo>
                      <a:lnTo>
                        <a:pt x="852092" y="50237"/>
                      </a:lnTo>
                      <a:lnTo>
                        <a:pt x="850738" y="49909"/>
                      </a:lnTo>
                      <a:lnTo>
                        <a:pt x="852435" y="48600"/>
                      </a:lnTo>
                      <a:lnTo>
                        <a:pt x="852092" y="46979"/>
                      </a:lnTo>
                      <a:lnTo>
                        <a:pt x="852092" y="45342"/>
                      </a:lnTo>
                      <a:lnTo>
                        <a:pt x="851766" y="43378"/>
                      </a:lnTo>
                      <a:lnTo>
                        <a:pt x="852092" y="43067"/>
                      </a:lnTo>
                      <a:lnTo>
                        <a:pt x="855517" y="45342"/>
                      </a:lnTo>
                      <a:lnTo>
                        <a:pt x="857213" y="44033"/>
                      </a:lnTo>
                      <a:lnTo>
                        <a:pt x="857556" y="42085"/>
                      </a:lnTo>
                      <a:lnTo>
                        <a:pt x="854490" y="37845"/>
                      </a:lnTo>
                      <a:lnTo>
                        <a:pt x="848341" y="35881"/>
                      </a:lnTo>
                      <a:lnTo>
                        <a:pt x="843220" y="35554"/>
                      </a:lnTo>
                      <a:lnTo>
                        <a:pt x="837430" y="36863"/>
                      </a:lnTo>
                      <a:lnTo>
                        <a:pt x="832309" y="37518"/>
                      </a:lnTo>
                      <a:lnTo>
                        <a:pt x="828900" y="40121"/>
                      </a:lnTo>
                      <a:lnTo>
                        <a:pt x="829912" y="48927"/>
                      </a:lnTo>
                      <a:lnTo>
                        <a:pt x="829585" y="51546"/>
                      </a:lnTo>
                      <a:lnTo>
                        <a:pt x="830254" y="53167"/>
                      </a:lnTo>
                      <a:lnTo>
                        <a:pt x="828558" y="55786"/>
                      </a:lnTo>
                      <a:lnTo>
                        <a:pt x="828558" y="58389"/>
                      </a:lnTo>
                      <a:lnTo>
                        <a:pt x="826160" y="60026"/>
                      </a:lnTo>
                      <a:lnTo>
                        <a:pt x="824464" y="60026"/>
                      </a:lnTo>
                      <a:lnTo>
                        <a:pt x="823437" y="59044"/>
                      </a:lnTo>
                      <a:lnTo>
                        <a:pt x="823437" y="58062"/>
                      </a:lnTo>
                      <a:lnTo>
                        <a:pt x="821382" y="56425"/>
                      </a:lnTo>
                      <a:lnTo>
                        <a:pt x="822752" y="55131"/>
                      </a:lnTo>
                      <a:lnTo>
                        <a:pt x="823779" y="55459"/>
                      </a:lnTo>
                      <a:lnTo>
                        <a:pt x="825149" y="52513"/>
                      </a:lnTo>
                      <a:lnTo>
                        <a:pt x="824464" y="48927"/>
                      </a:lnTo>
                      <a:lnTo>
                        <a:pt x="822067" y="48273"/>
                      </a:lnTo>
                      <a:lnTo>
                        <a:pt x="821039" y="45015"/>
                      </a:lnTo>
                      <a:lnTo>
                        <a:pt x="822067" y="45342"/>
                      </a:lnTo>
                      <a:lnTo>
                        <a:pt x="823779" y="43706"/>
                      </a:lnTo>
                      <a:lnTo>
                        <a:pt x="823779" y="45670"/>
                      </a:lnTo>
                      <a:lnTo>
                        <a:pt x="825475" y="47306"/>
                      </a:lnTo>
                      <a:lnTo>
                        <a:pt x="826845" y="50237"/>
                      </a:lnTo>
                      <a:lnTo>
                        <a:pt x="827188" y="49255"/>
                      </a:lnTo>
                      <a:lnTo>
                        <a:pt x="826845" y="45015"/>
                      </a:lnTo>
                      <a:lnTo>
                        <a:pt x="826160" y="41757"/>
                      </a:lnTo>
                      <a:lnTo>
                        <a:pt x="819686" y="44033"/>
                      </a:lnTo>
                      <a:lnTo>
                        <a:pt x="814565" y="47306"/>
                      </a:lnTo>
                      <a:lnTo>
                        <a:pt x="814565" y="49255"/>
                      </a:lnTo>
                      <a:lnTo>
                        <a:pt x="811498" y="51546"/>
                      </a:lnTo>
                      <a:lnTo>
                        <a:pt x="809786" y="50237"/>
                      </a:lnTo>
                      <a:lnTo>
                        <a:pt x="810128" y="48927"/>
                      </a:lnTo>
                      <a:lnTo>
                        <a:pt x="811825" y="48600"/>
                      </a:lnTo>
                      <a:lnTo>
                        <a:pt x="810128" y="46652"/>
                      </a:lnTo>
                      <a:lnTo>
                        <a:pt x="811498" y="42739"/>
                      </a:lnTo>
                      <a:lnTo>
                        <a:pt x="813537" y="43706"/>
                      </a:lnTo>
                      <a:lnTo>
                        <a:pt x="814565" y="43378"/>
                      </a:lnTo>
                      <a:lnTo>
                        <a:pt x="816603" y="44033"/>
                      </a:lnTo>
                      <a:lnTo>
                        <a:pt x="823094" y="41103"/>
                      </a:lnTo>
                      <a:lnTo>
                        <a:pt x="825475" y="40448"/>
                      </a:lnTo>
                      <a:lnTo>
                        <a:pt x="821039" y="40448"/>
                      </a:lnTo>
                      <a:lnTo>
                        <a:pt x="818316" y="40775"/>
                      </a:lnTo>
                      <a:lnTo>
                        <a:pt x="814565" y="40448"/>
                      </a:lnTo>
                      <a:lnTo>
                        <a:pt x="806377" y="40448"/>
                      </a:lnTo>
                      <a:lnTo>
                        <a:pt x="804665" y="41103"/>
                      </a:lnTo>
                      <a:lnTo>
                        <a:pt x="793754" y="42085"/>
                      </a:lnTo>
                      <a:lnTo>
                        <a:pt x="787263" y="42085"/>
                      </a:lnTo>
                      <a:lnTo>
                        <a:pt x="783512" y="42739"/>
                      </a:lnTo>
                      <a:lnTo>
                        <a:pt x="779076" y="41103"/>
                      </a:lnTo>
                      <a:lnTo>
                        <a:pt x="775325" y="41757"/>
                      </a:lnTo>
                      <a:lnTo>
                        <a:pt x="772585" y="42739"/>
                      </a:lnTo>
                      <a:lnTo>
                        <a:pt x="774982" y="45342"/>
                      </a:lnTo>
                      <a:lnTo>
                        <a:pt x="777706" y="45342"/>
                      </a:lnTo>
                      <a:lnTo>
                        <a:pt x="779418" y="45997"/>
                      </a:lnTo>
                      <a:lnTo>
                        <a:pt x="781114" y="45670"/>
                      </a:lnTo>
                      <a:lnTo>
                        <a:pt x="783512" y="47618"/>
                      </a:lnTo>
                      <a:lnTo>
                        <a:pt x="783512" y="48927"/>
                      </a:lnTo>
                      <a:lnTo>
                        <a:pt x="780103" y="51858"/>
                      </a:lnTo>
                      <a:lnTo>
                        <a:pt x="777706" y="51546"/>
                      </a:lnTo>
                      <a:lnTo>
                        <a:pt x="774982" y="52513"/>
                      </a:lnTo>
                      <a:lnTo>
                        <a:pt x="774297" y="55131"/>
                      </a:lnTo>
                      <a:lnTo>
                        <a:pt x="773612" y="56752"/>
                      </a:lnTo>
                      <a:lnTo>
                        <a:pt x="775667" y="60337"/>
                      </a:lnTo>
                      <a:lnTo>
                        <a:pt x="779076" y="61319"/>
                      </a:lnTo>
                      <a:lnTo>
                        <a:pt x="779418" y="59044"/>
                      </a:lnTo>
                      <a:lnTo>
                        <a:pt x="781799" y="57080"/>
                      </a:lnTo>
                      <a:lnTo>
                        <a:pt x="785208" y="55786"/>
                      </a:lnTo>
                      <a:lnTo>
                        <a:pt x="784539" y="59044"/>
                      </a:lnTo>
                      <a:lnTo>
                        <a:pt x="781114" y="59044"/>
                      </a:lnTo>
                      <a:lnTo>
                        <a:pt x="782827" y="61319"/>
                      </a:lnTo>
                      <a:lnTo>
                        <a:pt x="782484" y="61647"/>
                      </a:lnTo>
                      <a:lnTo>
                        <a:pt x="783512" y="63283"/>
                      </a:lnTo>
                      <a:lnTo>
                        <a:pt x="781114" y="64577"/>
                      </a:lnTo>
                      <a:lnTo>
                        <a:pt x="783512" y="64904"/>
                      </a:lnTo>
                      <a:lnTo>
                        <a:pt x="785550" y="63938"/>
                      </a:lnTo>
                      <a:lnTo>
                        <a:pt x="786235" y="65559"/>
                      </a:lnTo>
                      <a:lnTo>
                        <a:pt x="785893" y="67850"/>
                      </a:lnTo>
                      <a:lnTo>
                        <a:pt x="787948" y="69799"/>
                      </a:lnTo>
                      <a:lnTo>
                        <a:pt x="790329" y="70126"/>
                      </a:lnTo>
                      <a:lnTo>
                        <a:pt x="793069" y="73384"/>
                      </a:lnTo>
                      <a:lnTo>
                        <a:pt x="792726" y="75020"/>
                      </a:lnTo>
                      <a:lnTo>
                        <a:pt x="791357" y="74366"/>
                      </a:lnTo>
                      <a:lnTo>
                        <a:pt x="789318" y="75020"/>
                      </a:lnTo>
                      <a:lnTo>
                        <a:pt x="790329" y="76984"/>
                      </a:lnTo>
                      <a:lnTo>
                        <a:pt x="788975" y="77951"/>
                      </a:lnTo>
                      <a:lnTo>
                        <a:pt x="787948" y="76984"/>
                      </a:lnTo>
                      <a:lnTo>
                        <a:pt x="786920" y="77623"/>
                      </a:lnTo>
                      <a:lnTo>
                        <a:pt x="785893" y="75348"/>
                      </a:lnTo>
                      <a:lnTo>
                        <a:pt x="782827" y="73384"/>
                      </a:lnTo>
                      <a:lnTo>
                        <a:pt x="781799" y="73711"/>
                      </a:lnTo>
                      <a:lnTo>
                        <a:pt x="782484" y="75020"/>
                      </a:lnTo>
                      <a:lnTo>
                        <a:pt x="780772" y="76330"/>
                      </a:lnTo>
                      <a:lnTo>
                        <a:pt x="779418" y="75348"/>
                      </a:lnTo>
                      <a:lnTo>
                        <a:pt x="778391" y="76330"/>
                      </a:lnTo>
                      <a:lnTo>
                        <a:pt x="779076" y="78278"/>
                      </a:lnTo>
                      <a:lnTo>
                        <a:pt x="779418" y="81224"/>
                      </a:lnTo>
                      <a:lnTo>
                        <a:pt x="781799" y="81551"/>
                      </a:lnTo>
                      <a:lnTo>
                        <a:pt x="784197" y="80242"/>
                      </a:lnTo>
                      <a:lnTo>
                        <a:pt x="785893" y="81863"/>
                      </a:lnTo>
                      <a:lnTo>
                        <a:pt x="784539" y="83172"/>
                      </a:lnTo>
                      <a:lnTo>
                        <a:pt x="786920" y="84154"/>
                      </a:lnTo>
                      <a:lnTo>
                        <a:pt x="785208" y="85136"/>
                      </a:lnTo>
                      <a:lnTo>
                        <a:pt x="782484" y="84482"/>
                      </a:lnTo>
                      <a:lnTo>
                        <a:pt x="782484" y="85136"/>
                      </a:lnTo>
                      <a:lnTo>
                        <a:pt x="785208" y="86757"/>
                      </a:lnTo>
                      <a:lnTo>
                        <a:pt x="780772" y="86757"/>
                      </a:lnTo>
                      <a:lnTo>
                        <a:pt x="780103" y="85136"/>
                      </a:lnTo>
                      <a:lnTo>
                        <a:pt x="777021" y="85136"/>
                      </a:lnTo>
                      <a:lnTo>
                        <a:pt x="775667" y="83172"/>
                      </a:lnTo>
                      <a:lnTo>
                        <a:pt x="773612" y="82845"/>
                      </a:lnTo>
                      <a:lnTo>
                        <a:pt x="771557" y="80897"/>
                      </a:lnTo>
                      <a:lnTo>
                        <a:pt x="768491" y="80897"/>
                      </a:lnTo>
                      <a:lnTo>
                        <a:pt x="766452" y="79587"/>
                      </a:lnTo>
                      <a:lnTo>
                        <a:pt x="764740" y="79915"/>
                      </a:lnTo>
                      <a:lnTo>
                        <a:pt x="763712" y="79587"/>
                      </a:lnTo>
                      <a:lnTo>
                        <a:pt x="757238" y="81863"/>
                      </a:lnTo>
                      <a:lnTo>
                        <a:pt x="756895" y="83500"/>
                      </a:lnTo>
                      <a:lnTo>
                        <a:pt x="756210" y="84482"/>
                      </a:lnTo>
                      <a:lnTo>
                        <a:pt x="757238" y="85791"/>
                      </a:lnTo>
                      <a:lnTo>
                        <a:pt x="756895" y="86757"/>
                      </a:lnTo>
                      <a:lnTo>
                        <a:pt x="758249" y="89049"/>
                      </a:lnTo>
                      <a:lnTo>
                        <a:pt x="757923" y="89375"/>
                      </a:lnTo>
                      <a:lnTo>
                        <a:pt x="756210" y="87739"/>
                      </a:lnTo>
                      <a:lnTo>
                        <a:pt x="754840" y="88394"/>
                      </a:lnTo>
                      <a:lnTo>
                        <a:pt x="753144" y="87739"/>
                      </a:lnTo>
                      <a:lnTo>
                        <a:pt x="745968" y="88394"/>
                      </a:lnTo>
                      <a:lnTo>
                        <a:pt x="742559" y="88067"/>
                      </a:lnTo>
                      <a:lnTo>
                        <a:pt x="740178" y="86103"/>
                      </a:lnTo>
                      <a:lnTo>
                        <a:pt x="738123" y="85791"/>
                      </a:lnTo>
                      <a:lnTo>
                        <a:pt x="736068" y="83500"/>
                      </a:lnTo>
                      <a:lnTo>
                        <a:pt x="734715" y="81224"/>
                      </a:lnTo>
                      <a:lnTo>
                        <a:pt x="733002" y="80242"/>
                      </a:lnTo>
                      <a:lnTo>
                        <a:pt x="733002" y="81551"/>
                      </a:lnTo>
                      <a:lnTo>
                        <a:pt x="734372" y="84482"/>
                      </a:lnTo>
                      <a:lnTo>
                        <a:pt x="734715" y="89376"/>
                      </a:lnTo>
                      <a:lnTo>
                        <a:pt x="737438" y="94582"/>
                      </a:lnTo>
                      <a:lnTo>
                        <a:pt x="739493" y="98822"/>
                      </a:lnTo>
                      <a:lnTo>
                        <a:pt x="741189" y="107956"/>
                      </a:lnTo>
                      <a:lnTo>
                        <a:pt x="740847" y="110247"/>
                      </a:lnTo>
                      <a:lnTo>
                        <a:pt x="739493" y="110247"/>
                      </a:lnTo>
                      <a:lnTo>
                        <a:pt x="738123" y="108611"/>
                      </a:lnTo>
                      <a:lnTo>
                        <a:pt x="737781" y="106990"/>
                      </a:lnTo>
                      <a:lnTo>
                        <a:pt x="736068" y="105353"/>
                      </a:lnTo>
                      <a:lnTo>
                        <a:pt x="735057" y="106008"/>
                      </a:lnTo>
                      <a:lnTo>
                        <a:pt x="736068" y="107301"/>
                      </a:lnTo>
                      <a:lnTo>
                        <a:pt x="735742" y="108611"/>
                      </a:lnTo>
                      <a:lnTo>
                        <a:pt x="732660" y="107629"/>
                      </a:lnTo>
                      <a:lnTo>
                        <a:pt x="729936" y="104698"/>
                      </a:lnTo>
                      <a:lnTo>
                        <a:pt x="725842" y="104371"/>
                      </a:lnTo>
                      <a:lnTo>
                        <a:pt x="723787" y="102095"/>
                      </a:lnTo>
                      <a:lnTo>
                        <a:pt x="722091" y="101441"/>
                      </a:lnTo>
                      <a:lnTo>
                        <a:pt x="715943" y="96219"/>
                      </a:lnTo>
                      <a:lnTo>
                        <a:pt x="715600" y="96219"/>
                      </a:lnTo>
                      <a:lnTo>
                        <a:pt x="714230" y="97201"/>
                      </a:lnTo>
                      <a:lnTo>
                        <a:pt x="712534" y="97201"/>
                      </a:lnTo>
                      <a:lnTo>
                        <a:pt x="711849" y="95892"/>
                      </a:lnTo>
                      <a:lnTo>
                        <a:pt x="715600" y="92634"/>
                      </a:lnTo>
                      <a:lnTo>
                        <a:pt x="717313" y="92634"/>
                      </a:lnTo>
                      <a:lnTo>
                        <a:pt x="715943" y="91652"/>
                      </a:lnTo>
                      <a:lnTo>
                        <a:pt x="713888" y="90670"/>
                      </a:lnTo>
                      <a:lnTo>
                        <a:pt x="711849" y="88394"/>
                      </a:lnTo>
                      <a:lnTo>
                        <a:pt x="711507" y="88394"/>
                      </a:lnTo>
                      <a:lnTo>
                        <a:pt x="711849" y="89703"/>
                      </a:lnTo>
                      <a:lnTo>
                        <a:pt x="713545" y="91324"/>
                      </a:lnTo>
                      <a:lnTo>
                        <a:pt x="713545" y="92961"/>
                      </a:lnTo>
                      <a:lnTo>
                        <a:pt x="711507" y="94270"/>
                      </a:lnTo>
                      <a:lnTo>
                        <a:pt x="708098" y="93288"/>
                      </a:lnTo>
                      <a:lnTo>
                        <a:pt x="704673" y="90997"/>
                      </a:lnTo>
                      <a:lnTo>
                        <a:pt x="703662" y="89703"/>
                      </a:lnTo>
                      <a:lnTo>
                        <a:pt x="700237" y="89376"/>
                      </a:lnTo>
                      <a:lnTo>
                        <a:pt x="699568" y="87412"/>
                      </a:lnTo>
                      <a:lnTo>
                        <a:pt x="697856" y="86430"/>
                      </a:lnTo>
                      <a:lnTo>
                        <a:pt x="701949" y="86430"/>
                      </a:lnTo>
                      <a:lnTo>
                        <a:pt x="705700" y="87412"/>
                      </a:lnTo>
                      <a:lnTo>
                        <a:pt x="707413" y="88394"/>
                      </a:lnTo>
                      <a:lnTo>
                        <a:pt x="709794" y="87739"/>
                      </a:lnTo>
                      <a:lnTo>
                        <a:pt x="711507" y="84809"/>
                      </a:lnTo>
                      <a:lnTo>
                        <a:pt x="711507" y="83827"/>
                      </a:lnTo>
                      <a:lnTo>
                        <a:pt x="710137" y="84482"/>
                      </a:lnTo>
                      <a:lnTo>
                        <a:pt x="709794" y="83172"/>
                      </a:lnTo>
                      <a:lnTo>
                        <a:pt x="708098" y="83500"/>
                      </a:lnTo>
                      <a:lnTo>
                        <a:pt x="708783" y="80897"/>
                      </a:lnTo>
                      <a:lnTo>
                        <a:pt x="706728" y="78605"/>
                      </a:lnTo>
                      <a:lnTo>
                        <a:pt x="705358" y="79587"/>
                      </a:lnTo>
                      <a:lnTo>
                        <a:pt x="705015" y="77951"/>
                      </a:lnTo>
                      <a:lnTo>
                        <a:pt x="703662" y="77623"/>
                      </a:lnTo>
                      <a:lnTo>
                        <a:pt x="702292" y="78278"/>
                      </a:lnTo>
                      <a:lnTo>
                        <a:pt x="701607" y="79260"/>
                      </a:lnTo>
                      <a:lnTo>
                        <a:pt x="698541" y="78605"/>
                      </a:lnTo>
                      <a:lnTo>
                        <a:pt x="698198" y="76330"/>
                      </a:lnTo>
                      <a:lnTo>
                        <a:pt x="701607" y="73384"/>
                      </a:lnTo>
                      <a:lnTo>
                        <a:pt x="701264" y="72090"/>
                      </a:lnTo>
                      <a:lnTo>
                        <a:pt x="699568" y="72090"/>
                      </a:lnTo>
                      <a:lnTo>
                        <a:pt x="696828" y="74693"/>
                      </a:lnTo>
                      <a:lnTo>
                        <a:pt x="696486" y="72745"/>
                      </a:lnTo>
                      <a:lnTo>
                        <a:pt x="697513" y="71108"/>
                      </a:lnTo>
                      <a:lnTo>
                        <a:pt x="696828" y="68817"/>
                      </a:lnTo>
                      <a:lnTo>
                        <a:pt x="695801" y="69471"/>
                      </a:lnTo>
                      <a:lnTo>
                        <a:pt x="695132" y="70126"/>
                      </a:lnTo>
                      <a:lnTo>
                        <a:pt x="694790" y="68505"/>
                      </a:lnTo>
                      <a:lnTo>
                        <a:pt x="693077" y="68505"/>
                      </a:lnTo>
                      <a:lnTo>
                        <a:pt x="692392" y="67850"/>
                      </a:lnTo>
                      <a:lnTo>
                        <a:pt x="691365" y="66541"/>
                      </a:lnTo>
                      <a:lnTo>
                        <a:pt x="692050" y="63938"/>
                      </a:lnTo>
                      <a:lnTo>
                        <a:pt x="691365" y="63283"/>
                      </a:lnTo>
                      <a:lnTo>
                        <a:pt x="690011" y="63938"/>
                      </a:lnTo>
                      <a:lnTo>
                        <a:pt x="688641" y="66214"/>
                      </a:lnTo>
                      <a:lnTo>
                        <a:pt x="688298" y="62956"/>
                      </a:lnTo>
                      <a:lnTo>
                        <a:pt x="686602" y="61647"/>
                      </a:lnTo>
                      <a:lnTo>
                        <a:pt x="684890" y="62956"/>
                      </a:lnTo>
                      <a:lnTo>
                        <a:pt x="683520" y="62956"/>
                      </a:lnTo>
                      <a:lnTo>
                        <a:pt x="682835" y="60337"/>
                      </a:lnTo>
                      <a:lnTo>
                        <a:pt x="681139" y="61974"/>
                      </a:lnTo>
                      <a:lnTo>
                        <a:pt x="680111" y="61974"/>
                      </a:lnTo>
                      <a:lnTo>
                        <a:pt x="679769" y="63283"/>
                      </a:lnTo>
                      <a:lnTo>
                        <a:pt x="679426" y="60665"/>
                      </a:lnTo>
                      <a:lnTo>
                        <a:pt x="679426" y="59698"/>
                      </a:lnTo>
                      <a:lnTo>
                        <a:pt x="676703" y="59698"/>
                      </a:lnTo>
                      <a:lnTo>
                        <a:pt x="675333" y="60026"/>
                      </a:lnTo>
                      <a:lnTo>
                        <a:pt x="674648" y="59044"/>
                      </a:lnTo>
                      <a:lnTo>
                        <a:pt x="671924" y="60026"/>
                      </a:lnTo>
                      <a:lnTo>
                        <a:pt x="670212" y="60026"/>
                      </a:lnTo>
                      <a:lnTo>
                        <a:pt x="669869" y="60665"/>
                      </a:lnTo>
                      <a:lnTo>
                        <a:pt x="670897" y="61647"/>
                      </a:lnTo>
                      <a:lnTo>
                        <a:pt x="671582" y="63611"/>
                      </a:lnTo>
                      <a:lnTo>
                        <a:pt x="670554" y="63283"/>
                      </a:lnTo>
                      <a:lnTo>
                        <a:pt x="669527" y="63611"/>
                      </a:lnTo>
                      <a:lnTo>
                        <a:pt x="669527" y="64904"/>
                      </a:lnTo>
                      <a:lnTo>
                        <a:pt x="669184" y="64577"/>
                      </a:lnTo>
                      <a:lnTo>
                        <a:pt x="666803" y="64904"/>
                      </a:lnTo>
                      <a:lnTo>
                        <a:pt x="666118" y="64577"/>
                      </a:lnTo>
                      <a:lnTo>
                        <a:pt x="666803" y="62956"/>
                      </a:lnTo>
                      <a:lnTo>
                        <a:pt x="668173" y="61974"/>
                      </a:lnTo>
                      <a:lnTo>
                        <a:pt x="667488" y="60337"/>
                      </a:lnTo>
                      <a:lnTo>
                        <a:pt x="665775" y="60026"/>
                      </a:lnTo>
                      <a:lnTo>
                        <a:pt x="665775" y="61647"/>
                      </a:lnTo>
                      <a:lnTo>
                        <a:pt x="664405" y="62301"/>
                      </a:lnTo>
                      <a:lnTo>
                        <a:pt x="663052" y="60665"/>
                      </a:lnTo>
                      <a:lnTo>
                        <a:pt x="661339" y="60337"/>
                      </a:lnTo>
                      <a:lnTo>
                        <a:pt x="659643" y="58716"/>
                      </a:lnTo>
                      <a:lnTo>
                        <a:pt x="659301" y="60026"/>
                      </a:lnTo>
                      <a:lnTo>
                        <a:pt x="657931" y="60337"/>
                      </a:lnTo>
                      <a:lnTo>
                        <a:pt x="655533" y="60337"/>
                      </a:lnTo>
                      <a:lnTo>
                        <a:pt x="654522" y="59044"/>
                      </a:lnTo>
                      <a:lnTo>
                        <a:pt x="654180" y="60665"/>
                      </a:lnTo>
                      <a:lnTo>
                        <a:pt x="652810" y="61647"/>
                      </a:lnTo>
                      <a:lnTo>
                        <a:pt x="650771" y="60026"/>
                      </a:lnTo>
                      <a:lnTo>
                        <a:pt x="649401" y="60026"/>
                      </a:lnTo>
                      <a:lnTo>
                        <a:pt x="650086" y="61647"/>
                      </a:lnTo>
                      <a:lnTo>
                        <a:pt x="650428" y="62301"/>
                      </a:lnTo>
                      <a:lnTo>
                        <a:pt x="648373" y="63938"/>
                      </a:lnTo>
                      <a:lnTo>
                        <a:pt x="647346" y="63611"/>
                      </a:lnTo>
                      <a:lnTo>
                        <a:pt x="647004" y="62301"/>
                      </a:lnTo>
                      <a:lnTo>
                        <a:pt x="645992" y="63938"/>
                      </a:lnTo>
                      <a:lnTo>
                        <a:pt x="646335" y="66541"/>
                      </a:lnTo>
                      <a:lnTo>
                        <a:pt x="647688" y="67850"/>
                      </a:lnTo>
                      <a:lnTo>
                        <a:pt x="648031" y="69471"/>
                      </a:lnTo>
                      <a:lnTo>
                        <a:pt x="649058" y="69799"/>
                      </a:lnTo>
                      <a:lnTo>
                        <a:pt x="649401" y="72090"/>
                      </a:lnTo>
                      <a:lnTo>
                        <a:pt x="651782" y="72745"/>
                      </a:lnTo>
                      <a:lnTo>
                        <a:pt x="652467" y="73711"/>
                      </a:lnTo>
                      <a:lnTo>
                        <a:pt x="652467" y="75348"/>
                      </a:lnTo>
                      <a:lnTo>
                        <a:pt x="654180" y="76657"/>
                      </a:lnTo>
                      <a:lnTo>
                        <a:pt x="654522" y="77951"/>
                      </a:lnTo>
                      <a:lnTo>
                        <a:pt x="653495" y="79587"/>
                      </a:lnTo>
                      <a:lnTo>
                        <a:pt x="652467" y="79260"/>
                      </a:lnTo>
                      <a:lnTo>
                        <a:pt x="652125" y="77951"/>
                      </a:lnTo>
                      <a:lnTo>
                        <a:pt x="649401" y="78605"/>
                      </a:lnTo>
                      <a:lnTo>
                        <a:pt x="647688" y="78278"/>
                      </a:lnTo>
                      <a:lnTo>
                        <a:pt x="645992" y="78605"/>
                      </a:lnTo>
                      <a:lnTo>
                        <a:pt x="647004" y="79915"/>
                      </a:lnTo>
                      <a:lnTo>
                        <a:pt x="645650" y="81551"/>
                      </a:lnTo>
                      <a:lnTo>
                        <a:pt x="643595" y="81551"/>
                      </a:lnTo>
                      <a:lnTo>
                        <a:pt x="642225" y="81224"/>
                      </a:lnTo>
                      <a:lnTo>
                        <a:pt x="638131" y="83172"/>
                      </a:lnTo>
                      <a:lnTo>
                        <a:pt x="631999" y="84154"/>
                      </a:lnTo>
                      <a:lnTo>
                        <a:pt x="629944" y="83172"/>
                      </a:lnTo>
                      <a:lnTo>
                        <a:pt x="626878" y="83172"/>
                      </a:lnTo>
                      <a:lnTo>
                        <a:pt x="626535" y="83500"/>
                      </a:lnTo>
                      <a:lnTo>
                        <a:pt x="624823" y="83172"/>
                      </a:lnTo>
                      <a:lnTo>
                        <a:pt x="616293" y="82845"/>
                      </a:lnTo>
                      <a:lnTo>
                        <a:pt x="613570" y="80897"/>
                      </a:lnTo>
                      <a:lnTo>
                        <a:pt x="612885" y="77623"/>
                      </a:lnTo>
                      <a:lnTo>
                        <a:pt x="614255" y="75348"/>
                      </a:lnTo>
                      <a:lnTo>
                        <a:pt x="614940" y="75020"/>
                      </a:lnTo>
                      <a:lnTo>
                        <a:pt x="614940" y="73711"/>
                      </a:lnTo>
                      <a:lnTo>
                        <a:pt x="612542" y="73072"/>
                      </a:lnTo>
                      <a:lnTo>
                        <a:pt x="609476" y="73072"/>
                      </a:lnTo>
                      <a:lnTo>
                        <a:pt x="604012" y="75348"/>
                      </a:lnTo>
                      <a:lnTo>
                        <a:pt x="596168" y="76002"/>
                      </a:lnTo>
                      <a:lnTo>
                        <a:pt x="589677" y="77623"/>
                      </a:lnTo>
                      <a:lnTo>
                        <a:pt x="585925" y="78278"/>
                      </a:lnTo>
                      <a:lnTo>
                        <a:pt x="585240" y="79587"/>
                      </a:lnTo>
                      <a:lnTo>
                        <a:pt x="583887" y="79587"/>
                      </a:lnTo>
                      <a:lnTo>
                        <a:pt x="582859" y="80897"/>
                      </a:lnTo>
                      <a:lnTo>
                        <a:pt x="580804" y="81863"/>
                      </a:lnTo>
                      <a:lnTo>
                        <a:pt x="578423" y="84154"/>
                      </a:lnTo>
                      <a:lnTo>
                        <a:pt x="579451" y="86430"/>
                      </a:lnTo>
                      <a:lnTo>
                        <a:pt x="580804" y="86757"/>
                      </a:lnTo>
                      <a:lnTo>
                        <a:pt x="582517" y="86103"/>
                      </a:lnTo>
                      <a:lnTo>
                        <a:pt x="583544" y="86430"/>
                      </a:lnTo>
                      <a:lnTo>
                        <a:pt x="582517" y="87739"/>
                      </a:lnTo>
                      <a:lnTo>
                        <a:pt x="581489" y="88067"/>
                      </a:lnTo>
                      <a:lnTo>
                        <a:pt x="579777" y="89703"/>
                      </a:lnTo>
                      <a:lnTo>
                        <a:pt x="579777" y="90670"/>
                      </a:lnTo>
                      <a:lnTo>
                        <a:pt x="579108" y="89703"/>
                      </a:lnTo>
                      <a:lnTo>
                        <a:pt x="578766" y="86430"/>
                      </a:lnTo>
                      <a:lnTo>
                        <a:pt x="576026" y="84482"/>
                      </a:lnTo>
                      <a:lnTo>
                        <a:pt x="575683" y="83172"/>
                      </a:lnTo>
                      <a:lnTo>
                        <a:pt x="576026" y="81863"/>
                      </a:lnTo>
                      <a:lnTo>
                        <a:pt x="573987" y="80242"/>
                      </a:lnTo>
                      <a:lnTo>
                        <a:pt x="572617" y="80242"/>
                      </a:lnTo>
                      <a:lnTo>
                        <a:pt x="568866" y="76984"/>
                      </a:lnTo>
                      <a:lnTo>
                        <a:pt x="567839" y="76984"/>
                      </a:lnTo>
                      <a:lnTo>
                        <a:pt x="567839" y="78278"/>
                      </a:lnTo>
                      <a:lnTo>
                        <a:pt x="570905" y="81551"/>
                      </a:lnTo>
                      <a:lnTo>
                        <a:pt x="571247" y="83500"/>
                      </a:lnTo>
                      <a:lnTo>
                        <a:pt x="569551" y="85136"/>
                      </a:lnTo>
                      <a:lnTo>
                        <a:pt x="566469" y="85791"/>
                      </a:lnTo>
                      <a:lnTo>
                        <a:pt x="565115" y="86430"/>
                      </a:lnTo>
                      <a:lnTo>
                        <a:pt x="562375" y="86430"/>
                      </a:lnTo>
                      <a:lnTo>
                        <a:pt x="557254" y="82518"/>
                      </a:lnTo>
                      <a:lnTo>
                        <a:pt x="557254" y="80897"/>
                      </a:lnTo>
                      <a:lnTo>
                        <a:pt x="558281" y="79587"/>
                      </a:lnTo>
                      <a:lnTo>
                        <a:pt x="557939" y="78278"/>
                      </a:lnTo>
                      <a:lnTo>
                        <a:pt x="555215" y="79260"/>
                      </a:lnTo>
                      <a:lnTo>
                        <a:pt x="555215" y="81224"/>
                      </a:lnTo>
                      <a:lnTo>
                        <a:pt x="553845" y="82518"/>
                      </a:lnTo>
                      <a:lnTo>
                        <a:pt x="550437" y="80242"/>
                      </a:lnTo>
                      <a:lnTo>
                        <a:pt x="548055" y="80242"/>
                      </a:lnTo>
                      <a:lnTo>
                        <a:pt x="546343" y="81863"/>
                      </a:lnTo>
                      <a:lnTo>
                        <a:pt x="546685" y="84809"/>
                      </a:lnTo>
                      <a:lnTo>
                        <a:pt x="545315" y="86757"/>
                      </a:lnTo>
                      <a:lnTo>
                        <a:pt x="546685" y="89376"/>
                      </a:lnTo>
                      <a:lnTo>
                        <a:pt x="548724" y="90031"/>
                      </a:lnTo>
                      <a:lnTo>
                        <a:pt x="551464" y="88067"/>
                      </a:lnTo>
                      <a:lnTo>
                        <a:pt x="551807" y="86757"/>
                      </a:lnTo>
                      <a:lnTo>
                        <a:pt x="555215" y="84809"/>
                      </a:lnTo>
                      <a:lnTo>
                        <a:pt x="556243" y="86103"/>
                      </a:lnTo>
                      <a:lnTo>
                        <a:pt x="555558" y="88067"/>
                      </a:lnTo>
                      <a:lnTo>
                        <a:pt x="552149" y="90670"/>
                      </a:lnTo>
                      <a:lnTo>
                        <a:pt x="553503" y="91652"/>
                      </a:lnTo>
                      <a:lnTo>
                        <a:pt x="552149" y="93943"/>
                      </a:lnTo>
                      <a:lnTo>
                        <a:pt x="550094" y="94582"/>
                      </a:lnTo>
                      <a:lnTo>
                        <a:pt x="548055" y="93288"/>
                      </a:lnTo>
                      <a:lnTo>
                        <a:pt x="548055" y="94270"/>
                      </a:lnTo>
                      <a:lnTo>
                        <a:pt x="548724" y="96219"/>
                      </a:lnTo>
                      <a:lnTo>
                        <a:pt x="547713" y="98183"/>
                      </a:lnTo>
                      <a:lnTo>
                        <a:pt x="544630" y="100459"/>
                      </a:lnTo>
                      <a:lnTo>
                        <a:pt x="545315" y="102095"/>
                      </a:lnTo>
                      <a:lnTo>
                        <a:pt x="544630" y="102750"/>
                      </a:lnTo>
                      <a:lnTo>
                        <a:pt x="543277" y="102750"/>
                      </a:lnTo>
                      <a:lnTo>
                        <a:pt x="540879" y="105353"/>
                      </a:lnTo>
                      <a:lnTo>
                        <a:pt x="537471" y="105680"/>
                      </a:lnTo>
                      <a:lnTo>
                        <a:pt x="534062" y="106008"/>
                      </a:lnTo>
                      <a:lnTo>
                        <a:pt x="533035" y="107956"/>
                      </a:lnTo>
                      <a:lnTo>
                        <a:pt x="534062" y="110575"/>
                      </a:lnTo>
                      <a:lnTo>
                        <a:pt x="536786" y="113832"/>
                      </a:lnTo>
                      <a:lnTo>
                        <a:pt x="538156" y="114160"/>
                      </a:lnTo>
                      <a:lnTo>
                        <a:pt x="536786" y="114487"/>
                      </a:lnTo>
                      <a:lnTo>
                        <a:pt x="534405" y="114487"/>
                      </a:lnTo>
                      <a:lnTo>
                        <a:pt x="534062" y="115796"/>
                      </a:lnTo>
                      <a:lnTo>
                        <a:pt x="534405" y="116763"/>
                      </a:lnTo>
                      <a:lnTo>
                        <a:pt x="533377" y="118399"/>
                      </a:lnTo>
                      <a:lnTo>
                        <a:pt x="531665" y="120036"/>
                      </a:lnTo>
                      <a:lnTo>
                        <a:pt x="529968" y="120036"/>
                      </a:lnTo>
                      <a:lnTo>
                        <a:pt x="529626" y="121002"/>
                      </a:lnTo>
                      <a:lnTo>
                        <a:pt x="529968" y="119381"/>
                      </a:lnTo>
                      <a:lnTo>
                        <a:pt x="531665" y="118399"/>
                      </a:lnTo>
                      <a:lnTo>
                        <a:pt x="533035" y="113505"/>
                      </a:lnTo>
                      <a:lnTo>
                        <a:pt x="531665" y="112523"/>
                      </a:lnTo>
                      <a:lnTo>
                        <a:pt x="531665" y="110902"/>
                      </a:lnTo>
                      <a:lnTo>
                        <a:pt x="532692" y="110247"/>
                      </a:lnTo>
                      <a:lnTo>
                        <a:pt x="532692" y="107956"/>
                      </a:lnTo>
                      <a:lnTo>
                        <a:pt x="531665" y="105680"/>
                      </a:lnTo>
                      <a:lnTo>
                        <a:pt x="532692" y="103062"/>
                      </a:lnTo>
                      <a:lnTo>
                        <a:pt x="534405" y="102095"/>
                      </a:lnTo>
                      <a:lnTo>
                        <a:pt x="535073" y="100459"/>
                      </a:lnTo>
                      <a:lnTo>
                        <a:pt x="534405" y="96546"/>
                      </a:lnTo>
                      <a:lnTo>
                        <a:pt x="534062" y="95892"/>
                      </a:lnTo>
                      <a:lnTo>
                        <a:pt x="534747" y="94582"/>
                      </a:lnTo>
                      <a:lnTo>
                        <a:pt x="536101" y="94582"/>
                      </a:lnTo>
                      <a:lnTo>
                        <a:pt x="536786" y="94910"/>
                      </a:lnTo>
                      <a:lnTo>
                        <a:pt x="539509" y="94270"/>
                      </a:lnTo>
                      <a:lnTo>
                        <a:pt x="541222" y="90031"/>
                      </a:lnTo>
                      <a:lnTo>
                        <a:pt x="540879" y="88394"/>
                      </a:lnTo>
                      <a:lnTo>
                        <a:pt x="539852" y="86430"/>
                      </a:lnTo>
                      <a:lnTo>
                        <a:pt x="541222" y="81863"/>
                      </a:lnTo>
                      <a:lnTo>
                        <a:pt x="542592" y="79915"/>
                      </a:lnTo>
                      <a:lnTo>
                        <a:pt x="544288" y="76984"/>
                      </a:lnTo>
                      <a:lnTo>
                        <a:pt x="543277" y="74693"/>
                      </a:lnTo>
                      <a:lnTo>
                        <a:pt x="542934" y="74693"/>
                      </a:lnTo>
                      <a:lnTo>
                        <a:pt x="541564" y="76002"/>
                      </a:lnTo>
                      <a:lnTo>
                        <a:pt x="540194" y="76002"/>
                      </a:lnTo>
                      <a:lnTo>
                        <a:pt x="538156" y="75020"/>
                      </a:lnTo>
                      <a:lnTo>
                        <a:pt x="540194" y="75020"/>
                      </a:lnTo>
                      <a:lnTo>
                        <a:pt x="542592" y="73384"/>
                      </a:lnTo>
                      <a:lnTo>
                        <a:pt x="544288" y="72745"/>
                      </a:lnTo>
                      <a:lnTo>
                        <a:pt x="544973" y="71108"/>
                      </a:lnTo>
                      <a:lnTo>
                        <a:pt x="544630" y="70126"/>
                      </a:lnTo>
                      <a:lnTo>
                        <a:pt x="545315" y="68817"/>
                      </a:lnTo>
                      <a:lnTo>
                        <a:pt x="546685" y="66214"/>
                      </a:lnTo>
                      <a:lnTo>
                        <a:pt x="546343" y="65232"/>
                      </a:lnTo>
                      <a:lnTo>
                        <a:pt x="547028" y="63611"/>
                      </a:lnTo>
                      <a:lnTo>
                        <a:pt x="549752" y="62301"/>
                      </a:lnTo>
                      <a:lnTo>
                        <a:pt x="549752" y="60665"/>
                      </a:lnTo>
                      <a:lnTo>
                        <a:pt x="548382" y="59698"/>
                      </a:lnTo>
                      <a:lnTo>
                        <a:pt x="548382" y="58716"/>
                      </a:lnTo>
                      <a:lnTo>
                        <a:pt x="549752" y="56752"/>
                      </a:lnTo>
                      <a:lnTo>
                        <a:pt x="549409" y="55131"/>
                      </a:lnTo>
                      <a:lnTo>
                        <a:pt x="550094" y="53495"/>
                      </a:lnTo>
                      <a:lnTo>
                        <a:pt x="551122" y="53167"/>
                      </a:lnTo>
                      <a:lnTo>
                        <a:pt x="552149" y="50237"/>
                      </a:lnTo>
                      <a:lnTo>
                        <a:pt x="552149" y="46979"/>
                      </a:lnTo>
                      <a:lnTo>
                        <a:pt x="551464" y="43706"/>
                      </a:lnTo>
                      <a:lnTo>
                        <a:pt x="549752" y="40775"/>
                      </a:lnTo>
                      <a:lnTo>
                        <a:pt x="550094" y="40121"/>
                      </a:lnTo>
                      <a:lnTo>
                        <a:pt x="549752" y="38827"/>
                      </a:lnTo>
                      <a:lnTo>
                        <a:pt x="548724" y="38500"/>
                      </a:lnTo>
                      <a:lnTo>
                        <a:pt x="548055" y="38827"/>
                      </a:lnTo>
                      <a:lnTo>
                        <a:pt x="546685" y="37845"/>
                      </a:lnTo>
                      <a:lnTo>
                        <a:pt x="546000" y="36863"/>
                      </a:lnTo>
                      <a:lnTo>
                        <a:pt x="545315" y="36863"/>
                      </a:lnTo>
                      <a:lnTo>
                        <a:pt x="544630" y="38827"/>
                      </a:lnTo>
                      <a:lnTo>
                        <a:pt x="543619" y="39466"/>
                      </a:lnTo>
                      <a:lnTo>
                        <a:pt x="542934" y="38827"/>
                      </a:lnTo>
                      <a:lnTo>
                        <a:pt x="541564" y="36863"/>
                      </a:lnTo>
                      <a:lnTo>
                        <a:pt x="541907" y="36208"/>
                      </a:lnTo>
                      <a:lnTo>
                        <a:pt x="541222" y="35881"/>
                      </a:lnTo>
                      <a:lnTo>
                        <a:pt x="538498" y="35554"/>
                      </a:lnTo>
                      <a:lnTo>
                        <a:pt x="537471" y="33933"/>
                      </a:lnTo>
                      <a:lnTo>
                        <a:pt x="537813" y="33605"/>
                      </a:lnTo>
                      <a:lnTo>
                        <a:pt x="540194" y="33605"/>
                      </a:lnTo>
                      <a:lnTo>
                        <a:pt x="543619" y="34587"/>
                      </a:lnTo>
                      <a:lnTo>
                        <a:pt x="544973" y="35881"/>
                      </a:lnTo>
                      <a:lnTo>
                        <a:pt x="546000" y="35226"/>
                      </a:lnTo>
                      <a:lnTo>
                        <a:pt x="546685" y="35226"/>
                      </a:lnTo>
                      <a:lnTo>
                        <a:pt x="547713" y="36208"/>
                      </a:lnTo>
                      <a:lnTo>
                        <a:pt x="548055" y="37190"/>
                      </a:lnTo>
                      <a:lnTo>
                        <a:pt x="548724" y="37190"/>
                      </a:lnTo>
                      <a:lnTo>
                        <a:pt x="548724" y="35881"/>
                      </a:lnTo>
                      <a:lnTo>
                        <a:pt x="547028" y="33933"/>
                      </a:lnTo>
                      <a:lnTo>
                        <a:pt x="547028" y="32296"/>
                      </a:lnTo>
                      <a:lnTo>
                        <a:pt x="546000" y="30659"/>
                      </a:lnTo>
                      <a:lnTo>
                        <a:pt x="544630" y="29693"/>
                      </a:lnTo>
                      <a:lnTo>
                        <a:pt x="543619" y="29693"/>
                      </a:lnTo>
                      <a:lnTo>
                        <a:pt x="542934" y="30659"/>
                      </a:lnTo>
                      <a:lnTo>
                        <a:pt x="541564" y="30348"/>
                      </a:lnTo>
                      <a:lnTo>
                        <a:pt x="541222" y="28056"/>
                      </a:lnTo>
                      <a:lnTo>
                        <a:pt x="538498" y="25781"/>
                      </a:lnTo>
                      <a:lnTo>
                        <a:pt x="538498" y="24144"/>
                      </a:lnTo>
                      <a:lnTo>
                        <a:pt x="537471" y="22835"/>
                      </a:lnTo>
                      <a:lnTo>
                        <a:pt x="536443" y="21541"/>
                      </a:lnTo>
                      <a:lnTo>
                        <a:pt x="535073" y="21541"/>
                      </a:lnTo>
                      <a:lnTo>
                        <a:pt x="533377" y="22507"/>
                      </a:lnTo>
                      <a:lnTo>
                        <a:pt x="533377" y="24144"/>
                      </a:lnTo>
                      <a:lnTo>
                        <a:pt x="535073" y="24144"/>
                      </a:lnTo>
                      <a:lnTo>
                        <a:pt x="536443" y="24799"/>
                      </a:lnTo>
                      <a:lnTo>
                        <a:pt x="536101" y="25781"/>
                      </a:lnTo>
                      <a:lnTo>
                        <a:pt x="534747" y="26420"/>
                      </a:lnTo>
                      <a:lnTo>
                        <a:pt x="534747" y="27729"/>
                      </a:lnTo>
                      <a:lnTo>
                        <a:pt x="534062" y="28056"/>
                      </a:lnTo>
                      <a:lnTo>
                        <a:pt x="530637" y="24471"/>
                      </a:lnTo>
                      <a:lnTo>
                        <a:pt x="530637" y="23162"/>
                      </a:lnTo>
                      <a:lnTo>
                        <a:pt x="529626" y="21214"/>
                      </a:lnTo>
                      <a:lnTo>
                        <a:pt x="527914" y="20886"/>
                      </a:lnTo>
                      <a:lnTo>
                        <a:pt x="520754" y="16647"/>
                      </a:lnTo>
                      <a:lnTo>
                        <a:pt x="519041" y="15992"/>
                      </a:lnTo>
                      <a:lnTo>
                        <a:pt x="518699" y="15665"/>
                      </a:lnTo>
                      <a:lnTo>
                        <a:pt x="514263" y="15992"/>
                      </a:lnTo>
                      <a:lnTo>
                        <a:pt x="513920" y="14355"/>
                      </a:lnTo>
                      <a:lnTo>
                        <a:pt x="514605" y="13373"/>
                      </a:lnTo>
                      <a:lnTo>
                        <a:pt x="514263" y="12407"/>
                      </a:lnTo>
                      <a:lnTo>
                        <a:pt x="512224" y="12734"/>
                      </a:lnTo>
                      <a:lnTo>
                        <a:pt x="511197" y="11752"/>
                      </a:lnTo>
                      <a:lnTo>
                        <a:pt x="509142" y="12407"/>
                      </a:lnTo>
                      <a:lnTo>
                        <a:pt x="507788" y="13373"/>
                      </a:lnTo>
                      <a:lnTo>
                        <a:pt x="507103" y="13062"/>
                      </a:lnTo>
                      <a:lnTo>
                        <a:pt x="505390" y="14683"/>
                      </a:lnTo>
                      <a:lnTo>
                        <a:pt x="504363" y="16319"/>
                      </a:lnTo>
                      <a:lnTo>
                        <a:pt x="501982" y="16319"/>
                      </a:lnTo>
                      <a:lnTo>
                        <a:pt x="500612" y="15992"/>
                      </a:lnTo>
                      <a:lnTo>
                        <a:pt x="498573" y="18268"/>
                      </a:lnTo>
                      <a:lnTo>
                        <a:pt x="495491" y="19250"/>
                      </a:lnTo>
                      <a:lnTo>
                        <a:pt x="494137" y="19577"/>
                      </a:lnTo>
                      <a:lnTo>
                        <a:pt x="493452" y="18922"/>
                      </a:lnTo>
                      <a:lnTo>
                        <a:pt x="492082" y="18922"/>
                      </a:lnTo>
                      <a:lnTo>
                        <a:pt x="491397" y="19577"/>
                      </a:lnTo>
                      <a:lnTo>
                        <a:pt x="491397" y="21214"/>
                      </a:lnTo>
                      <a:lnTo>
                        <a:pt x="492425" y="21541"/>
                      </a:lnTo>
                      <a:lnTo>
                        <a:pt x="493452" y="21541"/>
                      </a:lnTo>
                      <a:lnTo>
                        <a:pt x="494137" y="24144"/>
                      </a:lnTo>
                      <a:lnTo>
                        <a:pt x="494806" y="27402"/>
                      </a:lnTo>
                      <a:lnTo>
                        <a:pt x="493452" y="29693"/>
                      </a:lnTo>
                      <a:lnTo>
                        <a:pt x="490370" y="29693"/>
                      </a:lnTo>
                      <a:lnTo>
                        <a:pt x="488331" y="31969"/>
                      </a:lnTo>
                      <a:lnTo>
                        <a:pt x="484922" y="32623"/>
                      </a:lnTo>
                      <a:lnTo>
                        <a:pt x="483552" y="32296"/>
                      </a:lnTo>
                      <a:lnTo>
                        <a:pt x="485265" y="30987"/>
                      </a:lnTo>
                      <a:lnTo>
                        <a:pt x="486619" y="30659"/>
                      </a:lnTo>
                      <a:lnTo>
                        <a:pt x="486961" y="28711"/>
                      </a:lnTo>
                      <a:lnTo>
                        <a:pt x="484922" y="24799"/>
                      </a:lnTo>
                      <a:lnTo>
                        <a:pt x="486276" y="22507"/>
                      </a:lnTo>
                      <a:lnTo>
                        <a:pt x="486276" y="20886"/>
                      </a:lnTo>
                      <a:lnTo>
                        <a:pt x="486961" y="19577"/>
                      </a:lnTo>
                      <a:lnTo>
                        <a:pt x="485607" y="16647"/>
                      </a:lnTo>
                      <a:lnTo>
                        <a:pt x="485607" y="15010"/>
                      </a:lnTo>
                      <a:lnTo>
                        <a:pt x="483210" y="12734"/>
                      </a:lnTo>
                      <a:lnTo>
                        <a:pt x="481497" y="13373"/>
                      </a:lnTo>
                      <a:lnTo>
                        <a:pt x="480144" y="12734"/>
                      </a:lnTo>
                      <a:lnTo>
                        <a:pt x="479459" y="12734"/>
                      </a:lnTo>
                      <a:lnTo>
                        <a:pt x="478774" y="14683"/>
                      </a:lnTo>
                      <a:lnTo>
                        <a:pt x="476393" y="15010"/>
                      </a:lnTo>
                      <a:lnTo>
                        <a:pt x="475365" y="14355"/>
                      </a:lnTo>
                      <a:lnTo>
                        <a:pt x="473653" y="15010"/>
                      </a:lnTo>
                      <a:lnTo>
                        <a:pt x="471957" y="17613"/>
                      </a:lnTo>
                      <a:lnTo>
                        <a:pt x="468189" y="17613"/>
                      </a:lnTo>
                      <a:lnTo>
                        <a:pt x="468189" y="16319"/>
                      </a:lnTo>
                      <a:lnTo>
                        <a:pt x="469559" y="14355"/>
                      </a:lnTo>
                      <a:lnTo>
                        <a:pt x="469559" y="13062"/>
                      </a:lnTo>
                      <a:lnTo>
                        <a:pt x="468189" y="12734"/>
                      </a:lnTo>
                      <a:lnTo>
                        <a:pt x="465123" y="17301"/>
                      </a:lnTo>
                      <a:lnTo>
                        <a:pt x="461029" y="18922"/>
                      </a:lnTo>
                      <a:lnTo>
                        <a:pt x="459317" y="18268"/>
                      </a:lnTo>
                      <a:lnTo>
                        <a:pt x="461029" y="15992"/>
                      </a:lnTo>
                      <a:lnTo>
                        <a:pt x="463084" y="15665"/>
                      </a:lnTo>
                      <a:lnTo>
                        <a:pt x="465123" y="12734"/>
                      </a:lnTo>
                      <a:lnTo>
                        <a:pt x="464780" y="10770"/>
                      </a:lnTo>
                      <a:lnTo>
                        <a:pt x="465808" y="9134"/>
                      </a:lnTo>
                      <a:lnTo>
                        <a:pt x="465808" y="8167"/>
                      </a:lnTo>
                      <a:lnTo>
                        <a:pt x="467178" y="6858"/>
                      </a:lnTo>
                      <a:lnTo>
                        <a:pt x="467178" y="6203"/>
                      </a:lnTo>
                      <a:lnTo>
                        <a:pt x="464438" y="5221"/>
                      </a:lnTo>
                      <a:lnTo>
                        <a:pt x="463410" y="4582"/>
                      </a:lnTo>
                      <a:lnTo>
                        <a:pt x="463410" y="1963"/>
                      </a:lnTo>
                      <a:lnTo>
                        <a:pt x="462742" y="1636"/>
                      </a:lnTo>
                      <a:lnTo>
                        <a:pt x="460002" y="3600"/>
                      </a:lnTo>
                      <a:lnTo>
                        <a:pt x="457621" y="3273"/>
                      </a:lnTo>
                      <a:lnTo>
                        <a:pt x="456593" y="981"/>
                      </a:lnTo>
                      <a:lnTo>
                        <a:pt x="454881" y="981"/>
                      </a:lnTo>
                      <a:lnTo>
                        <a:pt x="453185" y="2618"/>
                      </a:lnTo>
                      <a:lnTo>
                        <a:pt x="451130" y="15"/>
                      </a:lnTo>
                      <a:close/>
                    </a:path>
                  </a:pathLst>
                </a:custGeom>
                <a:solidFill>
                  <a:srgbClr val="719972"/>
                </a:solidFill>
                <a:ln w="9525" cap="flat" cmpd="sng" algn="ctr">
                  <a:solidFill>
                    <a:srgbClr val="719972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91440" rIns="91440" bIns="91440" numCol="1" spcCol="215900" anchor="ctr"/>
                <a:lstStyle/>
                <a:p>
                  <a:pPr mar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cap="none">
                    <a:solidFill>
                      <a:srgbClr val="A6CBC2"/>
                    </a:solidFill>
                  </a:endParaRPr>
                </a:p>
              </p:txBody>
            </p:sp>
            <p:sp>
              <p:nvSpPr>
                <p:cNvPr id="258" name="Google Shape;743;p54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KM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Iy4AAFMUAACELgAAIBUAAAAAAAAmAAAACAAAAP//////////"/>
                    </a:ext>
                  </a:extLst>
                </p:cNvSpPr>
                <p:nvPr/>
              </p:nvSpPr>
              <p:spPr>
                <a:xfrm>
                  <a:off x="7499985" y="3303905"/>
                  <a:ext cx="61595" cy="130175"/>
                </a:xfrm>
                <a:custGeom>
                  <a:avLst/>
                  <a:gdLst/>
                  <a:ahLst/>
                  <a:cxnLst/>
                  <a:rect l="0" t="0" r="61595" b="130175"/>
                  <a:pathLst>
                    <a:path w="61595" h="130175">
                      <a:moveTo>
                        <a:pt x="4104" y="15"/>
                      </a:moveTo>
                      <a:lnTo>
                        <a:pt x="3417" y="982"/>
                      </a:lnTo>
                      <a:lnTo>
                        <a:pt x="4104" y="1636"/>
                      </a:lnTo>
                      <a:lnTo>
                        <a:pt x="4104" y="2946"/>
                      </a:lnTo>
                      <a:lnTo>
                        <a:pt x="3074" y="3273"/>
                      </a:lnTo>
                      <a:lnTo>
                        <a:pt x="1716" y="2619"/>
                      </a:lnTo>
                      <a:lnTo>
                        <a:pt x="0" y="2619"/>
                      </a:lnTo>
                      <a:lnTo>
                        <a:pt x="2747" y="4895"/>
                      </a:lnTo>
                      <a:lnTo>
                        <a:pt x="5821" y="7186"/>
                      </a:lnTo>
                      <a:lnTo>
                        <a:pt x="6851" y="8169"/>
                      </a:lnTo>
                      <a:lnTo>
                        <a:pt x="6507" y="10445"/>
                      </a:lnTo>
                      <a:lnTo>
                        <a:pt x="7521" y="9463"/>
                      </a:lnTo>
                      <a:lnTo>
                        <a:pt x="8208" y="9463"/>
                      </a:lnTo>
                      <a:lnTo>
                        <a:pt x="9238" y="10772"/>
                      </a:lnTo>
                      <a:lnTo>
                        <a:pt x="8208" y="11427"/>
                      </a:lnTo>
                      <a:lnTo>
                        <a:pt x="6851" y="12082"/>
                      </a:lnTo>
                      <a:lnTo>
                        <a:pt x="7521" y="13064"/>
                      </a:lnTo>
                      <a:lnTo>
                        <a:pt x="8551" y="13064"/>
                      </a:lnTo>
                      <a:lnTo>
                        <a:pt x="9238" y="15340"/>
                      </a:lnTo>
                      <a:lnTo>
                        <a:pt x="7864" y="15995"/>
                      </a:lnTo>
                      <a:lnTo>
                        <a:pt x="6164" y="15667"/>
                      </a:lnTo>
                      <a:lnTo>
                        <a:pt x="5134" y="14030"/>
                      </a:lnTo>
                      <a:lnTo>
                        <a:pt x="4104" y="15340"/>
                      </a:lnTo>
                      <a:lnTo>
                        <a:pt x="2747" y="17616"/>
                      </a:lnTo>
                      <a:lnTo>
                        <a:pt x="4447" y="19253"/>
                      </a:lnTo>
                      <a:lnTo>
                        <a:pt x="5134" y="21545"/>
                      </a:lnTo>
                      <a:lnTo>
                        <a:pt x="6851" y="23821"/>
                      </a:lnTo>
                      <a:lnTo>
                        <a:pt x="8551" y="26752"/>
                      </a:lnTo>
                      <a:lnTo>
                        <a:pt x="8551" y="30337"/>
                      </a:lnTo>
                      <a:lnTo>
                        <a:pt x="9581" y="30992"/>
                      </a:lnTo>
                      <a:lnTo>
                        <a:pt x="9925" y="33939"/>
                      </a:lnTo>
                      <a:lnTo>
                        <a:pt x="11298" y="38506"/>
                      </a:lnTo>
                      <a:lnTo>
                        <a:pt x="12655" y="41437"/>
                      </a:lnTo>
                      <a:lnTo>
                        <a:pt x="14716" y="42092"/>
                      </a:lnTo>
                      <a:lnTo>
                        <a:pt x="14716" y="43059"/>
                      </a:lnTo>
                      <a:lnTo>
                        <a:pt x="13685" y="43713"/>
                      </a:lnTo>
                      <a:lnTo>
                        <a:pt x="18476" y="48281"/>
                      </a:lnTo>
                      <a:lnTo>
                        <a:pt x="20193" y="48609"/>
                      </a:lnTo>
                      <a:lnTo>
                        <a:pt x="22237" y="51555"/>
                      </a:lnTo>
                      <a:lnTo>
                        <a:pt x="22924" y="54813"/>
                      </a:lnTo>
                      <a:lnTo>
                        <a:pt x="22924" y="56762"/>
                      </a:lnTo>
                      <a:lnTo>
                        <a:pt x="23954" y="59381"/>
                      </a:lnTo>
                      <a:lnTo>
                        <a:pt x="23954" y="61330"/>
                      </a:lnTo>
                      <a:lnTo>
                        <a:pt x="25655" y="61985"/>
                      </a:lnTo>
                      <a:lnTo>
                        <a:pt x="27371" y="64276"/>
                      </a:lnTo>
                      <a:lnTo>
                        <a:pt x="27028" y="64588"/>
                      </a:lnTo>
                      <a:lnTo>
                        <a:pt x="27028" y="65898"/>
                      </a:lnTo>
                      <a:lnTo>
                        <a:pt x="29088" y="69156"/>
                      </a:lnTo>
                      <a:lnTo>
                        <a:pt x="29775" y="71120"/>
                      </a:lnTo>
                      <a:lnTo>
                        <a:pt x="30789" y="73396"/>
                      </a:lnTo>
                      <a:lnTo>
                        <a:pt x="30789" y="76670"/>
                      </a:lnTo>
                      <a:lnTo>
                        <a:pt x="31819" y="77964"/>
                      </a:lnTo>
                      <a:lnTo>
                        <a:pt x="31476" y="79601"/>
                      </a:lnTo>
                      <a:lnTo>
                        <a:pt x="31819" y="82859"/>
                      </a:lnTo>
                      <a:lnTo>
                        <a:pt x="33536" y="86118"/>
                      </a:lnTo>
                      <a:lnTo>
                        <a:pt x="33192" y="87427"/>
                      </a:lnTo>
                      <a:lnTo>
                        <a:pt x="33192" y="89719"/>
                      </a:lnTo>
                      <a:lnTo>
                        <a:pt x="35236" y="91340"/>
                      </a:lnTo>
                      <a:lnTo>
                        <a:pt x="38670" y="95581"/>
                      </a:lnTo>
                      <a:lnTo>
                        <a:pt x="38670" y="97545"/>
                      </a:lnTo>
                      <a:lnTo>
                        <a:pt x="40027" y="100149"/>
                      </a:lnTo>
                      <a:lnTo>
                        <a:pt x="39341" y="103734"/>
                      </a:lnTo>
                      <a:lnTo>
                        <a:pt x="40027" y="106681"/>
                      </a:lnTo>
                      <a:lnTo>
                        <a:pt x="41744" y="109284"/>
                      </a:lnTo>
                      <a:lnTo>
                        <a:pt x="42088" y="111560"/>
                      </a:lnTo>
                      <a:lnTo>
                        <a:pt x="44475" y="114179"/>
                      </a:lnTo>
                      <a:lnTo>
                        <a:pt x="45162" y="115489"/>
                      </a:lnTo>
                      <a:lnTo>
                        <a:pt x="44131" y="118420"/>
                      </a:lnTo>
                      <a:lnTo>
                        <a:pt x="44131" y="122333"/>
                      </a:lnTo>
                      <a:lnTo>
                        <a:pt x="45162" y="124609"/>
                      </a:lnTo>
                      <a:lnTo>
                        <a:pt x="46878" y="126246"/>
                      </a:lnTo>
                      <a:lnTo>
                        <a:pt x="47892" y="128522"/>
                      </a:lnTo>
                      <a:lnTo>
                        <a:pt x="50639" y="130159"/>
                      </a:lnTo>
                      <a:lnTo>
                        <a:pt x="50296" y="128210"/>
                      </a:lnTo>
                      <a:lnTo>
                        <a:pt x="50639" y="126246"/>
                      </a:lnTo>
                      <a:lnTo>
                        <a:pt x="49609" y="124609"/>
                      </a:lnTo>
                      <a:lnTo>
                        <a:pt x="49266" y="122333"/>
                      </a:lnTo>
                      <a:lnTo>
                        <a:pt x="49609" y="119729"/>
                      </a:lnTo>
                      <a:lnTo>
                        <a:pt x="51326" y="118092"/>
                      </a:lnTo>
                      <a:lnTo>
                        <a:pt x="52340" y="118420"/>
                      </a:lnTo>
                      <a:lnTo>
                        <a:pt x="52340" y="119729"/>
                      </a:lnTo>
                      <a:lnTo>
                        <a:pt x="53026" y="120369"/>
                      </a:lnTo>
                      <a:lnTo>
                        <a:pt x="57131" y="120041"/>
                      </a:lnTo>
                      <a:lnTo>
                        <a:pt x="57474" y="119075"/>
                      </a:lnTo>
                      <a:lnTo>
                        <a:pt x="58161" y="119075"/>
                      </a:lnTo>
                      <a:lnTo>
                        <a:pt x="58847" y="120041"/>
                      </a:lnTo>
                      <a:lnTo>
                        <a:pt x="58161" y="120369"/>
                      </a:lnTo>
                      <a:lnTo>
                        <a:pt x="58161" y="122005"/>
                      </a:lnTo>
                      <a:lnTo>
                        <a:pt x="60564" y="123970"/>
                      </a:lnTo>
                      <a:lnTo>
                        <a:pt x="60908" y="125591"/>
                      </a:lnTo>
                      <a:lnTo>
                        <a:pt x="61578" y="126573"/>
                      </a:lnTo>
                      <a:lnTo>
                        <a:pt x="61578" y="125264"/>
                      </a:lnTo>
                      <a:lnTo>
                        <a:pt x="61235" y="124609"/>
                      </a:lnTo>
                      <a:lnTo>
                        <a:pt x="61578" y="122333"/>
                      </a:lnTo>
                      <a:lnTo>
                        <a:pt x="61578" y="120369"/>
                      </a:lnTo>
                      <a:lnTo>
                        <a:pt x="59878" y="119075"/>
                      </a:lnTo>
                      <a:lnTo>
                        <a:pt x="59534" y="116783"/>
                      </a:lnTo>
                      <a:lnTo>
                        <a:pt x="58847" y="115162"/>
                      </a:lnTo>
                      <a:lnTo>
                        <a:pt x="57474" y="115801"/>
                      </a:lnTo>
                      <a:lnTo>
                        <a:pt x="56117" y="115801"/>
                      </a:lnTo>
                      <a:lnTo>
                        <a:pt x="53713" y="114179"/>
                      </a:lnTo>
                      <a:lnTo>
                        <a:pt x="53026" y="111560"/>
                      </a:lnTo>
                      <a:lnTo>
                        <a:pt x="52013" y="109284"/>
                      </a:lnTo>
                      <a:lnTo>
                        <a:pt x="49609" y="107647"/>
                      </a:lnTo>
                      <a:lnTo>
                        <a:pt x="47892" y="107320"/>
                      </a:lnTo>
                      <a:lnTo>
                        <a:pt x="46878" y="105698"/>
                      </a:lnTo>
                      <a:lnTo>
                        <a:pt x="45848" y="102440"/>
                      </a:lnTo>
                      <a:lnTo>
                        <a:pt x="44475" y="100149"/>
                      </a:lnTo>
                      <a:lnTo>
                        <a:pt x="43788" y="97872"/>
                      </a:lnTo>
                      <a:lnTo>
                        <a:pt x="43788" y="94926"/>
                      </a:lnTo>
                      <a:lnTo>
                        <a:pt x="43445" y="91340"/>
                      </a:lnTo>
                      <a:lnTo>
                        <a:pt x="42431" y="89719"/>
                      </a:lnTo>
                      <a:lnTo>
                        <a:pt x="42774" y="86445"/>
                      </a:lnTo>
                      <a:lnTo>
                        <a:pt x="42431" y="84824"/>
                      </a:lnTo>
                      <a:lnTo>
                        <a:pt x="41057" y="82532"/>
                      </a:lnTo>
                      <a:lnTo>
                        <a:pt x="42088" y="81238"/>
                      </a:lnTo>
                      <a:lnTo>
                        <a:pt x="42431" y="79929"/>
                      </a:lnTo>
                      <a:lnTo>
                        <a:pt x="42431" y="79274"/>
                      </a:lnTo>
                      <a:lnTo>
                        <a:pt x="43445" y="78619"/>
                      </a:lnTo>
                      <a:lnTo>
                        <a:pt x="44475" y="79274"/>
                      </a:lnTo>
                      <a:lnTo>
                        <a:pt x="46878" y="78619"/>
                      </a:lnTo>
                      <a:lnTo>
                        <a:pt x="48922" y="78619"/>
                      </a:lnTo>
                      <a:lnTo>
                        <a:pt x="50983" y="79929"/>
                      </a:lnTo>
                      <a:lnTo>
                        <a:pt x="52340" y="82859"/>
                      </a:lnTo>
                      <a:lnTo>
                        <a:pt x="54057" y="83187"/>
                      </a:lnTo>
                      <a:lnTo>
                        <a:pt x="55773" y="84496"/>
                      </a:lnTo>
                      <a:lnTo>
                        <a:pt x="57474" y="86772"/>
                      </a:lnTo>
                      <a:lnTo>
                        <a:pt x="58847" y="87427"/>
                      </a:lnTo>
                      <a:lnTo>
                        <a:pt x="57817" y="85478"/>
                      </a:lnTo>
                      <a:lnTo>
                        <a:pt x="55773" y="82859"/>
                      </a:lnTo>
                      <a:lnTo>
                        <a:pt x="53026" y="81238"/>
                      </a:lnTo>
                      <a:lnTo>
                        <a:pt x="51326" y="78292"/>
                      </a:lnTo>
                      <a:lnTo>
                        <a:pt x="49609" y="76343"/>
                      </a:lnTo>
                      <a:lnTo>
                        <a:pt x="49609" y="75033"/>
                      </a:lnTo>
                      <a:lnTo>
                        <a:pt x="48922" y="74379"/>
                      </a:lnTo>
                      <a:lnTo>
                        <a:pt x="47222" y="71120"/>
                      </a:lnTo>
                      <a:lnTo>
                        <a:pt x="46192" y="69156"/>
                      </a:lnTo>
                      <a:lnTo>
                        <a:pt x="45162" y="68517"/>
                      </a:lnTo>
                      <a:lnTo>
                        <a:pt x="44475" y="66552"/>
                      </a:lnTo>
                      <a:lnTo>
                        <a:pt x="42088" y="63294"/>
                      </a:lnTo>
                      <a:lnTo>
                        <a:pt x="39341" y="59381"/>
                      </a:lnTo>
                      <a:lnTo>
                        <a:pt x="38670" y="56762"/>
                      </a:lnTo>
                      <a:lnTo>
                        <a:pt x="35236" y="52849"/>
                      </a:lnTo>
                      <a:lnTo>
                        <a:pt x="33879" y="49591"/>
                      </a:lnTo>
                      <a:lnTo>
                        <a:pt x="32162" y="48609"/>
                      </a:lnTo>
                      <a:lnTo>
                        <a:pt x="32162" y="46987"/>
                      </a:lnTo>
                      <a:lnTo>
                        <a:pt x="31476" y="45023"/>
                      </a:lnTo>
                      <a:lnTo>
                        <a:pt x="30102" y="44696"/>
                      </a:lnTo>
                      <a:lnTo>
                        <a:pt x="30102" y="45350"/>
                      </a:lnTo>
                      <a:lnTo>
                        <a:pt x="28745" y="45350"/>
                      </a:lnTo>
                      <a:lnTo>
                        <a:pt x="28402" y="44696"/>
                      </a:lnTo>
                      <a:lnTo>
                        <a:pt x="28745" y="43059"/>
                      </a:lnTo>
                      <a:lnTo>
                        <a:pt x="28402" y="41765"/>
                      </a:lnTo>
                      <a:lnTo>
                        <a:pt x="26685" y="40782"/>
                      </a:lnTo>
                      <a:lnTo>
                        <a:pt x="24984" y="38818"/>
                      </a:lnTo>
                      <a:lnTo>
                        <a:pt x="23954" y="36542"/>
                      </a:lnTo>
                      <a:lnTo>
                        <a:pt x="22924" y="35232"/>
                      </a:lnTo>
                      <a:lnTo>
                        <a:pt x="22924" y="33284"/>
                      </a:lnTo>
                      <a:lnTo>
                        <a:pt x="23267" y="31647"/>
                      </a:lnTo>
                      <a:lnTo>
                        <a:pt x="23611" y="31974"/>
                      </a:lnTo>
                      <a:lnTo>
                        <a:pt x="23267" y="29371"/>
                      </a:lnTo>
                      <a:lnTo>
                        <a:pt x="22924" y="26752"/>
                      </a:lnTo>
                      <a:lnTo>
                        <a:pt x="22237" y="24476"/>
                      </a:lnTo>
                      <a:lnTo>
                        <a:pt x="20193" y="23821"/>
                      </a:lnTo>
                      <a:lnTo>
                        <a:pt x="18133" y="21545"/>
                      </a:lnTo>
                      <a:lnTo>
                        <a:pt x="18133" y="20562"/>
                      </a:lnTo>
                      <a:lnTo>
                        <a:pt x="17103" y="19580"/>
                      </a:lnTo>
                      <a:lnTo>
                        <a:pt x="17103" y="18598"/>
                      </a:lnTo>
                      <a:lnTo>
                        <a:pt x="18133" y="18598"/>
                      </a:lnTo>
                      <a:lnTo>
                        <a:pt x="19850" y="20235"/>
                      </a:lnTo>
                      <a:lnTo>
                        <a:pt x="21550" y="22511"/>
                      </a:lnTo>
                      <a:lnTo>
                        <a:pt x="20537" y="20235"/>
                      </a:lnTo>
                      <a:lnTo>
                        <a:pt x="18476" y="17304"/>
                      </a:lnTo>
                      <a:lnTo>
                        <a:pt x="16432" y="14685"/>
                      </a:lnTo>
                      <a:lnTo>
                        <a:pt x="15402" y="14685"/>
                      </a:lnTo>
                      <a:lnTo>
                        <a:pt x="15059" y="13376"/>
                      </a:lnTo>
                      <a:lnTo>
                        <a:pt x="11298" y="10445"/>
                      </a:lnTo>
                      <a:lnTo>
                        <a:pt x="9925" y="8823"/>
                      </a:lnTo>
                      <a:lnTo>
                        <a:pt x="9925" y="5222"/>
                      </a:lnTo>
                      <a:lnTo>
                        <a:pt x="8551" y="4256"/>
                      </a:lnTo>
                      <a:lnTo>
                        <a:pt x="6164" y="3273"/>
                      </a:lnTo>
                      <a:lnTo>
                        <a:pt x="4790" y="982"/>
                      </a:lnTo>
                      <a:lnTo>
                        <a:pt x="4104" y="15"/>
                      </a:lnTo>
                      <a:close/>
                    </a:path>
                  </a:pathLst>
                </a:custGeom>
                <a:solidFill>
                  <a:srgbClr val="523E32"/>
                </a:solidFill>
                <a:ln w="9525" cap="flat" cmpd="sng" algn="ctr">
                  <a:solidFill>
                    <a:srgbClr val="523E32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91440" rIns="91440" bIns="91440" numCol="1" spcCol="215900" anchor="ctr"/>
                <a:lstStyle/>
                <a:p>
                  <a:pPr mar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3" name="Google Shape;744;p54"/>
            <p:cNvGrp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KRsgZhMAAAAlAAAAAQAAAA8BAAAAkAAAAEgAAACQAAAASAAAAAAAAAAAAAAAAAAAABcAAAAUAAAAAAAAAAAAAAD/fwAA/38AAAAAAAAJAAAABAAAAAEAAQAfAAAAVAAAAAAAAAAAAAAAAAAAAAAAAAAAAAAAAAAAAAAAAAAAAAAAAAAAAAAAAAAAAAAAAAAAAAAAAAAAAAAAAAAAAAAAAAAAAAAAAAAAAAAAAAAAAAAAAAAAACEAAAAYAAAAFAAAAM4nAADCFQAALygAACgWAAAAAAAAJgAAAAgAAAD/////AAAAAA=="/>
                </a:ext>
              </a:extLst>
            </p:cNvGrpSpPr>
            <p:nvPr/>
          </p:nvGrpSpPr>
          <p:grpSpPr>
            <a:xfrm>
              <a:off x="6470650" y="3536950"/>
              <a:ext cx="61595" cy="64770"/>
              <a:chOff x="6470650" y="3536950"/>
              <a:chExt cx="61595" cy="64770"/>
            </a:xfrm>
          </p:grpSpPr>
          <p:sp>
            <p:nvSpPr>
              <p:cNvPr id="255" name="Google Shape;745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XRgAAOsPAADxGAAAPBAAAAAAAAAA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s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zicAAMIVAAAvKAAA9BUAAAAAAAAmAAAACAAAAP//////////"/>
                  </a:ext>
                </a:extLst>
              </p:cNvSpPr>
              <p:nvPr/>
            </p:nvSpPr>
            <p:spPr>
              <a:xfrm>
                <a:off x="6470650" y="3536950"/>
                <a:ext cx="61595" cy="31750"/>
              </a:xfrm>
              <a:custGeom>
                <a:avLst/>
                <a:gdLst/>
                <a:ahLst/>
                <a:cxnLst/>
                <a:rect l="0" t="0" r="61595" b="31750"/>
                <a:pathLst>
                  <a:path w="61595" h="31750">
                    <a:moveTo>
                      <a:pt x="3110" y="31750"/>
                    </a:moveTo>
                    <a:lnTo>
                      <a:pt x="0" y="27316"/>
                    </a:lnTo>
                    <a:lnTo>
                      <a:pt x="5059" y="16247"/>
                    </a:lnTo>
                    <a:lnTo>
                      <a:pt x="61595" y="0"/>
                    </a:lnTo>
                    <a:lnTo>
                      <a:pt x="60809" y="16619"/>
                    </a:lnTo>
                    <a:lnTo>
                      <a:pt x="47956" y="17720"/>
                    </a:lnTo>
                    <a:lnTo>
                      <a:pt x="35480" y="15503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</p:sp>
          <p:sp>
            <p:nvSpPr>
              <p:cNvPr id="254" name="Google Shape;746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0CcAAMsVAAAqKAAAKBYAAAAAAAAmAAAACAAAAP//////////"/>
                  </a:ext>
                </a:extLst>
              </p:cNvSpPr>
              <p:nvPr/>
            </p:nvSpPr>
            <p:spPr>
              <a:xfrm>
                <a:off x="6471920" y="3542665"/>
                <a:ext cx="57150" cy="59055"/>
              </a:xfrm>
              <a:custGeom>
                <a:avLst/>
                <a:gdLst/>
                <a:ahLst/>
                <a:cxnLst/>
                <a:rect l="0" t="0" r="57150" b="59055"/>
                <a:pathLst>
                  <a:path w="57150" h="59055">
                    <a:moveTo>
                      <a:pt x="25482" y="31147"/>
                    </a:moveTo>
                    <a:lnTo>
                      <a:pt x="26848" y="31473"/>
                    </a:lnTo>
                    <a:lnTo>
                      <a:pt x="27884" y="32450"/>
                    </a:lnTo>
                    <a:lnTo>
                      <a:pt x="27539" y="33101"/>
                    </a:lnTo>
                    <a:lnTo>
                      <a:pt x="27539" y="33938"/>
                    </a:lnTo>
                    <a:cubicBezTo>
                      <a:pt x="27062" y="33597"/>
                      <a:pt x="26535" y="33271"/>
                      <a:pt x="25811" y="33101"/>
                    </a:cubicBezTo>
                    <a:cubicBezTo>
                      <a:pt x="25482" y="32775"/>
                      <a:pt x="25137" y="32775"/>
                      <a:pt x="24446" y="32775"/>
                    </a:cubicBezTo>
                    <a:lnTo>
                      <a:pt x="25482" y="32124"/>
                    </a:lnTo>
                    <a:lnTo>
                      <a:pt x="25482" y="31147"/>
                    </a:lnTo>
                    <a:close/>
                    <a:moveTo>
                      <a:pt x="54732" y="15"/>
                    </a:moveTo>
                    <a:lnTo>
                      <a:pt x="52659" y="1627"/>
                    </a:lnTo>
                    <a:lnTo>
                      <a:pt x="52659" y="3581"/>
                    </a:lnTo>
                    <a:lnTo>
                      <a:pt x="53350" y="5193"/>
                    </a:lnTo>
                    <a:lnTo>
                      <a:pt x="51984" y="5845"/>
                    </a:lnTo>
                    <a:lnTo>
                      <a:pt x="48184" y="5519"/>
                    </a:lnTo>
                    <a:lnTo>
                      <a:pt x="46473" y="6496"/>
                    </a:lnTo>
                    <a:lnTo>
                      <a:pt x="44746" y="5519"/>
                    </a:lnTo>
                    <a:lnTo>
                      <a:pt x="43035" y="5519"/>
                    </a:lnTo>
                    <a:lnTo>
                      <a:pt x="41653" y="6496"/>
                    </a:lnTo>
                    <a:lnTo>
                      <a:pt x="39926" y="6496"/>
                    </a:lnTo>
                    <a:lnTo>
                      <a:pt x="39581" y="4868"/>
                    </a:lnTo>
                    <a:lnTo>
                      <a:pt x="37179" y="4868"/>
                    </a:lnTo>
                    <a:lnTo>
                      <a:pt x="34760" y="4232"/>
                    </a:lnTo>
                    <a:lnTo>
                      <a:pt x="33050" y="5845"/>
                    </a:lnTo>
                    <a:lnTo>
                      <a:pt x="30631" y="6496"/>
                    </a:lnTo>
                    <a:lnTo>
                      <a:pt x="27539" y="6496"/>
                    </a:lnTo>
                    <a:lnTo>
                      <a:pt x="26848" y="5845"/>
                    </a:lnTo>
                    <a:lnTo>
                      <a:pt x="25482" y="6821"/>
                    </a:lnTo>
                    <a:lnTo>
                      <a:pt x="23755" y="6821"/>
                    </a:lnTo>
                    <a:lnTo>
                      <a:pt x="21682" y="8124"/>
                    </a:lnTo>
                    <a:lnTo>
                      <a:pt x="16862" y="8124"/>
                    </a:lnTo>
                    <a:lnTo>
                      <a:pt x="14806" y="9085"/>
                    </a:lnTo>
                    <a:lnTo>
                      <a:pt x="14806" y="10062"/>
                    </a:lnTo>
                    <a:lnTo>
                      <a:pt x="12042" y="10713"/>
                    </a:lnTo>
                    <a:lnTo>
                      <a:pt x="8258" y="12992"/>
                    </a:lnTo>
                    <a:lnTo>
                      <a:pt x="7913" y="15256"/>
                    </a:lnTo>
                    <a:lnTo>
                      <a:pt x="6547" y="17845"/>
                    </a:lnTo>
                    <a:lnTo>
                      <a:pt x="2764" y="18821"/>
                    </a:lnTo>
                    <a:lnTo>
                      <a:pt x="2764" y="21101"/>
                    </a:lnTo>
                    <a:lnTo>
                      <a:pt x="1382" y="23364"/>
                    </a:lnTo>
                    <a:lnTo>
                      <a:pt x="0" y="24341"/>
                    </a:lnTo>
                    <a:lnTo>
                      <a:pt x="0" y="26604"/>
                    </a:lnTo>
                    <a:lnTo>
                      <a:pt x="3438" y="29209"/>
                    </a:lnTo>
                    <a:lnTo>
                      <a:pt x="5511" y="32124"/>
                    </a:lnTo>
                    <a:lnTo>
                      <a:pt x="6547" y="32450"/>
                    </a:lnTo>
                    <a:lnTo>
                      <a:pt x="6547" y="33101"/>
                    </a:lnTo>
                    <a:lnTo>
                      <a:pt x="8949" y="36667"/>
                    </a:lnTo>
                    <a:lnTo>
                      <a:pt x="9640" y="39256"/>
                    </a:lnTo>
                    <a:lnTo>
                      <a:pt x="10677" y="39581"/>
                    </a:lnTo>
                    <a:lnTo>
                      <a:pt x="12387" y="37969"/>
                    </a:lnTo>
                    <a:lnTo>
                      <a:pt x="13769" y="39581"/>
                    </a:lnTo>
                    <a:lnTo>
                      <a:pt x="15842" y="40233"/>
                    </a:lnTo>
                    <a:lnTo>
                      <a:pt x="16862" y="38930"/>
                    </a:lnTo>
                    <a:lnTo>
                      <a:pt x="18589" y="38930"/>
                    </a:lnTo>
                    <a:lnTo>
                      <a:pt x="21008" y="40233"/>
                    </a:lnTo>
                    <a:lnTo>
                      <a:pt x="22373" y="39256"/>
                    </a:lnTo>
                    <a:lnTo>
                      <a:pt x="22719" y="40558"/>
                    </a:lnTo>
                    <a:lnTo>
                      <a:pt x="24100" y="40558"/>
                    </a:lnTo>
                    <a:lnTo>
                      <a:pt x="25137" y="41209"/>
                    </a:lnTo>
                    <a:lnTo>
                      <a:pt x="27193" y="41860"/>
                    </a:lnTo>
                    <a:lnTo>
                      <a:pt x="25811" y="42512"/>
                    </a:lnTo>
                    <a:lnTo>
                      <a:pt x="24446" y="43798"/>
                    </a:lnTo>
                    <a:lnTo>
                      <a:pt x="23409" y="42822"/>
                    </a:lnTo>
                    <a:lnTo>
                      <a:pt x="21682" y="42512"/>
                    </a:lnTo>
                    <a:lnTo>
                      <a:pt x="17553" y="40233"/>
                    </a:lnTo>
                    <a:lnTo>
                      <a:pt x="15842" y="40558"/>
                    </a:lnTo>
                    <a:lnTo>
                      <a:pt x="14115" y="41209"/>
                    </a:lnTo>
                    <a:lnTo>
                      <a:pt x="12387" y="40558"/>
                    </a:lnTo>
                    <a:lnTo>
                      <a:pt x="11367" y="42186"/>
                    </a:lnTo>
                    <a:lnTo>
                      <a:pt x="10331" y="42512"/>
                    </a:lnTo>
                    <a:lnTo>
                      <a:pt x="9986" y="44124"/>
                    </a:lnTo>
                    <a:lnTo>
                      <a:pt x="12042" y="46078"/>
                    </a:lnTo>
                    <a:lnTo>
                      <a:pt x="14115" y="47054"/>
                    </a:lnTo>
                    <a:lnTo>
                      <a:pt x="16517" y="48667"/>
                    </a:lnTo>
                    <a:lnTo>
                      <a:pt x="16517" y="49969"/>
                    </a:lnTo>
                    <a:lnTo>
                      <a:pt x="15497" y="50620"/>
                    </a:lnTo>
                    <a:lnTo>
                      <a:pt x="15497" y="52233"/>
                    </a:lnTo>
                    <a:lnTo>
                      <a:pt x="17208" y="54186"/>
                    </a:lnTo>
                    <a:lnTo>
                      <a:pt x="18589" y="55489"/>
                    </a:lnTo>
                    <a:lnTo>
                      <a:pt x="18935" y="54186"/>
                    </a:lnTo>
                    <a:lnTo>
                      <a:pt x="18589" y="53535"/>
                    </a:lnTo>
                    <a:lnTo>
                      <a:pt x="19280" y="51907"/>
                    </a:lnTo>
                    <a:lnTo>
                      <a:pt x="19971" y="53861"/>
                    </a:lnTo>
                    <a:lnTo>
                      <a:pt x="22373" y="54837"/>
                    </a:lnTo>
                    <a:lnTo>
                      <a:pt x="22719" y="55799"/>
                    </a:lnTo>
                    <a:lnTo>
                      <a:pt x="22373" y="57427"/>
                    </a:lnTo>
                    <a:lnTo>
                      <a:pt x="23409" y="58729"/>
                    </a:lnTo>
                    <a:lnTo>
                      <a:pt x="23409" y="58078"/>
                    </a:lnTo>
                    <a:lnTo>
                      <a:pt x="24100" y="55799"/>
                    </a:lnTo>
                    <a:lnTo>
                      <a:pt x="25811" y="55799"/>
                    </a:lnTo>
                    <a:lnTo>
                      <a:pt x="26848" y="57427"/>
                    </a:lnTo>
                    <a:lnTo>
                      <a:pt x="29611" y="59055"/>
                    </a:lnTo>
                    <a:lnTo>
                      <a:pt x="28575" y="57427"/>
                    </a:lnTo>
                    <a:lnTo>
                      <a:pt x="28920" y="56450"/>
                    </a:lnTo>
                    <a:lnTo>
                      <a:pt x="27884" y="54837"/>
                    </a:lnTo>
                    <a:lnTo>
                      <a:pt x="26848" y="51907"/>
                    </a:lnTo>
                    <a:lnTo>
                      <a:pt x="25482" y="50295"/>
                    </a:lnTo>
                    <a:lnTo>
                      <a:pt x="25482" y="49318"/>
                    </a:lnTo>
                    <a:lnTo>
                      <a:pt x="26848" y="49318"/>
                    </a:lnTo>
                    <a:lnTo>
                      <a:pt x="28920" y="50620"/>
                    </a:lnTo>
                    <a:lnTo>
                      <a:pt x="28575" y="51582"/>
                    </a:lnTo>
                    <a:lnTo>
                      <a:pt x="28920" y="52233"/>
                    </a:lnTo>
                    <a:lnTo>
                      <a:pt x="30286" y="50946"/>
                    </a:lnTo>
                    <a:lnTo>
                      <a:pt x="32359" y="51907"/>
                    </a:lnTo>
                    <a:lnTo>
                      <a:pt x="32359" y="50946"/>
                    </a:lnTo>
                    <a:lnTo>
                      <a:pt x="31322" y="50295"/>
                    </a:lnTo>
                    <a:lnTo>
                      <a:pt x="31322" y="49318"/>
                    </a:lnTo>
                    <a:lnTo>
                      <a:pt x="30631" y="49318"/>
                    </a:lnTo>
                    <a:lnTo>
                      <a:pt x="28920" y="48667"/>
                    </a:lnTo>
                    <a:lnTo>
                      <a:pt x="28920" y="47690"/>
                    </a:lnTo>
                    <a:lnTo>
                      <a:pt x="27193" y="46729"/>
                    </a:lnTo>
                    <a:lnTo>
                      <a:pt x="28920" y="45752"/>
                    </a:lnTo>
                    <a:lnTo>
                      <a:pt x="30631" y="45752"/>
                    </a:lnTo>
                    <a:lnTo>
                      <a:pt x="31322" y="45101"/>
                    </a:lnTo>
                    <a:lnTo>
                      <a:pt x="34086" y="46729"/>
                    </a:lnTo>
                    <a:lnTo>
                      <a:pt x="34431" y="47364"/>
                    </a:lnTo>
                    <a:lnTo>
                      <a:pt x="36142" y="47690"/>
                    </a:lnTo>
                    <a:lnTo>
                      <a:pt x="36488" y="47054"/>
                    </a:lnTo>
                    <a:lnTo>
                      <a:pt x="34760" y="45101"/>
                    </a:lnTo>
                    <a:lnTo>
                      <a:pt x="35451" y="42822"/>
                    </a:lnTo>
                    <a:lnTo>
                      <a:pt x="34431" y="41860"/>
                    </a:lnTo>
                    <a:lnTo>
                      <a:pt x="30286" y="39256"/>
                    </a:lnTo>
                    <a:lnTo>
                      <a:pt x="28920" y="38930"/>
                    </a:lnTo>
                    <a:lnTo>
                      <a:pt x="28575" y="38605"/>
                    </a:lnTo>
                    <a:cubicBezTo>
                      <a:pt x="28920" y="38605"/>
                      <a:pt x="29266" y="37969"/>
                      <a:pt x="29611" y="37318"/>
                    </a:cubicBezTo>
                    <a:lnTo>
                      <a:pt x="30631" y="37969"/>
                    </a:lnTo>
                    <a:lnTo>
                      <a:pt x="32013" y="38605"/>
                    </a:lnTo>
                    <a:lnTo>
                      <a:pt x="32704" y="39581"/>
                    </a:lnTo>
                    <a:lnTo>
                      <a:pt x="34431" y="40558"/>
                    </a:lnTo>
                    <a:lnTo>
                      <a:pt x="35797" y="40558"/>
                    </a:lnTo>
                    <a:lnTo>
                      <a:pt x="36142" y="41209"/>
                    </a:lnTo>
                    <a:lnTo>
                      <a:pt x="37524" y="42822"/>
                    </a:lnTo>
                    <a:lnTo>
                      <a:pt x="38215" y="43798"/>
                    </a:lnTo>
                    <a:lnTo>
                      <a:pt x="38215" y="44450"/>
                    </a:lnTo>
                    <a:lnTo>
                      <a:pt x="38906" y="45426"/>
                    </a:lnTo>
                    <a:lnTo>
                      <a:pt x="39926" y="46078"/>
                    </a:lnTo>
                    <a:lnTo>
                      <a:pt x="40962" y="45752"/>
                    </a:lnTo>
                    <a:lnTo>
                      <a:pt x="41653" y="46078"/>
                    </a:lnTo>
                    <a:lnTo>
                      <a:pt x="42690" y="44450"/>
                    </a:lnTo>
                    <a:lnTo>
                      <a:pt x="40962" y="44450"/>
                    </a:lnTo>
                    <a:lnTo>
                      <a:pt x="40617" y="44775"/>
                    </a:lnTo>
                    <a:lnTo>
                      <a:pt x="39235" y="43798"/>
                    </a:lnTo>
                    <a:lnTo>
                      <a:pt x="39235" y="42512"/>
                    </a:lnTo>
                    <a:lnTo>
                      <a:pt x="38906" y="41535"/>
                    </a:lnTo>
                    <a:lnTo>
                      <a:pt x="38906" y="40884"/>
                    </a:lnTo>
                    <a:lnTo>
                      <a:pt x="37870" y="39581"/>
                    </a:lnTo>
                    <a:lnTo>
                      <a:pt x="35797" y="37643"/>
                    </a:lnTo>
                    <a:lnTo>
                      <a:pt x="35797" y="37969"/>
                    </a:lnTo>
                    <a:lnTo>
                      <a:pt x="34431" y="37969"/>
                    </a:lnTo>
                    <a:lnTo>
                      <a:pt x="34431" y="37643"/>
                    </a:lnTo>
                    <a:lnTo>
                      <a:pt x="32704" y="36667"/>
                    </a:lnTo>
                    <a:lnTo>
                      <a:pt x="30977" y="36341"/>
                    </a:lnTo>
                    <a:lnTo>
                      <a:pt x="29611" y="34713"/>
                    </a:lnTo>
                    <a:lnTo>
                      <a:pt x="28920" y="34713"/>
                    </a:lnTo>
                    <a:cubicBezTo>
                      <a:pt x="28460" y="34574"/>
                      <a:pt x="28065" y="34295"/>
                      <a:pt x="27637" y="34000"/>
                    </a:cubicBezTo>
                    <a:lnTo>
                      <a:pt x="28575" y="33426"/>
                    </a:lnTo>
                    <a:lnTo>
                      <a:pt x="28920" y="31473"/>
                    </a:lnTo>
                    <a:lnTo>
                      <a:pt x="27539" y="30170"/>
                    </a:lnTo>
                    <a:lnTo>
                      <a:pt x="24446" y="26930"/>
                    </a:lnTo>
                    <a:lnTo>
                      <a:pt x="23409" y="26279"/>
                    </a:lnTo>
                    <a:lnTo>
                      <a:pt x="22719" y="24992"/>
                    </a:lnTo>
                    <a:lnTo>
                      <a:pt x="20662" y="23364"/>
                    </a:lnTo>
                    <a:lnTo>
                      <a:pt x="21682" y="22713"/>
                    </a:lnTo>
                    <a:lnTo>
                      <a:pt x="21008" y="19147"/>
                    </a:lnTo>
                    <a:lnTo>
                      <a:pt x="22373" y="17519"/>
                    </a:lnTo>
                    <a:lnTo>
                      <a:pt x="24446" y="16883"/>
                    </a:lnTo>
                    <a:lnTo>
                      <a:pt x="25137" y="18496"/>
                    </a:lnTo>
                    <a:lnTo>
                      <a:pt x="24100" y="18496"/>
                    </a:lnTo>
                    <a:lnTo>
                      <a:pt x="24100" y="19473"/>
                    </a:lnTo>
                    <a:lnTo>
                      <a:pt x="27193" y="20449"/>
                    </a:lnTo>
                    <a:lnTo>
                      <a:pt x="27539" y="22713"/>
                    </a:lnTo>
                    <a:lnTo>
                      <a:pt x="29266" y="24341"/>
                    </a:lnTo>
                    <a:lnTo>
                      <a:pt x="31322" y="24341"/>
                    </a:lnTo>
                    <a:lnTo>
                      <a:pt x="30286" y="23364"/>
                    </a:lnTo>
                    <a:lnTo>
                      <a:pt x="29266" y="22062"/>
                    </a:lnTo>
                    <a:lnTo>
                      <a:pt x="29611" y="21101"/>
                    </a:lnTo>
                    <a:lnTo>
                      <a:pt x="32013" y="21736"/>
                    </a:lnTo>
                    <a:lnTo>
                      <a:pt x="33050" y="23690"/>
                    </a:lnTo>
                    <a:lnTo>
                      <a:pt x="34431" y="24341"/>
                    </a:lnTo>
                    <a:lnTo>
                      <a:pt x="35451" y="23039"/>
                    </a:lnTo>
                    <a:lnTo>
                      <a:pt x="34086" y="22062"/>
                    </a:lnTo>
                    <a:lnTo>
                      <a:pt x="32704" y="21736"/>
                    </a:lnTo>
                    <a:lnTo>
                      <a:pt x="32704" y="21101"/>
                    </a:lnTo>
                    <a:lnTo>
                      <a:pt x="36142" y="21101"/>
                    </a:lnTo>
                    <a:lnTo>
                      <a:pt x="37524" y="22062"/>
                    </a:lnTo>
                    <a:lnTo>
                      <a:pt x="37870" y="21736"/>
                    </a:lnTo>
                    <a:lnTo>
                      <a:pt x="35797" y="20124"/>
                    </a:lnTo>
                    <a:lnTo>
                      <a:pt x="33741" y="19798"/>
                    </a:lnTo>
                    <a:lnTo>
                      <a:pt x="32013" y="17845"/>
                    </a:lnTo>
                    <a:lnTo>
                      <a:pt x="32704" y="16558"/>
                    </a:lnTo>
                    <a:lnTo>
                      <a:pt x="34431" y="16883"/>
                    </a:lnTo>
                    <a:lnTo>
                      <a:pt x="35797" y="16232"/>
                    </a:lnTo>
                    <a:lnTo>
                      <a:pt x="36488" y="13628"/>
                    </a:lnTo>
                    <a:lnTo>
                      <a:pt x="37870" y="13302"/>
                    </a:lnTo>
                    <a:lnTo>
                      <a:pt x="39926" y="14930"/>
                    </a:lnTo>
                    <a:lnTo>
                      <a:pt x="41653" y="14930"/>
                    </a:lnTo>
                    <a:lnTo>
                      <a:pt x="43381" y="13302"/>
                    </a:lnTo>
                    <a:lnTo>
                      <a:pt x="43381" y="12341"/>
                    </a:lnTo>
                    <a:lnTo>
                      <a:pt x="44401" y="12341"/>
                    </a:lnTo>
                    <a:lnTo>
                      <a:pt x="45783" y="13628"/>
                    </a:lnTo>
                    <a:lnTo>
                      <a:pt x="49566" y="13628"/>
                    </a:lnTo>
                    <a:lnTo>
                      <a:pt x="52659" y="14604"/>
                    </a:lnTo>
                    <a:lnTo>
                      <a:pt x="54732" y="13953"/>
                    </a:lnTo>
                    <a:lnTo>
                      <a:pt x="55077" y="8775"/>
                    </a:lnTo>
                    <a:lnTo>
                      <a:pt x="54732" y="6821"/>
                    </a:lnTo>
                    <a:lnTo>
                      <a:pt x="57134" y="5193"/>
                    </a:lnTo>
                    <a:lnTo>
                      <a:pt x="57134" y="3255"/>
                    </a:lnTo>
                    <a:lnTo>
                      <a:pt x="55423" y="2279"/>
                    </a:lnTo>
                    <a:lnTo>
                      <a:pt x="56114" y="15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" name="Google Shape;747;p54"/>
            <p:cNvGrp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KRsgZhMAAAAlAAAAAQAAAA8BAAAAkAAAAEgAAACQAAAASAAAAAAAAAAAAAAAAAAAABcAAAAUAAAAAAAAAAAAAAD/fwAA/38AAAAAAAAJAAAABAAAAAEAAQAfAAAAVAAAAAAAAAAAAAAAAAAAAAAAAAAAAAAAAAAAAAAAAAAAAAAAAAAAAAAAAAAAAAAAAAAAAAAAAAAAAAAAAAAAAAAAAAAAAAAAAAAAAAAAAAAAAAAAAAAAACEAAAAYAAAAFAAAAAUnAABtFQAAuCcAACUWAAAAAAAAJgAAAAgAAAD/////AAAAAA=="/>
                </a:ext>
              </a:extLst>
            </p:cNvGrpSpPr>
            <p:nvPr/>
          </p:nvGrpSpPr>
          <p:grpSpPr>
            <a:xfrm>
              <a:off x="6343015" y="3482975"/>
              <a:ext cx="113665" cy="116840"/>
              <a:chOff x="6343015" y="3482975"/>
              <a:chExt cx="113665" cy="116840"/>
            </a:xfrm>
          </p:grpSpPr>
          <p:sp>
            <p:nvSpPr>
              <p:cNvPr id="252" name="Google Shape;748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hcAAGIPAADVFwAAyA8AAAAAAAAA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P8M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BScAAG0VAAB1JwAArBUAAAAAAAAmAAAACAAAAP//////////"/>
                  </a:ext>
                </a:extLst>
              </p:cNvSpPr>
              <p:nvPr/>
            </p:nvSpPr>
            <p:spPr>
              <a:xfrm>
                <a:off x="6343015" y="3482975"/>
                <a:ext cx="71120" cy="40005"/>
              </a:xfrm>
              <a:custGeom>
                <a:avLst/>
                <a:gdLst/>
                <a:ahLst/>
                <a:cxnLst/>
                <a:rect l="0" t="0" r="71120" b="40005"/>
                <a:pathLst>
                  <a:path w="71120" h="40005">
                    <a:moveTo>
                      <a:pt x="20987" y="9270"/>
                    </a:moveTo>
                    <a:lnTo>
                      <a:pt x="0" y="16673"/>
                    </a:lnTo>
                    <a:lnTo>
                      <a:pt x="7001" y="34825"/>
                    </a:lnTo>
                    <a:lnTo>
                      <a:pt x="13986" y="40005"/>
                    </a:lnTo>
                    <a:lnTo>
                      <a:pt x="35756" y="18898"/>
                    </a:lnTo>
                    <a:lnTo>
                      <a:pt x="65669" y="16673"/>
                    </a:lnTo>
                    <a:lnTo>
                      <a:pt x="71120" y="6672"/>
                    </a:lnTo>
                    <a:lnTo>
                      <a:pt x="50917" y="0"/>
                    </a:lnTo>
                    <a:lnTo>
                      <a:pt x="40423" y="5568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</p:sp>
          <p:sp>
            <p:nvSpPr>
              <p:cNvPr id="251" name="Google Shape;749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JicAANgVAAApJwAA2xUAAAAAAAAmAAAACAAAAP//////////"/>
                  </a:ext>
                </a:extLst>
              </p:cNvSpPr>
              <p:nvPr/>
            </p:nvSpPr>
            <p:spPr>
              <a:xfrm>
                <a:off x="6363970" y="3550920"/>
                <a:ext cx="1905" cy="1905"/>
              </a:xfrm>
              <a:custGeom>
                <a:avLst/>
                <a:gdLst/>
                <a:ahLst/>
                <a:cxnLst/>
                <a:rect l="0" t="0" r="1905" b="1905"/>
                <a:pathLst>
                  <a:path w="1905" h="1905">
                    <a:moveTo>
                      <a:pt x="762" y="12"/>
                    </a:moveTo>
                    <a:lnTo>
                      <a:pt x="381" y="553"/>
                    </a:lnTo>
                    <a:lnTo>
                      <a:pt x="0" y="1081"/>
                    </a:lnTo>
                    <a:lnTo>
                      <a:pt x="0" y="1892"/>
                    </a:lnTo>
                    <a:lnTo>
                      <a:pt x="381" y="1892"/>
                    </a:lnTo>
                    <a:lnTo>
                      <a:pt x="762" y="1351"/>
                    </a:lnTo>
                    <a:lnTo>
                      <a:pt x="1905" y="283"/>
                    </a:lnTo>
                    <a:lnTo>
                      <a:pt x="762" y="12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750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JScAANgVAAA8JwAAARYAAAAAAAAmAAAACAAAAP//////////"/>
                  </a:ext>
                </a:extLst>
              </p:cNvSpPr>
              <p:nvPr/>
            </p:nvSpPr>
            <p:spPr>
              <a:xfrm>
                <a:off x="6363335" y="3550920"/>
                <a:ext cx="14605" cy="26035"/>
              </a:xfrm>
              <a:custGeom>
                <a:avLst/>
                <a:gdLst/>
                <a:ahLst/>
                <a:cxnLst/>
                <a:rect l="0" t="0" r="14605" b="26035"/>
                <a:pathLst>
                  <a:path w="14605" h="26035">
                    <a:moveTo>
                      <a:pt x="9158" y="15"/>
                    </a:moveTo>
                    <a:lnTo>
                      <a:pt x="7472" y="341"/>
                    </a:lnTo>
                    <a:lnTo>
                      <a:pt x="4084" y="4243"/>
                    </a:lnTo>
                    <a:lnTo>
                      <a:pt x="2723" y="4243"/>
                    </a:lnTo>
                    <a:lnTo>
                      <a:pt x="680" y="2937"/>
                    </a:lnTo>
                    <a:lnTo>
                      <a:pt x="680" y="4880"/>
                    </a:lnTo>
                    <a:lnTo>
                      <a:pt x="16" y="6186"/>
                    </a:lnTo>
                    <a:lnTo>
                      <a:pt x="1702" y="7818"/>
                    </a:lnTo>
                    <a:lnTo>
                      <a:pt x="1702" y="9108"/>
                    </a:lnTo>
                    <a:lnTo>
                      <a:pt x="3063" y="10087"/>
                    </a:lnTo>
                    <a:lnTo>
                      <a:pt x="3063" y="12372"/>
                    </a:lnTo>
                    <a:lnTo>
                      <a:pt x="1702" y="13336"/>
                    </a:lnTo>
                    <a:lnTo>
                      <a:pt x="2382" y="14641"/>
                    </a:lnTo>
                    <a:lnTo>
                      <a:pt x="4425" y="14641"/>
                    </a:lnTo>
                    <a:lnTo>
                      <a:pt x="4425" y="15621"/>
                    </a:lnTo>
                    <a:lnTo>
                      <a:pt x="3063" y="16600"/>
                    </a:lnTo>
                    <a:lnTo>
                      <a:pt x="2382" y="19848"/>
                    </a:lnTo>
                    <a:lnTo>
                      <a:pt x="3063" y="21154"/>
                    </a:lnTo>
                    <a:lnTo>
                      <a:pt x="4084" y="24729"/>
                    </a:lnTo>
                    <a:lnTo>
                      <a:pt x="5089" y="26019"/>
                    </a:lnTo>
                    <a:lnTo>
                      <a:pt x="6111" y="25708"/>
                    </a:lnTo>
                    <a:lnTo>
                      <a:pt x="6791" y="26019"/>
                    </a:lnTo>
                    <a:lnTo>
                      <a:pt x="8153" y="25708"/>
                    </a:lnTo>
                    <a:lnTo>
                      <a:pt x="8493" y="23750"/>
                    </a:lnTo>
                    <a:lnTo>
                      <a:pt x="9158" y="22444"/>
                    </a:lnTo>
                    <a:lnTo>
                      <a:pt x="10860" y="22444"/>
                    </a:lnTo>
                    <a:lnTo>
                      <a:pt x="11881" y="23750"/>
                    </a:lnTo>
                    <a:lnTo>
                      <a:pt x="12902" y="23750"/>
                    </a:lnTo>
                    <a:lnTo>
                      <a:pt x="13567" y="22444"/>
                    </a:lnTo>
                    <a:lnTo>
                      <a:pt x="13567" y="18869"/>
                    </a:lnTo>
                    <a:lnTo>
                      <a:pt x="14248" y="17890"/>
                    </a:lnTo>
                    <a:lnTo>
                      <a:pt x="13567" y="14315"/>
                    </a:lnTo>
                    <a:lnTo>
                      <a:pt x="14588" y="11066"/>
                    </a:lnTo>
                    <a:lnTo>
                      <a:pt x="11881" y="9108"/>
                    </a:lnTo>
                    <a:lnTo>
                      <a:pt x="14248" y="7818"/>
                    </a:lnTo>
                    <a:lnTo>
                      <a:pt x="14248" y="6512"/>
                    </a:lnTo>
                    <a:lnTo>
                      <a:pt x="13567" y="4569"/>
                    </a:lnTo>
                    <a:lnTo>
                      <a:pt x="12562" y="2937"/>
                    </a:lnTo>
                    <a:lnTo>
                      <a:pt x="11200" y="979"/>
                    </a:lnTo>
                    <a:lnTo>
                      <a:pt x="10860" y="1305"/>
                    </a:lnTo>
                    <a:lnTo>
                      <a:pt x="9158" y="15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751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PycAALoVAABFJwAAvhUAAAAAAAAmAAAACAAAAP//////////"/>
                  </a:ext>
                </a:extLst>
              </p:cNvSpPr>
              <p:nvPr/>
            </p:nvSpPr>
            <p:spPr>
              <a:xfrm>
                <a:off x="6379845" y="3531870"/>
                <a:ext cx="3810" cy="2540"/>
              </a:xfrm>
              <a:custGeom>
                <a:avLst/>
                <a:gdLst/>
                <a:ahLst/>
                <a:cxnLst/>
                <a:rect l="0" t="0" r="3810" b="2540"/>
                <a:pathLst>
                  <a:path w="3810" h="2540">
                    <a:moveTo>
                      <a:pt x="2858" y="0"/>
                    </a:moveTo>
                    <a:lnTo>
                      <a:pt x="2223" y="635"/>
                    </a:lnTo>
                    <a:lnTo>
                      <a:pt x="650" y="1270"/>
                    </a:lnTo>
                    <a:lnTo>
                      <a:pt x="15" y="2223"/>
                    </a:lnTo>
                    <a:lnTo>
                      <a:pt x="650" y="2525"/>
                    </a:lnTo>
                    <a:lnTo>
                      <a:pt x="2858" y="2223"/>
                    </a:lnTo>
                    <a:lnTo>
                      <a:pt x="3810" y="2223"/>
                    </a:lnTo>
                    <a:lnTo>
                      <a:pt x="3810" y="953"/>
                    </a:lnTo>
                    <a:lnTo>
                      <a:pt x="2858" y="1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752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TCcAAMQVAABNJwAAxRUAAAAAAAAmAAAACAAAAP//////////"/>
                  </a:ext>
                </a:extLst>
              </p:cNvSpPr>
              <p:nvPr/>
            </p:nvSpPr>
            <p:spPr>
              <a:xfrm>
                <a:off x="6388100" y="3538220"/>
                <a:ext cx="635" cy="635"/>
              </a:xfrm>
              <a:custGeom>
                <a:avLst/>
                <a:gdLst/>
                <a:ahLst/>
                <a:cxnLst/>
                <a:rect l="0" t="0" r="635" b="635"/>
                <a:pathLst>
                  <a:path w="635" h="635">
                    <a:moveTo>
                      <a:pt x="423" y="9"/>
                    </a:moveTo>
                    <a:lnTo>
                      <a:pt x="0" y="218"/>
                    </a:lnTo>
                    <a:lnTo>
                      <a:pt x="635" y="625"/>
                    </a:lnTo>
                    <a:lnTo>
                      <a:pt x="423" y="9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753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DycAAHIVAAC4JwAAJRYAAAAAAAAmAAAACAAAAP//////////"/>
                  </a:ext>
                </a:extLst>
              </p:cNvSpPr>
              <p:nvPr/>
            </p:nvSpPr>
            <p:spPr>
              <a:xfrm>
                <a:off x="6349365" y="3486150"/>
                <a:ext cx="107315" cy="113665"/>
              </a:xfrm>
              <a:custGeom>
                <a:avLst/>
                <a:gdLst/>
                <a:ahLst/>
                <a:cxnLst/>
                <a:rect l="0" t="0" r="107315" b="113665"/>
                <a:pathLst>
                  <a:path w="107315" h="113665">
                    <a:moveTo>
                      <a:pt x="42380" y="15"/>
                    </a:moveTo>
                    <a:lnTo>
                      <a:pt x="37595" y="2941"/>
                    </a:lnTo>
                    <a:lnTo>
                      <a:pt x="34525" y="1634"/>
                    </a:lnTo>
                    <a:lnTo>
                      <a:pt x="32810" y="3921"/>
                    </a:lnTo>
                    <a:lnTo>
                      <a:pt x="33839" y="6520"/>
                    </a:lnTo>
                    <a:lnTo>
                      <a:pt x="30082" y="7500"/>
                    </a:lnTo>
                    <a:lnTo>
                      <a:pt x="29396" y="10753"/>
                    </a:lnTo>
                    <a:lnTo>
                      <a:pt x="27682" y="9461"/>
                    </a:lnTo>
                    <a:lnTo>
                      <a:pt x="25983" y="9461"/>
                    </a:lnTo>
                    <a:lnTo>
                      <a:pt x="21884" y="8154"/>
                    </a:lnTo>
                    <a:lnTo>
                      <a:pt x="21884" y="10753"/>
                    </a:lnTo>
                    <a:lnTo>
                      <a:pt x="20169" y="14021"/>
                    </a:lnTo>
                    <a:lnTo>
                      <a:pt x="19140" y="12387"/>
                    </a:lnTo>
                    <a:lnTo>
                      <a:pt x="16413" y="11080"/>
                    </a:lnTo>
                    <a:lnTo>
                      <a:pt x="16756" y="9134"/>
                    </a:lnTo>
                    <a:lnTo>
                      <a:pt x="14698" y="7827"/>
                    </a:lnTo>
                    <a:lnTo>
                      <a:pt x="11285" y="13694"/>
                    </a:lnTo>
                    <a:lnTo>
                      <a:pt x="8557" y="12387"/>
                    </a:lnTo>
                    <a:lnTo>
                      <a:pt x="4801" y="14659"/>
                    </a:lnTo>
                    <a:lnTo>
                      <a:pt x="2743" y="14021"/>
                    </a:lnTo>
                    <a:lnTo>
                      <a:pt x="1714" y="14659"/>
                    </a:lnTo>
                    <a:lnTo>
                      <a:pt x="2057" y="16947"/>
                    </a:lnTo>
                    <a:lnTo>
                      <a:pt x="3772" y="18565"/>
                    </a:lnTo>
                    <a:lnTo>
                      <a:pt x="3429" y="21179"/>
                    </a:lnTo>
                    <a:lnTo>
                      <a:pt x="1371" y="21833"/>
                    </a:lnTo>
                    <a:lnTo>
                      <a:pt x="16" y="22798"/>
                    </a:lnTo>
                    <a:lnTo>
                      <a:pt x="2057" y="25412"/>
                    </a:lnTo>
                    <a:lnTo>
                      <a:pt x="2743" y="29972"/>
                    </a:lnTo>
                    <a:lnTo>
                      <a:pt x="5471" y="31917"/>
                    </a:lnTo>
                    <a:lnTo>
                      <a:pt x="8557" y="31917"/>
                    </a:lnTo>
                    <a:lnTo>
                      <a:pt x="7185" y="34858"/>
                    </a:lnTo>
                    <a:lnTo>
                      <a:pt x="8214" y="36804"/>
                    </a:lnTo>
                    <a:lnTo>
                      <a:pt x="12999" y="35823"/>
                    </a:lnTo>
                    <a:lnTo>
                      <a:pt x="14698" y="33878"/>
                    </a:lnTo>
                    <a:lnTo>
                      <a:pt x="14698" y="32244"/>
                    </a:lnTo>
                    <a:lnTo>
                      <a:pt x="19140" y="29972"/>
                    </a:lnTo>
                    <a:lnTo>
                      <a:pt x="25640" y="31590"/>
                    </a:lnTo>
                    <a:lnTo>
                      <a:pt x="27355" y="32571"/>
                    </a:lnTo>
                    <a:lnTo>
                      <a:pt x="30082" y="33551"/>
                    </a:lnTo>
                    <a:lnTo>
                      <a:pt x="30768" y="35185"/>
                    </a:lnTo>
                    <a:lnTo>
                      <a:pt x="31111" y="35823"/>
                    </a:lnTo>
                    <a:lnTo>
                      <a:pt x="32124" y="37130"/>
                    </a:lnTo>
                    <a:lnTo>
                      <a:pt x="33839" y="40056"/>
                    </a:lnTo>
                    <a:lnTo>
                      <a:pt x="33839" y="41690"/>
                    </a:lnTo>
                    <a:lnTo>
                      <a:pt x="35210" y="42344"/>
                    </a:lnTo>
                    <a:lnTo>
                      <a:pt x="35210" y="44943"/>
                    </a:lnTo>
                    <a:lnTo>
                      <a:pt x="37252" y="45596"/>
                    </a:lnTo>
                    <a:lnTo>
                      <a:pt x="38624" y="47230"/>
                    </a:lnTo>
                    <a:lnTo>
                      <a:pt x="41008" y="49829"/>
                    </a:lnTo>
                    <a:lnTo>
                      <a:pt x="41351" y="51463"/>
                    </a:lnTo>
                    <a:lnTo>
                      <a:pt x="44095" y="51463"/>
                    </a:lnTo>
                    <a:lnTo>
                      <a:pt x="45793" y="53408"/>
                    </a:lnTo>
                    <a:lnTo>
                      <a:pt x="46136" y="55042"/>
                    </a:lnTo>
                    <a:lnTo>
                      <a:pt x="47508" y="55369"/>
                    </a:lnTo>
                    <a:lnTo>
                      <a:pt x="51264" y="59929"/>
                    </a:lnTo>
                    <a:lnTo>
                      <a:pt x="55021" y="62528"/>
                    </a:lnTo>
                    <a:lnTo>
                      <a:pt x="56736" y="62855"/>
                    </a:lnTo>
                    <a:lnTo>
                      <a:pt x="58450" y="63508"/>
                    </a:lnTo>
                    <a:lnTo>
                      <a:pt x="59120" y="65142"/>
                    </a:lnTo>
                    <a:lnTo>
                      <a:pt x="60835" y="65142"/>
                    </a:lnTo>
                    <a:lnTo>
                      <a:pt x="61864" y="64162"/>
                    </a:lnTo>
                    <a:lnTo>
                      <a:pt x="64248" y="64815"/>
                    </a:lnTo>
                    <a:lnTo>
                      <a:pt x="65963" y="64815"/>
                    </a:lnTo>
                    <a:lnTo>
                      <a:pt x="68004" y="68395"/>
                    </a:lnTo>
                    <a:lnTo>
                      <a:pt x="69376" y="69375"/>
                    </a:lnTo>
                    <a:lnTo>
                      <a:pt x="70062" y="68721"/>
                    </a:lnTo>
                    <a:lnTo>
                      <a:pt x="71777" y="69375"/>
                    </a:lnTo>
                    <a:lnTo>
                      <a:pt x="71777" y="70340"/>
                    </a:lnTo>
                    <a:lnTo>
                      <a:pt x="75190" y="70340"/>
                    </a:lnTo>
                    <a:lnTo>
                      <a:pt x="76562" y="71974"/>
                    </a:lnTo>
                    <a:lnTo>
                      <a:pt x="76562" y="73608"/>
                    </a:lnTo>
                    <a:lnTo>
                      <a:pt x="75876" y="74573"/>
                    </a:lnTo>
                    <a:lnTo>
                      <a:pt x="76889" y="75226"/>
                    </a:lnTo>
                    <a:lnTo>
                      <a:pt x="78946" y="75226"/>
                    </a:lnTo>
                    <a:lnTo>
                      <a:pt x="79975" y="76860"/>
                    </a:lnTo>
                    <a:lnTo>
                      <a:pt x="82360" y="77514"/>
                    </a:lnTo>
                    <a:lnTo>
                      <a:pt x="83389" y="76860"/>
                    </a:lnTo>
                    <a:lnTo>
                      <a:pt x="84418" y="77841"/>
                    </a:lnTo>
                    <a:lnTo>
                      <a:pt x="85446" y="80766"/>
                    </a:lnTo>
                    <a:lnTo>
                      <a:pt x="85773" y="83365"/>
                    </a:lnTo>
                    <a:lnTo>
                      <a:pt x="86802" y="84672"/>
                    </a:lnTo>
                    <a:lnTo>
                      <a:pt x="87488" y="87925"/>
                    </a:lnTo>
                    <a:lnTo>
                      <a:pt x="88517" y="89559"/>
                    </a:lnTo>
                    <a:lnTo>
                      <a:pt x="88517" y="91177"/>
                    </a:lnTo>
                    <a:lnTo>
                      <a:pt x="87488" y="92485"/>
                    </a:lnTo>
                    <a:lnTo>
                      <a:pt x="86802" y="92485"/>
                    </a:lnTo>
                    <a:lnTo>
                      <a:pt x="86116" y="92811"/>
                    </a:lnTo>
                    <a:lnTo>
                      <a:pt x="86802" y="94445"/>
                    </a:lnTo>
                    <a:lnTo>
                      <a:pt x="86116" y="96064"/>
                    </a:lnTo>
                    <a:lnTo>
                      <a:pt x="85104" y="97371"/>
                    </a:lnTo>
                    <a:lnTo>
                      <a:pt x="83732" y="97698"/>
                    </a:lnTo>
                    <a:lnTo>
                      <a:pt x="83389" y="98678"/>
                    </a:lnTo>
                    <a:lnTo>
                      <a:pt x="83389" y="99005"/>
                    </a:lnTo>
                    <a:lnTo>
                      <a:pt x="85104" y="100624"/>
                    </a:lnTo>
                    <a:lnTo>
                      <a:pt x="87488" y="100297"/>
                    </a:lnTo>
                    <a:lnTo>
                      <a:pt x="88860" y="98678"/>
                    </a:lnTo>
                    <a:lnTo>
                      <a:pt x="89203" y="96391"/>
                    </a:lnTo>
                    <a:lnTo>
                      <a:pt x="91930" y="94445"/>
                    </a:lnTo>
                    <a:lnTo>
                      <a:pt x="92273" y="90539"/>
                    </a:lnTo>
                    <a:lnTo>
                      <a:pt x="93988" y="88905"/>
                    </a:lnTo>
                    <a:lnTo>
                      <a:pt x="95686" y="88252"/>
                    </a:lnTo>
                    <a:lnTo>
                      <a:pt x="96029" y="87271"/>
                    </a:lnTo>
                    <a:lnTo>
                      <a:pt x="95686" y="86306"/>
                    </a:lnTo>
                    <a:lnTo>
                      <a:pt x="96029" y="84019"/>
                    </a:lnTo>
                    <a:lnTo>
                      <a:pt x="95686" y="83038"/>
                    </a:lnTo>
                    <a:lnTo>
                      <a:pt x="92959" y="80766"/>
                    </a:lnTo>
                    <a:lnTo>
                      <a:pt x="91244" y="80766"/>
                    </a:lnTo>
                    <a:lnTo>
                      <a:pt x="90901" y="79786"/>
                    </a:lnTo>
                    <a:lnTo>
                      <a:pt x="90901" y="78479"/>
                    </a:lnTo>
                    <a:lnTo>
                      <a:pt x="92273" y="77841"/>
                    </a:lnTo>
                    <a:lnTo>
                      <a:pt x="92616" y="76534"/>
                    </a:lnTo>
                    <a:lnTo>
                      <a:pt x="92616" y="75226"/>
                    </a:lnTo>
                    <a:lnTo>
                      <a:pt x="93645" y="74246"/>
                    </a:lnTo>
                    <a:lnTo>
                      <a:pt x="94331" y="71974"/>
                    </a:lnTo>
                    <a:lnTo>
                      <a:pt x="95343" y="71647"/>
                    </a:lnTo>
                    <a:lnTo>
                      <a:pt x="96372" y="71647"/>
                    </a:lnTo>
                    <a:lnTo>
                      <a:pt x="98087" y="72627"/>
                    </a:lnTo>
                    <a:lnTo>
                      <a:pt x="98773" y="73281"/>
                    </a:lnTo>
                    <a:lnTo>
                      <a:pt x="101500" y="73281"/>
                    </a:lnTo>
                    <a:lnTo>
                      <a:pt x="102529" y="73608"/>
                    </a:lnTo>
                    <a:lnTo>
                      <a:pt x="102186" y="74900"/>
                    </a:lnTo>
                    <a:lnTo>
                      <a:pt x="102872" y="76534"/>
                    </a:lnTo>
                    <a:lnTo>
                      <a:pt x="104228" y="78152"/>
                    </a:lnTo>
                    <a:lnTo>
                      <a:pt x="105943" y="79132"/>
                    </a:lnTo>
                    <a:lnTo>
                      <a:pt x="105943" y="78479"/>
                    </a:lnTo>
                    <a:lnTo>
                      <a:pt x="106286" y="78152"/>
                    </a:lnTo>
                    <a:lnTo>
                      <a:pt x="105943" y="77841"/>
                    </a:lnTo>
                    <a:lnTo>
                      <a:pt x="106972" y="76534"/>
                    </a:lnTo>
                    <a:lnTo>
                      <a:pt x="107315" y="74246"/>
                    </a:lnTo>
                    <a:lnTo>
                      <a:pt x="106286" y="72954"/>
                    </a:lnTo>
                    <a:lnTo>
                      <a:pt x="104571" y="71647"/>
                    </a:lnTo>
                    <a:lnTo>
                      <a:pt x="101843" y="70993"/>
                    </a:lnTo>
                    <a:lnTo>
                      <a:pt x="100129" y="68721"/>
                    </a:lnTo>
                    <a:lnTo>
                      <a:pt x="97058" y="66761"/>
                    </a:lnTo>
                    <a:lnTo>
                      <a:pt x="89889" y="63181"/>
                    </a:lnTo>
                    <a:lnTo>
                      <a:pt x="86459" y="62528"/>
                    </a:lnTo>
                    <a:lnTo>
                      <a:pt x="84075" y="62528"/>
                    </a:lnTo>
                    <a:lnTo>
                      <a:pt x="83389" y="60909"/>
                    </a:lnTo>
                    <a:lnTo>
                      <a:pt x="83389" y="59929"/>
                    </a:lnTo>
                    <a:lnTo>
                      <a:pt x="85446" y="58295"/>
                    </a:lnTo>
                    <a:lnTo>
                      <a:pt x="85773" y="56988"/>
                    </a:lnTo>
                    <a:lnTo>
                      <a:pt x="84075" y="56350"/>
                    </a:lnTo>
                    <a:lnTo>
                      <a:pt x="82017" y="56676"/>
                    </a:lnTo>
                    <a:lnTo>
                      <a:pt x="80318" y="56350"/>
                    </a:lnTo>
                    <a:lnTo>
                      <a:pt x="76889" y="56350"/>
                    </a:lnTo>
                    <a:lnTo>
                      <a:pt x="75533" y="55369"/>
                    </a:lnTo>
                    <a:lnTo>
                      <a:pt x="73818" y="55042"/>
                    </a:lnTo>
                    <a:lnTo>
                      <a:pt x="72789" y="53735"/>
                    </a:lnTo>
                    <a:lnTo>
                      <a:pt x="70062" y="51790"/>
                    </a:lnTo>
                    <a:lnTo>
                      <a:pt x="68690" y="49829"/>
                    </a:lnTo>
                    <a:lnTo>
                      <a:pt x="66992" y="48195"/>
                    </a:lnTo>
                    <a:lnTo>
                      <a:pt x="65963" y="46577"/>
                    </a:lnTo>
                    <a:lnTo>
                      <a:pt x="65963" y="44616"/>
                    </a:lnTo>
                    <a:lnTo>
                      <a:pt x="64934" y="43962"/>
                    </a:lnTo>
                    <a:lnTo>
                      <a:pt x="64934" y="42344"/>
                    </a:lnTo>
                    <a:lnTo>
                      <a:pt x="59120" y="36804"/>
                    </a:lnTo>
                    <a:lnTo>
                      <a:pt x="57764" y="35185"/>
                    </a:lnTo>
                    <a:lnTo>
                      <a:pt x="55707" y="33878"/>
                    </a:lnTo>
                    <a:lnTo>
                      <a:pt x="51264" y="31917"/>
                    </a:lnTo>
                    <a:lnTo>
                      <a:pt x="50578" y="30626"/>
                    </a:lnTo>
                    <a:lnTo>
                      <a:pt x="49909" y="28338"/>
                    </a:lnTo>
                    <a:lnTo>
                      <a:pt x="49223" y="25739"/>
                    </a:lnTo>
                    <a:lnTo>
                      <a:pt x="49909" y="25085"/>
                    </a:lnTo>
                    <a:lnTo>
                      <a:pt x="51264" y="22798"/>
                    </a:lnTo>
                    <a:lnTo>
                      <a:pt x="49909" y="21179"/>
                    </a:lnTo>
                    <a:lnTo>
                      <a:pt x="49223" y="19219"/>
                    </a:lnTo>
                    <a:lnTo>
                      <a:pt x="49909" y="17927"/>
                    </a:lnTo>
                    <a:lnTo>
                      <a:pt x="52293" y="17600"/>
                    </a:lnTo>
                    <a:lnTo>
                      <a:pt x="54008" y="15966"/>
                    </a:lnTo>
                    <a:lnTo>
                      <a:pt x="56050" y="15966"/>
                    </a:lnTo>
                    <a:lnTo>
                      <a:pt x="57421" y="14659"/>
                    </a:lnTo>
                    <a:lnTo>
                      <a:pt x="58450" y="14021"/>
                    </a:lnTo>
                    <a:lnTo>
                      <a:pt x="60835" y="14332"/>
                    </a:lnTo>
                    <a:lnTo>
                      <a:pt x="60149" y="11080"/>
                    </a:lnTo>
                    <a:lnTo>
                      <a:pt x="60835" y="10753"/>
                    </a:lnTo>
                    <a:lnTo>
                      <a:pt x="59806" y="9134"/>
                    </a:lnTo>
                    <a:lnTo>
                      <a:pt x="61864" y="6193"/>
                    </a:lnTo>
                    <a:lnTo>
                      <a:pt x="60835" y="4902"/>
                    </a:lnTo>
                    <a:lnTo>
                      <a:pt x="57764" y="5540"/>
                    </a:lnTo>
                    <a:lnTo>
                      <a:pt x="52293" y="4248"/>
                    </a:lnTo>
                    <a:lnTo>
                      <a:pt x="47508" y="1634"/>
                    </a:lnTo>
                    <a:lnTo>
                      <a:pt x="47851" y="15"/>
                    </a:lnTo>
                    <a:lnTo>
                      <a:pt x="44438" y="669"/>
                    </a:lnTo>
                    <a:lnTo>
                      <a:pt x="42380" y="15"/>
                    </a:lnTo>
                    <a:close/>
                    <a:moveTo>
                      <a:pt x="81004" y="97044"/>
                    </a:moveTo>
                    <a:lnTo>
                      <a:pt x="78604" y="99005"/>
                    </a:lnTo>
                    <a:lnTo>
                      <a:pt x="77575" y="99005"/>
                    </a:lnTo>
                    <a:lnTo>
                      <a:pt x="75533" y="97698"/>
                    </a:lnTo>
                    <a:lnTo>
                      <a:pt x="73475" y="99643"/>
                    </a:lnTo>
                    <a:lnTo>
                      <a:pt x="69033" y="99316"/>
                    </a:lnTo>
                    <a:lnTo>
                      <a:pt x="65620" y="100297"/>
                    </a:lnTo>
                    <a:lnTo>
                      <a:pt x="63235" y="99643"/>
                    </a:lnTo>
                    <a:lnTo>
                      <a:pt x="61521" y="98678"/>
                    </a:lnTo>
                    <a:lnTo>
                      <a:pt x="59463" y="98678"/>
                    </a:lnTo>
                    <a:lnTo>
                      <a:pt x="58107" y="99316"/>
                    </a:lnTo>
                    <a:lnTo>
                      <a:pt x="57078" y="98678"/>
                    </a:lnTo>
                    <a:lnTo>
                      <a:pt x="55021" y="99316"/>
                    </a:lnTo>
                    <a:lnTo>
                      <a:pt x="54678" y="102258"/>
                    </a:lnTo>
                    <a:lnTo>
                      <a:pt x="56736" y="103876"/>
                    </a:lnTo>
                    <a:lnTo>
                      <a:pt x="58793" y="103565"/>
                    </a:lnTo>
                    <a:lnTo>
                      <a:pt x="62207" y="105837"/>
                    </a:lnTo>
                    <a:lnTo>
                      <a:pt x="64591" y="106164"/>
                    </a:lnTo>
                    <a:lnTo>
                      <a:pt x="66306" y="107798"/>
                    </a:lnTo>
                    <a:lnTo>
                      <a:pt x="70405" y="109416"/>
                    </a:lnTo>
                    <a:lnTo>
                      <a:pt x="71434" y="109089"/>
                    </a:lnTo>
                    <a:lnTo>
                      <a:pt x="73132" y="110396"/>
                    </a:lnTo>
                    <a:lnTo>
                      <a:pt x="73475" y="112030"/>
                    </a:lnTo>
                    <a:lnTo>
                      <a:pt x="77575" y="113649"/>
                    </a:lnTo>
                    <a:lnTo>
                      <a:pt x="79289" y="113322"/>
                    </a:lnTo>
                    <a:lnTo>
                      <a:pt x="79289" y="111050"/>
                    </a:lnTo>
                    <a:lnTo>
                      <a:pt x="80318" y="110070"/>
                    </a:lnTo>
                    <a:lnTo>
                      <a:pt x="80318" y="107798"/>
                    </a:lnTo>
                    <a:lnTo>
                      <a:pt x="78604" y="105837"/>
                    </a:lnTo>
                    <a:lnTo>
                      <a:pt x="80318" y="101277"/>
                    </a:lnTo>
                    <a:lnTo>
                      <a:pt x="82017" y="99643"/>
                    </a:lnTo>
                    <a:lnTo>
                      <a:pt x="82017" y="99005"/>
                    </a:lnTo>
                    <a:lnTo>
                      <a:pt x="82360" y="99005"/>
                    </a:lnTo>
                    <a:lnTo>
                      <a:pt x="82360" y="98678"/>
                    </a:lnTo>
                    <a:lnTo>
                      <a:pt x="81004" y="97044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754;p54"/>
            <p:cNvGrp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KRsgZhMAAAAlAAAAAQAAAA8BAAAAkAAAAEgAAACQAAAASAAAAAAAAAAAAAAAAAAAABcAAAAUAAAAAAAAAAAAAAD/fwAA/38AAAAAAAAJAAAABAAAAAEAAQAfAAAAVAAAAAAAAAAAAAAAAAAAAAAAAAAAAAAAAAAAAAAAAAAAAAAAAAAAAAAAAAAAAAAAAAAAAAAAAAAAAAAAAAAAAAAAAAAAAAAAAAAAAAAAAAAAAAAAAAAAACEAAAAYAAAAFAAAAPYmAABaFQAATScAAI0VAAAAAAAAJgAAAAgAAAD/////AAAAAA=="/>
                </a:ext>
              </a:extLst>
            </p:cNvGrpSpPr>
            <p:nvPr/>
          </p:nvGrpSpPr>
          <p:grpSpPr>
            <a:xfrm>
              <a:off x="6333490" y="3470910"/>
              <a:ext cx="55245" cy="32385"/>
              <a:chOff x="6333490" y="3470910"/>
              <a:chExt cx="55245" cy="32385"/>
            </a:xfrm>
          </p:grpSpPr>
          <p:sp>
            <p:nvSpPr>
              <p:cNvPr id="245" name="Google Shape;755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AicAAGUVAABEJwAAiRUAAAAAAAAmAAAACAAAAP//////////"/>
                  </a:ext>
                </a:extLst>
              </p:cNvSpPr>
              <p:nvPr/>
            </p:nvSpPr>
            <p:spPr>
              <a:xfrm>
                <a:off x="6341110" y="3477895"/>
                <a:ext cx="41910" cy="22860"/>
              </a:xfrm>
              <a:custGeom>
                <a:avLst/>
                <a:gdLst/>
                <a:ahLst/>
                <a:cxnLst/>
                <a:rect l="0" t="0" r="41910" b="22860"/>
                <a:pathLst>
                  <a:path w="41910" h="22860">
                    <a:moveTo>
                      <a:pt x="24329" y="16"/>
                    </a:moveTo>
                    <a:lnTo>
                      <a:pt x="21972" y="998"/>
                    </a:lnTo>
                    <a:lnTo>
                      <a:pt x="22634" y="1637"/>
                    </a:lnTo>
                    <a:lnTo>
                      <a:pt x="21633" y="2947"/>
                    </a:lnTo>
                    <a:lnTo>
                      <a:pt x="19599" y="1965"/>
                    </a:lnTo>
                    <a:lnTo>
                      <a:pt x="17904" y="2947"/>
                    </a:lnTo>
                    <a:lnTo>
                      <a:pt x="16225" y="2620"/>
                    </a:lnTo>
                    <a:lnTo>
                      <a:pt x="13190" y="3275"/>
                    </a:lnTo>
                    <a:lnTo>
                      <a:pt x="11495" y="3275"/>
                    </a:lnTo>
                    <a:lnTo>
                      <a:pt x="11156" y="1965"/>
                    </a:lnTo>
                    <a:lnTo>
                      <a:pt x="9121" y="1965"/>
                    </a:lnTo>
                    <a:lnTo>
                      <a:pt x="7781" y="3602"/>
                    </a:lnTo>
                    <a:lnTo>
                      <a:pt x="9799" y="4584"/>
                    </a:lnTo>
                    <a:lnTo>
                      <a:pt x="9799" y="6206"/>
                    </a:lnTo>
                    <a:lnTo>
                      <a:pt x="8120" y="6861"/>
                    </a:lnTo>
                    <a:lnTo>
                      <a:pt x="6425" y="9481"/>
                    </a:lnTo>
                    <a:lnTo>
                      <a:pt x="5069" y="9793"/>
                    </a:lnTo>
                    <a:lnTo>
                      <a:pt x="2712" y="13395"/>
                    </a:lnTo>
                    <a:lnTo>
                      <a:pt x="2373" y="16326"/>
                    </a:lnTo>
                    <a:lnTo>
                      <a:pt x="2373" y="17964"/>
                    </a:lnTo>
                    <a:lnTo>
                      <a:pt x="1356" y="17964"/>
                    </a:lnTo>
                    <a:lnTo>
                      <a:pt x="0" y="18291"/>
                    </a:lnTo>
                    <a:lnTo>
                      <a:pt x="678" y="19913"/>
                    </a:lnTo>
                    <a:lnTo>
                      <a:pt x="2373" y="19913"/>
                    </a:lnTo>
                    <a:lnTo>
                      <a:pt x="4730" y="19258"/>
                    </a:lnTo>
                    <a:lnTo>
                      <a:pt x="4068" y="16654"/>
                    </a:lnTo>
                    <a:lnTo>
                      <a:pt x="5069" y="15999"/>
                    </a:lnTo>
                    <a:lnTo>
                      <a:pt x="7781" y="15999"/>
                    </a:lnTo>
                    <a:lnTo>
                      <a:pt x="8459" y="17636"/>
                    </a:lnTo>
                    <a:lnTo>
                      <a:pt x="9460" y="19913"/>
                    </a:lnTo>
                    <a:lnTo>
                      <a:pt x="10817" y="20895"/>
                    </a:lnTo>
                    <a:lnTo>
                      <a:pt x="10817" y="22205"/>
                    </a:lnTo>
                    <a:lnTo>
                      <a:pt x="12851" y="22844"/>
                    </a:lnTo>
                    <a:lnTo>
                      <a:pt x="16564" y="20568"/>
                    </a:lnTo>
                    <a:lnTo>
                      <a:pt x="18582" y="21223"/>
                    </a:lnTo>
                    <a:lnTo>
                      <a:pt x="21972" y="15999"/>
                    </a:lnTo>
                    <a:lnTo>
                      <a:pt x="24329" y="17309"/>
                    </a:lnTo>
                    <a:lnTo>
                      <a:pt x="24329" y="19258"/>
                    </a:lnTo>
                    <a:lnTo>
                      <a:pt x="27025" y="20568"/>
                    </a:lnTo>
                    <a:lnTo>
                      <a:pt x="28042" y="22533"/>
                    </a:lnTo>
                    <a:lnTo>
                      <a:pt x="29737" y="19258"/>
                    </a:lnTo>
                    <a:lnTo>
                      <a:pt x="29737" y="16654"/>
                    </a:lnTo>
                    <a:lnTo>
                      <a:pt x="33790" y="17636"/>
                    </a:lnTo>
                    <a:lnTo>
                      <a:pt x="35469" y="17636"/>
                    </a:lnTo>
                    <a:lnTo>
                      <a:pt x="37164" y="18930"/>
                    </a:lnTo>
                    <a:lnTo>
                      <a:pt x="37164" y="15671"/>
                    </a:lnTo>
                    <a:lnTo>
                      <a:pt x="41216" y="14689"/>
                    </a:lnTo>
                    <a:lnTo>
                      <a:pt x="40199" y="11757"/>
                    </a:lnTo>
                    <a:lnTo>
                      <a:pt x="41894" y="9793"/>
                    </a:lnTo>
                    <a:lnTo>
                      <a:pt x="41216" y="8171"/>
                    </a:lnTo>
                    <a:lnTo>
                      <a:pt x="39860" y="8171"/>
                    </a:lnTo>
                    <a:lnTo>
                      <a:pt x="38181" y="9793"/>
                    </a:lnTo>
                    <a:lnTo>
                      <a:pt x="36486" y="7844"/>
                    </a:lnTo>
                    <a:lnTo>
                      <a:pt x="35146" y="8171"/>
                    </a:lnTo>
                    <a:lnTo>
                      <a:pt x="32772" y="8171"/>
                    </a:lnTo>
                    <a:lnTo>
                      <a:pt x="32094" y="6861"/>
                    </a:lnTo>
                    <a:lnTo>
                      <a:pt x="32772" y="6206"/>
                    </a:lnTo>
                    <a:lnTo>
                      <a:pt x="32772" y="4584"/>
                    </a:lnTo>
                    <a:lnTo>
                      <a:pt x="30415" y="3275"/>
                    </a:lnTo>
                    <a:lnTo>
                      <a:pt x="28042" y="1310"/>
                    </a:lnTo>
                    <a:lnTo>
                      <a:pt x="26686" y="1310"/>
                    </a:lnTo>
                    <a:lnTo>
                      <a:pt x="26024" y="1965"/>
                    </a:lnTo>
                    <a:lnTo>
                      <a:pt x="24668" y="1637"/>
                    </a:lnTo>
                    <a:lnTo>
                      <a:pt x="24329" y="16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756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EhcAAEQPAACYFwAAlg8AAAAAAAAA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9iYAAFoVAABNJwAAjRUAAAAAAAAmAAAACAAAAP//////////"/>
                  </a:ext>
                </a:extLst>
              </p:cNvSpPr>
              <p:nvPr/>
            </p:nvSpPr>
            <p:spPr>
              <a:xfrm>
                <a:off x="6333490" y="3470910"/>
                <a:ext cx="55245" cy="32385"/>
              </a:xfrm>
              <a:custGeom>
                <a:avLst/>
                <a:gdLst/>
                <a:ahLst/>
                <a:cxnLst/>
                <a:rect l="0" t="0" r="55245" b="32385"/>
                <a:pathLst>
                  <a:path w="55245" h="32385">
                    <a:moveTo>
                      <a:pt x="17766" y="4470"/>
                    </a:moveTo>
                    <a:lnTo>
                      <a:pt x="0" y="26054"/>
                    </a:lnTo>
                    <a:lnTo>
                      <a:pt x="8874" y="32385"/>
                    </a:lnTo>
                    <a:lnTo>
                      <a:pt x="19696" y="29040"/>
                    </a:lnTo>
                    <a:lnTo>
                      <a:pt x="30518" y="19724"/>
                    </a:lnTo>
                    <a:lnTo>
                      <a:pt x="48284" y="20099"/>
                    </a:lnTo>
                    <a:lnTo>
                      <a:pt x="55245" y="12285"/>
                    </a:lnTo>
                    <a:lnTo>
                      <a:pt x="35158" y="0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</p:sp>
        </p:grpSp>
        <p:grpSp>
          <p:nvGrpSpPr>
            <p:cNvPr id="239" name="Google Shape;757;p54"/>
            <p:cNvGrp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KRsgZhMAAAAlAAAAAQAAAA8BAAAAkAAAAEgAAACQAAAASAAAAAAAAAAAAAAAAAAAABcAAAAUAAAAAAAAAAAAAAD/fwAA/38AAAAAAAAJAAAABAAAAAAAAAAfAAAAVAAAAAAAAAAAAAAAAAAAAAAAAAAAAAAAAAAAAAAAAAAAAAAAAAAAAAAAAAAAAAAAAAAAAAAAAAAAAAAAAAAAAAAAAAAAAAAAAAAAAAAAAAAAAAAAAAAAACEAAAAYAAAAFAAAAHcmAAAqFQAAKCcAANAVAAAAAAAAJgAAAAgAAAD/////AAAAAA=="/>
                </a:ext>
              </a:extLst>
            </p:cNvGrpSpPr>
            <p:nvPr/>
          </p:nvGrpSpPr>
          <p:grpSpPr>
            <a:xfrm>
              <a:off x="6252845" y="3440430"/>
              <a:ext cx="112395" cy="105410"/>
              <a:chOff x="6252845" y="3440430"/>
              <a:chExt cx="112395" cy="105410"/>
            </a:xfrm>
          </p:grpSpPr>
          <p:sp>
            <p:nvSpPr>
              <p:cNvPr id="242" name="Google Shape;758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gWNT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J8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WNTAIFjUwEAAAAAAAAAAAAAAAAAAAAAAAAAAAAAAAAAAAAAAAAAAFI+MgJ/f38AcZlyA8zMzADAwP8Af39/AAAAAAAAAAAAAAAAAAAAAAAAAAAAIQAAABgAAAAUAAAAdyYAACsVAAAgJwAAxRUAAAAAAAAmAAAACAAAAP//////////"/>
                  </a:ext>
                </a:extLst>
              </p:cNvSpPr>
              <p:nvPr/>
            </p:nvSpPr>
            <p:spPr>
              <a:xfrm>
                <a:off x="6252845" y="3441065"/>
                <a:ext cx="107315" cy="97790"/>
              </a:xfrm>
              <a:custGeom>
                <a:avLst/>
                <a:gdLst/>
                <a:ahLst/>
                <a:cxnLst/>
                <a:rect l="0" t="0" r="107315" b="97790"/>
                <a:pathLst>
                  <a:path w="107315" h="97790">
                    <a:moveTo>
                      <a:pt x="62334" y="0"/>
                    </a:moveTo>
                    <a:lnTo>
                      <a:pt x="61992" y="654"/>
                    </a:lnTo>
                    <a:lnTo>
                      <a:pt x="58590" y="1636"/>
                    </a:lnTo>
                    <a:lnTo>
                      <a:pt x="58248" y="981"/>
                    </a:lnTo>
                    <a:lnTo>
                      <a:pt x="55187" y="2617"/>
                    </a:lnTo>
                    <a:lnTo>
                      <a:pt x="54845" y="4237"/>
                    </a:lnTo>
                    <a:lnTo>
                      <a:pt x="55187" y="6199"/>
                    </a:lnTo>
                    <a:lnTo>
                      <a:pt x="54504" y="9455"/>
                    </a:lnTo>
                    <a:lnTo>
                      <a:pt x="51785" y="12399"/>
                    </a:lnTo>
                    <a:lnTo>
                      <a:pt x="51785" y="13038"/>
                    </a:lnTo>
                    <a:lnTo>
                      <a:pt x="48708" y="14019"/>
                    </a:lnTo>
                    <a:lnTo>
                      <a:pt x="47015" y="14019"/>
                    </a:lnTo>
                    <a:lnTo>
                      <a:pt x="45306" y="13692"/>
                    </a:lnTo>
                    <a:lnTo>
                      <a:pt x="41903" y="15654"/>
                    </a:lnTo>
                    <a:lnTo>
                      <a:pt x="41219" y="16963"/>
                    </a:lnTo>
                    <a:lnTo>
                      <a:pt x="41903" y="17929"/>
                    </a:lnTo>
                    <a:lnTo>
                      <a:pt x="43271" y="18583"/>
                    </a:lnTo>
                    <a:lnTo>
                      <a:pt x="41219" y="20218"/>
                    </a:lnTo>
                    <a:lnTo>
                      <a:pt x="38501" y="20546"/>
                    </a:lnTo>
                    <a:lnTo>
                      <a:pt x="34740" y="20218"/>
                    </a:lnTo>
                    <a:lnTo>
                      <a:pt x="33047" y="19237"/>
                    </a:lnTo>
                    <a:lnTo>
                      <a:pt x="31680" y="20218"/>
                    </a:lnTo>
                    <a:lnTo>
                      <a:pt x="31338" y="18910"/>
                    </a:lnTo>
                    <a:lnTo>
                      <a:pt x="29970" y="17929"/>
                    </a:lnTo>
                    <a:lnTo>
                      <a:pt x="30654" y="16309"/>
                    </a:lnTo>
                    <a:lnTo>
                      <a:pt x="29303" y="15982"/>
                    </a:lnTo>
                    <a:lnTo>
                      <a:pt x="27593" y="16309"/>
                    </a:lnTo>
                    <a:lnTo>
                      <a:pt x="25542" y="16309"/>
                    </a:lnTo>
                    <a:lnTo>
                      <a:pt x="24533" y="15982"/>
                    </a:lnTo>
                    <a:lnTo>
                      <a:pt x="24875" y="17929"/>
                    </a:lnTo>
                    <a:lnTo>
                      <a:pt x="24533" y="18910"/>
                    </a:lnTo>
                    <a:lnTo>
                      <a:pt x="27935" y="21838"/>
                    </a:lnTo>
                    <a:lnTo>
                      <a:pt x="27252" y="22493"/>
                    </a:lnTo>
                    <a:lnTo>
                      <a:pt x="27593" y="23801"/>
                    </a:lnTo>
                    <a:lnTo>
                      <a:pt x="27593" y="25437"/>
                    </a:lnTo>
                    <a:lnTo>
                      <a:pt x="28277" y="26729"/>
                    </a:lnTo>
                    <a:lnTo>
                      <a:pt x="28277" y="28365"/>
                    </a:lnTo>
                    <a:lnTo>
                      <a:pt x="25542" y="27711"/>
                    </a:lnTo>
                    <a:lnTo>
                      <a:pt x="23849" y="28365"/>
                    </a:lnTo>
                    <a:lnTo>
                      <a:pt x="22482" y="27711"/>
                    </a:lnTo>
                    <a:lnTo>
                      <a:pt x="20789" y="28365"/>
                    </a:lnTo>
                    <a:lnTo>
                      <a:pt x="20447" y="27384"/>
                    </a:lnTo>
                    <a:lnTo>
                      <a:pt x="18054" y="29019"/>
                    </a:lnTo>
                    <a:lnTo>
                      <a:pt x="15677" y="25748"/>
                    </a:lnTo>
                    <a:lnTo>
                      <a:pt x="13967" y="25437"/>
                    </a:lnTo>
                    <a:lnTo>
                      <a:pt x="11932" y="25748"/>
                    </a:lnTo>
                    <a:lnTo>
                      <a:pt x="10223" y="27384"/>
                    </a:lnTo>
                    <a:lnTo>
                      <a:pt x="9197" y="27057"/>
                    </a:lnTo>
                    <a:lnTo>
                      <a:pt x="7830" y="27711"/>
                    </a:lnTo>
                    <a:lnTo>
                      <a:pt x="7163" y="27384"/>
                    </a:lnTo>
                    <a:lnTo>
                      <a:pt x="5453" y="27384"/>
                    </a:lnTo>
                    <a:lnTo>
                      <a:pt x="4086" y="28692"/>
                    </a:lnTo>
                    <a:lnTo>
                      <a:pt x="1025" y="29019"/>
                    </a:lnTo>
                    <a:lnTo>
                      <a:pt x="0" y="30312"/>
                    </a:lnTo>
                    <a:lnTo>
                      <a:pt x="683" y="31621"/>
                    </a:lnTo>
                    <a:lnTo>
                      <a:pt x="2393" y="30966"/>
                    </a:lnTo>
                    <a:lnTo>
                      <a:pt x="4086" y="31621"/>
                    </a:lnTo>
                    <a:lnTo>
                      <a:pt x="4428" y="31948"/>
                    </a:lnTo>
                    <a:lnTo>
                      <a:pt x="2393" y="31621"/>
                    </a:lnTo>
                    <a:lnTo>
                      <a:pt x="1709" y="31948"/>
                    </a:lnTo>
                    <a:lnTo>
                      <a:pt x="2051" y="33583"/>
                    </a:lnTo>
                    <a:lnTo>
                      <a:pt x="2734" y="32275"/>
                    </a:lnTo>
                    <a:lnTo>
                      <a:pt x="3744" y="32602"/>
                    </a:lnTo>
                    <a:lnTo>
                      <a:pt x="4086" y="33910"/>
                    </a:lnTo>
                    <a:lnTo>
                      <a:pt x="3402" y="34222"/>
                    </a:lnTo>
                    <a:lnTo>
                      <a:pt x="1709" y="34876"/>
                    </a:lnTo>
                    <a:lnTo>
                      <a:pt x="1709" y="35203"/>
                    </a:lnTo>
                    <a:lnTo>
                      <a:pt x="3402" y="35203"/>
                    </a:lnTo>
                    <a:lnTo>
                      <a:pt x="3744" y="37166"/>
                    </a:lnTo>
                    <a:lnTo>
                      <a:pt x="3744" y="38459"/>
                    </a:lnTo>
                    <a:lnTo>
                      <a:pt x="5453" y="37166"/>
                    </a:lnTo>
                    <a:lnTo>
                      <a:pt x="7830" y="37166"/>
                    </a:lnTo>
                    <a:lnTo>
                      <a:pt x="10907" y="38459"/>
                    </a:lnTo>
                    <a:lnTo>
                      <a:pt x="11932" y="39113"/>
                    </a:lnTo>
                    <a:lnTo>
                      <a:pt x="12600" y="39113"/>
                    </a:lnTo>
                    <a:lnTo>
                      <a:pt x="14651" y="40421"/>
                    </a:lnTo>
                    <a:lnTo>
                      <a:pt x="16360" y="39113"/>
                    </a:lnTo>
                    <a:lnTo>
                      <a:pt x="17370" y="39767"/>
                    </a:lnTo>
                    <a:lnTo>
                      <a:pt x="17028" y="40421"/>
                    </a:lnTo>
                    <a:lnTo>
                      <a:pt x="17370" y="41403"/>
                    </a:lnTo>
                    <a:lnTo>
                      <a:pt x="19079" y="40421"/>
                    </a:lnTo>
                    <a:lnTo>
                      <a:pt x="19763" y="41403"/>
                    </a:lnTo>
                    <a:lnTo>
                      <a:pt x="19079" y="43023"/>
                    </a:lnTo>
                    <a:lnTo>
                      <a:pt x="19763" y="44004"/>
                    </a:lnTo>
                    <a:lnTo>
                      <a:pt x="21114" y="44004"/>
                    </a:lnTo>
                    <a:lnTo>
                      <a:pt x="22823" y="43350"/>
                    </a:lnTo>
                    <a:lnTo>
                      <a:pt x="24875" y="43350"/>
                    </a:lnTo>
                    <a:lnTo>
                      <a:pt x="26226" y="44985"/>
                    </a:lnTo>
                    <a:lnTo>
                      <a:pt x="24533" y="44004"/>
                    </a:lnTo>
                    <a:lnTo>
                      <a:pt x="22823" y="44004"/>
                    </a:lnTo>
                    <a:lnTo>
                      <a:pt x="22140" y="45639"/>
                    </a:lnTo>
                    <a:lnTo>
                      <a:pt x="22823" y="46294"/>
                    </a:lnTo>
                    <a:lnTo>
                      <a:pt x="23165" y="47914"/>
                    </a:lnTo>
                    <a:lnTo>
                      <a:pt x="22482" y="49549"/>
                    </a:lnTo>
                    <a:lnTo>
                      <a:pt x="22823" y="50531"/>
                    </a:lnTo>
                    <a:lnTo>
                      <a:pt x="24191" y="50531"/>
                    </a:lnTo>
                    <a:lnTo>
                      <a:pt x="26568" y="53459"/>
                    </a:lnTo>
                    <a:lnTo>
                      <a:pt x="28961" y="53786"/>
                    </a:lnTo>
                    <a:lnTo>
                      <a:pt x="30996" y="55094"/>
                    </a:lnTo>
                    <a:lnTo>
                      <a:pt x="30996" y="56714"/>
                    </a:lnTo>
                    <a:lnTo>
                      <a:pt x="31680" y="58023"/>
                    </a:lnTo>
                    <a:lnTo>
                      <a:pt x="30996" y="59658"/>
                    </a:lnTo>
                    <a:lnTo>
                      <a:pt x="30654" y="59970"/>
                    </a:lnTo>
                    <a:lnTo>
                      <a:pt x="29970" y="61278"/>
                    </a:lnTo>
                    <a:lnTo>
                      <a:pt x="31680" y="61606"/>
                    </a:lnTo>
                    <a:lnTo>
                      <a:pt x="34740" y="63568"/>
                    </a:lnTo>
                    <a:lnTo>
                      <a:pt x="36791" y="69098"/>
                    </a:lnTo>
                    <a:lnTo>
                      <a:pt x="34398" y="66497"/>
                    </a:lnTo>
                    <a:lnTo>
                      <a:pt x="34073" y="64534"/>
                    </a:lnTo>
                    <a:lnTo>
                      <a:pt x="31680" y="63568"/>
                    </a:lnTo>
                    <a:lnTo>
                      <a:pt x="30996" y="64207"/>
                    </a:lnTo>
                    <a:lnTo>
                      <a:pt x="29970" y="68444"/>
                    </a:lnTo>
                    <a:lnTo>
                      <a:pt x="29970" y="71715"/>
                    </a:lnTo>
                    <a:lnTo>
                      <a:pt x="31680" y="73008"/>
                    </a:lnTo>
                    <a:lnTo>
                      <a:pt x="30654" y="73989"/>
                    </a:lnTo>
                    <a:lnTo>
                      <a:pt x="29970" y="79861"/>
                    </a:lnTo>
                    <a:lnTo>
                      <a:pt x="28277" y="85391"/>
                    </a:lnTo>
                    <a:lnTo>
                      <a:pt x="25884" y="86372"/>
                    </a:lnTo>
                    <a:lnTo>
                      <a:pt x="27593" y="87354"/>
                    </a:lnTo>
                    <a:lnTo>
                      <a:pt x="27935" y="87681"/>
                    </a:lnTo>
                    <a:lnTo>
                      <a:pt x="28961" y="87681"/>
                    </a:lnTo>
                    <a:lnTo>
                      <a:pt x="29303" y="89628"/>
                    </a:lnTo>
                    <a:lnTo>
                      <a:pt x="29303" y="91263"/>
                    </a:lnTo>
                    <a:lnTo>
                      <a:pt x="31680" y="90936"/>
                    </a:lnTo>
                    <a:lnTo>
                      <a:pt x="35766" y="92245"/>
                    </a:lnTo>
                    <a:lnTo>
                      <a:pt x="37475" y="94192"/>
                    </a:lnTo>
                    <a:lnTo>
                      <a:pt x="39168" y="93553"/>
                    </a:lnTo>
                    <a:lnTo>
                      <a:pt x="41219" y="95500"/>
                    </a:lnTo>
                    <a:lnTo>
                      <a:pt x="43596" y="95500"/>
                    </a:lnTo>
                    <a:lnTo>
                      <a:pt x="44964" y="95827"/>
                    </a:lnTo>
                    <a:lnTo>
                      <a:pt x="46673" y="94192"/>
                    </a:lnTo>
                    <a:lnTo>
                      <a:pt x="51101" y="94192"/>
                    </a:lnTo>
                    <a:lnTo>
                      <a:pt x="52794" y="95173"/>
                    </a:lnTo>
                    <a:lnTo>
                      <a:pt x="55187" y="94519"/>
                    </a:lnTo>
                    <a:lnTo>
                      <a:pt x="57906" y="96154"/>
                    </a:lnTo>
                    <a:lnTo>
                      <a:pt x="62334" y="95827"/>
                    </a:lnTo>
                    <a:lnTo>
                      <a:pt x="65411" y="97463"/>
                    </a:lnTo>
                    <a:lnTo>
                      <a:pt x="66762" y="97790"/>
                    </a:lnTo>
                    <a:lnTo>
                      <a:pt x="66762" y="97136"/>
                    </a:lnTo>
                    <a:lnTo>
                      <a:pt x="65736" y="94519"/>
                    </a:lnTo>
                    <a:lnTo>
                      <a:pt x="66762" y="91263"/>
                    </a:lnTo>
                    <a:lnTo>
                      <a:pt x="66762" y="90282"/>
                    </a:lnTo>
                    <a:lnTo>
                      <a:pt x="68813" y="88008"/>
                    </a:lnTo>
                    <a:lnTo>
                      <a:pt x="72216" y="84752"/>
                    </a:lnTo>
                    <a:lnTo>
                      <a:pt x="73241" y="84752"/>
                    </a:lnTo>
                    <a:lnTo>
                      <a:pt x="74267" y="85718"/>
                    </a:lnTo>
                    <a:lnTo>
                      <a:pt x="76644" y="85718"/>
                    </a:lnTo>
                    <a:lnTo>
                      <a:pt x="78695" y="87027"/>
                    </a:lnTo>
                    <a:lnTo>
                      <a:pt x="80388" y="87027"/>
                    </a:lnTo>
                    <a:lnTo>
                      <a:pt x="81756" y="86045"/>
                    </a:lnTo>
                    <a:lnTo>
                      <a:pt x="82781" y="85718"/>
                    </a:lnTo>
                    <a:lnTo>
                      <a:pt x="88902" y="89316"/>
                    </a:lnTo>
                    <a:lnTo>
                      <a:pt x="90270" y="90609"/>
                    </a:lnTo>
                    <a:lnTo>
                      <a:pt x="94356" y="90609"/>
                    </a:lnTo>
                    <a:lnTo>
                      <a:pt x="96065" y="89316"/>
                    </a:lnTo>
                    <a:lnTo>
                      <a:pt x="95723" y="88662"/>
                    </a:lnTo>
                    <a:lnTo>
                      <a:pt x="97417" y="86372"/>
                    </a:lnTo>
                    <a:lnTo>
                      <a:pt x="103212" y="82463"/>
                    </a:lnTo>
                    <a:lnTo>
                      <a:pt x="103896" y="82136"/>
                    </a:lnTo>
                    <a:lnTo>
                      <a:pt x="102870" y="80516"/>
                    </a:lnTo>
                    <a:lnTo>
                      <a:pt x="104238" y="77572"/>
                    </a:lnTo>
                    <a:lnTo>
                      <a:pt x="101503" y="77572"/>
                    </a:lnTo>
                    <a:lnTo>
                      <a:pt x="98784" y="75624"/>
                    </a:lnTo>
                    <a:lnTo>
                      <a:pt x="98100" y="71061"/>
                    </a:lnTo>
                    <a:lnTo>
                      <a:pt x="95723" y="68444"/>
                    </a:lnTo>
                    <a:lnTo>
                      <a:pt x="97075" y="67478"/>
                    </a:lnTo>
                    <a:lnTo>
                      <a:pt x="99126" y="66824"/>
                    </a:lnTo>
                    <a:lnTo>
                      <a:pt x="99810" y="64207"/>
                    </a:lnTo>
                    <a:lnTo>
                      <a:pt x="98100" y="62587"/>
                    </a:lnTo>
                    <a:lnTo>
                      <a:pt x="97758" y="59970"/>
                    </a:lnTo>
                    <a:lnTo>
                      <a:pt x="98784" y="59331"/>
                    </a:lnTo>
                    <a:lnTo>
                      <a:pt x="98784" y="58023"/>
                    </a:lnTo>
                    <a:lnTo>
                      <a:pt x="97417" y="57042"/>
                    </a:lnTo>
                    <a:lnTo>
                      <a:pt x="96407" y="54767"/>
                    </a:lnTo>
                    <a:lnTo>
                      <a:pt x="95723" y="53132"/>
                    </a:lnTo>
                    <a:lnTo>
                      <a:pt x="92988" y="53132"/>
                    </a:lnTo>
                    <a:lnTo>
                      <a:pt x="91979" y="53786"/>
                    </a:lnTo>
                    <a:lnTo>
                      <a:pt x="92647" y="56387"/>
                    </a:lnTo>
                    <a:lnTo>
                      <a:pt x="90270" y="57042"/>
                    </a:lnTo>
                    <a:lnTo>
                      <a:pt x="88560" y="57042"/>
                    </a:lnTo>
                    <a:lnTo>
                      <a:pt x="87877" y="55422"/>
                    </a:lnTo>
                    <a:lnTo>
                      <a:pt x="89244" y="55094"/>
                    </a:lnTo>
                    <a:lnTo>
                      <a:pt x="90270" y="55094"/>
                    </a:lnTo>
                    <a:lnTo>
                      <a:pt x="90270" y="53459"/>
                    </a:lnTo>
                    <a:lnTo>
                      <a:pt x="90612" y="50531"/>
                    </a:lnTo>
                    <a:lnTo>
                      <a:pt x="92988" y="46932"/>
                    </a:lnTo>
                    <a:lnTo>
                      <a:pt x="94356" y="46621"/>
                    </a:lnTo>
                    <a:lnTo>
                      <a:pt x="96065" y="44004"/>
                    </a:lnTo>
                    <a:lnTo>
                      <a:pt x="97758" y="43350"/>
                    </a:lnTo>
                    <a:lnTo>
                      <a:pt x="97758" y="41730"/>
                    </a:lnTo>
                    <a:lnTo>
                      <a:pt x="95723" y="40748"/>
                    </a:lnTo>
                    <a:lnTo>
                      <a:pt x="97075" y="39113"/>
                    </a:lnTo>
                    <a:lnTo>
                      <a:pt x="99126" y="39113"/>
                    </a:lnTo>
                    <a:lnTo>
                      <a:pt x="99468" y="40421"/>
                    </a:lnTo>
                    <a:lnTo>
                      <a:pt x="101177" y="40421"/>
                    </a:lnTo>
                    <a:lnTo>
                      <a:pt x="104238" y="39767"/>
                    </a:lnTo>
                    <a:lnTo>
                      <a:pt x="103212" y="38147"/>
                    </a:lnTo>
                    <a:lnTo>
                      <a:pt x="101503" y="36839"/>
                    </a:lnTo>
                    <a:lnTo>
                      <a:pt x="101503" y="34222"/>
                    </a:lnTo>
                    <a:lnTo>
                      <a:pt x="102528" y="31621"/>
                    </a:lnTo>
                    <a:lnTo>
                      <a:pt x="103896" y="30312"/>
                    </a:lnTo>
                    <a:lnTo>
                      <a:pt x="103896" y="28692"/>
                    </a:lnTo>
                    <a:lnTo>
                      <a:pt x="104921" y="26075"/>
                    </a:lnTo>
                    <a:lnTo>
                      <a:pt x="107298" y="24128"/>
                    </a:lnTo>
                    <a:lnTo>
                      <a:pt x="104921" y="22820"/>
                    </a:lnTo>
                    <a:lnTo>
                      <a:pt x="103212" y="22820"/>
                    </a:lnTo>
                    <a:lnTo>
                      <a:pt x="101177" y="21838"/>
                    </a:lnTo>
                    <a:lnTo>
                      <a:pt x="99468" y="22493"/>
                    </a:lnTo>
                    <a:lnTo>
                      <a:pt x="98100" y="21838"/>
                    </a:lnTo>
                    <a:lnTo>
                      <a:pt x="96407" y="21838"/>
                    </a:lnTo>
                    <a:lnTo>
                      <a:pt x="95382" y="22493"/>
                    </a:lnTo>
                    <a:lnTo>
                      <a:pt x="93672" y="21200"/>
                    </a:lnTo>
                    <a:lnTo>
                      <a:pt x="93672" y="20218"/>
                    </a:lnTo>
                    <a:lnTo>
                      <a:pt x="91979" y="18910"/>
                    </a:lnTo>
                    <a:lnTo>
                      <a:pt x="90612" y="19237"/>
                    </a:lnTo>
                    <a:lnTo>
                      <a:pt x="87877" y="18583"/>
                    </a:lnTo>
                    <a:lnTo>
                      <a:pt x="87209" y="16963"/>
                    </a:lnTo>
                    <a:lnTo>
                      <a:pt x="85500" y="16963"/>
                    </a:lnTo>
                    <a:lnTo>
                      <a:pt x="84474" y="17602"/>
                    </a:lnTo>
                    <a:lnTo>
                      <a:pt x="82781" y="16309"/>
                    </a:lnTo>
                    <a:lnTo>
                      <a:pt x="81072" y="15982"/>
                    </a:lnTo>
                    <a:lnTo>
                      <a:pt x="79021" y="13692"/>
                    </a:lnTo>
                    <a:lnTo>
                      <a:pt x="77669" y="13038"/>
                    </a:lnTo>
                    <a:lnTo>
                      <a:pt x="76986" y="12399"/>
                    </a:lnTo>
                    <a:lnTo>
                      <a:pt x="75618" y="12399"/>
                    </a:lnTo>
                    <a:lnTo>
                      <a:pt x="74934" y="13038"/>
                    </a:lnTo>
                    <a:lnTo>
                      <a:pt x="72558" y="12072"/>
                    </a:lnTo>
                    <a:lnTo>
                      <a:pt x="72558" y="9455"/>
                    </a:lnTo>
                    <a:lnTo>
                      <a:pt x="71532" y="9128"/>
                    </a:lnTo>
                    <a:lnTo>
                      <a:pt x="70164" y="8162"/>
                    </a:lnTo>
                    <a:lnTo>
                      <a:pt x="68813" y="8162"/>
                    </a:lnTo>
                    <a:lnTo>
                      <a:pt x="66420" y="6199"/>
                    </a:lnTo>
                    <a:lnTo>
                      <a:pt x="65736" y="4564"/>
                    </a:lnTo>
                    <a:lnTo>
                      <a:pt x="63702" y="3925"/>
                    </a:lnTo>
                    <a:lnTo>
                      <a:pt x="63360" y="981"/>
                    </a:lnTo>
                    <a:lnTo>
                      <a:pt x="62334" y="0"/>
                    </a:lnTo>
                    <a:close/>
                  </a:path>
                </a:pathLst>
              </a:custGeom>
              <a:solidFill>
                <a:srgbClr val="816353"/>
              </a:solidFill>
              <a:ln>
                <a:noFill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759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gRYAALwPAADxFgAAARAAAAAAAAAA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J8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lyYAAKUVAADgJgAA0BUAAAAAAAAmAAAACAAAAP//////////"/>
                  </a:ext>
                </a:extLst>
              </p:cNvSpPr>
              <p:nvPr/>
            </p:nvSpPr>
            <p:spPr>
              <a:xfrm>
                <a:off x="6273165" y="3518535"/>
                <a:ext cx="46355" cy="27305"/>
              </a:xfrm>
              <a:custGeom>
                <a:avLst/>
                <a:gdLst/>
                <a:ahLst/>
                <a:cxnLst/>
                <a:rect l="0" t="0" r="46355" b="27305"/>
                <a:pathLst>
                  <a:path w="46355" h="27305">
                    <a:moveTo>
                      <a:pt x="9339" y="9220"/>
                    </a:moveTo>
                    <a:lnTo>
                      <a:pt x="0" y="17340"/>
                    </a:lnTo>
                    <a:lnTo>
                      <a:pt x="29981" y="27305"/>
                    </a:lnTo>
                    <a:lnTo>
                      <a:pt x="44392" y="22872"/>
                    </a:lnTo>
                    <a:lnTo>
                      <a:pt x="46355" y="16596"/>
                    </a:lnTo>
                    <a:lnTo>
                      <a:pt x="29981" y="0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</p:sp>
          <p:sp>
            <p:nvSpPr>
              <p:cNvPr id="240" name="Google Shape;760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4hYAAPcOAABfFwAAhA8AAAAAAAAA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1iYAACoVAAAoJwAAghUAAAAAAAAmAAAACAAAAP//////////"/>
                  </a:ext>
                </a:extLst>
              </p:cNvSpPr>
              <p:nvPr/>
            </p:nvSpPr>
            <p:spPr>
              <a:xfrm>
                <a:off x="6313170" y="3440430"/>
                <a:ext cx="52070" cy="55880"/>
              </a:xfrm>
              <a:custGeom>
                <a:avLst/>
                <a:gdLst/>
                <a:ahLst/>
                <a:cxnLst/>
                <a:rect l="0" t="0" r="52070" b="55880"/>
                <a:pathLst>
                  <a:path w="52070" h="55880">
                    <a:moveTo>
                      <a:pt x="0" y="2595"/>
                    </a:moveTo>
                    <a:lnTo>
                      <a:pt x="4260" y="0"/>
                    </a:lnTo>
                    <a:lnTo>
                      <a:pt x="26427" y="17016"/>
                    </a:lnTo>
                    <a:lnTo>
                      <a:pt x="38865" y="19984"/>
                    </a:lnTo>
                    <a:lnTo>
                      <a:pt x="52070" y="22206"/>
                    </a:lnTo>
                    <a:lnTo>
                      <a:pt x="45851" y="40325"/>
                    </a:lnTo>
                    <a:lnTo>
                      <a:pt x="33805" y="37745"/>
                    </a:lnTo>
                    <a:lnTo>
                      <a:pt x="24876" y="55880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</p:sp>
        </p:grpSp>
        <p:grpSp>
          <p:nvGrpSpPr>
            <p:cNvPr id="236" name="Google Shape;761;p54"/>
            <p:cNvGrp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KRsgZhMAAAAlAAAAAQAAAA8BAAAAkAAAAEgAAACQAAAASAAAAAAAAAAAAAAAAAAAABcAAAAUAAAAAAAAAAAAAAD/fwAA/38AAAAAAAAJAAAABAAAAAEAAQAfAAAAVAAAAAAAAAAAAAAAAAAAAAAAAAAAAAAAAAAAAAAAAAAAAAAAAAAAAAAAAAAAAAAAAAAAAAAAAAAAAAAAAAAAAAAAAAAAAAAAAAAAAAAAAAAAAAAAAAAAACEAAAAYAAAAFAAAADQmAADAFQAAcyYAACEWAAAAAAAAJgAAAAgAAAD/////AAAAAA=="/>
                </a:ext>
              </a:extLst>
            </p:cNvGrpSpPr>
            <p:nvPr/>
          </p:nvGrpSpPr>
          <p:grpSpPr>
            <a:xfrm>
              <a:off x="6210300" y="3535680"/>
              <a:ext cx="40005" cy="61595"/>
              <a:chOff x="6210300" y="3535680"/>
              <a:chExt cx="40005" cy="61595"/>
            </a:xfrm>
          </p:grpSpPr>
          <p:sp>
            <p:nvSpPr>
              <p:cNvPr id="238" name="Google Shape;762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FA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NyYAAMgVAABkJgAAIBYAAAAAAAAmAAAACAAAAP//////////"/>
                  </a:ext>
                </a:extLst>
              </p:cNvSpPr>
              <p:nvPr/>
            </p:nvSpPr>
            <p:spPr>
              <a:xfrm rot="192276">
                <a:off x="6212205" y="3540760"/>
                <a:ext cx="28575" cy="55880"/>
              </a:xfrm>
              <a:custGeom>
                <a:avLst/>
                <a:gdLst/>
                <a:ahLst/>
                <a:cxnLst/>
                <a:rect l="0" t="0" r="28575" b="55880"/>
                <a:pathLst>
                  <a:path w="28575" h="55880">
                    <a:moveTo>
                      <a:pt x="10081" y="16"/>
                    </a:moveTo>
                    <a:lnTo>
                      <a:pt x="5715" y="343"/>
                    </a:lnTo>
                    <a:lnTo>
                      <a:pt x="6052" y="2295"/>
                    </a:lnTo>
                    <a:lnTo>
                      <a:pt x="7400" y="5574"/>
                    </a:lnTo>
                    <a:lnTo>
                      <a:pt x="7063" y="11117"/>
                    </a:lnTo>
                    <a:lnTo>
                      <a:pt x="7063" y="12100"/>
                    </a:lnTo>
                    <a:lnTo>
                      <a:pt x="6726" y="14723"/>
                    </a:lnTo>
                    <a:lnTo>
                      <a:pt x="7737" y="16019"/>
                    </a:lnTo>
                    <a:lnTo>
                      <a:pt x="7063" y="17659"/>
                    </a:lnTo>
                    <a:lnTo>
                      <a:pt x="5715" y="19610"/>
                    </a:lnTo>
                    <a:lnTo>
                      <a:pt x="5715" y="22561"/>
                    </a:lnTo>
                    <a:lnTo>
                      <a:pt x="3708" y="25824"/>
                    </a:lnTo>
                    <a:lnTo>
                      <a:pt x="3708" y="27464"/>
                    </a:lnTo>
                    <a:lnTo>
                      <a:pt x="1027" y="30727"/>
                    </a:lnTo>
                    <a:lnTo>
                      <a:pt x="16" y="35957"/>
                    </a:lnTo>
                    <a:lnTo>
                      <a:pt x="16" y="37253"/>
                    </a:lnTo>
                    <a:lnTo>
                      <a:pt x="1685" y="37253"/>
                    </a:lnTo>
                    <a:lnTo>
                      <a:pt x="2696" y="35957"/>
                    </a:lnTo>
                    <a:lnTo>
                      <a:pt x="4382" y="34646"/>
                    </a:lnTo>
                    <a:lnTo>
                      <a:pt x="4045" y="35957"/>
                    </a:lnTo>
                    <a:lnTo>
                      <a:pt x="5056" y="36598"/>
                    </a:lnTo>
                    <a:lnTo>
                      <a:pt x="2022" y="37909"/>
                    </a:lnTo>
                    <a:lnTo>
                      <a:pt x="2022" y="39876"/>
                    </a:lnTo>
                    <a:lnTo>
                      <a:pt x="2696" y="40844"/>
                    </a:lnTo>
                    <a:lnTo>
                      <a:pt x="4045" y="39548"/>
                    </a:lnTo>
                    <a:lnTo>
                      <a:pt x="6726" y="39548"/>
                    </a:lnTo>
                    <a:lnTo>
                      <a:pt x="5393" y="40844"/>
                    </a:lnTo>
                    <a:lnTo>
                      <a:pt x="6052" y="43140"/>
                    </a:lnTo>
                    <a:lnTo>
                      <a:pt x="5393" y="45419"/>
                    </a:lnTo>
                    <a:lnTo>
                      <a:pt x="5393" y="50322"/>
                    </a:lnTo>
                    <a:lnTo>
                      <a:pt x="4382" y="53585"/>
                    </a:lnTo>
                    <a:lnTo>
                      <a:pt x="3708" y="54568"/>
                    </a:lnTo>
                    <a:lnTo>
                      <a:pt x="4382" y="55224"/>
                    </a:lnTo>
                    <a:lnTo>
                      <a:pt x="7063" y="53585"/>
                    </a:lnTo>
                    <a:lnTo>
                      <a:pt x="11092" y="54568"/>
                    </a:lnTo>
                    <a:lnTo>
                      <a:pt x="12778" y="55880"/>
                    </a:lnTo>
                    <a:lnTo>
                      <a:pt x="15459" y="54241"/>
                    </a:lnTo>
                    <a:lnTo>
                      <a:pt x="17819" y="54241"/>
                    </a:lnTo>
                    <a:lnTo>
                      <a:pt x="18493" y="53585"/>
                    </a:lnTo>
                    <a:lnTo>
                      <a:pt x="18493" y="51305"/>
                    </a:lnTo>
                    <a:lnTo>
                      <a:pt x="17145" y="49338"/>
                    </a:lnTo>
                    <a:lnTo>
                      <a:pt x="19151" y="45419"/>
                    </a:lnTo>
                    <a:lnTo>
                      <a:pt x="21174" y="43795"/>
                    </a:lnTo>
                    <a:lnTo>
                      <a:pt x="21848" y="41500"/>
                    </a:lnTo>
                    <a:lnTo>
                      <a:pt x="19488" y="41500"/>
                    </a:lnTo>
                    <a:lnTo>
                      <a:pt x="18493" y="39221"/>
                    </a:lnTo>
                    <a:lnTo>
                      <a:pt x="21174" y="36270"/>
                    </a:lnTo>
                    <a:lnTo>
                      <a:pt x="21174" y="32679"/>
                    </a:lnTo>
                    <a:lnTo>
                      <a:pt x="19151" y="31383"/>
                    </a:lnTo>
                    <a:lnTo>
                      <a:pt x="16807" y="26808"/>
                    </a:lnTo>
                    <a:lnTo>
                      <a:pt x="18814" y="26480"/>
                    </a:lnTo>
                    <a:lnTo>
                      <a:pt x="20500" y="26480"/>
                    </a:lnTo>
                    <a:lnTo>
                      <a:pt x="22860" y="23217"/>
                    </a:lnTo>
                    <a:lnTo>
                      <a:pt x="21174" y="21578"/>
                    </a:lnTo>
                    <a:lnTo>
                      <a:pt x="23518" y="19938"/>
                    </a:lnTo>
                    <a:lnTo>
                      <a:pt x="23518" y="14395"/>
                    </a:lnTo>
                    <a:lnTo>
                      <a:pt x="22860" y="11772"/>
                    </a:lnTo>
                    <a:lnTo>
                      <a:pt x="26889" y="8509"/>
                    </a:lnTo>
                    <a:lnTo>
                      <a:pt x="27884" y="8509"/>
                    </a:lnTo>
                    <a:lnTo>
                      <a:pt x="28558" y="6870"/>
                    </a:lnTo>
                    <a:lnTo>
                      <a:pt x="26889" y="3935"/>
                    </a:lnTo>
                    <a:lnTo>
                      <a:pt x="26215" y="1983"/>
                    </a:lnTo>
                    <a:lnTo>
                      <a:pt x="22185" y="1327"/>
                    </a:lnTo>
                    <a:lnTo>
                      <a:pt x="20500" y="3279"/>
                    </a:lnTo>
                    <a:lnTo>
                      <a:pt x="15122" y="1983"/>
                    </a:lnTo>
                    <a:lnTo>
                      <a:pt x="12104" y="3607"/>
                    </a:lnTo>
                    <a:lnTo>
                      <a:pt x="11092" y="2295"/>
                    </a:lnTo>
                    <a:lnTo>
                      <a:pt x="11767" y="343"/>
                    </a:lnTo>
                    <a:lnTo>
                      <a:pt x="10081" y="16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763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BxYAAOgPAABKFgAAexAAAAAAAAAA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SCYAAMAVAABzJgAAHBYAAAAAAAAmAAAACAAAAP//////////"/>
                  </a:ext>
                </a:extLst>
              </p:cNvSpPr>
              <p:nvPr/>
            </p:nvSpPr>
            <p:spPr>
              <a:xfrm>
                <a:off x="6223000" y="3535680"/>
                <a:ext cx="27305" cy="58420"/>
              </a:xfrm>
              <a:custGeom>
                <a:avLst/>
                <a:gdLst/>
                <a:ahLst/>
                <a:cxnLst/>
                <a:rect l="0" t="0" r="27305" b="58420"/>
                <a:pathLst>
                  <a:path w="27305" h="58420">
                    <a:moveTo>
                      <a:pt x="7314" y="0"/>
                    </a:moveTo>
                    <a:lnTo>
                      <a:pt x="0" y="8549"/>
                    </a:lnTo>
                    <a:lnTo>
                      <a:pt x="0" y="53591"/>
                    </a:lnTo>
                    <a:lnTo>
                      <a:pt x="6927" y="58420"/>
                    </a:lnTo>
                    <a:lnTo>
                      <a:pt x="27305" y="42416"/>
                    </a:lnTo>
                    <a:lnTo>
                      <a:pt x="27305" y="7814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</p:sp>
        </p:grpSp>
        <p:grpSp>
          <p:nvGrpSpPr>
            <p:cNvPr id="233" name="Google Shape;764;p54"/>
            <p:cNvGrp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KRsgZhMAAAAlAAAAAQAAAA8BAAAAkAAAAEgAAACQAAAASAAAAAAAAAAAAAAAAAAAABcAAAAUAAAAAAAAAAAAAAD/fwAA/38AAAAAAAAJAAAABAAAAAAAAAAfAAAAVAAAAAAAAAAAAAAAAAAAAAAAAAAAAAAAAAAAAAAAAAAAAAAAAAAAAAAAAAAAAAAAAAAAAAAAAAAAAAAAAAAAAAAAAAAAAAAAAAAAAAAAAAAAAAAAAAAAACEAAAAYAAAAFAAAAJYnAAByEwAANygAAHQUAAAAAAAAJgAAAAgAAAD/////AAAAAA=="/>
                </a:ext>
              </a:extLst>
            </p:cNvGrpSpPr>
            <p:nvPr/>
          </p:nvGrpSpPr>
          <p:grpSpPr>
            <a:xfrm>
              <a:off x="6435090" y="3161030"/>
              <a:ext cx="102235" cy="163830"/>
              <a:chOff x="6435090" y="3161030"/>
              <a:chExt cx="102235" cy="163830"/>
            </a:xfrm>
          </p:grpSpPr>
          <p:sp>
            <p:nvSpPr>
              <p:cNvPr id="235" name="Google Shape;765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CBgAADUMAACmGAAA+QwAAAAAAAAA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licAAHITAAD+JwAA7BMAAAAAAAAmAAAACAAAAP//////////"/>
                  </a:ext>
                </a:extLst>
              </p:cNvSpPr>
              <p:nvPr/>
            </p:nvSpPr>
            <p:spPr>
              <a:xfrm>
                <a:off x="6435090" y="3161030"/>
                <a:ext cx="66040" cy="77470"/>
              </a:xfrm>
              <a:custGeom>
                <a:avLst/>
                <a:gdLst/>
                <a:ahLst/>
                <a:cxnLst/>
                <a:rect l="0" t="0" r="66040" b="77470"/>
                <a:pathLst>
                  <a:path w="66040" h="77470">
                    <a:moveTo>
                      <a:pt x="47504" y="77470"/>
                    </a:moveTo>
                    <a:lnTo>
                      <a:pt x="24955" y="72870"/>
                    </a:lnTo>
                    <a:lnTo>
                      <a:pt x="0" y="27617"/>
                    </a:lnTo>
                    <a:lnTo>
                      <a:pt x="12068" y="13816"/>
                    </a:lnTo>
                    <a:lnTo>
                      <a:pt x="41068" y="18416"/>
                    </a:lnTo>
                    <a:lnTo>
                      <a:pt x="43475" y="5380"/>
                    </a:lnTo>
                    <a:lnTo>
                      <a:pt x="56362" y="0"/>
                    </a:lnTo>
                    <a:lnTo>
                      <a:pt x="66040" y="6908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</p:sp>
          <p:sp>
            <p:nvSpPr>
              <p:cNvPr id="234" name="Google Shape;766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N0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pCcAAHcTAAA3KAAAdBQAAAAAAAAmAAAACAAAAP//////////"/>
                  </a:ext>
                </a:extLst>
              </p:cNvSpPr>
              <p:nvPr/>
            </p:nvSpPr>
            <p:spPr>
              <a:xfrm>
                <a:off x="6443980" y="3164205"/>
                <a:ext cx="93345" cy="160655"/>
              </a:xfrm>
              <a:custGeom>
                <a:avLst/>
                <a:gdLst/>
                <a:ahLst/>
                <a:cxnLst/>
                <a:rect l="0" t="0" r="93345" b="160655"/>
                <a:pathLst>
                  <a:path w="93345" h="160655">
                    <a:moveTo>
                      <a:pt x="46844" y="0"/>
                    </a:moveTo>
                    <a:lnTo>
                      <a:pt x="45128" y="1638"/>
                    </a:lnTo>
                    <a:lnTo>
                      <a:pt x="45128" y="2293"/>
                    </a:lnTo>
                    <a:lnTo>
                      <a:pt x="43772" y="2949"/>
                    </a:lnTo>
                    <a:lnTo>
                      <a:pt x="41370" y="2293"/>
                    </a:lnTo>
                    <a:lnTo>
                      <a:pt x="38984" y="3261"/>
                    </a:lnTo>
                    <a:lnTo>
                      <a:pt x="38984" y="4572"/>
                    </a:lnTo>
                    <a:lnTo>
                      <a:pt x="37955" y="6538"/>
                    </a:lnTo>
                    <a:lnTo>
                      <a:pt x="36583" y="7193"/>
                    </a:lnTo>
                    <a:lnTo>
                      <a:pt x="37269" y="8489"/>
                    </a:lnTo>
                    <a:lnTo>
                      <a:pt x="36926" y="9800"/>
                    </a:lnTo>
                    <a:lnTo>
                      <a:pt x="36583" y="14372"/>
                    </a:lnTo>
                    <a:lnTo>
                      <a:pt x="37269" y="16978"/>
                    </a:lnTo>
                    <a:lnTo>
                      <a:pt x="38298" y="18616"/>
                    </a:lnTo>
                    <a:lnTo>
                      <a:pt x="37269" y="19927"/>
                    </a:lnTo>
                    <a:lnTo>
                      <a:pt x="35570" y="21223"/>
                    </a:lnTo>
                    <a:lnTo>
                      <a:pt x="33854" y="21223"/>
                    </a:lnTo>
                    <a:lnTo>
                      <a:pt x="32138" y="22533"/>
                    </a:lnTo>
                    <a:lnTo>
                      <a:pt x="31125" y="23189"/>
                    </a:lnTo>
                    <a:lnTo>
                      <a:pt x="29753" y="25139"/>
                    </a:lnTo>
                    <a:lnTo>
                      <a:pt x="27351" y="24812"/>
                    </a:lnTo>
                    <a:lnTo>
                      <a:pt x="24622" y="22861"/>
                    </a:lnTo>
                    <a:lnTo>
                      <a:pt x="22564" y="22861"/>
                    </a:lnTo>
                    <a:lnTo>
                      <a:pt x="21208" y="24172"/>
                    </a:lnTo>
                    <a:lnTo>
                      <a:pt x="18806" y="26123"/>
                    </a:lnTo>
                    <a:lnTo>
                      <a:pt x="14705" y="26123"/>
                    </a:lnTo>
                    <a:lnTo>
                      <a:pt x="11976" y="24812"/>
                    </a:lnTo>
                    <a:lnTo>
                      <a:pt x="10947" y="22861"/>
                    </a:lnTo>
                    <a:lnTo>
                      <a:pt x="9917" y="20895"/>
                    </a:lnTo>
                    <a:lnTo>
                      <a:pt x="6159" y="17633"/>
                    </a:lnTo>
                    <a:lnTo>
                      <a:pt x="4787" y="15355"/>
                    </a:lnTo>
                    <a:lnTo>
                      <a:pt x="3088" y="15027"/>
                    </a:lnTo>
                    <a:lnTo>
                      <a:pt x="1715" y="16322"/>
                    </a:lnTo>
                    <a:lnTo>
                      <a:pt x="1372" y="17961"/>
                    </a:lnTo>
                    <a:lnTo>
                      <a:pt x="1715" y="18944"/>
                    </a:lnTo>
                    <a:lnTo>
                      <a:pt x="1372" y="19600"/>
                    </a:lnTo>
                    <a:lnTo>
                      <a:pt x="686" y="18944"/>
                    </a:lnTo>
                    <a:lnTo>
                      <a:pt x="16" y="19600"/>
                    </a:lnTo>
                    <a:lnTo>
                      <a:pt x="1715" y="21223"/>
                    </a:lnTo>
                    <a:lnTo>
                      <a:pt x="4460" y="22206"/>
                    </a:lnTo>
                    <a:lnTo>
                      <a:pt x="7875" y="26123"/>
                    </a:lnTo>
                    <a:lnTo>
                      <a:pt x="10260" y="27761"/>
                    </a:lnTo>
                    <a:lnTo>
                      <a:pt x="14362" y="28089"/>
                    </a:lnTo>
                    <a:lnTo>
                      <a:pt x="15391" y="28729"/>
                    </a:lnTo>
                    <a:lnTo>
                      <a:pt x="16763" y="29384"/>
                    </a:lnTo>
                    <a:lnTo>
                      <a:pt x="18463" y="31350"/>
                    </a:lnTo>
                    <a:lnTo>
                      <a:pt x="19492" y="32973"/>
                    </a:lnTo>
                    <a:lnTo>
                      <a:pt x="21208" y="32973"/>
                    </a:lnTo>
                    <a:lnTo>
                      <a:pt x="22907" y="34939"/>
                    </a:lnTo>
                    <a:lnTo>
                      <a:pt x="23936" y="34939"/>
                    </a:lnTo>
                    <a:lnTo>
                      <a:pt x="24966" y="36250"/>
                    </a:lnTo>
                    <a:lnTo>
                      <a:pt x="23936" y="37873"/>
                    </a:lnTo>
                    <a:lnTo>
                      <a:pt x="24622" y="40167"/>
                    </a:lnTo>
                    <a:lnTo>
                      <a:pt x="23593" y="42446"/>
                    </a:lnTo>
                    <a:lnTo>
                      <a:pt x="23593" y="44084"/>
                    </a:lnTo>
                    <a:lnTo>
                      <a:pt x="26338" y="44084"/>
                    </a:lnTo>
                    <a:lnTo>
                      <a:pt x="26681" y="46035"/>
                    </a:lnTo>
                    <a:lnTo>
                      <a:pt x="25995" y="47346"/>
                    </a:lnTo>
                    <a:lnTo>
                      <a:pt x="26338" y="49639"/>
                    </a:lnTo>
                    <a:lnTo>
                      <a:pt x="27008" y="51262"/>
                    </a:lnTo>
                    <a:lnTo>
                      <a:pt x="27694" y="54524"/>
                    </a:lnTo>
                    <a:lnTo>
                      <a:pt x="27008" y="56162"/>
                    </a:lnTo>
                    <a:lnTo>
                      <a:pt x="27694" y="57473"/>
                    </a:lnTo>
                    <a:lnTo>
                      <a:pt x="27694" y="61062"/>
                    </a:lnTo>
                    <a:lnTo>
                      <a:pt x="27008" y="62373"/>
                    </a:lnTo>
                    <a:lnTo>
                      <a:pt x="28037" y="64652"/>
                    </a:lnTo>
                    <a:lnTo>
                      <a:pt x="29753" y="65307"/>
                    </a:lnTo>
                    <a:lnTo>
                      <a:pt x="31452" y="68569"/>
                    </a:lnTo>
                    <a:lnTo>
                      <a:pt x="32138" y="69879"/>
                    </a:lnTo>
                    <a:lnTo>
                      <a:pt x="32138" y="71830"/>
                    </a:lnTo>
                    <a:lnTo>
                      <a:pt x="32482" y="72485"/>
                    </a:lnTo>
                    <a:lnTo>
                      <a:pt x="34197" y="72485"/>
                    </a:lnTo>
                    <a:lnTo>
                      <a:pt x="35896" y="74124"/>
                    </a:lnTo>
                    <a:lnTo>
                      <a:pt x="39328" y="74124"/>
                    </a:lnTo>
                    <a:lnTo>
                      <a:pt x="42056" y="76075"/>
                    </a:lnTo>
                    <a:lnTo>
                      <a:pt x="40684" y="77058"/>
                    </a:lnTo>
                    <a:lnTo>
                      <a:pt x="41713" y="78369"/>
                    </a:lnTo>
                    <a:lnTo>
                      <a:pt x="41713" y="80975"/>
                    </a:lnTo>
                    <a:lnTo>
                      <a:pt x="40684" y="81630"/>
                    </a:lnTo>
                    <a:lnTo>
                      <a:pt x="43772" y="83924"/>
                    </a:lnTo>
                    <a:lnTo>
                      <a:pt x="41713" y="83596"/>
                    </a:lnTo>
                    <a:lnTo>
                      <a:pt x="40684" y="83924"/>
                    </a:lnTo>
                    <a:lnTo>
                      <a:pt x="43429" y="86202"/>
                    </a:lnTo>
                    <a:lnTo>
                      <a:pt x="43429" y="87185"/>
                    </a:lnTo>
                    <a:lnTo>
                      <a:pt x="40341" y="85547"/>
                    </a:lnTo>
                    <a:lnTo>
                      <a:pt x="37612" y="85547"/>
                    </a:lnTo>
                    <a:lnTo>
                      <a:pt x="35226" y="87185"/>
                    </a:lnTo>
                    <a:lnTo>
                      <a:pt x="35226" y="88808"/>
                    </a:lnTo>
                    <a:lnTo>
                      <a:pt x="33511" y="90447"/>
                    </a:lnTo>
                    <a:lnTo>
                      <a:pt x="33511" y="91758"/>
                    </a:lnTo>
                    <a:lnTo>
                      <a:pt x="32482" y="92085"/>
                    </a:lnTo>
                    <a:lnTo>
                      <a:pt x="29753" y="95019"/>
                    </a:lnTo>
                    <a:lnTo>
                      <a:pt x="29067" y="97953"/>
                    </a:lnTo>
                    <a:lnTo>
                      <a:pt x="28380" y="98281"/>
                    </a:lnTo>
                    <a:lnTo>
                      <a:pt x="28037" y="97625"/>
                    </a:lnTo>
                    <a:lnTo>
                      <a:pt x="27008" y="97625"/>
                    </a:lnTo>
                    <a:lnTo>
                      <a:pt x="28037" y="99264"/>
                    </a:lnTo>
                    <a:lnTo>
                      <a:pt x="27351" y="100575"/>
                    </a:lnTo>
                    <a:lnTo>
                      <a:pt x="25309" y="100575"/>
                    </a:lnTo>
                    <a:lnTo>
                      <a:pt x="23936" y="102198"/>
                    </a:lnTo>
                    <a:lnTo>
                      <a:pt x="24622" y="104819"/>
                    </a:lnTo>
                    <a:lnTo>
                      <a:pt x="25652" y="105475"/>
                    </a:lnTo>
                    <a:lnTo>
                      <a:pt x="23593" y="104819"/>
                    </a:lnTo>
                    <a:lnTo>
                      <a:pt x="22907" y="103836"/>
                    </a:lnTo>
                    <a:lnTo>
                      <a:pt x="21551" y="104492"/>
                    </a:lnTo>
                    <a:lnTo>
                      <a:pt x="20521" y="106442"/>
                    </a:lnTo>
                    <a:lnTo>
                      <a:pt x="21208" y="107425"/>
                    </a:lnTo>
                    <a:lnTo>
                      <a:pt x="19835" y="106770"/>
                    </a:lnTo>
                    <a:lnTo>
                      <a:pt x="19492" y="107753"/>
                    </a:lnTo>
                    <a:lnTo>
                      <a:pt x="20521" y="108736"/>
                    </a:lnTo>
                    <a:lnTo>
                      <a:pt x="20521" y="109719"/>
                    </a:lnTo>
                    <a:lnTo>
                      <a:pt x="19492" y="111015"/>
                    </a:lnTo>
                    <a:lnTo>
                      <a:pt x="18806" y="111670"/>
                    </a:lnTo>
                    <a:lnTo>
                      <a:pt x="17106" y="112653"/>
                    </a:lnTo>
                    <a:lnTo>
                      <a:pt x="16420" y="111998"/>
                    </a:lnTo>
                    <a:lnTo>
                      <a:pt x="16077" y="111342"/>
                    </a:lnTo>
                    <a:lnTo>
                      <a:pt x="14705" y="111015"/>
                    </a:lnTo>
                    <a:lnTo>
                      <a:pt x="13349" y="111342"/>
                    </a:lnTo>
                    <a:lnTo>
                      <a:pt x="13675" y="112981"/>
                    </a:lnTo>
                    <a:lnTo>
                      <a:pt x="13005" y="113636"/>
                    </a:lnTo>
                    <a:lnTo>
                      <a:pt x="13675" y="115259"/>
                    </a:lnTo>
                    <a:lnTo>
                      <a:pt x="13005" y="116898"/>
                    </a:lnTo>
                    <a:lnTo>
                      <a:pt x="11976" y="117553"/>
                    </a:lnTo>
                    <a:lnTo>
                      <a:pt x="11290" y="119176"/>
                    </a:lnTo>
                    <a:lnTo>
                      <a:pt x="11976" y="120815"/>
                    </a:lnTo>
                    <a:lnTo>
                      <a:pt x="12662" y="121142"/>
                    </a:lnTo>
                    <a:lnTo>
                      <a:pt x="11976" y="122765"/>
                    </a:lnTo>
                    <a:lnTo>
                      <a:pt x="12662" y="124076"/>
                    </a:lnTo>
                    <a:lnTo>
                      <a:pt x="14018" y="123421"/>
                    </a:lnTo>
                    <a:lnTo>
                      <a:pt x="14705" y="124404"/>
                    </a:lnTo>
                    <a:lnTo>
                      <a:pt x="14362" y="126370"/>
                    </a:lnTo>
                    <a:lnTo>
                      <a:pt x="13675" y="127338"/>
                    </a:lnTo>
                    <a:lnTo>
                      <a:pt x="14362" y="128976"/>
                    </a:lnTo>
                    <a:lnTo>
                      <a:pt x="13675" y="129631"/>
                    </a:lnTo>
                    <a:lnTo>
                      <a:pt x="15391" y="132565"/>
                    </a:lnTo>
                    <a:lnTo>
                      <a:pt x="16420" y="133221"/>
                    </a:lnTo>
                    <a:lnTo>
                      <a:pt x="15391" y="134531"/>
                    </a:lnTo>
                    <a:lnTo>
                      <a:pt x="16763" y="136482"/>
                    </a:lnTo>
                    <a:lnTo>
                      <a:pt x="15391" y="137138"/>
                    </a:lnTo>
                    <a:lnTo>
                      <a:pt x="16077" y="139744"/>
                    </a:lnTo>
                    <a:lnTo>
                      <a:pt x="15391" y="141054"/>
                    </a:lnTo>
                    <a:lnTo>
                      <a:pt x="15391" y="144644"/>
                    </a:lnTo>
                    <a:lnTo>
                      <a:pt x="16420" y="145954"/>
                    </a:lnTo>
                    <a:lnTo>
                      <a:pt x="15391" y="147921"/>
                    </a:lnTo>
                    <a:lnTo>
                      <a:pt x="15391" y="149216"/>
                    </a:lnTo>
                    <a:lnTo>
                      <a:pt x="16420" y="150199"/>
                    </a:lnTo>
                    <a:lnTo>
                      <a:pt x="18806" y="148888"/>
                    </a:lnTo>
                    <a:lnTo>
                      <a:pt x="19835" y="149544"/>
                    </a:lnTo>
                    <a:lnTo>
                      <a:pt x="20178" y="148561"/>
                    </a:lnTo>
                    <a:lnTo>
                      <a:pt x="22237" y="150527"/>
                    </a:lnTo>
                    <a:lnTo>
                      <a:pt x="23593" y="150199"/>
                    </a:lnTo>
                    <a:lnTo>
                      <a:pt x="24966" y="151182"/>
                    </a:lnTo>
                    <a:lnTo>
                      <a:pt x="27351" y="150854"/>
                    </a:lnTo>
                    <a:lnTo>
                      <a:pt x="28380" y="151182"/>
                    </a:lnTo>
                    <a:lnTo>
                      <a:pt x="27351" y="152493"/>
                    </a:lnTo>
                    <a:lnTo>
                      <a:pt x="28380" y="152493"/>
                    </a:lnTo>
                    <a:lnTo>
                      <a:pt x="30439" y="150854"/>
                    </a:lnTo>
                    <a:lnTo>
                      <a:pt x="30439" y="152165"/>
                    </a:lnTo>
                    <a:lnTo>
                      <a:pt x="29067" y="153788"/>
                    </a:lnTo>
                    <a:lnTo>
                      <a:pt x="31795" y="157050"/>
                    </a:lnTo>
                    <a:lnTo>
                      <a:pt x="32138" y="158361"/>
                    </a:lnTo>
                    <a:lnTo>
                      <a:pt x="31795" y="160327"/>
                    </a:lnTo>
                    <a:lnTo>
                      <a:pt x="32138" y="160655"/>
                    </a:lnTo>
                    <a:lnTo>
                      <a:pt x="33168" y="158361"/>
                    </a:lnTo>
                    <a:lnTo>
                      <a:pt x="34540" y="157705"/>
                    </a:lnTo>
                    <a:lnTo>
                      <a:pt x="34883" y="159016"/>
                    </a:lnTo>
                    <a:lnTo>
                      <a:pt x="36583" y="158361"/>
                    </a:lnTo>
                    <a:lnTo>
                      <a:pt x="37955" y="158361"/>
                    </a:lnTo>
                    <a:lnTo>
                      <a:pt x="40684" y="156082"/>
                    </a:lnTo>
                    <a:lnTo>
                      <a:pt x="42399" y="156082"/>
                    </a:lnTo>
                    <a:lnTo>
                      <a:pt x="46157" y="153788"/>
                    </a:lnTo>
                    <a:lnTo>
                      <a:pt x="46844" y="152805"/>
                    </a:lnTo>
                    <a:lnTo>
                      <a:pt x="49245" y="153788"/>
                    </a:lnTo>
                    <a:lnTo>
                      <a:pt x="50945" y="153461"/>
                    </a:lnTo>
                    <a:lnTo>
                      <a:pt x="52660" y="151182"/>
                    </a:lnTo>
                    <a:lnTo>
                      <a:pt x="53003" y="152165"/>
                    </a:lnTo>
                    <a:lnTo>
                      <a:pt x="52317" y="153788"/>
                    </a:lnTo>
                    <a:lnTo>
                      <a:pt x="53003" y="154116"/>
                    </a:lnTo>
                    <a:lnTo>
                      <a:pt x="54016" y="152165"/>
                    </a:lnTo>
                    <a:lnTo>
                      <a:pt x="54703" y="152493"/>
                    </a:lnTo>
                    <a:lnTo>
                      <a:pt x="54016" y="150527"/>
                    </a:lnTo>
                    <a:lnTo>
                      <a:pt x="54703" y="149544"/>
                    </a:lnTo>
                    <a:lnTo>
                      <a:pt x="55732" y="151182"/>
                    </a:lnTo>
                    <a:lnTo>
                      <a:pt x="56418" y="151182"/>
                    </a:lnTo>
                    <a:lnTo>
                      <a:pt x="57104" y="150199"/>
                    </a:lnTo>
                    <a:lnTo>
                      <a:pt x="57791" y="152165"/>
                    </a:lnTo>
                    <a:lnTo>
                      <a:pt x="59147" y="151838"/>
                    </a:lnTo>
                    <a:lnTo>
                      <a:pt x="59147" y="150527"/>
                    </a:lnTo>
                    <a:lnTo>
                      <a:pt x="59833" y="150854"/>
                    </a:lnTo>
                    <a:lnTo>
                      <a:pt x="60519" y="151838"/>
                    </a:lnTo>
                    <a:lnTo>
                      <a:pt x="61549" y="150527"/>
                    </a:lnTo>
                    <a:lnTo>
                      <a:pt x="64277" y="150199"/>
                    </a:lnTo>
                    <a:lnTo>
                      <a:pt x="65650" y="151182"/>
                    </a:lnTo>
                    <a:lnTo>
                      <a:pt x="68722" y="150854"/>
                    </a:lnTo>
                    <a:lnTo>
                      <a:pt x="68722" y="150199"/>
                    </a:lnTo>
                    <a:lnTo>
                      <a:pt x="67692" y="149216"/>
                    </a:lnTo>
                    <a:lnTo>
                      <a:pt x="68722" y="148888"/>
                    </a:lnTo>
                    <a:lnTo>
                      <a:pt x="69751" y="149216"/>
                    </a:lnTo>
                    <a:lnTo>
                      <a:pt x="70437" y="150527"/>
                    </a:lnTo>
                    <a:lnTo>
                      <a:pt x="72136" y="150854"/>
                    </a:lnTo>
                    <a:lnTo>
                      <a:pt x="72823" y="149216"/>
                    </a:lnTo>
                    <a:lnTo>
                      <a:pt x="72480" y="146938"/>
                    </a:lnTo>
                    <a:lnTo>
                      <a:pt x="76581" y="142693"/>
                    </a:lnTo>
                    <a:lnTo>
                      <a:pt x="79669" y="142365"/>
                    </a:lnTo>
                    <a:lnTo>
                      <a:pt x="82397" y="138448"/>
                    </a:lnTo>
                    <a:lnTo>
                      <a:pt x="84799" y="134531"/>
                    </a:lnTo>
                    <a:lnTo>
                      <a:pt x="86842" y="130287"/>
                    </a:lnTo>
                    <a:lnTo>
                      <a:pt x="90943" y="124076"/>
                    </a:lnTo>
                    <a:lnTo>
                      <a:pt x="93345" y="117553"/>
                    </a:lnTo>
                    <a:lnTo>
                      <a:pt x="93001" y="114604"/>
                    </a:lnTo>
                    <a:lnTo>
                      <a:pt x="88557" y="110031"/>
                    </a:lnTo>
                    <a:lnTo>
                      <a:pt x="86155" y="109392"/>
                    </a:lnTo>
                    <a:lnTo>
                      <a:pt x="81711" y="103508"/>
                    </a:lnTo>
                    <a:lnTo>
                      <a:pt x="82740" y="100902"/>
                    </a:lnTo>
                    <a:lnTo>
                      <a:pt x="84456" y="98281"/>
                    </a:lnTo>
                    <a:lnTo>
                      <a:pt x="84456" y="95347"/>
                    </a:lnTo>
                    <a:lnTo>
                      <a:pt x="81368" y="93381"/>
                    </a:lnTo>
                    <a:lnTo>
                      <a:pt x="80682" y="91430"/>
                    </a:lnTo>
                    <a:lnTo>
                      <a:pt x="80682" y="88169"/>
                    </a:lnTo>
                    <a:lnTo>
                      <a:pt x="81368" y="87185"/>
                    </a:lnTo>
                    <a:lnTo>
                      <a:pt x="80682" y="85547"/>
                    </a:lnTo>
                    <a:lnTo>
                      <a:pt x="78296" y="85219"/>
                    </a:lnTo>
                    <a:lnTo>
                      <a:pt x="77267" y="83596"/>
                    </a:lnTo>
                    <a:lnTo>
                      <a:pt x="77267" y="80647"/>
                    </a:lnTo>
                    <a:lnTo>
                      <a:pt x="78296" y="79024"/>
                    </a:lnTo>
                    <a:lnTo>
                      <a:pt x="76581" y="78696"/>
                    </a:lnTo>
                    <a:lnTo>
                      <a:pt x="76581" y="77058"/>
                    </a:lnTo>
                    <a:lnTo>
                      <a:pt x="77267" y="71502"/>
                    </a:lnTo>
                    <a:lnTo>
                      <a:pt x="78982" y="70862"/>
                    </a:lnTo>
                    <a:lnTo>
                      <a:pt x="74538" y="61718"/>
                    </a:lnTo>
                    <a:lnTo>
                      <a:pt x="70780" y="54524"/>
                    </a:lnTo>
                    <a:lnTo>
                      <a:pt x="69751" y="52246"/>
                    </a:lnTo>
                    <a:lnTo>
                      <a:pt x="67692" y="49639"/>
                    </a:lnTo>
                    <a:lnTo>
                      <a:pt x="69408" y="45707"/>
                    </a:lnTo>
                    <a:lnTo>
                      <a:pt x="71123" y="42773"/>
                    </a:lnTo>
                    <a:lnTo>
                      <a:pt x="72136" y="39839"/>
                    </a:lnTo>
                    <a:lnTo>
                      <a:pt x="70780" y="38856"/>
                    </a:lnTo>
                    <a:lnTo>
                      <a:pt x="66336" y="36250"/>
                    </a:lnTo>
                    <a:lnTo>
                      <a:pt x="65650" y="34612"/>
                    </a:lnTo>
                    <a:lnTo>
                      <a:pt x="64277" y="32661"/>
                    </a:lnTo>
                    <a:lnTo>
                      <a:pt x="61549" y="31350"/>
                    </a:lnTo>
                    <a:lnTo>
                      <a:pt x="60519" y="31350"/>
                    </a:lnTo>
                    <a:lnTo>
                      <a:pt x="58804" y="27433"/>
                    </a:lnTo>
                    <a:lnTo>
                      <a:pt x="57448" y="25795"/>
                    </a:lnTo>
                    <a:lnTo>
                      <a:pt x="58134" y="22861"/>
                    </a:lnTo>
                    <a:lnTo>
                      <a:pt x="58804" y="20239"/>
                    </a:lnTo>
                    <a:lnTo>
                      <a:pt x="57104" y="19927"/>
                    </a:lnTo>
                    <a:lnTo>
                      <a:pt x="58804" y="19272"/>
                    </a:lnTo>
                    <a:lnTo>
                      <a:pt x="61206" y="18289"/>
                    </a:lnTo>
                    <a:lnTo>
                      <a:pt x="60862" y="14700"/>
                    </a:lnTo>
                    <a:lnTo>
                      <a:pt x="62578" y="12078"/>
                    </a:lnTo>
                    <a:lnTo>
                      <a:pt x="62905" y="10127"/>
                    </a:lnTo>
                    <a:lnTo>
                      <a:pt x="61206" y="8161"/>
                    </a:lnTo>
                    <a:lnTo>
                      <a:pt x="60862" y="6538"/>
                    </a:lnTo>
                    <a:lnTo>
                      <a:pt x="57791" y="6210"/>
                    </a:lnTo>
                    <a:lnTo>
                      <a:pt x="55732" y="5227"/>
                    </a:lnTo>
                    <a:lnTo>
                      <a:pt x="54360" y="3916"/>
                    </a:lnTo>
                    <a:lnTo>
                      <a:pt x="52317" y="1310"/>
                    </a:lnTo>
                    <a:lnTo>
                      <a:pt x="50602" y="0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767;p54"/>
            <p:cNvGrp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KRsgZhMAAAAlAAAAAQAAAA8BAAAAkAAAAEgAAACQAAAASAAAAAAAAAAAAAAAAAAAABcAAAAUAAAAAAAAAAAAAAD/fwAA/38AAAAAAAAJAAAABAAAAAEAAQAfAAAAVAAAAAAAAAAAAAAAAAAAAAAAAAAAAAAAAAAAAAAAAAAAAAAAAAAAAAAAAAAAAAAAAAAAAAAAAAAAAAAAAAAAAAAAAAAAAAAAAAAAAAAAAAAAAAAAAAAAACEAAAAYAAAAFAAAAIQdAAAeEgAAJCMAANMWAAAAAAAAJgAAAAgAAAD/////AAAAAA=="/>
                </a:ext>
              </a:extLst>
            </p:cNvGrpSpPr>
            <p:nvPr/>
          </p:nvGrpSpPr>
          <p:grpSpPr>
            <a:xfrm>
              <a:off x="4798060" y="2945130"/>
              <a:ext cx="914400" cy="765175"/>
              <a:chOff x="4798060" y="2945130"/>
              <a:chExt cx="914400" cy="765175"/>
            </a:xfrm>
          </p:grpSpPr>
          <p:sp>
            <p:nvSpPr>
              <p:cNvPr id="232" name="Google Shape;768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ngwAAIgOAAA4EQAAlxEAAAAAAAAA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I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JCAAAOUUAAAkIwAAzRYAAAAAAAAmAAAACAAAAP//////////"/>
                  </a:ext>
                </a:extLst>
              </p:cNvSpPr>
              <p:nvPr/>
            </p:nvSpPr>
            <p:spPr>
              <a:xfrm>
                <a:off x="5224780" y="3396615"/>
                <a:ext cx="487680" cy="309880"/>
              </a:xfrm>
              <a:custGeom>
                <a:avLst/>
                <a:gdLst/>
                <a:ahLst/>
                <a:cxnLst/>
                <a:rect l="0" t="0" r="487680" b="309880"/>
                <a:pathLst>
                  <a:path w="487680" h="309880">
                    <a:moveTo>
                      <a:pt x="1744" y="18478"/>
                    </a:moveTo>
                    <a:lnTo>
                      <a:pt x="0" y="0"/>
                    </a:lnTo>
                    <a:lnTo>
                      <a:pt x="253939" y="24352"/>
                    </a:lnTo>
                    <a:lnTo>
                      <a:pt x="432318" y="83137"/>
                    </a:lnTo>
                    <a:lnTo>
                      <a:pt x="447251" y="84820"/>
                    </a:lnTo>
                    <a:lnTo>
                      <a:pt x="469226" y="68866"/>
                    </a:lnTo>
                    <a:lnTo>
                      <a:pt x="485039" y="70533"/>
                    </a:lnTo>
                    <a:lnTo>
                      <a:pt x="487680" y="96568"/>
                    </a:lnTo>
                    <a:lnTo>
                      <a:pt x="431437" y="107490"/>
                    </a:lnTo>
                    <a:lnTo>
                      <a:pt x="181884" y="250254"/>
                    </a:lnTo>
                    <a:lnTo>
                      <a:pt x="167831" y="290560"/>
                    </a:lnTo>
                    <a:lnTo>
                      <a:pt x="167831" y="309880"/>
                    </a:lnTo>
                    <a:lnTo>
                      <a:pt x="45695" y="246888"/>
                    </a:lnTo>
                    <a:lnTo>
                      <a:pt x="21959" y="231775"/>
                    </a:lnTo>
                    <a:lnTo>
                      <a:pt x="0" y="227584"/>
                    </a:lnTo>
                    <a:lnTo>
                      <a:pt x="14933" y="181388"/>
                    </a:lnTo>
                    <a:lnTo>
                      <a:pt x="28121" y="60468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</p:sp>
          <p:grpSp>
            <p:nvGrpSpPr>
              <p:cNvPr id="229" name="Google Shape;769;p54"/>
              <p:cNvGrp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KRsgZhMAAAAlAAAAAQAAAA8BAAAAkAAAAEgAAACQAAAASAAAAAAAAAAAAAAAAAAAABcAAAAUAAAAAAAAAAAAAAD/fwAA/38AAAAAAAAJAAAABAAAAAAAAAAfAAAAVAAAAAAAAAAAAAAAAAAAAAAAAAAAAAAAAAAAAAAAAAAAAAAAAAAAAAAAAAAAAAAAAAAAAAAAAAAAAAAAAAAAAAAAAAAAAAAAAAAAAAAAAAAAAAAAAAAAACEAAAAYAAAAFAAAAIQdAAAeEgAAISMAANMWAAAAAAAAJgAAAAgAAAD/////AAAAAA=="/>
                  </a:ext>
                </a:extLst>
              </p:cNvGrpSpPr>
              <p:nvPr/>
            </p:nvGrpSpPr>
            <p:grpSpPr>
              <a:xfrm>
                <a:off x="4798060" y="2945130"/>
                <a:ext cx="912495" cy="765175"/>
                <a:chOff x="4798060" y="2945130"/>
                <a:chExt cx="912495" cy="765175"/>
              </a:xfrm>
            </p:grpSpPr>
            <p:sp>
              <p:nvSpPr>
                <p:cNvPr id="231" name="Google Shape;770;p54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cZlyAIFjUwgAAAAAAAAAAAAAAAAAAAAAAAAAAAAAAAAAAAAAeAAAAAEAAABAAAAAAAAAAAAAAABaAAAAAAAAAAAAAAAAAAAAAAAAAAAAAAAAAAAAAAAAAAAAAAAAAAAAAAAAAAAAAAAAAAAAAAAAAAAAAAAAAAAAAAAAAAAAAAAAAAAAFAAAADwAAAABAAAAAAAAAHGZc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ZlyAIFjUwEAAAAAAAAAAAAAAAAAAAAAAAAAAAAAAAAAAAAAAAAAAHGZcgB/f38AcZlyA8zMzADAwP8Af39/AAAAAAAAAAAAAAAAAAAAAAAAAAAAIQAAABgAAAAUAAAAhB0AAB4SAABMIAAAZRQAAAAAAAAmAAAACAAAAP//////////"/>
                    </a:ext>
                  </a:extLst>
                </p:cNvSpPr>
                <p:nvPr/>
              </p:nvSpPr>
              <p:spPr>
                <a:xfrm>
                  <a:off x="4798060" y="2945130"/>
                  <a:ext cx="452120" cy="370205"/>
                </a:xfrm>
                <a:custGeom>
                  <a:avLst/>
                  <a:gdLst/>
                  <a:ahLst/>
                  <a:cxnLst/>
                  <a:rect l="0" t="0" r="452120" b="370205"/>
                  <a:pathLst>
                    <a:path w="452120" h="370205">
                      <a:moveTo>
                        <a:pt x="242576" y="242136"/>
                      </a:moveTo>
                      <a:lnTo>
                        <a:pt x="242119" y="242790"/>
                      </a:lnTo>
                      <a:lnTo>
                        <a:pt x="242119" y="242463"/>
                      </a:lnTo>
                      <a:lnTo>
                        <a:pt x="242576" y="242136"/>
                      </a:lnTo>
                      <a:close/>
                      <a:moveTo>
                        <a:pt x="317581" y="261028"/>
                      </a:moveTo>
                      <a:lnTo>
                        <a:pt x="318609" y="262009"/>
                      </a:lnTo>
                      <a:lnTo>
                        <a:pt x="317581" y="262336"/>
                      </a:lnTo>
                      <a:lnTo>
                        <a:pt x="317581" y="261028"/>
                      </a:lnTo>
                      <a:close/>
                      <a:moveTo>
                        <a:pt x="386548" y="288080"/>
                      </a:moveTo>
                      <a:lnTo>
                        <a:pt x="385536" y="290370"/>
                      </a:lnTo>
                      <a:lnTo>
                        <a:pt x="384508" y="293625"/>
                      </a:lnTo>
                      <a:lnTo>
                        <a:pt x="384850" y="296226"/>
                      </a:lnTo>
                      <a:lnTo>
                        <a:pt x="383137" y="299481"/>
                      </a:lnTo>
                      <a:lnTo>
                        <a:pt x="383137" y="301443"/>
                      </a:lnTo>
                      <a:lnTo>
                        <a:pt x="383822" y="302751"/>
                      </a:lnTo>
                      <a:lnTo>
                        <a:pt x="381766" y="301443"/>
                      </a:lnTo>
                      <a:lnTo>
                        <a:pt x="381766" y="304371"/>
                      </a:lnTo>
                      <a:lnTo>
                        <a:pt x="381766" y="304698"/>
                      </a:lnTo>
                      <a:cubicBezTo>
                        <a:pt x="381097" y="306007"/>
                        <a:pt x="380411" y="307642"/>
                        <a:pt x="380411" y="308935"/>
                      </a:cubicBezTo>
                      <a:lnTo>
                        <a:pt x="380411" y="310897"/>
                      </a:lnTo>
                      <a:lnTo>
                        <a:pt x="380069" y="310570"/>
                      </a:lnTo>
                      <a:lnTo>
                        <a:pt x="380069" y="308935"/>
                      </a:lnTo>
                      <a:lnTo>
                        <a:pt x="379563" y="308234"/>
                      </a:lnTo>
                      <a:lnTo>
                        <a:pt x="379726" y="307953"/>
                      </a:lnTo>
                      <a:lnTo>
                        <a:pt x="379726" y="305679"/>
                      </a:lnTo>
                      <a:lnTo>
                        <a:pt x="380754" y="304371"/>
                      </a:lnTo>
                      <a:lnTo>
                        <a:pt x="381097" y="299808"/>
                      </a:lnTo>
                      <a:lnTo>
                        <a:pt x="382451" y="296226"/>
                      </a:lnTo>
                      <a:lnTo>
                        <a:pt x="382451" y="292644"/>
                      </a:lnTo>
                      <a:lnTo>
                        <a:pt x="382109" y="290043"/>
                      </a:lnTo>
                      <a:lnTo>
                        <a:pt x="381097" y="288734"/>
                      </a:lnTo>
                      <a:lnTo>
                        <a:pt x="381097" y="288407"/>
                      </a:lnTo>
                      <a:lnTo>
                        <a:pt x="382109" y="288734"/>
                      </a:lnTo>
                      <a:lnTo>
                        <a:pt x="382794" y="291008"/>
                      </a:lnTo>
                      <a:lnTo>
                        <a:pt x="383822" y="291335"/>
                      </a:lnTo>
                      <a:lnTo>
                        <a:pt x="384508" y="289389"/>
                      </a:lnTo>
                      <a:lnTo>
                        <a:pt x="386548" y="288080"/>
                      </a:lnTo>
                      <a:close/>
                      <a:moveTo>
                        <a:pt x="378682" y="309760"/>
                      </a:moveTo>
                      <a:lnTo>
                        <a:pt x="378355" y="310570"/>
                      </a:lnTo>
                      <a:lnTo>
                        <a:pt x="377670" y="316114"/>
                      </a:lnTo>
                      <a:lnTo>
                        <a:pt x="375972" y="318715"/>
                      </a:lnTo>
                      <a:lnTo>
                        <a:pt x="375630" y="321316"/>
                      </a:lnTo>
                      <a:lnTo>
                        <a:pt x="377327" y="322297"/>
                      </a:lnTo>
                      <a:lnTo>
                        <a:pt x="376658" y="323606"/>
                      </a:lnTo>
                      <a:lnTo>
                        <a:pt x="377327" y="324587"/>
                      </a:lnTo>
                      <a:lnTo>
                        <a:pt x="375287" y="324587"/>
                      </a:lnTo>
                      <a:lnTo>
                        <a:pt x="373916" y="325880"/>
                      </a:lnTo>
                      <a:lnTo>
                        <a:pt x="373916" y="327842"/>
                      </a:lnTo>
                      <a:cubicBezTo>
                        <a:pt x="373573" y="327842"/>
                        <a:pt x="373231" y="328496"/>
                        <a:pt x="373231" y="329150"/>
                      </a:cubicBezTo>
                      <a:lnTo>
                        <a:pt x="373231" y="329462"/>
                      </a:lnTo>
                      <a:lnTo>
                        <a:pt x="372855" y="329838"/>
                      </a:lnTo>
                      <a:lnTo>
                        <a:pt x="372855" y="329835"/>
                      </a:lnTo>
                      <a:lnTo>
                        <a:pt x="372888" y="329462"/>
                      </a:lnTo>
                      <a:lnTo>
                        <a:pt x="372888" y="326207"/>
                      </a:lnTo>
                      <a:lnTo>
                        <a:pt x="372545" y="325225"/>
                      </a:lnTo>
                      <a:cubicBezTo>
                        <a:pt x="372545" y="324260"/>
                        <a:pt x="372888" y="323606"/>
                        <a:pt x="372888" y="322952"/>
                      </a:cubicBezTo>
                      <a:lnTo>
                        <a:pt x="373573" y="323606"/>
                      </a:lnTo>
                      <a:lnTo>
                        <a:pt x="374602" y="323606"/>
                      </a:lnTo>
                      <a:lnTo>
                        <a:pt x="374602" y="320989"/>
                      </a:lnTo>
                      <a:lnTo>
                        <a:pt x="375630" y="320351"/>
                      </a:lnTo>
                      <a:lnTo>
                        <a:pt x="374602" y="319042"/>
                      </a:lnTo>
                      <a:lnTo>
                        <a:pt x="372545" y="318715"/>
                      </a:lnTo>
                      <a:lnTo>
                        <a:pt x="372545" y="317407"/>
                      </a:lnTo>
                      <a:lnTo>
                        <a:pt x="370505" y="313825"/>
                      </a:lnTo>
                      <a:lnTo>
                        <a:pt x="370505" y="313171"/>
                      </a:lnTo>
                      <a:lnTo>
                        <a:pt x="372545" y="315460"/>
                      </a:lnTo>
                      <a:lnTo>
                        <a:pt x="373916" y="317407"/>
                      </a:lnTo>
                      <a:lnTo>
                        <a:pt x="375287" y="317734"/>
                      </a:lnTo>
                      <a:lnTo>
                        <a:pt x="375972" y="317080"/>
                      </a:lnTo>
                      <a:lnTo>
                        <a:pt x="375630" y="315787"/>
                      </a:lnTo>
                      <a:lnTo>
                        <a:pt x="377327" y="315460"/>
                      </a:lnTo>
                      <a:lnTo>
                        <a:pt x="377327" y="314152"/>
                      </a:lnTo>
                      <a:lnTo>
                        <a:pt x="376315" y="313171"/>
                      </a:lnTo>
                      <a:cubicBezTo>
                        <a:pt x="377001" y="312517"/>
                        <a:pt x="377327" y="311224"/>
                        <a:pt x="377670" y="310570"/>
                      </a:cubicBezTo>
                      <a:lnTo>
                        <a:pt x="378012" y="310897"/>
                      </a:lnTo>
                      <a:lnTo>
                        <a:pt x="378682" y="309760"/>
                      </a:lnTo>
                      <a:close/>
                      <a:moveTo>
                        <a:pt x="383822" y="308935"/>
                      </a:moveTo>
                      <a:lnTo>
                        <a:pt x="384165" y="310897"/>
                      </a:lnTo>
                      <a:lnTo>
                        <a:pt x="384850" y="310897"/>
                      </a:lnTo>
                      <a:lnTo>
                        <a:pt x="384850" y="312844"/>
                      </a:lnTo>
                      <a:lnTo>
                        <a:pt x="386205" y="314152"/>
                      </a:lnTo>
                      <a:lnTo>
                        <a:pt x="387233" y="313171"/>
                      </a:lnTo>
                      <a:lnTo>
                        <a:pt x="387918" y="313825"/>
                      </a:lnTo>
                      <a:lnTo>
                        <a:pt x="389632" y="312844"/>
                      </a:lnTo>
                      <a:lnTo>
                        <a:pt x="392015" y="312844"/>
                      </a:lnTo>
                      <a:lnTo>
                        <a:pt x="392015" y="313171"/>
                      </a:lnTo>
                      <a:lnTo>
                        <a:pt x="389289" y="314806"/>
                      </a:lnTo>
                      <a:lnTo>
                        <a:pt x="388604" y="315460"/>
                      </a:lnTo>
                      <a:lnTo>
                        <a:pt x="388604" y="316114"/>
                      </a:lnTo>
                      <a:lnTo>
                        <a:pt x="389632" y="317080"/>
                      </a:lnTo>
                      <a:lnTo>
                        <a:pt x="389289" y="317734"/>
                      </a:lnTo>
                      <a:lnTo>
                        <a:pt x="387918" y="317734"/>
                      </a:lnTo>
                      <a:lnTo>
                        <a:pt x="387918" y="318715"/>
                      </a:lnTo>
                      <a:lnTo>
                        <a:pt x="389289" y="320678"/>
                      </a:lnTo>
                      <a:lnTo>
                        <a:pt x="389289" y="322297"/>
                      </a:lnTo>
                      <a:lnTo>
                        <a:pt x="388604" y="322625"/>
                      </a:lnTo>
                      <a:lnTo>
                        <a:pt x="387233" y="321316"/>
                      </a:lnTo>
                      <a:lnTo>
                        <a:pt x="386205" y="320024"/>
                      </a:lnTo>
                      <a:lnTo>
                        <a:pt x="385878" y="320989"/>
                      </a:lnTo>
                      <a:lnTo>
                        <a:pt x="386205" y="322297"/>
                      </a:lnTo>
                      <a:lnTo>
                        <a:pt x="385536" y="323279"/>
                      </a:lnTo>
                      <a:lnTo>
                        <a:pt x="385536" y="325553"/>
                      </a:lnTo>
                      <a:lnTo>
                        <a:pt x="385878" y="325880"/>
                      </a:lnTo>
                      <a:cubicBezTo>
                        <a:pt x="385617" y="325802"/>
                        <a:pt x="385373" y="325755"/>
                        <a:pt x="385160" y="325755"/>
                      </a:cubicBezTo>
                      <a:cubicBezTo>
                        <a:pt x="384524" y="325755"/>
                        <a:pt x="384083" y="326129"/>
                        <a:pt x="383822" y="326861"/>
                      </a:cubicBezTo>
                      <a:cubicBezTo>
                        <a:pt x="382794" y="328169"/>
                        <a:pt x="382109" y="329462"/>
                        <a:pt x="381440" y="331097"/>
                      </a:cubicBezTo>
                      <a:lnTo>
                        <a:pt x="379726" y="329462"/>
                      </a:lnTo>
                      <a:lnTo>
                        <a:pt x="377327" y="329462"/>
                      </a:lnTo>
                      <a:lnTo>
                        <a:pt x="377327" y="330770"/>
                      </a:lnTo>
                      <a:lnTo>
                        <a:pt x="378012" y="332078"/>
                      </a:lnTo>
                      <a:lnTo>
                        <a:pt x="377670" y="333698"/>
                      </a:lnTo>
                      <a:lnTo>
                        <a:pt x="379383" y="334352"/>
                      </a:lnTo>
                      <a:lnTo>
                        <a:pt x="378698" y="335660"/>
                      </a:lnTo>
                      <a:lnTo>
                        <a:pt x="377327" y="335660"/>
                      </a:lnTo>
                      <a:lnTo>
                        <a:pt x="377001" y="335334"/>
                      </a:lnTo>
                      <a:lnTo>
                        <a:pt x="375972" y="336642"/>
                      </a:lnTo>
                      <a:lnTo>
                        <a:pt x="375972" y="335333"/>
                      </a:lnTo>
                      <a:lnTo>
                        <a:pt x="377001" y="334025"/>
                      </a:lnTo>
                      <a:lnTo>
                        <a:pt x="375287" y="332078"/>
                      </a:lnTo>
                      <a:cubicBezTo>
                        <a:pt x="375287" y="331097"/>
                        <a:pt x="375287" y="330116"/>
                        <a:pt x="375630" y="329150"/>
                      </a:cubicBezTo>
                      <a:lnTo>
                        <a:pt x="378012" y="327842"/>
                      </a:lnTo>
                      <a:lnTo>
                        <a:pt x="378698" y="325225"/>
                      </a:lnTo>
                      <a:lnTo>
                        <a:pt x="379726" y="325553"/>
                      </a:lnTo>
                      <a:lnTo>
                        <a:pt x="380754" y="324587"/>
                      </a:lnTo>
                      <a:lnTo>
                        <a:pt x="380754" y="322952"/>
                      </a:lnTo>
                      <a:lnTo>
                        <a:pt x="381097" y="321970"/>
                      </a:lnTo>
                      <a:lnTo>
                        <a:pt x="381097" y="315787"/>
                      </a:lnTo>
                      <a:lnTo>
                        <a:pt x="381440" y="314152"/>
                      </a:lnTo>
                      <a:lnTo>
                        <a:pt x="382451" y="317734"/>
                      </a:lnTo>
                      <a:lnTo>
                        <a:pt x="382109" y="321970"/>
                      </a:lnTo>
                      <a:lnTo>
                        <a:pt x="382794" y="322297"/>
                      </a:lnTo>
                      <a:lnTo>
                        <a:pt x="384165" y="319697"/>
                      </a:lnTo>
                      <a:lnTo>
                        <a:pt x="383822" y="313171"/>
                      </a:lnTo>
                      <a:lnTo>
                        <a:pt x="382451" y="311551"/>
                      </a:lnTo>
                      <a:cubicBezTo>
                        <a:pt x="382794" y="311224"/>
                        <a:pt x="382794" y="310570"/>
                        <a:pt x="383479" y="309916"/>
                      </a:cubicBezTo>
                      <a:cubicBezTo>
                        <a:pt x="383822" y="309589"/>
                        <a:pt x="383822" y="309262"/>
                        <a:pt x="383822" y="308935"/>
                      </a:cubicBezTo>
                      <a:close/>
                      <a:moveTo>
                        <a:pt x="372219" y="15"/>
                      </a:moveTo>
                      <a:lnTo>
                        <a:pt x="368792" y="1635"/>
                      </a:lnTo>
                      <a:lnTo>
                        <a:pt x="368106" y="2616"/>
                      </a:lnTo>
                      <a:lnTo>
                        <a:pt x="365381" y="2616"/>
                      </a:lnTo>
                      <a:lnTo>
                        <a:pt x="363341" y="3597"/>
                      </a:lnTo>
                      <a:lnTo>
                        <a:pt x="359571" y="6852"/>
                      </a:lnTo>
                      <a:lnTo>
                        <a:pt x="356846" y="7833"/>
                      </a:lnTo>
                      <a:lnTo>
                        <a:pt x="352750" y="7833"/>
                      </a:lnTo>
                      <a:lnTo>
                        <a:pt x="350024" y="6198"/>
                      </a:lnTo>
                      <a:lnTo>
                        <a:pt x="349339" y="5217"/>
                      </a:lnTo>
                      <a:lnTo>
                        <a:pt x="349339" y="6198"/>
                      </a:lnTo>
                      <a:lnTo>
                        <a:pt x="347968" y="6198"/>
                      </a:lnTo>
                      <a:lnTo>
                        <a:pt x="346254" y="4578"/>
                      </a:lnTo>
                      <a:lnTo>
                        <a:pt x="344557" y="5217"/>
                      </a:lnTo>
                      <a:lnTo>
                        <a:pt x="344214" y="6525"/>
                      </a:lnTo>
                      <a:lnTo>
                        <a:pt x="343186" y="6525"/>
                      </a:lnTo>
                      <a:lnTo>
                        <a:pt x="342844" y="5217"/>
                      </a:lnTo>
                      <a:lnTo>
                        <a:pt x="343186" y="4251"/>
                      </a:lnTo>
                      <a:lnTo>
                        <a:pt x="344900" y="3270"/>
                      </a:lnTo>
                      <a:lnTo>
                        <a:pt x="344214" y="2616"/>
                      </a:lnTo>
                      <a:lnTo>
                        <a:pt x="341815" y="3270"/>
                      </a:lnTo>
                      <a:lnTo>
                        <a:pt x="338405" y="4905"/>
                      </a:lnTo>
                      <a:lnTo>
                        <a:pt x="336022" y="6198"/>
                      </a:lnTo>
                      <a:lnTo>
                        <a:pt x="334994" y="8161"/>
                      </a:lnTo>
                      <a:lnTo>
                        <a:pt x="335679" y="9780"/>
                      </a:lnTo>
                      <a:lnTo>
                        <a:pt x="337719" y="10107"/>
                      </a:lnTo>
                      <a:lnTo>
                        <a:pt x="336365" y="11416"/>
                      </a:lnTo>
                      <a:lnTo>
                        <a:pt x="330555" y="11416"/>
                      </a:lnTo>
                      <a:lnTo>
                        <a:pt x="327829" y="13378"/>
                      </a:lnTo>
                      <a:lnTo>
                        <a:pt x="326116" y="17614"/>
                      </a:lnTo>
                      <a:lnTo>
                        <a:pt x="325430" y="20542"/>
                      </a:lnTo>
                      <a:lnTo>
                        <a:pt x="324402" y="20542"/>
                      </a:lnTo>
                      <a:lnTo>
                        <a:pt x="324060" y="19561"/>
                      </a:lnTo>
                      <a:lnTo>
                        <a:pt x="324402" y="16633"/>
                      </a:lnTo>
                      <a:lnTo>
                        <a:pt x="326801" y="12724"/>
                      </a:lnTo>
                      <a:lnTo>
                        <a:pt x="326801" y="11416"/>
                      </a:lnTo>
                      <a:lnTo>
                        <a:pt x="326116" y="11416"/>
                      </a:lnTo>
                      <a:lnTo>
                        <a:pt x="322020" y="16306"/>
                      </a:lnTo>
                      <a:lnTo>
                        <a:pt x="319621" y="16306"/>
                      </a:lnTo>
                      <a:lnTo>
                        <a:pt x="318609" y="15979"/>
                      </a:lnTo>
                      <a:lnTo>
                        <a:pt x="317238" y="14344"/>
                      </a:lnTo>
                      <a:lnTo>
                        <a:pt x="315182" y="14017"/>
                      </a:lnTo>
                      <a:lnTo>
                        <a:pt x="313827" y="14017"/>
                      </a:lnTo>
                      <a:lnTo>
                        <a:pt x="313827" y="14671"/>
                      </a:lnTo>
                      <a:lnTo>
                        <a:pt x="316895" y="15979"/>
                      </a:lnTo>
                      <a:lnTo>
                        <a:pt x="317581" y="17287"/>
                      </a:lnTo>
                      <a:lnTo>
                        <a:pt x="316895" y="17614"/>
                      </a:lnTo>
                      <a:lnTo>
                        <a:pt x="314170" y="16633"/>
                      </a:lnTo>
                      <a:lnTo>
                        <a:pt x="311085" y="16306"/>
                      </a:lnTo>
                      <a:lnTo>
                        <a:pt x="307332" y="17926"/>
                      </a:lnTo>
                      <a:lnTo>
                        <a:pt x="302550" y="22162"/>
                      </a:lnTo>
                      <a:lnTo>
                        <a:pt x="297083" y="24451"/>
                      </a:lnTo>
                      <a:lnTo>
                        <a:pt x="293330" y="27379"/>
                      </a:lnTo>
                      <a:lnTo>
                        <a:pt x="289576" y="30634"/>
                      </a:lnTo>
                      <a:lnTo>
                        <a:pt x="284794" y="34559"/>
                      </a:lnTo>
                      <a:lnTo>
                        <a:pt x="281726" y="35852"/>
                      </a:lnTo>
                      <a:lnTo>
                        <a:pt x="280013" y="36179"/>
                      </a:lnTo>
                      <a:lnTo>
                        <a:pt x="277630" y="37814"/>
                      </a:lnTo>
                      <a:lnTo>
                        <a:pt x="275231" y="37814"/>
                      </a:lnTo>
                      <a:lnTo>
                        <a:pt x="272506" y="40088"/>
                      </a:lnTo>
                      <a:lnTo>
                        <a:pt x="269438" y="40088"/>
                      </a:lnTo>
                      <a:lnTo>
                        <a:pt x="268067" y="38795"/>
                      </a:lnTo>
                      <a:lnTo>
                        <a:pt x="264999" y="38468"/>
                      </a:lnTo>
                      <a:lnTo>
                        <a:pt x="262600" y="36833"/>
                      </a:lnTo>
                      <a:lnTo>
                        <a:pt x="260886" y="35852"/>
                      </a:lnTo>
                      <a:lnTo>
                        <a:pt x="257818" y="34559"/>
                      </a:lnTo>
                      <a:lnTo>
                        <a:pt x="256447" y="35198"/>
                      </a:lnTo>
                      <a:lnTo>
                        <a:pt x="254407" y="37160"/>
                      </a:lnTo>
                      <a:lnTo>
                        <a:pt x="250996" y="40415"/>
                      </a:lnTo>
                      <a:lnTo>
                        <a:pt x="250311" y="42378"/>
                      </a:lnTo>
                      <a:lnTo>
                        <a:pt x="248597" y="43997"/>
                      </a:lnTo>
                      <a:lnTo>
                        <a:pt x="247569" y="45960"/>
                      </a:lnTo>
                      <a:lnTo>
                        <a:pt x="246215" y="45960"/>
                      </a:lnTo>
                      <a:lnTo>
                        <a:pt x="245187" y="45306"/>
                      </a:lnTo>
                      <a:lnTo>
                        <a:pt x="243816" y="45960"/>
                      </a:lnTo>
                      <a:lnTo>
                        <a:pt x="245529" y="49869"/>
                      </a:lnTo>
                      <a:lnTo>
                        <a:pt x="247569" y="57360"/>
                      </a:lnTo>
                      <a:lnTo>
                        <a:pt x="249626" y="63559"/>
                      </a:lnTo>
                      <a:lnTo>
                        <a:pt x="250654" y="68776"/>
                      </a:lnTo>
                      <a:lnTo>
                        <a:pt x="250311" y="73651"/>
                      </a:lnTo>
                      <a:lnTo>
                        <a:pt x="247912" y="77560"/>
                      </a:lnTo>
                      <a:lnTo>
                        <a:pt x="246215" y="79850"/>
                      </a:lnTo>
                      <a:lnTo>
                        <a:pt x="246215" y="80831"/>
                      </a:lnTo>
                      <a:lnTo>
                        <a:pt x="249626" y="84740"/>
                      </a:lnTo>
                      <a:lnTo>
                        <a:pt x="252008" y="85721"/>
                      </a:lnTo>
                      <a:lnTo>
                        <a:pt x="252008" y="83432"/>
                      </a:lnTo>
                      <a:lnTo>
                        <a:pt x="252694" y="84413"/>
                      </a:lnTo>
                      <a:lnTo>
                        <a:pt x="254407" y="83432"/>
                      </a:lnTo>
                      <a:lnTo>
                        <a:pt x="255778" y="83432"/>
                      </a:lnTo>
                      <a:lnTo>
                        <a:pt x="254407" y="84740"/>
                      </a:lnTo>
                      <a:lnTo>
                        <a:pt x="254407" y="86048"/>
                      </a:lnTo>
                      <a:lnTo>
                        <a:pt x="259189" y="89631"/>
                      </a:lnTo>
                      <a:lnTo>
                        <a:pt x="257818" y="90596"/>
                      </a:lnTo>
                      <a:lnTo>
                        <a:pt x="255778" y="89958"/>
                      </a:lnTo>
                      <a:lnTo>
                        <a:pt x="255435" y="91250"/>
                      </a:lnTo>
                      <a:lnTo>
                        <a:pt x="254750" y="95814"/>
                      </a:lnTo>
                      <a:lnTo>
                        <a:pt x="254750" y="97776"/>
                      </a:lnTo>
                      <a:lnTo>
                        <a:pt x="255778" y="98757"/>
                      </a:lnTo>
                      <a:lnTo>
                        <a:pt x="257133" y="97449"/>
                      </a:lnTo>
                      <a:lnTo>
                        <a:pt x="259189" y="97122"/>
                      </a:lnTo>
                      <a:lnTo>
                        <a:pt x="260886" y="97776"/>
                      </a:lnTo>
                      <a:lnTo>
                        <a:pt x="261572" y="99069"/>
                      </a:lnTo>
                      <a:lnTo>
                        <a:pt x="264313" y="98103"/>
                      </a:lnTo>
                      <a:lnTo>
                        <a:pt x="267381" y="99069"/>
                      </a:lnTo>
                      <a:lnTo>
                        <a:pt x="269764" y="100377"/>
                      </a:lnTo>
                      <a:lnTo>
                        <a:pt x="267381" y="101358"/>
                      </a:lnTo>
                      <a:lnTo>
                        <a:pt x="267724" y="103632"/>
                      </a:lnTo>
                      <a:lnTo>
                        <a:pt x="267381" y="105267"/>
                      </a:lnTo>
                      <a:lnTo>
                        <a:pt x="264313" y="105594"/>
                      </a:lnTo>
                      <a:lnTo>
                        <a:pt x="264656" y="104286"/>
                      </a:lnTo>
                      <a:lnTo>
                        <a:pt x="262942" y="102993"/>
                      </a:lnTo>
                      <a:lnTo>
                        <a:pt x="261572" y="103959"/>
                      </a:lnTo>
                      <a:lnTo>
                        <a:pt x="259189" y="103632"/>
                      </a:lnTo>
                      <a:lnTo>
                        <a:pt x="258161" y="102666"/>
                      </a:lnTo>
                      <a:lnTo>
                        <a:pt x="257475" y="100377"/>
                      </a:lnTo>
                      <a:lnTo>
                        <a:pt x="255778" y="99723"/>
                      </a:lnTo>
                      <a:lnTo>
                        <a:pt x="254750" y="99723"/>
                      </a:lnTo>
                      <a:lnTo>
                        <a:pt x="252694" y="98103"/>
                      </a:lnTo>
                      <a:lnTo>
                        <a:pt x="253036" y="95487"/>
                      </a:lnTo>
                      <a:lnTo>
                        <a:pt x="255435" y="89958"/>
                      </a:lnTo>
                      <a:lnTo>
                        <a:pt x="254750" y="88322"/>
                      </a:lnTo>
                      <a:lnTo>
                        <a:pt x="254065" y="88322"/>
                      </a:lnTo>
                      <a:lnTo>
                        <a:pt x="252351" y="89958"/>
                      </a:lnTo>
                      <a:lnTo>
                        <a:pt x="252351" y="95487"/>
                      </a:lnTo>
                      <a:lnTo>
                        <a:pt x="251339" y="98757"/>
                      </a:lnTo>
                      <a:lnTo>
                        <a:pt x="249626" y="100377"/>
                      </a:lnTo>
                      <a:lnTo>
                        <a:pt x="249626" y="101358"/>
                      </a:lnTo>
                      <a:lnTo>
                        <a:pt x="250996" y="99396"/>
                      </a:lnTo>
                      <a:lnTo>
                        <a:pt x="252351" y="99396"/>
                      </a:lnTo>
                      <a:lnTo>
                        <a:pt x="253036" y="100377"/>
                      </a:lnTo>
                      <a:lnTo>
                        <a:pt x="255435" y="100377"/>
                      </a:lnTo>
                      <a:lnTo>
                        <a:pt x="256121" y="102339"/>
                      </a:lnTo>
                      <a:lnTo>
                        <a:pt x="256121" y="105594"/>
                      </a:lnTo>
                      <a:lnTo>
                        <a:pt x="254407" y="107541"/>
                      </a:lnTo>
                      <a:lnTo>
                        <a:pt x="252008" y="108522"/>
                      </a:lnTo>
                      <a:lnTo>
                        <a:pt x="254407" y="105594"/>
                      </a:lnTo>
                      <a:lnTo>
                        <a:pt x="254407" y="104286"/>
                      </a:lnTo>
                      <a:lnTo>
                        <a:pt x="253036" y="103959"/>
                      </a:lnTo>
                      <a:lnTo>
                        <a:pt x="252351" y="102993"/>
                      </a:lnTo>
                      <a:lnTo>
                        <a:pt x="250996" y="103959"/>
                      </a:lnTo>
                      <a:lnTo>
                        <a:pt x="247912" y="105921"/>
                      </a:lnTo>
                      <a:lnTo>
                        <a:pt x="247912" y="107541"/>
                      </a:lnTo>
                      <a:lnTo>
                        <a:pt x="246215" y="107868"/>
                      </a:lnTo>
                      <a:lnTo>
                        <a:pt x="244501" y="108849"/>
                      </a:lnTo>
                      <a:lnTo>
                        <a:pt x="244159" y="107230"/>
                      </a:lnTo>
                      <a:lnTo>
                        <a:pt x="243130" y="106903"/>
                      </a:lnTo>
                      <a:lnTo>
                        <a:pt x="240748" y="106903"/>
                      </a:lnTo>
                      <a:lnTo>
                        <a:pt x="239377" y="106248"/>
                      </a:lnTo>
                      <a:lnTo>
                        <a:pt x="239034" y="104286"/>
                      </a:lnTo>
                      <a:lnTo>
                        <a:pt x="237680" y="103959"/>
                      </a:lnTo>
                      <a:lnTo>
                        <a:pt x="236994" y="104286"/>
                      </a:lnTo>
                      <a:lnTo>
                        <a:pt x="235281" y="104286"/>
                      </a:lnTo>
                      <a:lnTo>
                        <a:pt x="235281" y="102993"/>
                      </a:lnTo>
                      <a:lnTo>
                        <a:pt x="233926" y="102339"/>
                      </a:lnTo>
                      <a:lnTo>
                        <a:pt x="232555" y="102993"/>
                      </a:lnTo>
                      <a:lnTo>
                        <a:pt x="231870" y="102993"/>
                      </a:lnTo>
                      <a:lnTo>
                        <a:pt x="231870" y="101031"/>
                      </a:lnTo>
                      <a:lnTo>
                        <a:pt x="230842" y="99723"/>
                      </a:lnTo>
                      <a:lnTo>
                        <a:pt x="230842" y="98757"/>
                      </a:lnTo>
                      <a:lnTo>
                        <a:pt x="232555" y="98103"/>
                      </a:lnTo>
                      <a:lnTo>
                        <a:pt x="234938" y="95487"/>
                      </a:lnTo>
                      <a:lnTo>
                        <a:pt x="235966" y="95487"/>
                      </a:lnTo>
                      <a:lnTo>
                        <a:pt x="237337" y="94194"/>
                      </a:lnTo>
                      <a:lnTo>
                        <a:pt x="237337" y="92886"/>
                      </a:lnTo>
                      <a:lnTo>
                        <a:pt x="234938" y="90596"/>
                      </a:lnTo>
                      <a:lnTo>
                        <a:pt x="233583" y="89631"/>
                      </a:lnTo>
                      <a:lnTo>
                        <a:pt x="231870" y="89631"/>
                      </a:lnTo>
                      <a:lnTo>
                        <a:pt x="228802" y="91250"/>
                      </a:lnTo>
                      <a:lnTo>
                        <a:pt x="227088" y="91250"/>
                      </a:lnTo>
                      <a:lnTo>
                        <a:pt x="225375" y="89958"/>
                      </a:lnTo>
                      <a:lnTo>
                        <a:pt x="223677" y="89958"/>
                      </a:lnTo>
                      <a:lnTo>
                        <a:pt x="218210" y="92231"/>
                      </a:lnTo>
                      <a:lnTo>
                        <a:pt x="217525" y="92886"/>
                      </a:lnTo>
                      <a:lnTo>
                        <a:pt x="218553" y="93867"/>
                      </a:lnTo>
                      <a:lnTo>
                        <a:pt x="220593" y="95487"/>
                      </a:lnTo>
                      <a:lnTo>
                        <a:pt x="220267" y="95813"/>
                      </a:lnTo>
                      <a:lnTo>
                        <a:pt x="218553" y="95487"/>
                      </a:lnTo>
                      <a:lnTo>
                        <a:pt x="216839" y="95487"/>
                      </a:lnTo>
                      <a:lnTo>
                        <a:pt x="215828" y="94521"/>
                      </a:lnTo>
                      <a:lnTo>
                        <a:pt x="214114" y="94194"/>
                      </a:lnTo>
                      <a:lnTo>
                        <a:pt x="210703" y="93867"/>
                      </a:lnTo>
                      <a:lnTo>
                        <a:pt x="207276" y="94194"/>
                      </a:lnTo>
                      <a:lnTo>
                        <a:pt x="206264" y="94832"/>
                      </a:lnTo>
                      <a:lnTo>
                        <a:pt x="206264" y="95814"/>
                      </a:lnTo>
                      <a:lnTo>
                        <a:pt x="204551" y="95814"/>
                      </a:lnTo>
                      <a:lnTo>
                        <a:pt x="203865" y="95487"/>
                      </a:lnTo>
                      <a:lnTo>
                        <a:pt x="202837" y="95487"/>
                      </a:lnTo>
                      <a:lnTo>
                        <a:pt x="200112" y="97122"/>
                      </a:lnTo>
                      <a:lnTo>
                        <a:pt x="200112" y="97776"/>
                      </a:lnTo>
                      <a:lnTo>
                        <a:pt x="198741" y="98103"/>
                      </a:lnTo>
                      <a:lnTo>
                        <a:pt x="196015" y="99396"/>
                      </a:lnTo>
                      <a:lnTo>
                        <a:pt x="193633" y="100704"/>
                      </a:lnTo>
                      <a:lnTo>
                        <a:pt x="192605" y="100704"/>
                      </a:lnTo>
                      <a:lnTo>
                        <a:pt x="192947" y="99723"/>
                      </a:lnTo>
                      <a:lnTo>
                        <a:pt x="193290" y="98757"/>
                      </a:lnTo>
                      <a:lnTo>
                        <a:pt x="191577" y="99396"/>
                      </a:lnTo>
                      <a:lnTo>
                        <a:pt x="189863" y="101358"/>
                      </a:lnTo>
                      <a:lnTo>
                        <a:pt x="189863" y="102339"/>
                      </a:lnTo>
                      <a:lnTo>
                        <a:pt x="192605" y="105267"/>
                      </a:lnTo>
                      <a:lnTo>
                        <a:pt x="194987" y="108849"/>
                      </a:lnTo>
                      <a:lnTo>
                        <a:pt x="197729" y="109504"/>
                      </a:lnTo>
                      <a:lnTo>
                        <a:pt x="199769" y="112104"/>
                      </a:lnTo>
                      <a:lnTo>
                        <a:pt x="201825" y="113413"/>
                      </a:lnTo>
                      <a:lnTo>
                        <a:pt x="202837" y="115375"/>
                      </a:lnTo>
                      <a:lnTo>
                        <a:pt x="204551" y="115702"/>
                      </a:lnTo>
                      <a:lnTo>
                        <a:pt x="206607" y="116995"/>
                      </a:lnTo>
                      <a:lnTo>
                        <a:pt x="205579" y="117322"/>
                      </a:lnTo>
                      <a:lnTo>
                        <a:pt x="202837" y="117322"/>
                      </a:lnTo>
                      <a:lnTo>
                        <a:pt x="202168" y="115702"/>
                      </a:lnTo>
                      <a:lnTo>
                        <a:pt x="200112" y="114067"/>
                      </a:lnTo>
                      <a:lnTo>
                        <a:pt x="198741" y="113413"/>
                      </a:lnTo>
                      <a:lnTo>
                        <a:pt x="198072" y="113413"/>
                      </a:lnTo>
                      <a:lnTo>
                        <a:pt x="196015" y="115375"/>
                      </a:lnTo>
                      <a:lnTo>
                        <a:pt x="193959" y="115375"/>
                      </a:lnTo>
                      <a:lnTo>
                        <a:pt x="192605" y="113740"/>
                      </a:lnTo>
                      <a:lnTo>
                        <a:pt x="194302" y="112104"/>
                      </a:lnTo>
                      <a:lnTo>
                        <a:pt x="194302" y="111139"/>
                      </a:lnTo>
                      <a:lnTo>
                        <a:pt x="192947" y="111139"/>
                      </a:lnTo>
                      <a:lnTo>
                        <a:pt x="191577" y="113413"/>
                      </a:lnTo>
                      <a:lnTo>
                        <a:pt x="192262" y="116995"/>
                      </a:lnTo>
                      <a:lnTo>
                        <a:pt x="192605" y="117649"/>
                      </a:lnTo>
                      <a:lnTo>
                        <a:pt x="192605" y="118957"/>
                      </a:lnTo>
                      <a:lnTo>
                        <a:pt x="190548" y="120577"/>
                      </a:lnTo>
                      <a:lnTo>
                        <a:pt x="189194" y="123194"/>
                      </a:lnTo>
                      <a:lnTo>
                        <a:pt x="188851" y="125467"/>
                      </a:lnTo>
                      <a:lnTo>
                        <a:pt x="189194" y="128084"/>
                      </a:lnTo>
                      <a:lnTo>
                        <a:pt x="192605" y="131666"/>
                      </a:lnTo>
                      <a:lnTo>
                        <a:pt x="195673" y="132974"/>
                      </a:lnTo>
                      <a:lnTo>
                        <a:pt x="197729" y="134921"/>
                      </a:lnTo>
                      <a:lnTo>
                        <a:pt x="199084" y="134921"/>
                      </a:lnTo>
                      <a:lnTo>
                        <a:pt x="201483" y="133286"/>
                      </a:lnTo>
                      <a:lnTo>
                        <a:pt x="203865" y="132320"/>
                      </a:lnTo>
                      <a:lnTo>
                        <a:pt x="206264" y="133613"/>
                      </a:lnTo>
                      <a:lnTo>
                        <a:pt x="210360" y="133940"/>
                      </a:lnTo>
                      <a:lnTo>
                        <a:pt x="212058" y="135248"/>
                      </a:lnTo>
                      <a:lnTo>
                        <a:pt x="212400" y="137211"/>
                      </a:lnTo>
                      <a:lnTo>
                        <a:pt x="213429" y="137849"/>
                      </a:lnTo>
                      <a:lnTo>
                        <a:pt x="214457" y="136883"/>
                      </a:lnTo>
                      <a:lnTo>
                        <a:pt x="214457" y="134594"/>
                      </a:lnTo>
                      <a:lnTo>
                        <a:pt x="214799" y="133613"/>
                      </a:lnTo>
                      <a:lnTo>
                        <a:pt x="216497" y="134594"/>
                      </a:lnTo>
                      <a:lnTo>
                        <a:pt x="216497" y="135575"/>
                      </a:lnTo>
                      <a:lnTo>
                        <a:pt x="214799" y="137849"/>
                      </a:lnTo>
                      <a:lnTo>
                        <a:pt x="214799" y="139484"/>
                      </a:lnTo>
                      <a:lnTo>
                        <a:pt x="215485" y="139484"/>
                      </a:lnTo>
                      <a:lnTo>
                        <a:pt x="218210" y="137211"/>
                      </a:lnTo>
                      <a:lnTo>
                        <a:pt x="218896" y="136229"/>
                      </a:lnTo>
                      <a:lnTo>
                        <a:pt x="221964" y="135248"/>
                      </a:lnTo>
                      <a:lnTo>
                        <a:pt x="225717" y="132974"/>
                      </a:lnTo>
                      <a:lnTo>
                        <a:pt x="228459" y="132320"/>
                      </a:lnTo>
                      <a:lnTo>
                        <a:pt x="229814" y="130685"/>
                      </a:lnTo>
                      <a:lnTo>
                        <a:pt x="230499" y="130685"/>
                      </a:lnTo>
                      <a:lnTo>
                        <a:pt x="230842" y="131993"/>
                      </a:lnTo>
                      <a:lnTo>
                        <a:pt x="231870" y="132320"/>
                      </a:lnTo>
                      <a:lnTo>
                        <a:pt x="234938" y="130358"/>
                      </a:lnTo>
                      <a:lnTo>
                        <a:pt x="237337" y="130358"/>
                      </a:lnTo>
                      <a:lnTo>
                        <a:pt x="238365" y="129704"/>
                      </a:lnTo>
                      <a:lnTo>
                        <a:pt x="237337" y="130685"/>
                      </a:lnTo>
                      <a:lnTo>
                        <a:pt x="235281" y="131993"/>
                      </a:lnTo>
                      <a:lnTo>
                        <a:pt x="235281" y="132974"/>
                      </a:lnTo>
                      <a:lnTo>
                        <a:pt x="235966" y="133286"/>
                      </a:lnTo>
                      <a:lnTo>
                        <a:pt x="234252" y="136229"/>
                      </a:lnTo>
                      <a:lnTo>
                        <a:pt x="231870" y="136556"/>
                      </a:lnTo>
                      <a:lnTo>
                        <a:pt x="230842" y="135575"/>
                      </a:lnTo>
                      <a:lnTo>
                        <a:pt x="229814" y="135575"/>
                      </a:lnTo>
                      <a:lnTo>
                        <a:pt x="227088" y="137849"/>
                      </a:lnTo>
                      <a:lnTo>
                        <a:pt x="227088" y="138176"/>
                      </a:lnTo>
                      <a:lnTo>
                        <a:pt x="229144" y="138503"/>
                      </a:lnTo>
                      <a:lnTo>
                        <a:pt x="230499" y="139811"/>
                      </a:lnTo>
                      <a:lnTo>
                        <a:pt x="230499" y="142085"/>
                      </a:lnTo>
                      <a:lnTo>
                        <a:pt x="227431" y="145356"/>
                      </a:lnTo>
                      <a:lnTo>
                        <a:pt x="227088" y="147630"/>
                      </a:lnTo>
                      <a:lnTo>
                        <a:pt x="226403" y="148611"/>
                      </a:lnTo>
                      <a:lnTo>
                        <a:pt x="225717" y="149919"/>
                      </a:lnTo>
                      <a:lnTo>
                        <a:pt x="226403" y="150885"/>
                      </a:lnTo>
                      <a:lnTo>
                        <a:pt x="226745" y="151866"/>
                      </a:lnTo>
                      <a:lnTo>
                        <a:pt x="226403" y="153501"/>
                      </a:lnTo>
                      <a:lnTo>
                        <a:pt x="224363" y="155775"/>
                      </a:lnTo>
                      <a:lnTo>
                        <a:pt x="222649" y="156756"/>
                      </a:lnTo>
                      <a:lnTo>
                        <a:pt x="220936" y="156756"/>
                      </a:lnTo>
                      <a:lnTo>
                        <a:pt x="219924" y="157738"/>
                      </a:lnTo>
                      <a:lnTo>
                        <a:pt x="218210" y="159357"/>
                      </a:lnTo>
                      <a:lnTo>
                        <a:pt x="216839" y="159684"/>
                      </a:lnTo>
                      <a:lnTo>
                        <a:pt x="214799" y="159357"/>
                      </a:lnTo>
                      <a:lnTo>
                        <a:pt x="212058" y="157738"/>
                      </a:lnTo>
                      <a:lnTo>
                        <a:pt x="211389" y="158065"/>
                      </a:lnTo>
                      <a:lnTo>
                        <a:pt x="210360" y="157411"/>
                      </a:lnTo>
                      <a:lnTo>
                        <a:pt x="208990" y="155775"/>
                      </a:lnTo>
                      <a:lnTo>
                        <a:pt x="208647" y="156102"/>
                      </a:lnTo>
                      <a:lnTo>
                        <a:pt x="206950" y="158392"/>
                      </a:lnTo>
                      <a:lnTo>
                        <a:pt x="204893" y="159684"/>
                      </a:lnTo>
                      <a:lnTo>
                        <a:pt x="203523" y="161320"/>
                      </a:lnTo>
                      <a:lnTo>
                        <a:pt x="199769" y="162628"/>
                      </a:lnTo>
                      <a:lnTo>
                        <a:pt x="198398" y="163267"/>
                      </a:lnTo>
                      <a:lnTo>
                        <a:pt x="196701" y="163267"/>
                      </a:lnTo>
                      <a:lnTo>
                        <a:pt x="194987" y="162940"/>
                      </a:lnTo>
                      <a:lnTo>
                        <a:pt x="191919" y="162940"/>
                      </a:lnTo>
                      <a:lnTo>
                        <a:pt x="189863" y="164575"/>
                      </a:lnTo>
                      <a:lnTo>
                        <a:pt x="187823" y="164575"/>
                      </a:lnTo>
                      <a:lnTo>
                        <a:pt x="186452" y="165556"/>
                      </a:lnTo>
                      <a:lnTo>
                        <a:pt x="186452" y="167503"/>
                      </a:lnTo>
                      <a:lnTo>
                        <a:pt x="185081" y="170773"/>
                      </a:lnTo>
                      <a:lnTo>
                        <a:pt x="184070" y="172066"/>
                      </a:lnTo>
                      <a:lnTo>
                        <a:pt x="184070" y="170773"/>
                      </a:lnTo>
                      <a:lnTo>
                        <a:pt x="181671" y="168811"/>
                      </a:lnTo>
                      <a:lnTo>
                        <a:pt x="179288" y="168811"/>
                      </a:lnTo>
                      <a:lnTo>
                        <a:pt x="177917" y="169138"/>
                      </a:lnTo>
                      <a:lnTo>
                        <a:pt x="178260" y="170446"/>
                      </a:lnTo>
                      <a:lnTo>
                        <a:pt x="179631" y="171101"/>
                      </a:lnTo>
                      <a:lnTo>
                        <a:pt x="178945" y="172720"/>
                      </a:lnTo>
                      <a:lnTo>
                        <a:pt x="177917" y="172720"/>
                      </a:lnTo>
                      <a:lnTo>
                        <a:pt x="177232" y="171101"/>
                      </a:lnTo>
                      <a:lnTo>
                        <a:pt x="175534" y="169465"/>
                      </a:lnTo>
                      <a:lnTo>
                        <a:pt x="174506" y="169465"/>
                      </a:lnTo>
                      <a:lnTo>
                        <a:pt x="172107" y="172066"/>
                      </a:lnTo>
                      <a:lnTo>
                        <a:pt x="171095" y="174029"/>
                      </a:lnTo>
                      <a:lnTo>
                        <a:pt x="169725" y="174356"/>
                      </a:lnTo>
                      <a:lnTo>
                        <a:pt x="168696" y="174356"/>
                      </a:lnTo>
                      <a:lnTo>
                        <a:pt x="164257" y="177938"/>
                      </a:lnTo>
                      <a:lnTo>
                        <a:pt x="163572" y="180866"/>
                      </a:lnTo>
                      <a:lnTo>
                        <a:pt x="162544" y="181193"/>
                      </a:lnTo>
                      <a:lnTo>
                        <a:pt x="160504" y="181847"/>
                      </a:lnTo>
                      <a:lnTo>
                        <a:pt x="158790" y="180866"/>
                      </a:lnTo>
                      <a:lnTo>
                        <a:pt x="158448" y="181193"/>
                      </a:lnTo>
                      <a:lnTo>
                        <a:pt x="160161" y="183482"/>
                      </a:lnTo>
                      <a:lnTo>
                        <a:pt x="159476" y="184448"/>
                      </a:lnTo>
                      <a:lnTo>
                        <a:pt x="158448" y="184448"/>
                      </a:lnTo>
                      <a:lnTo>
                        <a:pt x="157436" y="182828"/>
                      </a:lnTo>
                      <a:lnTo>
                        <a:pt x="156750" y="182828"/>
                      </a:lnTo>
                      <a:lnTo>
                        <a:pt x="155722" y="184448"/>
                      </a:lnTo>
                      <a:lnTo>
                        <a:pt x="153666" y="187064"/>
                      </a:lnTo>
                      <a:lnTo>
                        <a:pt x="153666" y="188373"/>
                      </a:lnTo>
                      <a:lnTo>
                        <a:pt x="155380" y="190647"/>
                      </a:lnTo>
                      <a:lnTo>
                        <a:pt x="155722" y="192609"/>
                      </a:lnTo>
                      <a:lnTo>
                        <a:pt x="155380" y="194229"/>
                      </a:lnTo>
                      <a:lnTo>
                        <a:pt x="154351" y="195864"/>
                      </a:lnTo>
                      <a:lnTo>
                        <a:pt x="155037" y="197484"/>
                      </a:lnTo>
                      <a:lnTo>
                        <a:pt x="156065" y="197157"/>
                      </a:lnTo>
                      <a:lnTo>
                        <a:pt x="157436" y="195864"/>
                      </a:lnTo>
                      <a:lnTo>
                        <a:pt x="157779" y="196845"/>
                      </a:lnTo>
                      <a:lnTo>
                        <a:pt x="158448" y="199119"/>
                      </a:lnTo>
                      <a:lnTo>
                        <a:pt x="157436" y="199773"/>
                      </a:lnTo>
                      <a:lnTo>
                        <a:pt x="156750" y="200427"/>
                      </a:lnTo>
                      <a:lnTo>
                        <a:pt x="157093" y="201393"/>
                      </a:lnTo>
                      <a:lnTo>
                        <a:pt x="158448" y="201393"/>
                      </a:lnTo>
                      <a:lnTo>
                        <a:pt x="159133" y="200427"/>
                      </a:lnTo>
                      <a:lnTo>
                        <a:pt x="160504" y="200427"/>
                      </a:lnTo>
                      <a:lnTo>
                        <a:pt x="160847" y="201393"/>
                      </a:lnTo>
                      <a:lnTo>
                        <a:pt x="160847" y="202047"/>
                      </a:lnTo>
                      <a:lnTo>
                        <a:pt x="162887" y="202374"/>
                      </a:lnTo>
                      <a:lnTo>
                        <a:pt x="164600" y="203355"/>
                      </a:lnTo>
                      <a:lnTo>
                        <a:pt x="166983" y="203355"/>
                      </a:lnTo>
                      <a:lnTo>
                        <a:pt x="168696" y="202047"/>
                      </a:lnTo>
                      <a:lnTo>
                        <a:pt x="169382" y="198792"/>
                      </a:lnTo>
                      <a:lnTo>
                        <a:pt x="170753" y="197484"/>
                      </a:lnTo>
                      <a:lnTo>
                        <a:pt x="174163" y="197484"/>
                      </a:lnTo>
                      <a:lnTo>
                        <a:pt x="175534" y="196845"/>
                      </a:lnTo>
                      <a:lnTo>
                        <a:pt x="173821" y="198792"/>
                      </a:lnTo>
                      <a:lnTo>
                        <a:pt x="172107" y="198792"/>
                      </a:lnTo>
                      <a:lnTo>
                        <a:pt x="169039" y="201720"/>
                      </a:lnTo>
                      <a:lnTo>
                        <a:pt x="168696" y="203355"/>
                      </a:lnTo>
                      <a:lnTo>
                        <a:pt x="167326" y="204664"/>
                      </a:lnTo>
                      <a:lnTo>
                        <a:pt x="169039" y="206610"/>
                      </a:lnTo>
                      <a:lnTo>
                        <a:pt x="169039" y="207919"/>
                      </a:lnTo>
                      <a:lnTo>
                        <a:pt x="166314" y="208573"/>
                      </a:lnTo>
                      <a:lnTo>
                        <a:pt x="165628" y="207919"/>
                      </a:lnTo>
                      <a:lnTo>
                        <a:pt x="165628" y="206610"/>
                      </a:lnTo>
                      <a:lnTo>
                        <a:pt x="164600" y="205629"/>
                      </a:lnTo>
                      <a:lnTo>
                        <a:pt x="162887" y="205629"/>
                      </a:lnTo>
                      <a:lnTo>
                        <a:pt x="162217" y="204009"/>
                      </a:lnTo>
                      <a:lnTo>
                        <a:pt x="159476" y="203682"/>
                      </a:lnTo>
                      <a:lnTo>
                        <a:pt x="158790" y="202374"/>
                      </a:lnTo>
                      <a:lnTo>
                        <a:pt x="157436" y="203682"/>
                      </a:lnTo>
                      <a:lnTo>
                        <a:pt x="155722" y="204009"/>
                      </a:lnTo>
                      <a:lnTo>
                        <a:pt x="155380" y="205629"/>
                      </a:lnTo>
                      <a:lnTo>
                        <a:pt x="154009" y="206610"/>
                      </a:lnTo>
                      <a:lnTo>
                        <a:pt x="151969" y="206283"/>
                      </a:lnTo>
                      <a:lnTo>
                        <a:pt x="151626" y="207264"/>
                      </a:lnTo>
                      <a:lnTo>
                        <a:pt x="152311" y="208900"/>
                      </a:lnTo>
                      <a:lnTo>
                        <a:pt x="153340" y="208900"/>
                      </a:lnTo>
                      <a:lnTo>
                        <a:pt x="151969" y="210192"/>
                      </a:lnTo>
                      <a:lnTo>
                        <a:pt x="151626" y="212809"/>
                      </a:lnTo>
                      <a:lnTo>
                        <a:pt x="151969" y="214429"/>
                      </a:lnTo>
                      <a:lnTo>
                        <a:pt x="153340" y="214429"/>
                      </a:lnTo>
                      <a:lnTo>
                        <a:pt x="153340" y="217045"/>
                      </a:lnTo>
                      <a:lnTo>
                        <a:pt x="153666" y="218026"/>
                      </a:lnTo>
                      <a:lnTo>
                        <a:pt x="153666" y="219319"/>
                      </a:lnTo>
                      <a:lnTo>
                        <a:pt x="155380" y="220954"/>
                      </a:lnTo>
                      <a:lnTo>
                        <a:pt x="155380" y="221609"/>
                      </a:lnTo>
                      <a:lnTo>
                        <a:pt x="153340" y="221936"/>
                      </a:lnTo>
                      <a:lnTo>
                        <a:pt x="152654" y="222901"/>
                      </a:lnTo>
                      <a:lnTo>
                        <a:pt x="158790" y="225845"/>
                      </a:lnTo>
                      <a:lnTo>
                        <a:pt x="161189" y="225845"/>
                      </a:lnTo>
                      <a:lnTo>
                        <a:pt x="164257" y="224537"/>
                      </a:lnTo>
                      <a:lnTo>
                        <a:pt x="165971" y="224209"/>
                      </a:lnTo>
                      <a:lnTo>
                        <a:pt x="166983" y="224864"/>
                      </a:lnTo>
                      <a:lnTo>
                        <a:pt x="168011" y="224864"/>
                      </a:lnTo>
                      <a:lnTo>
                        <a:pt x="170753" y="221609"/>
                      </a:lnTo>
                      <a:lnTo>
                        <a:pt x="170753" y="219973"/>
                      </a:lnTo>
                      <a:lnTo>
                        <a:pt x="169725" y="218665"/>
                      </a:lnTo>
                      <a:lnTo>
                        <a:pt x="169725" y="218026"/>
                      </a:lnTo>
                      <a:lnTo>
                        <a:pt x="172450" y="216718"/>
                      </a:lnTo>
                      <a:lnTo>
                        <a:pt x="174849" y="214756"/>
                      </a:lnTo>
                      <a:lnTo>
                        <a:pt x="179288" y="212155"/>
                      </a:lnTo>
                      <a:lnTo>
                        <a:pt x="180985" y="212809"/>
                      </a:lnTo>
                      <a:lnTo>
                        <a:pt x="179288" y="212809"/>
                      </a:lnTo>
                      <a:lnTo>
                        <a:pt x="175534" y="216391"/>
                      </a:lnTo>
                      <a:lnTo>
                        <a:pt x="172793" y="217699"/>
                      </a:lnTo>
                      <a:lnTo>
                        <a:pt x="172793" y="218338"/>
                      </a:lnTo>
                      <a:lnTo>
                        <a:pt x="174506" y="219646"/>
                      </a:lnTo>
                      <a:lnTo>
                        <a:pt x="174506" y="220954"/>
                      </a:lnTo>
                      <a:lnTo>
                        <a:pt x="172793" y="223228"/>
                      </a:lnTo>
                      <a:lnTo>
                        <a:pt x="170753" y="224537"/>
                      </a:lnTo>
                      <a:lnTo>
                        <a:pt x="170410" y="226499"/>
                      </a:lnTo>
                      <a:lnTo>
                        <a:pt x="170753" y="229100"/>
                      </a:lnTo>
                      <a:lnTo>
                        <a:pt x="170410" y="230735"/>
                      </a:lnTo>
                      <a:lnTo>
                        <a:pt x="170410" y="231374"/>
                      </a:lnTo>
                      <a:lnTo>
                        <a:pt x="170410" y="233009"/>
                      </a:lnTo>
                      <a:lnTo>
                        <a:pt x="170753" y="234971"/>
                      </a:lnTo>
                      <a:lnTo>
                        <a:pt x="168011" y="235937"/>
                      </a:lnTo>
                      <a:lnTo>
                        <a:pt x="166983" y="236591"/>
                      </a:lnTo>
                      <a:lnTo>
                        <a:pt x="166314" y="237899"/>
                      </a:lnTo>
                      <a:lnTo>
                        <a:pt x="163915" y="240500"/>
                      </a:lnTo>
                      <a:lnTo>
                        <a:pt x="163229" y="240827"/>
                      </a:lnTo>
                      <a:lnTo>
                        <a:pt x="163915" y="242463"/>
                      </a:lnTo>
                      <a:lnTo>
                        <a:pt x="163915" y="244082"/>
                      </a:lnTo>
                      <a:lnTo>
                        <a:pt x="164943" y="244410"/>
                      </a:lnTo>
                      <a:lnTo>
                        <a:pt x="166656" y="244082"/>
                      </a:lnTo>
                      <a:lnTo>
                        <a:pt x="167668" y="244082"/>
                      </a:lnTo>
                      <a:lnTo>
                        <a:pt x="168354" y="244737"/>
                      </a:lnTo>
                      <a:lnTo>
                        <a:pt x="167326" y="246045"/>
                      </a:lnTo>
                      <a:lnTo>
                        <a:pt x="165286" y="246045"/>
                      </a:lnTo>
                      <a:lnTo>
                        <a:pt x="164257" y="246699"/>
                      </a:lnTo>
                      <a:lnTo>
                        <a:pt x="164600" y="247680"/>
                      </a:lnTo>
                      <a:lnTo>
                        <a:pt x="164257" y="248319"/>
                      </a:lnTo>
                      <a:lnTo>
                        <a:pt x="164600" y="249627"/>
                      </a:lnTo>
                      <a:lnTo>
                        <a:pt x="163572" y="250608"/>
                      </a:lnTo>
                      <a:lnTo>
                        <a:pt x="162217" y="250935"/>
                      </a:lnTo>
                      <a:lnTo>
                        <a:pt x="160504" y="251589"/>
                      </a:lnTo>
                      <a:lnTo>
                        <a:pt x="159133" y="251262"/>
                      </a:lnTo>
                      <a:lnTo>
                        <a:pt x="158448" y="251589"/>
                      </a:lnTo>
                      <a:lnTo>
                        <a:pt x="159476" y="252555"/>
                      </a:lnTo>
                      <a:lnTo>
                        <a:pt x="161189" y="252882"/>
                      </a:lnTo>
                      <a:lnTo>
                        <a:pt x="162544" y="253863"/>
                      </a:lnTo>
                      <a:lnTo>
                        <a:pt x="164600" y="251589"/>
                      </a:lnTo>
                      <a:lnTo>
                        <a:pt x="168696" y="249300"/>
                      </a:lnTo>
                      <a:lnTo>
                        <a:pt x="169382" y="249300"/>
                      </a:lnTo>
                      <a:lnTo>
                        <a:pt x="170753" y="249627"/>
                      </a:lnTo>
                      <a:lnTo>
                        <a:pt x="172107" y="248319"/>
                      </a:lnTo>
                      <a:lnTo>
                        <a:pt x="174849" y="247353"/>
                      </a:lnTo>
                      <a:lnTo>
                        <a:pt x="174506" y="248319"/>
                      </a:lnTo>
                      <a:lnTo>
                        <a:pt x="173478" y="249300"/>
                      </a:lnTo>
                      <a:lnTo>
                        <a:pt x="173478" y="249954"/>
                      </a:lnTo>
                      <a:lnTo>
                        <a:pt x="174506" y="250608"/>
                      </a:lnTo>
                      <a:lnTo>
                        <a:pt x="174849" y="252244"/>
                      </a:lnTo>
                      <a:lnTo>
                        <a:pt x="174506" y="252882"/>
                      </a:lnTo>
                      <a:lnTo>
                        <a:pt x="175861" y="253863"/>
                      </a:lnTo>
                      <a:lnTo>
                        <a:pt x="177574" y="252555"/>
                      </a:lnTo>
                      <a:lnTo>
                        <a:pt x="178602" y="251262"/>
                      </a:lnTo>
                      <a:lnTo>
                        <a:pt x="179288" y="252244"/>
                      </a:lnTo>
                      <a:lnTo>
                        <a:pt x="178945" y="252882"/>
                      </a:lnTo>
                      <a:lnTo>
                        <a:pt x="180316" y="254844"/>
                      </a:lnTo>
                      <a:lnTo>
                        <a:pt x="180642" y="257772"/>
                      </a:lnTo>
                      <a:lnTo>
                        <a:pt x="180316" y="259408"/>
                      </a:lnTo>
                      <a:lnTo>
                        <a:pt x="180985" y="262009"/>
                      </a:lnTo>
                      <a:lnTo>
                        <a:pt x="182013" y="262009"/>
                      </a:lnTo>
                      <a:lnTo>
                        <a:pt x="182699" y="259735"/>
                      </a:lnTo>
                      <a:lnTo>
                        <a:pt x="182699" y="258100"/>
                      </a:lnTo>
                      <a:lnTo>
                        <a:pt x="184412" y="255826"/>
                      </a:lnTo>
                      <a:lnTo>
                        <a:pt x="184755" y="254190"/>
                      </a:lnTo>
                      <a:lnTo>
                        <a:pt x="187138" y="252555"/>
                      </a:lnTo>
                      <a:lnTo>
                        <a:pt x="187480" y="252555"/>
                      </a:lnTo>
                      <a:lnTo>
                        <a:pt x="189194" y="251262"/>
                      </a:lnTo>
                      <a:lnTo>
                        <a:pt x="191577" y="251262"/>
                      </a:lnTo>
                      <a:lnTo>
                        <a:pt x="189194" y="252555"/>
                      </a:lnTo>
                      <a:lnTo>
                        <a:pt x="186452" y="255499"/>
                      </a:lnTo>
                      <a:lnTo>
                        <a:pt x="186452" y="256153"/>
                      </a:lnTo>
                      <a:lnTo>
                        <a:pt x="188851" y="258754"/>
                      </a:lnTo>
                      <a:lnTo>
                        <a:pt x="189863" y="259081"/>
                      </a:lnTo>
                      <a:lnTo>
                        <a:pt x="192605" y="257772"/>
                      </a:lnTo>
                      <a:lnTo>
                        <a:pt x="196358" y="257445"/>
                      </a:lnTo>
                      <a:lnTo>
                        <a:pt x="198072" y="256153"/>
                      </a:lnTo>
                      <a:lnTo>
                        <a:pt x="199426" y="256153"/>
                      </a:lnTo>
                      <a:lnTo>
                        <a:pt x="202837" y="254517"/>
                      </a:lnTo>
                      <a:lnTo>
                        <a:pt x="204208" y="254517"/>
                      </a:lnTo>
                      <a:lnTo>
                        <a:pt x="202837" y="254844"/>
                      </a:lnTo>
                      <a:lnTo>
                        <a:pt x="200797" y="257445"/>
                      </a:lnTo>
                      <a:lnTo>
                        <a:pt x="200797" y="258100"/>
                      </a:lnTo>
                      <a:lnTo>
                        <a:pt x="199426" y="259408"/>
                      </a:lnTo>
                      <a:lnTo>
                        <a:pt x="194302" y="262336"/>
                      </a:lnTo>
                      <a:lnTo>
                        <a:pt x="192262" y="264298"/>
                      </a:lnTo>
                      <a:lnTo>
                        <a:pt x="190548" y="267226"/>
                      </a:lnTo>
                      <a:lnTo>
                        <a:pt x="189863" y="268861"/>
                      </a:lnTo>
                      <a:lnTo>
                        <a:pt x="190891" y="270481"/>
                      </a:lnTo>
                      <a:lnTo>
                        <a:pt x="192605" y="271789"/>
                      </a:lnTo>
                      <a:lnTo>
                        <a:pt x="189520" y="271135"/>
                      </a:lnTo>
                      <a:lnTo>
                        <a:pt x="188166" y="271789"/>
                      </a:lnTo>
                      <a:lnTo>
                        <a:pt x="186452" y="273752"/>
                      </a:lnTo>
                      <a:lnTo>
                        <a:pt x="185767" y="275699"/>
                      </a:lnTo>
                      <a:lnTo>
                        <a:pt x="183041" y="278300"/>
                      </a:lnTo>
                      <a:lnTo>
                        <a:pt x="182013" y="279935"/>
                      </a:lnTo>
                      <a:lnTo>
                        <a:pt x="182356" y="280589"/>
                      </a:lnTo>
                      <a:lnTo>
                        <a:pt x="183041" y="281570"/>
                      </a:lnTo>
                      <a:lnTo>
                        <a:pt x="182699" y="282536"/>
                      </a:lnTo>
                      <a:lnTo>
                        <a:pt x="181328" y="282224"/>
                      </a:lnTo>
                      <a:lnTo>
                        <a:pt x="180985" y="280916"/>
                      </a:lnTo>
                      <a:lnTo>
                        <a:pt x="179631" y="280589"/>
                      </a:lnTo>
                      <a:lnTo>
                        <a:pt x="178602" y="282224"/>
                      </a:lnTo>
                      <a:lnTo>
                        <a:pt x="175861" y="283517"/>
                      </a:lnTo>
                      <a:lnTo>
                        <a:pt x="176889" y="284825"/>
                      </a:lnTo>
                      <a:lnTo>
                        <a:pt x="175861" y="285806"/>
                      </a:lnTo>
                      <a:lnTo>
                        <a:pt x="174506" y="285479"/>
                      </a:lnTo>
                      <a:lnTo>
                        <a:pt x="174163" y="284825"/>
                      </a:lnTo>
                      <a:lnTo>
                        <a:pt x="173478" y="285479"/>
                      </a:lnTo>
                      <a:lnTo>
                        <a:pt x="169039" y="288734"/>
                      </a:lnTo>
                      <a:lnTo>
                        <a:pt x="167668" y="290370"/>
                      </a:lnTo>
                      <a:lnTo>
                        <a:pt x="168354" y="291662"/>
                      </a:lnTo>
                      <a:lnTo>
                        <a:pt x="167326" y="292317"/>
                      </a:lnTo>
                      <a:lnTo>
                        <a:pt x="165971" y="291990"/>
                      </a:lnTo>
                      <a:lnTo>
                        <a:pt x="165971" y="290370"/>
                      </a:lnTo>
                      <a:lnTo>
                        <a:pt x="163572" y="291662"/>
                      </a:lnTo>
                      <a:lnTo>
                        <a:pt x="161532" y="292971"/>
                      </a:lnTo>
                      <a:lnTo>
                        <a:pt x="159818" y="293625"/>
                      </a:lnTo>
                      <a:lnTo>
                        <a:pt x="159133" y="294933"/>
                      </a:lnTo>
                      <a:lnTo>
                        <a:pt x="157436" y="295572"/>
                      </a:lnTo>
                      <a:lnTo>
                        <a:pt x="155037" y="295572"/>
                      </a:lnTo>
                      <a:lnTo>
                        <a:pt x="152311" y="298188"/>
                      </a:lnTo>
                      <a:lnTo>
                        <a:pt x="148215" y="299808"/>
                      </a:lnTo>
                      <a:lnTo>
                        <a:pt x="145131" y="302097"/>
                      </a:lnTo>
                      <a:lnTo>
                        <a:pt x="143776" y="304698"/>
                      </a:lnTo>
                      <a:lnTo>
                        <a:pt x="143776" y="305352"/>
                      </a:lnTo>
                      <a:lnTo>
                        <a:pt x="144788" y="306988"/>
                      </a:lnTo>
                      <a:lnTo>
                        <a:pt x="144788" y="308280"/>
                      </a:lnTo>
                      <a:lnTo>
                        <a:pt x="144462" y="308606"/>
                      </a:lnTo>
                      <a:lnTo>
                        <a:pt x="143091" y="306988"/>
                      </a:lnTo>
                      <a:lnTo>
                        <a:pt x="142748" y="306988"/>
                      </a:lnTo>
                      <a:lnTo>
                        <a:pt x="142063" y="307953"/>
                      </a:lnTo>
                      <a:lnTo>
                        <a:pt x="142748" y="309262"/>
                      </a:lnTo>
                      <a:lnTo>
                        <a:pt x="141720" y="309589"/>
                      </a:lnTo>
                      <a:lnTo>
                        <a:pt x="140692" y="308280"/>
                      </a:lnTo>
                      <a:lnTo>
                        <a:pt x="142063" y="306988"/>
                      </a:lnTo>
                      <a:cubicBezTo>
                        <a:pt x="142977" y="306396"/>
                        <a:pt x="142259" y="305306"/>
                        <a:pt x="141606" y="305306"/>
                      </a:cubicBezTo>
                      <a:cubicBezTo>
                        <a:pt x="141540" y="305306"/>
                        <a:pt x="141459" y="305321"/>
                        <a:pt x="141377" y="305352"/>
                      </a:cubicBezTo>
                      <a:lnTo>
                        <a:pt x="140349" y="305025"/>
                      </a:lnTo>
                      <a:lnTo>
                        <a:pt x="138652" y="305025"/>
                      </a:lnTo>
                      <a:lnTo>
                        <a:pt x="137966" y="304698"/>
                      </a:lnTo>
                      <a:lnTo>
                        <a:pt x="136253" y="305025"/>
                      </a:lnTo>
                      <a:lnTo>
                        <a:pt x="133185" y="305352"/>
                      </a:lnTo>
                      <a:lnTo>
                        <a:pt x="131471" y="306334"/>
                      </a:lnTo>
                      <a:lnTo>
                        <a:pt x="130117" y="307953"/>
                      </a:lnTo>
                      <a:lnTo>
                        <a:pt x="127718" y="308607"/>
                      </a:lnTo>
                      <a:lnTo>
                        <a:pt x="125335" y="309916"/>
                      </a:lnTo>
                      <a:lnTo>
                        <a:pt x="123279" y="312517"/>
                      </a:lnTo>
                      <a:lnTo>
                        <a:pt x="123621" y="313171"/>
                      </a:lnTo>
                      <a:lnTo>
                        <a:pt x="122936" y="314152"/>
                      </a:lnTo>
                      <a:lnTo>
                        <a:pt x="121924" y="314152"/>
                      </a:lnTo>
                      <a:lnTo>
                        <a:pt x="119868" y="314806"/>
                      </a:lnTo>
                      <a:lnTo>
                        <a:pt x="118497" y="315787"/>
                      </a:lnTo>
                      <a:lnTo>
                        <a:pt x="118497" y="316753"/>
                      </a:lnTo>
                      <a:lnTo>
                        <a:pt x="117812" y="316753"/>
                      </a:lnTo>
                      <a:lnTo>
                        <a:pt x="116114" y="316441"/>
                      </a:lnTo>
                      <a:lnTo>
                        <a:pt x="114401" y="316753"/>
                      </a:lnTo>
                      <a:lnTo>
                        <a:pt x="114058" y="318061"/>
                      </a:lnTo>
                      <a:lnTo>
                        <a:pt x="113373" y="320024"/>
                      </a:lnTo>
                      <a:lnTo>
                        <a:pt x="113373" y="320678"/>
                      </a:lnTo>
                      <a:cubicBezTo>
                        <a:pt x="113046" y="320678"/>
                        <a:pt x="112704" y="320989"/>
                        <a:pt x="112361" y="320989"/>
                      </a:cubicBezTo>
                      <a:lnTo>
                        <a:pt x="111675" y="320678"/>
                      </a:lnTo>
                      <a:lnTo>
                        <a:pt x="112704" y="319042"/>
                      </a:lnTo>
                      <a:lnTo>
                        <a:pt x="111333" y="317407"/>
                      </a:lnTo>
                      <a:lnTo>
                        <a:pt x="108934" y="317407"/>
                      </a:lnTo>
                      <a:lnTo>
                        <a:pt x="108265" y="318061"/>
                      </a:lnTo>
                      <a:lnTo>
                        <a:pt x="107237" y="319042"/>
                      </a:lnTo>
                      <a:lnTo>
                        <a:pt x="105523" y="319042"/>
                      </a:lnTo>
                      <a:lnTo>
                        <a:pt x="104495" y="319697"/>
                      </a:lnTo>
                      <a:lnTo>
                        <a:pt x="102798" y="318061"/>
                      </a:lnTo>
                      <a:lnTo>
                        <a:pt x="102112" y="318061"/>
                      </a:lnTo>
                      <a:lnTo>
                        <a:pt x="100399" y="320989"/>
                      </a:lnTo>
                      <a:lnTo>
                        <a:pt x="99387" y="321316"/>
                      </a:lnTo>
                      <a:lnTo>
                        <a:pt x="97673" y="322625"/>
                      </a:lnTo>
                      <a:lnTo>
                        <a:pt x="96988" y="322297"/>
                      </a:lnTo>
                      <a:lnTo>
                        <a:pt x="95960" y="322952"/>
                      </a:lnTo>
                      <a:lnTo>
                        <a:pt x="95617" y="324587"/>
                      </a:lnTo>
                      <a:lnTo>
                        <a:pt x="95960" y="326207"/>
                      </a:lnTo>
                      <a:lnTo>
                        <a:pt x="96988" y="326534"/>
                      </a:lnTo>
                      <a:cubicBezTo>
                        <a:pt x="94262" y="327515"/>
                        <a:pt x="91863" y="328169"/>
                        <a:pt x="89138" y="329462"/>
                      </a:cubicBezTo>
                      <a:lnTo>
                        <a:pt x="88795" y="328169"/>
                      </a:lnTo>
                      <a:lnTo>
                        <a:pt x="87767" y="327842"/>
                      </a:lnTo>
                      <a:lnTo>
                        <a:pt x="87767" y="329462"/>
                      </a:lnTo>
                      <a:lnTo>
                        <a:pt x="87767" y="330443"/>
                      </a:lnTo>
                      <a:cubicBezTo>
                        <a:pt x="87424" y="330443"/>
                        <a:pt x="87082" y="330770"/>
                        <a:pt x="86070" y="330770"/>
                      </a:cubicBezTo>
                      <a:lnTo>
                        <a:pt x="85384" y="330443"/>
                      </a:lnTo>
                      <a:lnTo>
                        <a:pt x="84356" y="329150"/>
                      </a:lnTo>
                      <a:lnTo>
                        <a:pt x="82643" y="329462"/>
                      </a:lnTo>
                      <a:lnTo>
                        <a:pt x="82643" y="330770"/>
                      </a:lnTo>
                      <a:lnTo>
                        <a:pt x="83671" y="331424"/>
                      </a:lnTo>
                      <a:cubicBezTo>
                        <a:pt x="83328" y="332078"/>
                        <a:pt x="82300" y="332078"/>
                        <a:pt x="81957" y="332405"/>
                      </a:cubicBezTo>
                      <a:lnTo>
                        <a:pt x="80946" y="331424"/>
                      </a:lnTo>
                      <a:lnTo>
                        <a:pt x="80946" y="332732"/>
                      </a:lnTo>
                      <a:cubicBezTo>
                        <a:pt x="80603" y="333059"/>
                        <a:pt x="80260" y="333059"/>
                        <a:pt x="79917" y="333059"/>
                      </a:cubicBezTo>
                      <a:lnTo>
                        <a:pt x="79232" y="332405"/>
                      </a:lnTo>
                      <a:lnTo>
                        <a:pt x="77192" y="332078"/>
                      </a:lnTo>
                      <a:lnTo>
                        <a:pt x="76507" y="330770"/>
                      </a:lnTo>
                      <a:lnTo>
                        <a:pt x="74793" y="330770"/>
                      </a:lnTo>
                      <a:lnTo>
                        <a:pt x="73079" y="332405"/>
                      </a:lnTo>
                      <a:lnTo>
                        <a:pt x="73079" y="333698"/>
                      </a:lnTo>
                      <a:lnTo>
                        <a:pt x="74108" y="334679"/>
                      </a:lnTo>
                      <a:cubicBezTo>
                        <a:pt x="73765" y="334679"/>
                        <a:pt x="73422" y="335333"/>
                        <a:pt x="73422" y="335333"/>
                      </a:cubicBezTo>
                      <a:lnTo>
                        <a:pt x="71725" y="334352"/>
                      </a:lnTo>
                      <a:lnTo>
                        <a:pt x="70011" y="335660"/>
                      </a:lnTo>
                      <a:lnTo>
                        <a:pt x="70011" y="336314"/>
                      </a:lnTo>
                      <a:cubicBezTo>
                        <a:pt x="66601" y="337623"/>
                        <a:pt x="63532" y="338915"/>
                        <a:pt x="60105" y="340224"/>
                      </a:cubicBezTo>
                      <a:lnTo>
                        <a:pt x="60448" y="339242"/>
                      </a:lnTo>
                      <a:lnTo>
                        <a:pt x="62162" y="338588"/>
                      </a:lnTo>
                      <a:lnTo>
                        <a:pt x="61133" y="337934"/>
                      </a:lnTo>
                      <a:lnTo>
                        <a:pt x="60448" y="335987"/>
                      </a:lnTo>
                      <a:lnTo>
                        <a:pt x="58751" y="336969"/>
                      </a:lnTo>
                      <a:lnTo>
                        <a:pt x="56009" y="336969"/>
                      </a:lnTo>
                      <a:lnTo>
                        <a:pt x="56352" y="337934"/>
                      </a:lnTo>
                      <a:lnTo>
                        <a:pt x="55324" y="339570"/>
                      </a:lnTo>
                      <a:lnTo>
                        <a:pt x="53626" y="340224"/>
                      </a:lnTo>
                      <a:lnTo>
                        <a:pt x="51570" y="342170"/>
                      </a:lnTo>
                      <a:lnTo>
                        <a:pt x="51570" y="342825"/>
                      </a:lnTo>
                      <a:cubicBezTo>
                        <a:pt x="48159" y="344133"/>
                        <a:pt x="44749" y="345114"/>
                        <a:pt x="41338" y="345768"/>
                      </a:cubicBezTo>
                      <a:lnTo>
                        <a:pt x="40995" y="345441"/>
                      </a:lnTo>
                      <a:lnTo>
                        <a:pt x="38939" y="346095"/>
                      </a:lnTo>
                      <a:lnTo>
                        <a:pt x="39281" y="346734"/>
                      </a:lnTo>
                      <a:cubicBezTo>
                        <a:pt x="38253" y="346734"/>
                        <a:pt x="37568" y="347061"/>
                        <a:pt x="36556" y="347061"/>
                      </a:cubicBezTo>
                      <a:cubicBezTo>
                        <a:pt x="35528" y="347388"/>
                        <a:pt x="34157" y="347388"/>
                        <a:pt x="32786" y="347715"/>
                      </a:cubicBezTo>
                      <a:lnTo>
                        <a:pt x="31432" y="346734"/>
                      </a:lnTo>
                      <a:lnTo>
                        <a:pt x="29718" y="348369"/>
                      </a:lnTo>
                      <a:lnTo>
                        <a:pt x="29718" y="348696"/>
                      </a:lnTo>
                      <a:cubicBezTo>
                        <a:pt x="28690" y="349023"/>
                        <a:pt x="26993" y="349023"/>
                        <a:pt x="25622" y="349350"/>
                      </a:cubicBezTo>
                      <a:cubicBezTo>
                        <a:pt x="20628" y="350113"/>
                        <a:pt x="15618" y="350425"/>
                        <a:pt x="10624" y="350425"/>
                      </a:cubicBezTo>
                      <a:cubicBezTo>
                        <a:pt x="7083" y="350425"/>
                        <a:pt x="3558" y="350269"/>
                        <a:pt x="16" y="350004"/>
                      </a:cubicBezTo>
                      <a:cubicBezTo>
                        <a:pt x="5418" y="350612"/>
                        <a:pt x="10836" y="350845"/>
                        <a:pt x="16156" y="350845"/>
                      </a:cubicBezTo>
                      <a:cubicBezTo>
                        <a:pt x="19241" y="350845"/>
                        <a:pt x="22276" y="350768"/>
                        <a:pt x="25279" y="350643"/>
                      </a:cubicBezTo>
                      <a:lnTo>
                        <a:pt x="25279" y="350970"/>
                      </a:lnTo>
                      <a:lnTo>
                        <a:pt x="26993" y="351624"/>
                      </a:lnTo>
                      <a:lnTo>
                        <a:pt x="26307" y="350643"/>
                      </a:lnTo>
                      <a:cubicBezTo>
                        <a:pt x="34157" y="350004"/>
                        <a:pt x="41338" y="348696"/>
                        <a:pt x="48502" y="346734"/>
                      </a:cubicBezTo>
                      <a:lnTo>
                        <a:pt x="46788" y="348369"/>
                      </a:lnTo>
                      <a:lnTo>
                        <a:pt x="50216" y="348369"/>
                      </a:lnTo>
                      <a:lnTo>
                        <a:pt x="52598" y="346095"/>
                      </a:lnTo>
                      <a:lnTo>
                        <a:pt x="54997" y="346095"/>
                      </a:lnTo>
                      <a:lnTo>
                        <a:pt x="56352" y="345114"/>
                      </a:lnTo>
                      <a:cubicBezTo>
                        <a:pt x="58408" y="344133"/>
                        <a:pt x="61133" y="343806"/>
                        <a:pt x="63190" y="342825"/>
                      </a:cubicBezTo>
                      <a:lnTo>
                        <a:pt x="63532" y="343479"/>
                      </a:lnTo>
                      <a:lnTo>
                        <a:pt x="66601" y="343479"/>
                      </a:lnTo>
                      <a:lnTo>
                        <a:pt x="68983" y="342498"/>
                      </a:lnTo>
                      <a:lnTo>
                        <a:pt x="70011" y="338261"/>
                      </a:lnTo>
                      <a:lnTo>
                        <a:pt x="70354" y="339570"/>
                      </a:lnTo>
                      <a:lnTo>
                        <a:pt x="71382" y="340224"/>
                      </a:lnTo>
                      <a:lnTo>
                        <a:pt x="72068" y="338588"/>
                      </a:lnTo>
                      <a:lnTo>
                        <a:pt x="72753" y="337296"/>
                      </a:lnTo>
                      <a:lnTo>
                        <a:pt x="73765" y="337623"/>
                      </a:lnTo>
                      <a:lnTo>
                        <a:pt x="74450" y="338588"/>
                      </a:lnTo>
                      <a:lnTo>
                        <a:pt x="75136" y="338261"/>
                      </a:lnTo>
                      <a:lnTo>
                        <a:pt x="76507" y="336642"/>
                      </a:lnTo>
                      <a:lnTo>
                        <a:pt x="78889" y="335333"/>
                      </a:lnTo>
                      <a:lnTo>
                        <a:pt x="78889" y="334352"/>
                      </a:lnTo>
                      <a:cubicBezTo>
                        <a:pt x="82300" y="333386"/>
                        <a:pt x="85727" y="331751"/>
                        <a:pt x="89138" y="330443"/>
                      </a:cubicBezTo>
                      <a:lnTo>
                        <a:pt x="88453" y="330770"/>
                      </a:lnTo>
                      <a:lnTo>
                        <a:pt x="90509" y="330770"/>
                      </a:lnTo>
                      <a:lnTo>
                        <a:pt x="89823" y="330116"/>
                      </a:lnTo>
                      <a:cubicBezTo>
                        <a:pt x="95291" y="327842"/>
                        <a:pt x="100741" y="325553"/>
                        <a:pt x="106208" y="323606"/>
                      </a:cubicBezTo>
                      <a:lnTo>
                        <a:pt x="107237" y="323933"/>
                      </a:lnTo>
                      <a:lnTo>
                        <a:pt x="110305" y="323606"/>
                      </a:lnTo>
                      <a:lnTo>
                        <a:pt x="111333" y="322297"/>
                      </a:lnTo>
                      <a:lnTo>
                        <a:pt x="114058" y="322625"/>
                      </a:lnTo>
                      <a:lnTo>
                        <a:pt x="114058" y="321970"/>
                      </a:lnTo>
                      <a:lnTo>
                        <a:pt x="113046" y="320989"/>
                      </a:lnTo>
                      <a:cubicBezTo>
                        <a:pt x="114744" y="320351"/>
                        <a:pt x="116457" y="319697"/>
                        <a:pt x="118154" y="319042"/>
                      </a:cubicBezTo>
                      <a:lnTo>
                        <a:pt x="118840" y="319042"/>
                      </a:lnTo>
                      <a:cubicBezTo>
                        <a:pt x="119525" y="318715"/>
                        <a:pt x="120553" y="318061"/>
                        <a:pt x="121239" y="318061"/>
                      </a:cubicBezTo>
                      <a:lnTo>
                        <a:pt x="121582" y="319042"/>
                      </a:lnTo>
                      <a:lnTo>
                        <a:pt x="123279" y="319042"/>
                      </a:lnTo>
                      <a:lnTo>
                        <a:pt x="124307" y="317407"/>
                      </a:lnTo>
                      <a:lnTo>
                        <a:pt x="124650" y="318715"/>
                      </a:lnTo>
                      <a:lnTo>
                        <a:pt x="124992" y="318715"/>
                      </a:lnTo>
                      <a:lnTo>
                        <a:pt x="125678" y="317407"/>
                      </a:lnTo>
                      <a:lnTo>
                        <a:pt x="126690" y="316441"/>
                      </a:lnTo>
                      <a:lnTo>
                        <a:pt x="128403" y="316441"/>
                      </a:lnTo>
                      <a:lnTo>
                        <a:pt x="130117" y="315460"/>
                      </a:lnTo>
                      <a:lnTo>
                        <a:pt x="130802" y="314152"/>
                      </a:lnTo>
                      <a:cubicBezTo>
                        <a:pt x="131814" y="313825"/>
                        <a:pt x="133185" y="312844"/>
                        <a:pt x="134213" y="312517"/>
                      </a:cubicBezTo>
                      <a:lnTo>
                        <a:pt x="133527" y="313171"/>
                      </a:lnTo>
                      <a:lnTo>
                        <a:pt x="133527" y="314806"/>
                      </a:lnTo>
                      <a:lnTo>
                        <a:pt x="134213" y="315460"/>
                      </a:lnTo>
                      <a:lnTo>
                        <a:pt x="136596" y="313825"/>
                      </a:lnTo>
                      <a:lnTo>
                        <a:pt x="136938" y="312517"/>
                      </a:lnTo>
                      <a:lnTo>
                        <a:pt x="138309" y="312190"/>
                      </a:lnTo>
                      <a:lnTo>
                        <a:pt x="138652" y="312844"/>
                      </a:lnTo>
                      <a:lnTo>
                        <a:pt x="139337" y="312190"/>
                      </a:lnTo>
                      <a:lnTo>
                        <a:pt x="140023" y="312190"/>
                      </a:lnTo>
                      <a:lnTo>
                        <a:pt x="140349" y="313171"/>
                      </a:lnTo>
                      <a:lnTo>
                        <a:pt x="140023" y="314479"/>
                      </a:lnTo>
                      <a:lnTo>
                        <a:pt x="141035" y="314479"/>
                      </a:lnTo>
                      <a:lnTo>
                        <a:pt x="142063" y="312844"/>
                      </a:lnTo>
                      <a:lnTo>
                        <a:pt x="143434" y="312844"/>
                      </a:lnTo>
                      <a:lnTo>
                        <a:pt x="144788" y="311551"/>
                      </a:lnTo>
                      <a:lnTo>
                        <a:pt x="146502" y="311551"/>
                      </a:lnTo>
                      <a:lnTo>
                        <a:pt x="148215" y="309262"/>
                      </a:lnTo>
                      <a:lnTo>
                        <a:pt x="149912" y="308280"/>
                      </a:lnTo>
                      <a:lnTo>
                        <a:pt x="151283" y="308935"/>
                      </a:lnTo>
                      <a:lnTo>
                        <a:pt x="151283" y="309916"/>
                      </a:lnTo>
                      <a:lnTo>
                        <a:pt x="149912" y="311551"/>
                      </a:lnTo>
                      <a:lnTo>
                        <a:pt x="148558" y="313825"/>
                      </a:lnTo>
                      <a:lnTo>
                        <a:pt x="148558" y="314479"/>
                      </a:lnTo>
                      <a:lnTo>
                        <a:pt x="149570" y="314479"/>
                      </a:lnTo>
                      <a:lnTo>
                        <a:pt x="151969" y="312190"/>
                      </a:lnTo>
                      <a:lnTo>
                        <a:pt x="151969" y="309262"/>
                      </a:lnTo>
                      <a:lnTo>
                        <a:pt x="152311" y="308935"/>
                      </a:lnTo>
                      <a:lnTo>
                        <a:pt x="153340" y="309916"/>
                      </a:lnTo>
                      <a:lnTo>
                        <a:pt x="154694" y="309262"/>
                      </a:lnTo>
                      <a:lnTo>
                        <a:pt x="155722" y="309589"/>
                      </a:lnTo>
                      <a:lnTo>
                        <a:pt x="157436" y="309589"/>
                      </a:lnTo>
                      <a:lnTo>
                        <a:pt x="159133" y="307642"/>
                      </a:lnTo>
                      <a:lnTo>
                        <a:pt x="159818" y="307642"/>
                      </a:lnTo>
                      <a:lnTo>
                        <a:pt x="160161" y="307953"/>
                      </a:lnTo>
                      <a:lnTo>
                        <a:pt x="160847" y="306007"/>
                      </a:lnTo>
                      <a:lnTo>
                        <a:pt x="161875" y="305025"/>
                      </a:lnTo>
                      <a:lnTo>
                        <a:pt x="162217" y="305679"/>
                      </a:lnTo>
                      <a:lnTo>
                        <a:pt x="161875" y="306661"/>
                      </a:lnTo>
                      <a:lnTo>
                        <a:pt x="161875" y="308280"/>
                      </a:lnTo>
                      <a:lnTo>
                        <a:pt x="162544" y="307953"/>
                      </a:lnTo>
                      <a:lnTo>
                        <a:pt x="163915" y="306334"/>
                      </a:lnTo>
                      <a:lnTo>
                        <a:pt x="163229" y="306007"/>
                      </a:lnTo>
                      <a:lnTo>
                        <a:pt x="164257" y="304698"/>
                      </a:lnTo>
                      <a:lnTo>
                        <a:pt x="164257" y="304044"/>
                      </a:lnTo>
                      <a:lnTo>
                        <a:pt x="161532" y="304044"/>
                      </a:lnTo>
                      <a:lnTo>
                        <a:pt x="160847" y="303406"/>
                      </a:lnTo>
                      <a:lnTo>
                        <a:pt x="163572" y="302751"/>
                      </a:lnTo>
                      <a:lnTo>
                        <a:pt x="166656" y="301116"/>
                      </a:lnTo>
                      <a:lnTo>
                        <a:pt x="170410" y="301116"/>
                      </a:lnTo>
                      <a:lnTo>
                        <a:pt x="171095" y="300135"/>
                      </a:lnTo>
                      <a:lnTo>
                        <a:pt x="171095" y="299169"/>
                      </a:lnTo>
                      <a:lnTo>
                        <a:pt x="170410" y="299169"/>
                      </a:lnTo>
                      <a:lnTo>
                        <a:pt x="171095" y="298515"/>
                      </a:lnTo>
                      <a:lnTo>
                        <a:pt x="172450" y="298188"/>
                      </a:lnTo>
                      <a:lnTo>
                        <a:pt x="173821" y="297534"/>
                      </a:lnTo>
                      <a:lnTo>
                        <a:pt x="174506" y="297534"/>
                      </a:lnTo>
                      <a:lnTo>
                        <a:pt x="175192" y="299169"/>
                      </a:lnTo>
                      <a:lnTo>
                        <a:pt x="176889" y="299169"/>
                      </a:lnTo>
                      <a:lnTo>
                        <a:pt x="177574" y="297861"/>
                      </a:lnTo>
                      <a:lnTo>
                        <a:pt x="177232" y="297534"/>
                      </a:lnTo>
                      <a:lnTo>
                        <a:pt x="178602" y="296226"/>
                      </a:lnTo>
                      <a:lnTo>
                        <a:pt x="178602" y="294606"/>
                      </a:lnTo>
                      <a:lnTo>
                        <a:pt x="179288" y="293625"/>
                      </a:lnTo>
                      <a:lnTo>
                        <a:pt x="180316" y="294606"/>
                      </a:lnTo>
                      <a:lnTo>
                        <a:pt x="180316" y="295899"/>
                      </a:lnTo>
                      <a:lnTo>
                        <a:pt x="180985" y="296553"/>
                      </a:lnTo>
                      <a:lnTo>
                        <a:pt x="183041" y="295245"/>
                      </a:lnTo>
                      <a:lnTo>
                        <a:pt x="184070" y="294279"/>
                      </a:lnTo>
                      <a:lnTo>
                        <a:pt x="185424" y="294279"/>
                      </a:lnTo>
                      <a:lnTo>
                        <a:pt x="186109" y="292644"/>
                      </a:lnTo>
                      <a:lnTo>
                        <a:pt x="186452" y="291990"/>
                      </a:lnTo>
                      <a:lnTo>
                        <a:pt x="187480" y="292971"/>
                      </a:lnTo>
                      <a:lnTo>
                        <a:pt x="189194" y="292644"/>
                      </a:lnTo>
                      <a:lnTo>
                        <a:pt x="191234" y="290043"/>
                      </a:lnTo>
                      <a:lnTo>
                        <a:pt x="191234" y="288734"/>
                      </a:lnTo>
                      <a:lnTo>
                        <a:pt x="189520" y="288734"/>
                      </a:lnTo>
                      <a:lnTo>
                        <a:pt x="189194" y="288408"/>
                      </a:lnTo>
                      <a:lnTo>
                        <a:pt x="191577" y="286772"/>
                      </a:lnTo>
                      <a:lnTo>
                        <a:pt x="193290" y="286461"/>
                      </a:lnTo>
                      <a:lnTo>
                        <a:pt x="194645" y="284825"/>
                      </a:lnTo>
                      <a:lnTo>
                        <a:pt x="195673" y="284825"/>
                      </a:lnTo>
                      <a:lnTo>
                        <a:pt x="196015" y="285479"/>
                      </a:lnTo>
                      <a:lnTo>
                        <a:pt x="198072" y="283517"/>
                      </a:lnTo>
                      <a:lnTo>
                        <a:pt x="199769" y="282536"/>
                      </a:lnTo>
                      <a:lnTo>
                        <a:pt x="200112" y="281570"/>
                      </a:lnTo>
                      <a:lnTo>
                        <a:pt x="201483" y="280916"/>
                      </a:lnTo>
                      <a:lnTo>
                        <a:pt x="201825" y="280262"/>
                      </a:lnTo>
                      <a:lnTo>
                        <a:pt x="203180" y="280262"/>
                      </a:lnTo>
                      <a:lnTo>
                        <a:pt x="203523" y="281570"/>
                      </a:lnTo>
                      <a:lnTo>
                        <a:pt x="204551" y="281897"/>
                      </a:lnTo>
                      <a:lnTo>
                        <a:pt x="204893" y="280589"/>
                      </a:lnTo>
                      <a:lnTo>
                        <a:pt x="206607" y="280589"/>
                      </a:lnTo>
                      <a:lnTo>
                        <a:pt x="207619" y="280262"/>
                      </a:lnTo>
                      <a:lnTo>
                        <a:pt x="207619" y="278954"/>
                      </a:lnTo>
                      <a:lnTo>
                        <a:pt x="209332" y="278627"/>
                      </a:lnTo>
                      <a:lnTo>
                        <a:pt x="209675" y="277661"/>
                      </a:lnTo>
                      <a:lnTo>
                        <a:pt x="210018" y="278300"/>
                      </a:lnTo>
                      <a:lnTo>
                        <a:pt x="212743" y="278627"/>
                      </a:lnTo>
                      <a:lnTo>
                        <a:pt x="213086" y="277007"/>
                      </a:lnTo>
                      <a:lnTo>
                        <a:pt x="213771" y="277007"/>
                      </a:lnTo>
                      <a:lnTo>
                        <a:pt x="213771" y="277988"/>
                      </a:lnTo>
                      <a:lnTo>
                        <a:pt x="214799" y="277988"/>
                      </a:lnTo>
                      <a:lnTo>
                        <a:pt x="215485" y="277007"/>
                      </a:lnTo>
                      <a:lnTo>
                        <a:pt x="216497" y="277988"/>
                      </a:lnTo>
                      <a:lnTo>
                        <a:pt x="217182" y="277334"/>
                      </a:lnTo>
                      <a:lnTo>
                        <a:pt x="218210" y="275045"/>
                      </a:lnTo>
                      <a:lnTo>
                        <a:pt x="217182" y="275045"/>
                      </a:lnTo>
                      <a:lnTo>
                        <a:pt x="216497" y="275372"/>
                      </a:lnTo>
                      <a:lnTo>
                        <a:pt x="216839" y="274063"/>
                      </a:lnTo>
                      <a:lnTo>
                        <a:pt x="217868" y="273425"/>
                      </a:lnTo>
                      <a:cubicBezTo>
                        <a:pt x="218210" y="274390"/>
                        <a:pt x="218553" y="275699"/>
                        <a:pt x="219581" y="276680"/>
                      </a:cubicBezTo>
                      <a:cubicBezTo>
                        <a:pt x="220593" y="277988"/>
                        <a:pt x="218553" y="280262"/>
                        <a:pt x="217182" y="281570"/>
                      </a:cubicBezTo>
                      <a:lnTo>
                        <a:pt x="216154" y="283190"/>
                      </a:lnTo>
                      <a:lnTo>
                        <a:pt x="216497" y="283844"/>
                      </a:lnTo>
                      <a:lnTo>
                        <a:pt x="218210" y="285152"/>
                      </a:lnTo>
                      <a:lnTo>
                        <a:pt x="217868" y="286772"/>
                      </a:lnTo>
                      <a:lnTo>
                        <a:pt x="216497" y="285806"/>
                      </a:lnTo>
                      <a:lnTo>
                        <a:pt x="216154" y="286461"/>
                      </a:lnTo>
                      <a:lnTo>
                        <a:pt x="216497" y="288080"/>
                      </a:lnTo>
                      <a:lnTo>
                        <a:pt x="214799" y="290043"/>
                      </a:lnTo>
                      <a:lnTo>
                        <a:pt x="213771" y="289716"/>
                      </a:lnTo>
                      <a:lnTo>
                        <a:pt x="213771" y="285806"/>
                      </a:lnTo>
                      <a:lnTo>
                        <a:pt x="213086" y="285479"/>
                      </a:lnTo>
                      <a:lnTo>
                        <a:pt x="210360" y="285806"/>
                      </a:lnTo>
                      <a:lnTo>
                        <a:pt x="206264" y="288080"/>
                      </a:lnTo>
                      <a:lnTo>
                        <a:pt x="203523" y="289716"/>
                      </a:lnTo>
                      <a:lnTo>
                        <a:pt x="203180" y="290697"/>
                      </a:lnTo>
                      <a:lnTo>
                        <a:pt x="203523" y="291662"/>
                      </a:lnTo>
                      <a:lnTo>
                        <a:pt x="203523" y="293625"/>
                      </a:lnTo>
                      <a:lnTo>
                        <a:pt x="203180" y="295245"/>
                      </a:lnTo>
                      <a:lnTo>
                        <a:pt x="202511" y="296553"/>
                      </a:lnTo>
                      <a:lnTo>
                        <a:pt x="202511" y="298188"/>
                      </a:lnTo>
                      <a:lnTo>
                        <a:pt x="203523" y="298842"/>
                      </a:lnTo>
                      <a:lnTo>
                        <a:pt x="204893" y="298515"/>
                      </a:lnTo>
                      <a:lnTo>
                        <a:pt x="205236" y="297861"/>
                      </a:lnTo>
                      <a:lnTo>
                        <a:pt x="204893" y="297207"/>
                      </a:lnTo>
                      <a:lnTo>
                        <a:pt x="204208" y="296880"/>
                      </a:lnTo>
                      <a:lnTo>
                        <a:pt x="204893" y="296226"/>
                      </a:lnTo>
                      <a:lnTo>
                        <a:pt x="206950" y="296226"/>
                      </a:lnTo>
                      <a:lnTo>
                        <a:pt x="206607" y="296880"/>
                      </a:lnTo>
                      <a:lnTo>
                        <a:pt x="207619" y="297861"/>
                      </a:lnTo>
                      <a:lnTo>
                        <a:pt x="208647" y="296553"/>
                      </a:lnTo>
                      <a:lnTo>
                        <a:pt x="209675" y="296553"/>
                      </a:lnTo>
                      <a:lnTo>
                        <a:pt x="208304" y="298188"/>
                      </a:lnTo>
                      <a:lnTo>
                        <a:pt x="208304" y="298842"/>
                      </a:lnTo>
                      <a:lnTo>
                        <a:pt x="204893" y="301443"/>
                      </a:lnTo>
                      <a:lnTo>
                        <a:pt x="204551" y="302097"/>
                      </a:lnTo>
                      <a:lnTo>
                        <a:pt x="206264" y="302751"/>
                      </a:lnTo>
                      <a:lnTo>
                        <a:pt x="206950" y="301443"/>
                      </a:lnTo>
                      <a:lnTo>
                        <a:pt x="208304" y="300462"/>
                      </a:lnTo>
                      <a:lnTo>
                        <a:pt x="208304" y="299481"/>
                      </a:lnTo>
                      <a:lnTo>
                        <a:pt x="210360" y="298188"/>
                      </a:lnTo>
                      <a:lnTo>
                        <a:pt x="210018" y="297207"/>
                      </a:lnTo>
                      <a:lnTo>
                        <a:pt x="211046" y="296553"/>
                      </a:lnTo>
                      <a:lnTo>
                        <a:pt x="211715" y="296553"/>
                      </a:lnTo>
                      <a:lnTo>
                        <a:pt x="212743" y="294606"/>
                      </a:lnTo>
                      <a:lnTo>
                        <a:pt x="213429" y="294933"/>
                      </a:lnTo>
                      <a:lnTo>
                        <a:pt x="215142" y="294606"/>
                      </a:lnTo>
                      <a:lnTo>
                        <a:pt x="216839" y="294933"/>
                      </a:lnTo>
                      <a:lnTo>
                        <a:pt x="219581" y="293298"/>
                      </a:lnTo>
                      <a:lnTo>
                        <a:pt x="218896" y="291990"/>
                      </a:lnTo>
                      <a:lnTo>
                        <a:pt x="216839" y="291335"/>
                      </a:lnTo>
                      <a:lnTo>
                        <a:pt x="218210" y="290697"/>
                      </a:lnTo>
                      <a:lnTo>
                        <a:pt x="220267" y="290697"/>
                      </a:lnTo>
                      <a:lnTo>
                        <a:pt x="221621" y="292317"/>
                      </a:lnTo>
                      <a:lnTo>
                        <a:pt x="222992" y="292317"/>
                      </a:lnTo>
                      <a:lnTo>
                        <a:pt x="224020" y="290697"/>
                      </a:lnTo>
                      <a:lnTo>
                        <a:pt x="223335" y="288734"/>
                      </a:lnTo>
                      <a:lnTo>
                        <a:pt x="221621" y="288407"/>
                      </a:lnTo>
                      <a:lnTo>
                        <a:pt x="222306" y="287426"/>
                      </a:lnTo>
                      <a:lnTo>
                        <a:pt x="223677" y="287426"/>
                      </a:lnTo>
                      <a:lnTo>
                        <a:pt x="225032" y="288080"/>
                      </a:lnTo>
                      <a:lnTo>
                        <a:pt x="226060" y="287426"/>
                      </a:lnTo>
                      <a:lnTo>
                        <a:pt x="226745" y="288407"/>
                      </a:lnTo>
                      <a:lnTo>
                        <a:pt x="227774" y="288734"/>
                      </a:lnTo>
                      <a:lnTo>
                        <a:pt x="229144" y="286772"/>
                      </a:lnTo>
                      <a:lnTo>
                        <a:pt x="228802" y="285479"/>
                      </a:lnTo>
                      <a:lnTo>
                        <a:pt x="227774" y="285152"/>
                      </a:lnTo>
                      <a:lnTo>
                        <a:pt x="227774" y="283844"/>
                      </a:lnTo>
                      <a:lnTo>
                        <a:pt x="229487" y="283844"/>
                      </a:lnTo>
                      <a:lnTo>
                        <a:pt x="231184" y="283517"/>
                      </a:lnTo>
                      <a:lnTo>
                        <a:pt x="230499" y="281570"/>
                      </a:lnTo>
                      <a:lnTo>
                        <a:pt x="229144" y="280916"/>
                      </a:lnTo>
                      <a:lnTo>
                        <a:pt x="227774" y="281570"/>
                      </a:lnTo>
                      <a:lnTo>
                        <a:pt x="229144" y="280262"/>
                      </a:lnTo>
                      <a:cubicBezTo>
                        <a:pt x="229487" y="279935"/>
                        <a:pt x="229144" y="279281"/>
                        <a:pt x="229144" y="279281"/>
                      </a:cubicBezTo>
                      <a:lnTo>
                        <a:pt x="230842" y="277661"/>
                      </a:lnTo>
                      <a:lnTo>
                        <a:pt x="231184" y="278954"/>
                      </a:lnTo>
                      <a:lnTo>
                        <a:pt x="232213" y="278954"/>
                      </a:lnTo>
                      <a:lnTo>
                        <a:pt x="233583" y="277334"/>
                      </a:lnTo>
                      <a:lnTo>
                        <a:pt x="234252" y="278300"/>
                      </a:lnTo>
                      <a:lnTo>
                        <a:pt x="235623" y="277661"/>
                      </a:lnTo>
                      <a:lnTo>
                        <a:pt x="235281" y="276680"/>
                      </a:lnTo>
                      <a:lnTo>
                        <a:pt x="233926" y="276026"/>
                      </a:lnTo>
                      <a:lnTo>
                        <a:pt x="234938" y="275045"/>
                      </a:lnTo>
                      <a:lnTo>
                        <a:pt x="235623" y="274063"/>
                      </a:lnTo>
                      <a:lnTo>
                        <a:pt x="234938" y="272771"/>
                      </a:lnTo>
                      <a:lnTo>
                        <a:pt x="233583" y="273425"/>
                      </a:lnTo>
                      <a:lnTo>
                        <a:pt x="233241" y="274063"/>
                      </a:lnTo>
                      <a:lnTo>
                        <a:pt x="232213" y="274063"/>
                      </a:lnTo>
                      <a:lnTo>
                        <a:pt x="232555" y="272444"/>
                      </a:lnTo>
                      <a:lnTo>
                        <a:pt x="231870" y="272117"/>
                      </a:lnTo>
                      <a:lnTo>
                        <a:pt x="230156" y="272444"/>
                      </a:lnTo>
                      <a:lnTo>
                        <a:pt x="229144" y="273752"/>
                      </a:lnTo>
                      <a:lnTo>
                        <a:pt x="230156" y="274390"/>
                      </a:lnTo>
                      <a:lnTo>
                        <a:pt x="229144" y="276026"/>
                      </a:lnTo>
                      <a:lnTo>
                        <a:pt x="228459" y="275699"/>
                      </a:lnTo>
                      <a:lnTo>
                        <a:pt x="228116" y="277007"/>
                      </a:lnTo>
                      <a:lnTo>
                        <a:pt x="226745" y="276680"/>
                      </a:lnTo>
                      <a:lnTo>
                        <a:pt x="225717" y="277334"/>
                      </a:lnTo>
                      <a:lnTo>
                        <a:pt x="226403" y="278300"/>
                      </a:lnTo>
                      <a:lnTo>
                        <a:pt x="228459" y="280262"/>
                      </a:lnTo>
                      <a:lnTo>
                        <a:pt x="225717" y="282536"/>
                      </a:lnTo>
                      <a:lnTo>
                        <a:pt x="225717" y="281570"/>
                      </a:lnTo>
                      <a:lnTo>
                        <a:pt x="224020" y="280262"/>
                      </a:lnTo>
                      <a:lnTo>
                        <a:pt x="223335" y="280916"/>
                      </a:lnTo>
                      <a:lnTo>
                        <a:pt x="223677" y="282224"/>
                      </a:lnTo>
                      <a:lnTo>
                        <a:pt x="223335" y="283844"/>
                      </a:lnTo>
                      <a:lnTo>
                        <a:pt x="222306" y="283517"/>
                      </a:lnTo>
                      <a:lnTo>
                        <a:pt x="221621" y="283844"/>
                      </a:lnTo>
                      <a:lnTo>
                        <a:pt x="220593" y="285479"/>
                      </a:lnTo>
                      <a:lnTo>
                        <a:pt x="219238" y="285806"/>
                      </a:lnTo>
                      <a:lnTo>
                        <a:pt x="219238" y="284825"/>
                      </a:lnTo>
                      <a:lnTo>
                        <a:pt x="220267" y="283844"/>
                      </a:lnTo>
                      <a:lnTo>
                        <a:pt x="220267" y="282224"/>
                      </a:lnTo>
                      <a:lnTo>
                        <a:pt x="218896" y="281570"/>
                      </a:lnTo>
                      <a:lnTo>
                        <a:pt x="218210" y="281570"/>
                      </a:lnTo>
                      <a:cubicBezTo>
                        <a:pt x="218896" y="280262"/>
                        <a:pt x="219924" y="278954"/>
                        <a:pt x="221278" y="277988"/>
                      </a:cubicBezTo>
                      <a:lnTo>
                        <a:pt x="221278" y="277334"/>
                      </a:lnTo>
                      <a:cubicBezTo>
                        <a:pt x="220267" y="275699"/>
                        <a:pt x="219924" y="274063"/>
                        <a:pt x="219238" y="272444"/>
                      </a:cubicBezTo>
                      <a:lnTo>
                        <a:pt x="219924" y="272444"/>
                      </a:lnTo>
                      <a:lnTo>
                        <a:pt x="220593" y="273098"/>
                      </a:lnTo>
                      <a:lnTo>
                        <a:pt x="220936" y="272444"/>
                      </a:lnTo>
                      <a:lnTo>
                        <a:pt x="220267" y="271135"/>
                      </a:lnTo>
                      <a:lnTo>
                        <a:pt x="218896" y="270808"/>
                      </a:lnTo>
                      <a:lnTo>
                        <a:pt x="219924" y="270481"/>
                      </a:lnTo>
                      <a:lnTo>
                        <a:pt x="221621" y="270808"/>
                      </a:lnTo>
                      <a:lnTo>
                        <a:pt x="223677" y="268861"/>
                      </a:lnTo>
                      <a:lnTo>
                        <a:pt x="225717" y="268861"/>
                      </a:lnTo>
                      <a:lnTo>
                        <a:pt x="227431" y="267226"/>
                      </a:lnTo>
                      <a:lnTo>
                        <a:pt x="228802" y="266899"/>
                      </a:lnTo>
                      <a:lnTo>
                        <a:pt x="230842" y="264625"/>
                      </a:lnTo>
                      <a:lnTo>
                        <a:pt x="230842" y="262336"/>
                      </a:lnTo>
                      <a:lnTo>
                        <a:pt x="230156" y="261355"/>
                      </a:lnTo>
                      <a:lnTo>
                        <a:pt x="229814" y="261355"/>
                      </a:lnTo>
                      <a:lnTo>
                        <a:pt x="228802" y="259408"/>
                      </a:lnTo>
                      <a:lnTo>
                        <a:pt x="227774" y="259081"/>
                      </a:lnTo>
                      <a:lnTo>
                        <a:pt x="225375" y="259081"/>
                      </a:lnTo>
                      <a:lnTo>
                        <a:pt x="225717" y="257445"/>
                      </a:lnTo>
                      <a:lnTo>
                        <a:pt x="225717" y="255826"/>
                      </a:lnTo>
                      <a:lnTo>
                        <a:pt x="228459" y="254844"/>
                      </a:lnTo>
                      <a:lnTo>
                        <a:pt x="228802" y="254190"/>
                      </a:lnTo>
                      <a:lnTo>
                        <a:pt x="230156" y="253863"/>
                      </a:lnTo>
                      <a:lnTo>
                        <a:pt x="230499" y="252555"/>
                      </a:lnTo>
                      <a:lnTo>
                        <a:pt x="230156" y="252555"/>
                      </a:lnTo>
                      <a:lnTo>
                        <a:pt x="230842" y="251589"/>
                      </a:lnTo>
                      <a:lnTo>
                        <a:pt x="232555" y="252244"/>
                      </a:lnTo>
                      <a:lnTo>
                        <a:pt x="235281" y="250608"/>
                      </a:lnTo>
                      <a:lnTo>
                        <a:pt x="236994" y="251916"/>
                      </a:lnTo>
                      <a:lnTo>
                        <a:pt x="239034" y="250608"/>
                      </a:lnTo>
                      <a:lnTo>
                        <a:pt x="238691" y="251916"/>
                      </a:lnTo>
                      <a:lnTo>
                        <a:pt x="239034" y="252555"/>
                      </a:lnTo>
                      <a:lnTo>
                        <a:pt x="240405" y="252555"/>
                      </a:lnTo>
                      <a:lnTo>
                        <a:pt x="242461" y="250608"/>
                      </a:lnTo>
                      <a:lnTo>
                        <a:pt x="242119" y="249627"/>
                      </a:lnTo>
                      <a:lnTo>
                        <a:pt x="241090" y="249300"/>
                      </a:lnTo>
                      <a:lnTo>
                        <a:pt x="240748" y="248646"/>
                      </a:lnTo>
                      <a:lnTo>
                        <a:pt x="241433" y="248007"/>
                      </a:lnTo>
                      <a:lnTo>
                        <a:pt x="243473" y="248973"/>
                      </a:lnTo>
                      <a:lnTo>
                        <a:pt x="246900" y="248007"/>
                      </a:lnTo>
                      <a:lnTo>
                        <a:pt x="247569" y="245718"/>
                      </a:lnTo>
                      <a:lnTo>
                        <a:pt x="246900" y="243444"/>
                      </a:lnTo>
                      <a:lnTo>
                        <a:pt x="244159" y="241809"/>
                      </a:lnTo>
                      <a:lnTo>
                        <a:pt x="243016" y="241809"/>
                      </a:lnTo>
                      <a:lnTo>
                        <a:pt x="243473" y="241482"/>
                      </a:lnTo>
                      <a:lnTo>
                        <a:pt x="245872" y="241482"/>
                      </a:lnTo>
                      <a:lnTo>
                        <a:pt x="247243" y="242790"/>
                      </a:lnTo>
                      <a:lnTo>
                        <a:pt x="249626" y="242790"/>
                      </a:lnTo>
                      <a:lnTo>
                        <a:pt x="251339" y="241154"/>
                      </a:lnTo>
                      <a:lnTo>
                        <a:pt x="251339" y="239846"/>
                      </a:lnTo>
                      <a:lnTo>
                        <a:pt x="255778" y="237899"/>
                      </a:lnTo>
                      <a:lnTo>
                        <a:pt x="257818" y="235937"/>
                      </a:lnTo>
                      <a:lnTo>
                        <a:pt x="259874" y="235937"/>
                      </a:lnTo>
                      <a:lnTo>
                        <a:pt x="260886" y="234971"/>
                      </a:lnTo>
                      <a:lnTo>
                        <a:pt x="260886" y="233663"/>
                      </a:lnTo>
                      <a:lnTo>
                        <a:pt x="264656" y="231062"/>
                      </a:lnTo>
                      <a:lnTo>
                        <a:pt x="268067" y="230408"/>
                      </a:lnTo>
                      <a:lnTo>
                        <a:pt x="271820" y="227137"/>
                      </a:lnTo>
                      <a:lnTo>
                        <a:pt x="274888" y="226826"/>
                      </a:lnTo>
                      <a:lnTo>
                        <a:pt x="277973" y="223228"/>
                      </a:lnTo>
                      <a:lnTo>
                        <a:pt x="276602" y="225518"/>
                      </a:lnTo>
                      <a:lnTo>
                        <a:pt x="276602" y="227792"/>
                      </a:lnTo>
                      <a:lnTo>
                        <a:pt x="277630" y="228119"/>
                      </a:lnTo>
                      <a:lnTo>
                        <a:pt x="278658" y="228446"/>
                      </a:lnTo>
                      <a:lnTo>
                        <a:pt x="279327" y="229427"/>
                      </a:lnTo>
                      <a:lnTo>
                        <a:pt x="281726" y="226826"/>
                      </a:lnTo>
                      <a:lnTo>
                        <a:pt x="283424" y="226172"/>
                      </a:lnTo>
                      <a:lnTo>
                        <a:pt x="287193" y="224864"/>
                      </a:lnTo>
                      <a:lnTo>
                        <a:pt x="288548" y="223555"/>
                      </a:lnTo>
                      <a:lnTo>
                        <a:pt x="287863" y="225518"/>
                      </a:lnTo>
                      <a:lnTo>
                        <a:pt x="284794" y="227137"/>
                      </a:lnTo>
                      <a:lnTo>
                        <a:pt x="282755" y="227137"/>
                      </a:lnTo>
                      <a:lnTo>
                        <a:pt x="278316" y="231374"/>
                      </a:lnTo>
                      <a:lnTo>
                        <a:pt x="277973" y="233009"/>
                      </a:lnTo>
                      <a:lnTo>
                        <a:pt x="280013" y="235937"/>
                      </a:lnTo>
                      <a:lnTo>
                        <a:pt x="280356" y="237899"/>
                      </a:lnTo>
                      <a:lnTo>
                        <a:pt x="278316" y="236591"/>
                      </a:lnTo>
                      <a:lnTo>
                        <a:pt x="276602" y="236591"/>
                      </a:lnTo>
                      <a:lnTo>
                        <a:pt x="275574" y="236918"/>
                      </a:lnTo>
                      <a:lnTo>
                        <a:pt x="274546" y="236918"/>
                      </a:lnTo>
                      <a:lnTo>
                        <a:pt x="272848" y="235937"/>
                      </a:lnTo>
                      <a:lnTo>
                        <a:pt x="272506" y="233336"/>
                      </a:lnTo>
                      <a:lnTo>
                        <a:pt x="269438" y="234644"/>
                      </a:lnTo>
                      <a:lnTo>
                        <a:pt x="267724" y="234644"/>
                      </a:lnTo>
                      <a:lnTo>
                        <a:pt x="264999" y="236264"/>
                      </a:lnTo>
                      <a:lnTo>
                        <a:pt x="262600" y="236264"/>
                      </a:lnTo>
                      <a:lnTo>
                        <a:pt x="260886" y="237899"/>
                      </a:lnTo>
                      <a:lnTo>
                        <a:pt x="260886" y="239535"/>
                      </a:lnTo>
                      <a:lnTo>
                        <a:pt x="261229" y="240173"/>
                      </a:lnTo>
                      <a:lnTo>
                        <a:pt x="259532" y="243117"/>
                      </a:lnTo>
                      <a:lnTo>
                        <a:pt x="257475" y="244410"/>
                      </a:lnTo>
                      <a:lnTo>
                        <a:pt x="256447" y="246699"/>
                      </a:lnTo>
                      <a:lnTo>
                        <a:pt x="250996" y="251262"/>
                      </a:lnTo>
                      <a:lnTo>
                        <a:pt x="249626" y="252882"/>
                      </a:lnTo>
                      <a:lnTo>
                        <a:pt x="249626" y="254190"/>
                      </a:lnTo>
                      <a:lnTo>
                        <a:pt x="251339" y="256480"/>
                      </a:lnTo>
                      <a:lnTo>
                        <a:pt x="252351" y="255499"/>
                      </a:lnTo>
                      <a:lnTo>
                        <a:pt x="253036" y="255499"/>
                      </a:lnTo>
                      <a:lnTo>
                        <a:pt x="254750" y="254190"/>
                      </a:lnTo>
                      <a:lnTo>
                        <a:pt x="256121" y="254517"/>
                      </a:lnTo>
                      <a:lnTo>
                        <a:pt x="256121" y="255499"/>
                      </a:lnTo>
                      <a:lnTo>
                        <a:pt x="252694" y="257772"/>
                      </a:lnTo>
                      <a:lnTo>
                        <a:pt x="251339" y="257772"/>
                      </a:lnTo>
                      <a:lnTo>
                        <a:pt x="250654" y="259408"/>
                      </a:lnTo>
                      <a:lnTo>
                        <a:pt x="248940" y="258754"/>
                      </a:lnTo>
                      <a:lnTo>
                        <a:pt x="247569" y="258754"/>
                      </a:lnTo>
                      <a:lnTo>
                        <a:pt x="246215" y="259081"/>
                      </a:lnTo>
                      <a:lnTo>
                        <a:pt x="246215" y="260716"/>
                      </a:lnTo>
                      <a:lnTo>
                        <a:pt x="245187" y="260389"/>
                      </a:lnTo>
                      <a:lnTo>
                        <a:pt x="243473" y="260716"/>
                      </a:lnTo>
                      <a:lnTo>
                        <a:pt x="243473" y="262663"/>
                      </a:lnTo>
                      <a:lnTo>
                        <a:pt x="245872" y="265591"/>
                      </a:lnTo>
                      <a:lnTo>
                        <a:pt x="246900" y="265264"/>
                      </a:lnTo>
                      <a:lnTo>
                        <a:pt x="247569" y="263971"/>
                      </a:lnTo>
                      <a:lnTo>
                        <a:pt x="248597" y="265264"/>
                      </a:lnTo>
                      <a:lnTo>
                        <a:pt x="249283" y="262990"/>
                      </a:lnTo>
                      <a:lnTo>
                        <a:pt x="250654" y="262990"/>
                      </a:lnTo>
                      <a:lnTo>
                        <a:pt x="250654" y="264625"/>
                      </a:lnTo>
                      <a:lnTo>
                        <a:pt x="252008" y="263971"/>
                      </a:lnTo>
                      <a:lnTo>
                        <a:pt x="252351" y="262663"/>
                      </a:lnTo>
                      <a:lnTo>
                        <a:pt x="253379" y="262009"/>
                      </a:lnTo>
                      <a:lnTo>
                        <a:pt x="255435" y="260716"/>
                      </a:lnTo>
                      <a:lnTo>
                        <a:pt x="255435" y="258754"/>
                      </a:lnTo>
                      <a:lnTo>
                        <a:pt x="256447" y="257445"/>
                      </a:lnTo>
                      <a:lnTo>
                        <a:pt x="256447" y="258100"/>
                      </a:lnTo>
                      <a:lnTo>
                        <a:pt x="255778" y="259081"/>
                      </a:lnTo>
                      <a:lnTo>
                        <a:pt x="256447" y="260389"/>
                      </a:lnTo>
                      <a:lnTo>
                        <a:pt x="258503" y="260389"/>
                      </a:lnTo>
                      <a:lnTo>
                        <a:pt x="261572" y="258100"/>
                      </a:lnTo>
                      <a:lnTo>
                        <a:pt x="263971" y="258100"/>
                      </a:lnTo>
                      <a:lnTo>
                        <a:pt x="264313" y="259408"/>
                      </a:lnTo>
                      <a:lnTo>
                        <a:pt x="265325" y="258754"/>
                      </a:lnTo>
                      <a:lnTo>
                        <a:pt x="266353" y="255499"/>
                      </a:lnTo>
                      <a:lnTo>
                        <a:pt x="268410" y="254190"/>
                      </a:lnTo>
                      <a:lnTo>
                        <a:pt x="269438" y="254190"/>
                      </a:lnTo>
                      <a:lnTo>
                        <a:pt x="267039" y="256480"/>
                      </a:lnTo>
                      <a:lnTo>
                        <a:pt x="267039" y="257772"/>
                      </a:lnTo>
                      <a:lnTo>
                        <a:pt x="268410" y="257118"/>
                      </a:lnTo>
                      <a:lnTo>
                        <a:pt x="270449" y="254517"/>
                      </a:lnTo>
                      <a:lnTo>
                        <a:pt x="271820" y="251589"/>
                      </a:lnTo>
                      <a:lnTo>
                        <a:pt x="273191" y="250935"/>
                      </a:lnTo>
                      <a:lnTo>
                        <a:pt x="273191" y="252244"/>
                      </a:lnTo>
                      <a:lnTo>
                        <a:pt x="271820" y="254190"/>
                      </a:lnTo>
                      <a:lnTo>
                        <a:pt x="271820" y="254844"/>
                      </a:lnTo>
                      <a:lnTo>
                        <a:pt x="273877" y="252882"/>
                      </a:lnTo>
                      <a:lnTo>
                        <a:pt x="274888" y="254190"/>
                      </a:lnTo>
                      <a:lnTo>
                        <a:pt x="274888" y="255499"/>
                      </a:lnTo>
                      <a:lnTo>
                        <a:pt x="276945" y="255826"/>
                      </a:lnTo>
                      <a:lnTo>
                        <a:pt x="277973" y="256480"/>
                      </a:lnTo>
                      <a:lnTo>
                        <a:pt x="278985" y="255499"/>
                      </a:lnTo>
                      <a:lnTo>
                        <a:pt x="280013" y="253209"/>
                      </a:lnTo>
                      <a:lnTo>
                        <a:pt x="282412" y="252882"/>
                      </a:lnTo>
                      <a:lnTo>
                        <a:pt x="284109" y="251589"/>
                      </a:lnTo>
                      <a:lnTo>
                        <a:pt x="283097" y="251262"/>
                      </a:lnTo>
                      <a:lnTo>
                        <a:pt x="283424" y="249300"/>
                      </a:lnTo>
                      <a:lnTo>
                        <a:pt x="286851" y="248007"/>
                      </a:lnTo>
                      <a:lnTo>
                        <a:pt x="287193" y="246699"/>
                      </a:lnTo>
                      <a:lnTo>
                        <a:pt x="287193" y="245064"/>
                      </a:lnTo>
                      <a:lnTo>
                        <a:pt x="285480" y="245718"/>
                      </a:lnTo>
                      <a:lnTo>
                        <a:pt x="284109" y="244737"/>
                      </a:lnTo>
                      <a:lnTo>
                        <a:pt x="282069" y="244410"/>
                      </a:lnTo>
                      <a:lnTo>
                        <a:pt x="283097" y="243117"/>
                      </a:lnTo>
                      <a:lnTo>
                        <a:pt x="284794" y="243117"/>
                      </a:lnTo>
                      <a:lnTo>
                        <a:pt x="285823" y="243444"/>
                      </a:lnTo>
                      <a:lnTo>
                        <a:pt x="286851" y="242463"/>
                      </a:lnTo>
                      <a:lnTo>
                        <a:pt x="286851" y="240827"/>
                      </a:lnTo>
                      <a:lnTo>
                        <a:pt x="285137" y="241482"/>
                      </a:lnTo>
                      <a:lnTo>
                        <a:pt x="283424" y="239846"/>
                      </a:lnTo>
                      <a:lnTo>
                        <a:pt x="283424" y="238554"/>
                      </a:lnTo>
                      <a:lnTo>
                        <a:pt x="285823" y="238226"/>
                      </a:lnTo>
                      <a:lnTo>
                        <a:pt x="287193" y="237899"/>
                      </a:lnTo>
                      <a:lnTo>
                        <a:pt x="288205" y="238226"/>
                      </a:lnTo>
                      <a:lnTo>
                        <a:pt x="288548" y="237572"/>
                      </a:lnTo>
                      <a:lnTo>
                        <a:pt x="287536" y="235298"/>
                      </a:lnTo>
                      <a:lnTo>
                        <a:pt x="290604" y="234317"/>
                      </a:lnTo>
                      <a:lnTo>
                        <a:pt x="292302" y="235298"/>
                      </a:lnTo>
                      <a:lnTo>
                        <a:pt x="293672" y="234971"/>
                      </a:lnTo>
                      <a:lnTo>
                        <a:pt x="295729" y="234971"/>
                      </a:lnTo>
                      <a:lnTo>
                        <a:pt x="292302" y="237572"/>
                      </a:lnTo>
                      <a:lnTo>
                        <a:pt x="292302" y="239208"/>
                      </a:lnTo>
                      <a:lnTo>
                        <a:pt x="292644" y="241809"/>
                      </a:lnTo>
                      <a:lnTo>
                        <a:pt x="293672" y="241809"/>
                      </a:lnTo>
                      <a:lnTo>
                        <a:pt x="295043" y="238554"/>
                      </a:lnTo>
                      <a:lnTo>
                        <a:pt x="296071" y="237899"/>
                      </a:lnTo>
                      <a:lnTo>
                        <a:pt x="297083" y="237899"/>
                      </a:lnTo>
                      <a:lnTo>
                        <a:pt x="296740" y="239208"/>
                      </a:lnTo>
                      <a:lnTo>
                        <a:pt x="295729" y="240173"/>
                      </a:lnTo>
                      <a:lnTo>
                        <a:pt x="296071" y="241482"/>
                      </a:lnTo>
                      <a:lnTo>
                        <a:pt x="298454" y="239846"/>
                      </a:lnTo>
                      <a:lnTo>
                        <a:pt x="298797" y="238554"/>
                      </a:lnTo>
                      <a:lnTo>
                        <a:pt x="300168" y="239846"/>
                      </a:lnTo>
                      <a:lnTo>
                        <a:pt x="301865" y="238554"/>
                      </a:lnTo>
                      <a:lnTo>
                        <a:pt x="302550" y="238554"/>
                      </a:lnTo>
                      <a:lnTo>
                        <a:pt x="304264" y="237572"/>
                      </a:lnTo>
                      <a:lnTo>
                        <a:pt x="306304" y="236918"/>
                      </a:lnTo>
                      <a:lnTo>
                        <a:pt x="308017" y="237572"/>
                      </a:lnTo>
                      <a:lnTo>
                        <a:pt x="307675" y="238226"/>
                      </a:lnTo>
                      <a:lnTo>
                        <a:pt x="305618" y="238226"/>
                      </a:lnTo>
                      <a:lnTo>
                        <a:pt x="303578" y="240173"/>
                      </a:lnTo>
                      <a:lnTo>
                        <a:pt x="304949" y="240173"/>
                      </a:lnTo>
                      <a:lnTo>
                        <a:pt x="303921" y="241482"/>
                      </a:lnTo>
                      <a:lnTo>
                        <a:pt x="304949" y="242463"/>
                      </a:lnTo>
                      <a:lnTo>
                        <a:pt x="308360" y="243117"/>
                      </a:lnTo>
                      <a:lnTo>
                        <a:pt x="309388" y="244410"/>
                      </a:lnTo>
                      <a:lnTo>
                        <a:pt x="309388" y="245064"/>
                      </a:lnTo>
                      <a:lnTo>
                        <a:pt x="307332" y="243444"/>
                      </a:lnTo>
                      <a:lnTo>
                        <a:pt x="304949" y="243117"/>
                      </a:lnTo>
                      <a:lnTo>
                        <a:pt x="303236" y="244082"/>
                      </a:lnTo>
                      <a:lnTo>
                        <a:pt x="303236" y="245718"/>
                      </a:lnTo>
                      <a:lnTo>
                        <a:pt x="304264" y="246045"/>
                      </a:lnTo>
                      <a:lnTo>
                        <a:pt x="305961" y="245064"/>
                      </a:lnTo>
                      <a:lnTo>
                        <a:pt x="307332" y="246372"/>
                      </a:lnTo>
                      <a:lnTo>
                        <a:pt x="306647" y="246699"/>
                      </a:lnTo>
                      <a:lnTo>
                        <a:pt x="304264" y="246699"/>
                      </a:lnTo>
                      <a:lnTo>
                        <a:pt x="304264" y="248007"/>
                      </a:lnTo>
                      <a:lnTo>
                        <a:pt x="306989" y="248973"/>
                      </a:lnTo>
                      <a:lnTo>
                        <a:pt x="307675" y="249954"/>
                      </a:lnTo>
                      <a:lnTo>
                        <a:pt x="306647" y="250608"/>
                      </a:lnTo>
                      <a:lnTo>
                        <a:pt x="305292" y="250935"/>
                      </a:lnTo>
                      <a:lnTo>
                        <a:pt x="305292" y="251589"/>
                      </a:lnTo>
                      <a:lnTo>
                        <a:pt x="306989" y="251589"/>
                      </a:lnTo>
                      <a:lnTo>
                        <a:pt x="308703" y="250935"/>
                      </a:lnTo>
                      <a:lnTo>
                        <a:pt x="310400" y="252244"/>
                      </a:lnTo>
                      <a:lnTo>
                        <a:pt x="312114" y="252882"/>
                      </a:lnTo>
                      <a:lnTo>
                        <a:pt x="314496" y="252244"/>
                      </a:lnTo>
                      <a:lnTo>
                        <a:pt x="315524" y="253209"/>
                      </a:lnTo>
                      <a:lnTo>
                        <a:pt x="315524" y="254190"/>
                      </a:lnTo>
                      <a:lnTo>
                        <a:pt x="314170" y="254844"/>
                      </a:lnTo>
                      <a:lnTo>
                        <a:pt x="314496" y="256153"/>
                      </a:lnTo>
                      <a:lnTo>
                        <a:pt x="315524" y="256480"/>
                      </a:lnTo>
                      <a:lnTo>
                        <a:pt x="315867" y="257772"/>
                      </a:lnTo>
                      <a:lnTo>
                        <a:pt x="317238" y="258100"/>
                      </a:lnTo>
                      <a:lnTo>
                        <a:pt x="318609" y="256791"/>
                      </a:lnTo>
                      <a:lnTo>
                        <a:pt x="317923" y="255826"/>
                      </a:lnTo>
                      <a:lnTo>
                        <a:pt x="318609" y="255172"/>
                      </a:lnTo>
                      <a:lnTo>
                        <a:pt x="320649" y="255172"/>
                      </a:lnTo>
                      <a:lnTo>
                        <a:pt x="319278" y="256791"/>
                      </a:lnTo>
                      <a:lnTo>
                        <a:pt x="319278" y="257772"/>
                      </a:lnTo>
                      <a:lnTo>
                        <a:pt x="316895" y="260389"/>
                      </a:lnTo>
                      <a:lnTo>
                        <a:pt x="317303" y="260778"/>
                      </a:lnTo>
                      <a:lnTo>
                        <a:pt x="316210" y="261028"/>
                      </a:lnTo>
                      <a:lnTo>
                        <a:pt x="316895" y="262336"/>
                      </a:lnTo>
                      <a:lnTo>
                        <a:pt x="321334" y="263317"/>
                      </a:lnTo>
                      <a:lnTo>
                        <a:pt x="322705" y="262663"/>
                      </a:lnTo>
                      <a:lnTo>
                        <a:pt x="324060" y="263317"/>
                      </a:lnTo>
                      <a:lnTo>
                        <a:pt x="328156" y="263317"/>
                      </a:lnTo>
                      <a:lnTo>
                        <a:pt x="330212" y="262663"/>
                      </a:lnTo>
                      <a:lnTo>
                        <a:pt x="331240" y="263317"/>
                      </a:lnTo>
                      <a:lnTo>
                        <a:pt x="331240" y="264298"/>
                      </a:lnTo>
                      <a:lnTo>
                        <a:pt x="332595" y="264298"/>
                      </a:lnTo>
                      <a:lnTo>
                        <a:pt x="333623" y="265591"/>
                      </a:lnTo>
                      <a:lnTo>
                        <a:pt x="334994" y="266572"/>
                      </a:lnTo>
                      <a:lnTo>
                        <a:pt x="335336" y="267553"/>
                      </a:lnTo>
                      <a:lnTo>
                        <a:pt x="337034" y="267553"/>
                      </a:lnTo>
                      <a:lnTo>
                        <a:pt x="339775" y="266572"/>
                      </a:lnTo>
                      <a:lnTo>
                        <a:pt x="340118" y="265918"/>
                      </a:lnTo>
                      <a:lnTo>
                        <a:pt x="341146" y="266572"/>
                      </a:lnTo>
                      <a:lnTo>
                        <a:pt x="341146" y="267553"/>
                      </a:lnTo>
                      <a:lnTo>
                        <a:pt x="339775" y="268861"/>
                      </a:lnTo>
                      <a:lnTo>
                        <a:pt x="338062" y="269189"/>
                      </a:lnTo>
                      <a:lnTo>
                        <a:pt x="338405" y="270154"/>
                      </a:lnTo>
                      <a:lnTo>
                        <a:pt x="341146" y="270808"/>
                      </a:lnTo>
                      <a:lnTo>
                        <a:pt x="341473" y="272444"/>
                      </a:lnTo>
                      <a:lnTo>
                        <a:pt x="342844" y="273752"/>
                      </a:lnTo>
                      <a:lnTo>
                        <a:pt x="345585" y="274717"/>
                      </a:lnTo>
                      <a:lnTo>
                        <a:pt x="348996" y="273752"/>
                      </a:lnTo>
                      <a:lnTo>
                        <a:pt x="350351" y="273425"/>
                      </a:lnTo>
                      <a:lnTo>
                        <a:pt x="350693" y="274063"/>
                      </a:lnTo>
                      <a:lnTo>
                        <a:pt x="352064" y="273098"/>
                      </a:lnTo>
                      <a:lnTo>
                        <a:pt x="354790" y="271462"/>
                      </a:lnTo>
                      <a:lnTo>
                        <a:pt x="355475" y="271462"/>
                      </a:lnTo>
                      <a:lnTo>
                        <a:pt x="354790" y="272444"/>
                      </a:lnTo>
                      <a:lnTo>
                        <a:pt x="353092" y="273752"/>
                      </a:lnTo>
                      <a:lnTo>
                        <a:pt x="352407" y="277007"/>
                      </a:lnTo>
                      <a:lnTo>
                        <a:pt x="351721" y="278954"/>
                      </a:lnTo>
                      <a:lnTo>
                        <a:pt x="350351" y="278954"/>
                      </a:lnTo>
                      <a:lnTo>
                        <a:pt x="348311" y="277988"/>
                      </a:lnTo>
                      <a:lnTo>
                        <a:pt x="347282" y="278300"/>
                      </a:lnTo>
                      <a:lnTo>
                        <a:pt x="348653" y="280262"/>
                      </a:lnTo>
                      <a:lnTo>
                        <a:pt x="348996" y="281897"/>
                      </a:lnTo>
                      <a:lnTo>
                        <a:pt x="350351" y="282863"/>
                      </a:lnTo>
                      <a:lnTo>
                        <a:pt x="352064" y="282224"/>
                      </a:lnTo>
                      <a:lnTo>
                        <a:pt x="353435" y="282863"/>
                      </a:lnTo>
                      <a:lnTo>
                        <a:pt x="353092" y="283844"/>
                      </a:lnTo>
                      <a:lnTo>
                        <a:pt x="351721" y="283844"/>
                      </a:lnTo>
                      <a:lnTo>
                        <a:pt x="351721" y="284825"/>
                      </a:lnTo>
                      <a:lnTo>
                        <a:pt x="354463" y="287099"/>
                      </a:lnTo>
                      <a:lnTo>
                        <a:pt x="355132" y="286772"/>
                      </a:lnTo>
                      <a:lnTo>
                        <a:pt x="357189" y="287099"/>
                      </a:lnTo>
                      <a:lnTo>
                        <a:pt x="358217" y="285479"/>
                      </a:lnTo>
                      <a:lnTo>
                        <a:pt x="360257" y="281897"/>
                      </a:lnTo>
                      <a:lnTo>
                        <a:pt x="359571" y="284825"/>
                      </a:lnTo>
                      <a:lnTo>
                        <a:pt x="359571" y="286772"/>
                      </a:lnTo>
                      <a:lnTo>
                        <a:pt x="358902" y="288080"/>
                      </a:lnTo>
                      <a:lnTo>
                        <a:pt x="358217" y="288407"/>
                      </a:lnTo>
                      <a:lnTo>
                        <a:pt x="356846" y="290043"/>
                      </a:lnTo>
                      <a:lnTo>
                        <a:pt x="357189" y="291335"/>
                      </a:lnTo>
                      <a:lnTo>
                        <a:pt x="358559" y="291990"/>
                      </a:lnTo>
                      <a:lnTo>
                        <a:pt x="357874" y="292971"/>
                      </a:lnTo>
                      <a:lnTo>
                        <a:pt x="357874" y="296880"/>
                      </a:lnTo>
                      <a:lnTo>
                        <a:pt x="358559" y="297861"/>
                      </a:lnTo>
                      <a:lnTo>
                        <a:pt x="359914" y="297861"/>
                      </a:lnTo>
                      <a:lnTo>
                        <a:pt x="359571" y="299481"/>
                      </a:lnTo>
                      <a:lnTo>
                        <a:pt x="359914" y="301116"/>
                      </a:lnTo>
                      <a:lnTo>
                        <a:pt x="362998" y="304044"/>
                      </a:lnTo>
                      <a:lnTo>
                        <a:pt x="363667" y="304371"/>
                      </a:lnTo>
                      <a:lnTo>
                        <a:pt x="363667" y="305025"/>
                      </a:lnTo>
                      <a:lnTo>
                        <a:pt x="364696" y="304371"/>
                      </a:lnTo>
                      <a:lnTo>
                        <a:pt x="365381" y="305679"/>
                      </a:lnTo>
                      <a:lnTo>
                        <a:pt x="366752" y="305025"/>
                      </a:lnTo>
                      <a:lnTo>
                        <a:pt x="366409" y="304371"/>
                      </a:lnTo>
                      <a:lnTo>
                        <a:pt x="366752" y="303406"/>
                      </a:lnTo>
                      <a:lnTo>
                        <a:pt x="367437" y="304371"/>
                      </a:lnTo>
                      <a:lnTo>
                        <a:pt x="368792" y="304698"/>
                      </a:lnTo>
                      <a:lnTo>
                        <a:pt x="369820" y="303406"/>
                      </a:lnTo>
                      <a:lnTo>
                        <a:pt x="368449" y="301116"/>
                      </a:lnTo>
                      <a:lnTo>
                        <a:pt x="367437" y="301116"/>
                      </a:lnTo>
                      <a:lnTo>
                        <a:pt x="366752" y="301443"/>
                      </a:lnTo>
                      <a:lnTo>
                        <a:pt x="366409" y="301116"/>
                      </a:lnTo>
                      <a:lnTo>
                        <a:pt x="367437" y="299481"/>
                      </a:lnTo>
                      <a:lnTo>
                        <a:pt x="367437" y="298188"/>
                      </a:lnTo>
                      <a:lnTo>
                        <a:pt x="367095" y="296880"/>
                      </a:lnTo>
                      <a:lnTo>
                        <a:pt x="365724" y="296553"/>
                      </a:lnTo>
                      <a:lnTo>
                        <a:pt x="365724" y="295899"/>
                      </a:lnTo>
                      <a:lnTo>
                        <a:pt x="366752" y="294933"/>
                      </a:lnTo>
                      <a:lnTo>
                        <a:pt x="367095" y="292971"/>
                      </a:lnTo>
                      <a:lnTo>
                        <a:pt x="368449" y="292971"/>
                      </a:lnTo>
                      <a:lnTo>
                        <a:pt x="368449" y="294606"/>
                      </a:lnTo>
                      <a:lnTo>
                        <a:pt x="368792" y="295899"/>
                      </a:lnTo>
                      <a:lnTo>
                        <a:pt x="370163" y="294279"/>
                      </a:lnTo>
                      <a:lnTo>
                        <a:pt x="370505" y="295245"/>
                      </a:lnTo>
                      <a:lnTo>
                        <a:pt x="371533" y="296553"/>
                      </a:lnTo>
                      <a:lnTo>
                        <a:pt x="370505" y="298188"/>
                      </a:lnTo>
                      <a:lnTo>
                        <a:pt x="370848" y="299481"/>
                      </a:lnTo>
                      <a:lnTo>
                        <a:pt x="371876" y="299808"/>
                      </a:lnTo>
                      <a:lnTo>
                        <a:pt x="373573" y="298188"/>
                      </a:lnTo>
                      <a:lnTo>
                        <a:pt x="374259" y="298188"/>
                      </a:lnTo>
                      <a:lnTo>
                        <a:pt x="373916" y="299481"/>
                      </a:lnTo>
                      <a:lnTo>
                        <a:pt x="372545" y="300789"/>
                      </a:lnTo>
                      <a:lnTo>
                        <a:pt x="372545" y="301770"/>
                      </a:lnTo>
                      <a:lnTo>
                        <a:pt x="373231" y="303406"/>
                      </a:lnTo>
                      <a:lnTo>
                        <a:pt x="372219" y="305679"/>
                      </a:lnTo>
                      <a:lnTo>
                        <a:pt x="372545" y="306334"/>
                      </a:lnTo>
                      <a:lnTo>
                        <a:pt x="373573" y="306334"/>
                      </a:lnTo>
                      <a:lnTo>
                        <a:pt x="373573" y="309262"/>
                      </a:lnTo>
                      <a:cubicBezTo>
                        <a:pt x="373573" y="309916"/>
                        <a:pt x="373231" y="311224"/>
                        <a:pt x="373231" y="312190"/>
                      </a:cubicBezTo>
                      <a:lnTo>
                        <a:pt x="372545" y="312844"/>
                      </a:lnTo>
                      <a:lnTo>
                        <a:pt x="372219" y="311551"/>
                      </a:lnTo>
                      <a:lnTo>
                        <a:pt x="373231" y="310570"/>
                      </a:lnTo>
                      <a:lnTo>
                        <a:pt x="373231" y="309262"/>
                      </a:lnTo>
                      <a:lnTo>
                        <a:pt x="371533" y="308280"/>
                      </a:lnTo>
                      <a:lnTo>
                        <a:pt x="368792" y="308935"/>
                      </a:lnTo>
                      <a:lnTo>
                        <a:pt x="368449" y="309589"/>
                      </a:lnTo>
                      <a:lnTo>
                        <a:pt x="367437" y="309916"/>
                      </a:lnTo>
                      <a:lnTo>
                        <a:pt x="366752" y="308280"/>
                      </a:lnTo>
                      <a:lnTo>
                        <a:pt x="365724" y="310570"/>
                      </a:lnTo>
                      <a:lnTo>
                        <a:pt x="366409" y="312517"/>
                      </a:lnTo>
                      <a:lnTo>
                        <a:pt x="367437" y="313171"/>
                      </a:lnTo>
                      <a:lnTo>
                        <a:pt x="366752" y="314479"/>
                      </a:lnTo>
                      <a:lnTo>
                        <a:pt x="365724" y="313825"/>
                      </a:lnTo>
                      <a:lnTo>
                        <a:pt x="365038" y="315460"/>
                      </a:lnTo>
                      <a:lnTo>
                        <a:pt x="366409" y="317734"/>
                      </a:lnTo>
                      <a:lnTo>
                        <a:pt x="365724" y="319369"/>
                      </a:lnTo>
                      <a:lnTo>
                        <a:pt x="367095" y="320351"/>
                      </a:lnTo>
                      <a:lnTo>
                        <a:pt x="365724" y="321316"/>
                      </a:lnTo>
                      <a:lnTo>
                        <a:pt x="367437" y="323606"/>
                      </a:lnTo>
                      <a:lnTo>
                        <a:pt x="369135" y="323606"/>
                      </a:lnTo>
                      <a:lnTo>
                        <a:pt x="370505" y="322297"/>
                      </a:lnTo>
                      <a:lnTo>
                        <a:pt x="370505" y="320351"/>
                      </a:lnTo>
                      <a:lnTo>
                        <a:pt x="369135" y="317734"/>
                      </a:lnTo>
                      <a:lnTo>
                        <a:pt x="369820" y="316114"/>
                      </a:lnTo>
                      <a:lnTo>
                        <a:pt x="371876" y="319697"/>
                      </a:lnTo>
                      <a:lnTo>
                        <a:pt x="371876" y="321316"/>
                      </a:lnTo>
                      <a:lnTo>
                        <a:pt x="371876" y="322297"/>
                      </a:lnTo>
                      <a:cubicBezTo>
                        <a:pt x="371533" y="322297"/>
                        <a:pt x="370848" y="322297"/>
                        <a:pt x="370848" y="322625"/>
                      </a:cubicBezTo>
                      <a:lnTo>
                        <a:pt x="370848" y="322952"/>
                      </a:lnTo>
                      <a:lnTo>
                        <a:pt x="370163" y="323933"/>
                      </a:lnTo>
                      <a:lnTo>
                        <a:pt x="368449" y="324587"/>
                      </a:lnTo>
                      <a:lnTo>
                        <a:pt x="368792" y="325880"/>
                      </a:lnTo>
                      <a:lnTo>
                        <a:pt x="370163" y="327188"/>
                      </a:lnTo>
                      <a:lnTo>
                        <a:pt x="368792" y="328496"/>
                      </a:lnTo>
                      <a:lnTo>
                        <a:pt x="368792" y="330116"/>
                      </a:lnTo>
                      <a:lnTo>
                        <a:pt x="367780" y="331097"/>
                      </a:lnTo>
                      <a:lnTo>
                        <a:pt x="366066" y="331751"/>
                      </a:lnTo>
                      <a:lnTo>
                        <a:pt x="366066" y="332405"/>
                      </a:lnTo>
                      <a:lnTo>
                        <a:pt x="368449" y="332732"/>
                      </a:lnTo>
                      <a:lnTo>
                        <a:pt x="367780" y="333698"/>
                      </a:lnTo>
                      <a:lnTo>
                        <a:pt x="367095" y="334025"/>
                      </a:lnTo>
                      <a:lnTo>
                        <a:pt x="367095" y="335333"/>
                      </a:lnTo>
                      <a:lnTo>
                        <a:pt x="367780" y="335333"/>
                      </a:lnTo>
                      <a:lnTo>
                        <a:pt x="369135" y="335006"/>
                      </a:lnTo>
                      <a:lnTo>
                        <a:pt x="369477" y="335660"/>
                      </a:lnTo>
                      <a:lnTo>
                        <a:pt x="368792" y="336642"/>
                      </a:lnTo>
                      <a:lnTo>
                        <a:pt x="367437" y="336969"/>
                      </a:lnTo>
                      <a:lnTo>
                        <a:pt x="366752" y="338261"/>
                      </a:lnTo>
                      <a:lnTo>
                        <a:pt x="367095" y="340551"/>
                      </a:lnTo>
                      <a:lnTo>
                        <a:pt x="367780" y="341532"/>
                      </a:lnTo>
                      <a:lnTo>
                        <a:pt x="367437" y="342498"/>
                      </a:lnTo>
                      <a:lnTo>
                        <a:pt x="367780" y="343806"/>
                      </a:lnTo>
                      <a:lnTo>
                        <a:pt x="368792" y="343479"/>
                      </a:lnTo>
                      <a:lnTo>
                        <a:pt x="369135" y="342170"/>
                      </a:lnTo>
                      <a:lnTo>
                        <a:pt x="369477" y="340224"/>
                      </a:lnTo>
                      <a:lnTo>
                        <a:pt x="370505" y="337623"/>
                      </a:lnTo>
                      <a:lnTo>
                        <a:pt x="371191" y="336642"/>
                      </a:lnTo>
                      <a:lnTo>
                        <a:pt x="371876" y="333386"/>
                      </a:lnTo>
                      <a:lnTo>
                        <a:pt x="372545" y="332405"/>
                      </a:lnTo>
                      <a:lnTo>
                        <a:pt x="372806" y="330240"/>
                      </a:lnTo>
                      <a:lnTo>
                        <a:pt x="373231" y="330443"/>
                      </a:lnTo>
                      <a:cubicBezTo>
                        <a:pt x="373231" y="331751"/>
                        <a:pt x="373231" y="332732"/>
                        <a:pt x="373573" y="334025"/>
                      </a:cubicBezTo>
                      <a:lnTo>
                        <a:pt x="373231" y="333698"/>
                      </a:lnTo>
                      <a:lnTo>
                        <a:pt x="372219" y="335006"/>
                      </a:lnTo>
                      <a:lnTo>
                        <a:pt x="372219" y="336969"/>
                      </a:lnTo>
                      <a:lnTo>
                        <a:pt x="373231" y="337623"/>
                      </a:lnTo>
                      <a:lnTo>
                        <a:pt x="371876" y="339242"/>
                      </a:lnTo>
                      <a:lnTo>
                        <a:pt x="373573" y="340224"/>
                      </a:lnTo>
                      <a:lnTo>
                        <a:pt x="373573" y="341532"/>
                      </a:lnTo>
                      <a:lnTo>
                        <a:pt x="372545" y="342170"/>
                      </a:lnTo>
                      <a:lnTo>
                        <a:pt x="371533" y="341532"/>
                      </a:lnTo>
                      <a:lnTo>
                        <a:pt x="370505" y="342498"/>
                      </a:lnTo>
                      <a:lnTo>
                        <a:pt x="370505" y="343479"/>
                      </a:lnTo>
                      <a:lnTo>
                        <a:pt x="369820" y="344787"/>
                      </a:lnTo>
                      <a:lnTo>
                        <a:pt x="369135" y="345768"/>
                      </a:lnTo>
                      <a:lnTo>
                        <a:pt x="370163" y="346734"/>
                      </a:lnTo>
                      <a:lnTo>
                        <a:pt x="371533" y="343479"/>
                      </a:lnTo>
                      <a:lnTo>
                        <a:pt x="371876" y="344133"/>
                      </a:lnTo>
                      <a:lnTo>
                        <a:pt x="370848" y="345768"/>
                      </a:lnTo>
                      <a:lnTo>
                        <a:pt x="372545" y="345441"/>
                      </a:lnTo>
                      <a:lnTo>
                        <a:pt x="373573" y="344133"/>
                      </a:lnTo>
                      <a:lnTo>
                        <a:pt x="373573" y="342498"/>
                      </a:lnTo>
                      <a:lnTo>
                        <a:pt x="375630" y="340224"/>
                      </a:lnTo>
                      <a:cubicBezTo>
                        <a:pt x="375630" y="341532"/>
                        <a:pt x="375630" y="342498"/>
                        <a:pt x="375972" y="343806"/>
                      </a:cubicBezTo>
                      <a:lnTo>
                        <a:pt x="375630" y="344133"/>
                      </a:lnTo>
                      <a:lnTo>
                        <a:pt x="376658" y="345114"/>
                      </a:lnTo>
                      <a:cubicBezTo>
                        <a:pt x="377001" y="345768"/>
                        <a:pt x="377001" y="347061"/>
                        <a:pt x="377327" y="347715"/>
                      </a:cubicBezTo>
                      <a:lnTo>
                        <a:pt x="376658" y="350004"/>
                      </a:lnTo>
                      <a:lnTo>
                        <a:pt x="376658" y="351297"/>
                      </a:lnTo>
                      <a:lnTo>
                        <a:pt x="375972" y="352605"/>
                      </a:lnTo>
                      <a:lnTo>
                        <a:pt x="374259" y="353259"/>
                      </a:lnTo>
                      <a:lnTo>
                        <a:pt x="373916" y="353914"/>
                      </a:lnTo>
                      <a:lnTo>
                        <a:pt x="374259" y="354879"/>
                      </a:lnTo>
                      <a:lnTo>
                        <a:pt x="375630" y="354241"/>
                      </a:lnTo>
                      <a:lnTo>
                        <a:pt x="377001" y="354879"/>
                      </a:lnTo>
                      <a:lnTo>
                        <a:pt x="377001" y="355533"/>
                      </a:lnTo>
                      <a:lnTo>
                        <a:pt x="375287" y="356842"/>
                      </a:lnTo>
                      <a:lnTo>
                        <a:pt x="375287" y="357496"/>
                      </a:lnTo>
                      <a:lnTo>
                        <a:pt x="374944" y="358804"/>
                      </a:lnTo>
                      <a:lnTo>
                        <a:pt x="373916" y="358804"/>
                      </a:lnTo>
                      <a:lnTo>
                        <a:pt x="373231" y="359770"/>
                      </a:lnTo>
                      <a:lnTo>
                        <a:pt x="373573" y="360424"/>
                      </a:lnTo>
                      <a:lnTo>
                        <a:pt x="374944" y="360424"/>
                      </a:lnTo>
                      <a:lnTo>
                        <a:pt x="375630" y="361405"/>
                      </a:lnTo>
                      <a:lnTo>
                        <a:pt x="375972" y="360424"/>
                      </a:lnTo>
                      <a:lnTo>
                        <a:pt x="377327" y="360097"/>
                      </a:lnTo>
                      <a:lnTo>
                        <a:pt x="378355" y="360751"/>
                      </a:lnTo>
                      <a:lnTo>
                        <a:pt x="377001" y="361732"/>
                      </a:lnTo>
                      <a:lnTo>
                        <a:pt x="376658" y="362386"/>
                      </a:lnTo>
                      <a:lnTo>
                        <a:pt x="377327" y="363679"/>
                      </a:lnTo>
                      <a:lnTo>
                        <a:pt x="375972" y="364987"/>
                      </a:lnTo>
                      <a:lnTo>
                        <a:pt x="375630" y="366295"/>
                      </a:lnTo>
                      <a:lnTo>
                        <a:pt x="377327" y="367277"/>
                      </a:lnTo>
                      <a:lnTo>
                        <a:pt x="377001" y="368896"/>
                      </a:lnTo>
                      <a:lnTo>
                        <a:pt x="377670" y="369877"/>
                      </a:lnTo>
                      <a:lnTo>
                        <a:pt x="379383" y="369877"/>
                      </a:lnTo>
                      <a:lnTo>
                        <a:pt x="380411" y="368896"/>
                      </a:lnTo>
                      <a:lnTo>
                        <a:pt x="379383" y="367915"/>
                      </a:lnTo>
                      <a:lnTo>
                        <a:pt x="380411" y="366949"/>
                      </a:lnTo>
                      <a:lnTo>
                        <a:pt x="379383" y="366295"/>
                      </a:lnTo>
                      <a:lnTo>
                        <a:pt x="378698" y="366295"/>
                      </a:lnTo>
                      <a:lnTo>
                        <a:pt x="379383" y="364987"/>
                      </a:lnTo>
                      <a:lnTo>
                        <a:pt x="380754" y="364660"/>
                      </a:lnTo>
                      <a:lnTo>
                        <a:pt x="382451" y="363367"/>
                      </a:lnTo>
                      <a:lnTo>
                        <a:pt x="382451" y="362059"/>
                      </a:lnTo>
                      <a:lnTo>
                        <a:pt x="381766" y="361732"/>
                      </a:lnTo>
                      <a:lnTo>
                        <a:pt x="380411" y="361732"/>
                      </a:lnTo>
                      <a:lnTo>
                        <a:pt x="380411" y="361405"/>
                      </a:lnTo>
                      <a:lnTo>
                        <a:pt x="382109" y="360097"/>
                      </a:lnTo>
                      <a:lnTo>
                        <a:pt x="381766" y="358477"/>
                      </a:lnTo>
                      <a:lnTo>
                        <a:pt x="379383" y="356842"/>
                      </a:lnTo>
                      <a:lnTo>
                        <a:pt x="380411" y="355206"/>
                      </a:lnTo>
                      <a:lnTo>
                        <a:pt x="380754" y="355533"/>
                      </a:lnTo>
                      <a:lnTo>
                        <a:pt x="382109" y="355533"/>
                      </a:lnTo>
                      <a:lnTo>
                        <a:pt x="382109" y="354568"/>
                      </a:lnTo>
                      <a:lnTo>
                        <a:pt x="380411" y="352932"/>
                      </a:lnTo>
                      <a:lnTo>
                        <a:pt x="381440" y="352932"/>
                      </a:lnTo>
                      <a:lnTo>
                        <a:pt x="381440" y="350004"/>
                      </a:lnTo>
                      <a:lnTo>
                        <a:pt x="379383" y="348696"/>
                      </a:lnTo>
                      <a:lnTo>
                        <a:pt x="379041" y="349023"/>
                      </a:lnTo>
                      <a:lnTo>
                        <a:pt x="377670" y="348042"/>
                      </a:lnTo>
                      <a:lnTo>
                        <a:pt x="378012" y="347388"/>
                      </a:lnTo>
                      <a:lnTo>
                        <a:pt x="378012" y="347061"/>
                      </a:lnTo>
                      <a:lnTo>
                        <a:pt x="379383" y="345441"/>
                      </a:lnTo>
                      <a:lnTo>
                        <a:pt x="378698" y="344133"/>
                      </a:lnTo>
                      <a:cubicBezTo>
                        <a:pt x="378698" y="343479"/>
                        <a:pt x="379041" y="342498"/>
                        <a:pt x="379041" y="341859"/>
                      </a:cubicBezTo>
                      <a:lnTo>
                        <a:pt x="379041" y="340878"/>
                      </a:lnTo>
                      <a:lnTo>
                        <a:pt x="379726" y="341532"/>
                      </a:lnTo>
                      <a:lnTo>
                        <a:pt x="381097" y="340551"/>
                      </a:lnTo>
                      <a:lnTo>
                        <a:pt x="380411" y="338915"/>
                      </a:lnTo>
                      <a:lnTo>
                        <a:pt x="381097" y="338261"/>
                      </a:lnTo>
                      <a:lnTo>
                        <a:pt x="381097" y="335987"/>
                      </a:lnTo>
                      <a:lnTo>
                        <a:pt x="382109" y="335660"/>
                      </a:lnTo>
                      <a:lnTo>
                        <a:pt x="382451" y="338261"/>
                      </a:lnTo>
                      <a:lnTo>
                        <a:pt x="383137" y="337623"/>
                      </a:lnTo>
                      <a:lnTo>
                        <a:pt x="383822" y="337296"/>
                      </a:lnTo>
                      <a:lnTo>
                        <a:pt x="383822" y="337623"/>
                      </a:lnTo>
                      <a:lnTo>
                        <a:pt x="383822" y="338261"/>
                      </a:lnTo>
                      <a:lnTo>
                        <a:pt x="383137" y="338915"/>
                      </a:lnTo>
                      <a:lnTo>
                        <a:pt x="383137" y="340224"/>
                      </a:lnTo>
                      <a:lnTo>
                        <a:pt x="384165" y="340878"/>
                      </a:lnTo>
                      <a:lnTo>
                        <a:pt x="386205" y="340551"/>
                      </a:lnTo>
                      <a:lnTo>
                        <a:pt x="387576" y="338915"/>
                      </a:lnTo>
                      <a:lnTo>
                        <a:pt x="387233" y="338261"/>
                      </a:lnTo>
                      <a:cubicBezTo>
                        <a:pt x="387576" y="337296"/>
                        <a:pt x="387918" y="335987"/>
                        <a:pt x="388261" y="335006"/>
                      </a:cubicBezTo>
                      <a:lnTo>
                        <a:pt x="388947" y="335333"/>
                      </a:lnTo>
                      <a:lnTo>
                        <a:pt x="389289" y="336969"/>
                      </a:lnTo>
                      <a:lnTo>
                        <a:pt x="390987" y="338261"/>
                      </a:lnTo>
                      <a:lnTo>
                        <a:pt x="391672" y="338261"/>
                      </a:lnTo>
                      <a:lnTo>
                        <a:pt x="390644" y="338588"/>
                      </a:lnTo>
                      <a:lnTo>
                        <a:pt x="389289" y="338588"/>
                      </a:lnTo>
                      <a:lnTo>
                        <a:pt x="388947" y="339242"/>
                      </a:lnTo>
                      <a:cubicBezTo>
                        <a:pt x="387576" y="339897"/>
                        <a:pt x="386205" y="340551"/>
                        <a:pt x="386205" y="342170"/>
                      </a:cubicBezTo>
                      <a:cubicBezTo>
                        <a:pt x="386205" y="343479"/>
                        <a:pt x="386205" y="344133"/>
                        <a:pt x="386548" y="345441"/>
                      </a:cubicBezTo>
                      <a:lnTo>
                        <a:pt x="386205" y="345114"/>
                      </a:lnTo>
                      <a:lnTo>
                        <a:pt x="386205" y="344787"/>
                      </a:lnTo>
                      <a:lnTo>
                        <a:pt x="385878" y="345114"/>
                      </a:lnTo>
                      <a:cubicBezTo>
                        <a:pt x="385536" y="345114"/>
                        <a:pt x="385193" y="344787"/>
                        <a:pt x="384508" y="344787"/>
                      </a:cubicBezTo>
                      <a:lnTo>
                        <a:pt x="385536" y="343806"/>
                      </a:lnTo>
                      <a:lnTo>
                        <a:pt x="385878" y="342498"/>
                      </a:lnTo>
                      <a:lnTo>
                        <a:pt x="382794" y="342170"/>
                      </a:lnTo>
                      <a:lnTo>
                        <a:pt x="381097" y="343806"/>
                      </a:lnTo>
                      <a:lnTo>
                        <a:pt x="382109" y="345441"/>
                      </a:lnTo>
                      <a:lnTo>
                        <a:pt x="382451" y="345441"/>
                      </a:lnTo>
                      <a:cubicBezTo>
                        <a:pt x="382109" y="345768"/>
                        <a:pt x="382109" y="346095"/>
                        <a:pt x="382109" y="346734"/>
                      </a:cubicBezTo>
                      <a:cubicBezTo>
                        <a:pt x="382451" y="347061"/>
                        <a:pt x="382451" y="347715"/>
                        <a:pt x="382794" y="348369"/>
                      </a:cubicBezTo>
                      <a:cubicBezTo>
                        <a:pt x="383479" y="348696"/>
                        <a:pt x="383822" y="349350"/>
                        <a:pt x="384165" y="350331"/>
                      </a:cubicBezTo>
                      <a:lnTo>
                        <a:pt x="384508" y="350331"/>
                      </a:lnTo>
                      <a:cubicBezTo>
                        <a:pt x="384508" y="350331"/>
                        <a:pt x="384508" y="350643"/>
                        <a:pt x="384850" y="350643"/>
                      </a:cubicBezTo>
                      <a:cubicBezTo>
                        <a:pt x="385536" y="351624"/>
                        <a:pt x="386205" y="351624"/>
                        <a:pt x="386548" y="351951"/>
                      </a:cubicBezTo>
                      <a:lnTo>
                        <a:pt x="386205" y="352278"/>
                      </a:lnTo>
                      <a:lnTo>
                        <a:pt x="384165" y="353914"/>
                      </a:lnTo>
                      <a:lnTo>
                        <a:pt x="384165" y="355533"/>
                      </a:lnTo>
                      <a:lnTo>
                        <a:pt x="385193" y="357169"/>
                      </a:lnTo>
                      <a:lnTo>
                        <a:pt x="387233" y="355533"/>
                      </a:lnTo>
                      <a:lnTo>
                        <a:pt x="388604" y="353259"/>
                      </a:lnTo>
                      <a:lnTo>
                        <a:pt x="388604" y="352278"/>
                      </a:lnTo>
                      <a:lnTo>
                        <a:pt x="389632" y="351951"/>
                      </a:lnTo>
                      <a:lnTo>
                        <a:pt x="392015" y="350004"/>
                      </a:lnTo>
                      <a:lnTo>
                        <a:pt x="392357" y="350643"/>
                      </a:lnTo>
                      <a:lnTo>
                        <a:pt x="395768" y="350643"/>
                      </a:lnTo>
                      <a:lnTo>
                        <a:pt x="394414" y="352278"/>
                      </a:lnTo>
                      <a:lnTo>
                        <a:pt x="394756" y="352605"/>
                      </a:lnTo>
                      <a:lnTo>
                        <a:pt x="396796" y="352605"/>
                      </a:lnTo>
                      <a:lnTo>
                        <a:pt x="396796" y="353587"/>
                      </a:lnTo>
                      <a:lnTo>
                        <a:pt x="395083" y="355206"/>
                      </a:lnTo>
                      <a:cubicBezTo>
                        <a:pt x="394756" y="355206"/>
                        <a:pt x="394414" y="355533"/>
                        <a:pt x="394071" y="355533"/>
                      </a:cubicBezTo>
                      <a:lnTo>
                        <a:pt x="394414" y="353914"/>
                      </a:lnTo>
                      <a:lnTo>
                        <a:pt x="393386" y="351951"/>
                      </a:lnTo>
                      <a:lnTo>
                        <a:pt x="391329" y="351951"/>
                      </a:lnTo>
                      <a:lnTo>
                        <a:pt x="391329" y="352605"/>
                      </a:lnTo>
                      <a:lnTo>
                        <a:pt x="389632" y="353587"/>
                      </a:lnTo>
                      <a:lnTo>
                        <a:pt x="388947" y="355860"/>
                      </a:lnTo>
                      <a:lnTo>
                        <a:pt x="388947" y="356842"/>
                      </a:lnTo>
                      <a:lnTo>
                        <a:pt x="387233" y="358477"/>
                      </a:lnTo>
                      <a:lnTo>
                        <a:pt x="387576" y="359770"/>
                      </a:lnTo>
                      <a:lnTo>
                        <a:pt x="390644" y="358477"/>
                      </a:lnTo>
                      <a:cubicBezTo>
                        <a:pt x="390644" y="358804"/>
                        <a:pt x="390987" y="358804"/>
                        <a:pt x="390987" y="358804"/>
                      </a:cubicBezTo>
                      <a:lnTo>
                        <a:pt x="389289" y="360097"/>
                      </a:lnTo>
                      <a:lnTo>
                        <a:pt x="387918" y="362059"/>
                      </a:lnTo>
                      <a:lnTo>
                        <a:pt x="388947" y="363040"/>
                      </a:lnTo>
                      <a:lnTo>
                        <a:pt x="391672" y="360751"/>
                      </a:lnTo>
                      <a:lnTo>
                        <a:pt x="392700" y="359770"/>
                      </a:lnTo>
                      <a:cubicBezTo>
                        <a:pt x="393043" y="360097"/>
                        <a:pt x="393386" y="360097"/>
                        <a:pt x="394071" y="360424"/>
                      </a:cubicBezTo>
                      <a:lnTo>
                        <a:pt x="394071" y="360751"/>
                      </a:lnTo>
                      <a:lnTo>
                        <a:pt x="394414" y="361732"/>
                      </a:lnTo>
                      <a:lnTo>
                        <a:pt x="394756" y="362386"/>
                      </a:lnTo>
                      <a:lnTo>
                        <a:pt x="391672" y="362386"/>
                      </a:lnTo>
                      <a:lnTo>
                        <a:pt x="390644" y="363679"/>
                      </a:lnTo>
                      <a:lnTo>
                        <a:pt x="390644" y="364660"/>
                      </a:lnTo>
                      <a:lnTo>
                        <a:pt x="391672" y="364660"/>
                      </a:lnTo>
                      <a:lnTo>
                        <a:pt x="392700" y="364006"/>
                      </a:lnTo>
                      <a:lnTo>
                        <a:pt x="394414" y="364006"/>
                      </a:lnTo>
                      <a:lnTo>
                        <a:pt x="394414" y="364660"/>
                      </a:lnTo>
                      <a:lnTo>
                        <a:pt x="392700" y="365641"/>
                      </a:lnTo>
                      <a:lnTo>
                        <a:pt x="390644" y="365641"/>
                      </a:lnTo>
                      <a:lnTo>
                        <a:pt x="389632" y="366622"/>
                      </a:lnTo>
                      <a:lnTo>
                        <a:pt x="389289" y="368569"/>
                      </a:lnTo>
                      <a:lnTo>
                        <a:pt x="389975" y="370205"/>
                      </a:lnTo>
                      <a:lnTo>
                        <a:pt x="391329" y="369550"/>
                      </a:lnTo>
                      <a:lnTo>
                        <a:pt x="391672" y="368242"/>
                      </a:lnTo>
                      <a:lnTo>
                        <a:pt x="393043" y="368242"/>
                      </a:lnTo>
                      <a:lnTo>
                        <a:pt x="394756" y="367277"/>
                      </a:lnTo>
                      <a:lnTo>
                        <a:pt x="396796" y="364987"/>
                      </a:lnTo>
                      <a:lnTo>
                        <a:pt x="399195" y="362059"/>
                      </a:lnTo>
                      <a:lnTo>
                        <a:pt x="399864" y="358477"/>
                      </a:lnTo>
                      <a:lnTo>
                        <a:pt x="401921" y="354241"/>
                      </a:lnTo>
                      <a:lnTo>
                        <a:pt x="402949" y="353914"/>
                      </a:lnTo>
                      <a:lnTo>
                        <a:pt x="402949" y="353587"/>
                      </a:lnTo>
                      <a:lnTo>
                        <a:pt x="402949" y="352932"/>
                      </a:lnTo>
                      <a:lnTo>
                        <a:pt x="402606" y="352932"/>
                      </a:lnTo>
                      <a:lnTo>
                        <a:pt x="403292" y="352278"/>
                      </a:lnTo>
                      <a:lnTo>
                        <a:pt x="403292" y="351624"/>
                      </a:lnTo>
                      <a:lnTo>
                        <a:pt x="403961" y="350643"/>
                      </a:lnTo>
                      <a:lnTo>
                        <a:pt x="403292" y="350004"/>
                      </a:lnTo>
                      <a:lnTo>
                        <a:pt x="402606" y="349677"/>
                      </a:lnTo>
                      <a:lnTo>
                        <a:pt x="402606" y="348042"/>
                      </a:lnTo>
                      <a:lnTo>
                        <a:pt x="401578" y="346407"/>
                      </a:lnTo>
                      <a:lnTo>
                        <a:pt x="399522" y="345114"/>
                      </a:lnTo>
                      <a:lnTo>
                        <a:pt x="398167" y="344133"/>
                      </a:lnTo>
                      <a:lnTo>
                        <a:pt x="397824" y="343152"/>
                      </a:lnTo>
                      <a:lnTo>
                        <a:pt x="396111" y="340551"/>
                      </a:lnTo>
                      <a:lnTo>
                        <a:pt x="394756" y="340224"/>
                      </a:lnTo>
                      <a:lnTo>
                        <a:pt x="393043" y="340224"/>
                      </a:lnTo>
                      <a:lnTo>
                        <a:pt x="393043" y="339242"/>
                      </a:lnTo>
                      <a:lnTo>
                        <a:pt x="393728" y="338588"/>
                      </a:lnTo>
                      <a:lnTo>
                        <a:pt x="393043" y="337296"/>
                      </a:lnTo>
                      <a:lnTo>
                        <a:pt x="392357" y="336642"/>
                      </a:lnTo>
                      <a:lnTo>
                        <a:pt x="392015" y="335333"/>
                      </a:lnTo>
                      <a:lnTo>
                        <a:pt x="392700" y="334352"/>
                      </a:lnTo>
                      <a:lnTo>
                        <a:pt x="393728" y="334025"/>
                      </a:lnTo>
                      <a:lnTo>
                        <a:pt x="393043" y="333386"/>
                      </a:lnTo>
                      <a:lnTo>
                        <a:pt x="392015" y="332405"/>
                      </a:lnTo>
                      <a:lnTo>
                        <a:pt x="390987" y="332405"/>
                      </a:lnTo>
                      <a:lnTo>
                        <a:pt x="390987" y="331097"/>
                      </a:lnTo>
                      <a:lnTo>
                        <a:pt x="392700" y="330443"/>
                      </a:lnTo>
                      <a:lnTo>
                        <a:pt x="392357" y="323933"/>
                      </a:lnTo>
                      <a:lnTo>
                        <a:pt x="392357" y="317407"/>
                      </a:lnTo>
                      <a:lnTo>
                        <a:pt x="393043" y="311878"/>
                      </a:lnTo>
                      <a:lnTo>
                        <a:pt x="392700" y="310570"/>
                      </a:lnTo>
                      <a:lnTo>
                        <a:pt x="392700" y="308935"/>
                      </a:lnTo>
                      <a:lnTo>
                        <a:pt x="393728" y="307315"/>
                      </a:lnTo>
                      <a:lnTo>
                        <a:pt x="393043" y="305679"/>
                      </a:lnTo>
                      <a:lnTo>
                        <a:pt x="392357" y="304371"/>
                      </a:lnTo>
                      <a:lnTo>
                        <a:pt x="392015" y="301116"/>
                      </a:lnTo>
                      <a:lnTo>
                        <a:pt x="389632" y="298515"/>
                      </a:lnTo>
                      <a:lnTo>
                        <a:pt x="388947" y="295245"/>
                      </a:lnTo>
                      <a:lnTo>
                        <a:pt x="389289" y="293625"/>
                      </a:lnTo>
                      <a:lnTo>
                        <a:pt x="387233" y="288407"/>
                      </a:lnTo>
                      <a:lnTo>
                        <a:pt x="387576" y="287099"/>
                      </a:lnTo>
                      <a:lnTo>
                        <a:pt x="388947" y="284825"/>
                      </a:lnTo>
                      <a:lnTo>
                        <a:pt x="388604" y="283517"/>
                      </a:lnTo>
                      <a:lnTo>
                        <a:pt x="388604" y="281897"/>
                      </a:lnTo>
                      <a:lnTo>
                        <a:pt x="386205" y="280262"/>
                      </a:lnTo>
                      <a:lnTo>
                        <a:pt x="383479" y="280262"/>
                      </a:lnTo>
                      <a:lnTo>
                        <a:pt x="380069" y="281243"/>
                      </a:lnTo>
                      <a:lnTo>
                        <a:pt x="379041" y="281570"/>
                      </a:lnTo>
                      <a:lnTo>
                        <a:pt x="375630" y="282863"/>
                      </a:lnTo>
                      <a:lnTo>
                        <a:pt x="373573" y="284825"/>
                      </a:lnTo>
                      <a:lnTo>
                        <a:pt x="370848" y="288407"/>
                      </a:lnTo>
                      <a:lnTo>
                        <a:pt x="368792" y="289716"/>
                      </a:lnTo>
                      <a:lnTo>
                        <a:pt x="365724" y="290043"/>
                      </a:lnTo>
                      <a:lnTo>
                        <a:pt x="362313" y="290370"/>
                      </a:lnTo>
                      <a:lnTo>
                        <a:pt x="361627" y="290370"/>
                      </a:lnTo>
                      <a:lnTo>
                        <a:pt x="361627" y="289389"/>
                      </a:lnTo>
                      <a:lnTo>
                        <a:pt x="363341" y="286772"/>
                      </a:lnTo>
                      <a:lnTo>
                        <a:pt x="362313" y="284498"/>
                      </a:lnTo>
                      <a:lnTo>
                        <a:pt x="359914" y="274063"/>
                      </a:lnTo>
                      <a:lnTo>
                        <a:pt x="358217" y="269827"/>
                      </a:lnTo>
                      <a:lnTo>
                        <a:pt x="357189" y="267553"/>
                      </a:lnTo>
                      <a:lnTo>
                        <a:pt x="359571" y="263644"/>
                      </a:lnTo>
                      <a:lnTo>
                        <a:pt x="354790" y="262990"/>
                      </a:lnTo>
                      <a:lnTo>
                        <a:pt x="351379" y="265264"/>
                      </a:lnTo>
                      <a:lnTo>
                        <a:pt x="349339" y="264298"/>
                      </a:lnTo>
                      <a:lnTo>
                        <a:pt x="343186" y="264298"/>
                      </a:lnTo>
                      <a:lnTo>
                        <a:pt x="452120" y="74632"/>
                      </a:lnTo>
                      <a:lnTo>
                        <a:pt x="451777" y="73651"/>
                      </a:lnTo>
                      <a:lnTo>
                        <a:pt x="449378" y="73324"/>
                      </a:lnTo>
                      <a:lnTo>
                        <a:pt x="448366" y="73651"/>
                      </a:lnTo>
                      <a:lnTo>
                        <a:pt x="447338" y="72686"/>
                      </a:lnTo>
                      <a:lnTo>
                        <a:pt x="446653" y="68776"/>
                      </a:lnTo>
                      <a:lnTo>
                        <a:pt x="445625" y="66814"/>
                      </a:lnTo>
                      <a:lnTo>
                        <a:pt x="444254" y="66160"/>
                      </a:lnTo>
                      <a:lnTo>
                        <a:pt x="443928" y="63886"/>
                      </a:lnTo>
                      <a:lnTo>
                        <a:pt x="442557" y="61597"/>
                      </a:lnTo>
                      <a:lnTo>
                        <a:pt x="441871" y="60615"/>
                      </a:lnTo>
                      <a:lnTo>
                        <a:pt x="438460" y="60615"/>
                      </a:lnTo>
                      <a:lnTo>
                        <a:pt x="438118" y="61269"/>
                      </a:lnTo>
                      <a:lnTo>
                        <a:pt x="435376" y="60615"/>
                      </a:lnTo>
                      <a:lnTo>
                        <a:pt x="432993" y="61269"/>
                      </a:lnTo>
                      <a:lnTo>
                        <a:pt x="431623" y="60304"/>
                      </a:lnTo>
                      <a:lnTo>
                        <a:pt x="430611" y="60615"/>
                      </a:lnTo>
                      <a:lnTo>
                        <a:pt x="429925" y="60304"/>
                      </a:lnTo>
                      <a:lnTo>
                        <a:pt x="429583" y="60615"/>
                      </a:lnTo>
                      <a:lnTo>
                        <a:pt x="428212" y="60615"/>
                      </a:lnTo>
                      <a:lnTo>
                        <a:pt x="428212" y="60304"/>
                      </a:lnTo>
                      <a:lnTo>
                        <a:pt x="428897" y="60304"/>
                      </a:lnTo>
                      <a:lnTo>
                        <a:pt x="428897" y="59650"/>
                      </a:lnTo>
                      <a:lnTo>
                        <a:pt x="427184" y="58341"/>
                      </a:lnTo>
                      <a:lnTo>
                        <a:pt x="426172" y="58669"/>
                      </a:lnTo>
                      <a:lnTo>
                        <a:pt x="424801" y="58341"/>
                      </a:lnTo>
                      <a:lnTo>
                        <a:pt x="425144" y="58014"/>
                      </a:lnTo>
                      <a:lnTo>
                        <a:pt x="426172" y="57360"/>
                      </a:lnTo>
                      <a:lnTo>
                        <a:pt x="425144" y="56706"/>
                      </a:lnTo>
                      <a:lnTo>
                        <a:pt x="423773" y="56706"/>
                      </a:lnTo>
                      <a:lnTo>
                        <a:pt x="422745" y="56379"/>
                      </a:lnTo>
                      <a:lnTo>
                        <a:pt x="422745" y="55413"/>
                      </a:lnTo>
                      <a:lnTo>
                        <a:pt x="421390" y="54105"/>
                      </a:lnTo>
                      <a:lnTo>
                        <a:pt x="420019" y="53124"/>
                      </a:lnTo>
                      <a:lnTo>
                        <a:pt x="419677" y="53124"/>
                      </a:lnTo>
                      <a:lnTo>
                        <a:pt x="418648" y="52470"/>
                      </a:lnTo>
                      <a:lnTo>
                        <a:pt x="417963" y="52470"/>
                      </a:lnTo>
                      <a:lnTo>
                        <a:pt x="416951" y="53451"/>
                      </a:lnTo>
                      <a:lnTo>
                        <a:pt x="416951" y="52470"/>
                      </a:lnTo>
                      <a:lnTo>
                        <a:pt x="416608" y="51831"/>
                      </a:lnTo>
                      <a:lnTo>
                        <a:pt x="415238" y="50850"/>
                      </a:lnTo>
                      <a:lnTo>
                        <a:pt x="414209" y="52470"/>
                      </a:lnTo>
                      <a:lnTo>
                        <a:pt x="413181" y="51831"/>
                      </a:lnTo>
                      <a:lnTo>
                        <a:pt x="413181" y="50523"/>
                      </a:lnTo>
                      <a:lnTo>
                        <a:pt x="414209" y="50196"/>
                      </a:lnTo>
                      <a:lnTo>
                        <a:pt x="413524" y="49215"/>
                      </a:lnTo>
                      <a:lnTo>
                        <a:pt x="412512" y="48888"/>
                      </a:lnTo>
                      <a:lnTo>
                        <a:pt x="411141" y="49215"/>
                      </a:lnTo>
                      <a:lnTo>
                        <a:pt x="411484" y="48561"/>
                      </a:lnTo>
                      <a:lnTo>
                        <a:pt x="411484" y="47595"/>
                      </a:lnTo>
                      <a:lnTo>
                        <a:pt x="409770" y="46941"/>
                      </a:lnTo>
                      <a:lnTo>
                        <a:pt x="408400" y="45306"/>
                      </a:lnTo>
                      <a:lnTo>
                        <a:pt x="409085" y="44979"/>
                      </a:lnTo>
                      <a:lnTo>
                        <a:pt x="408400" y="43997"/>
                      </a:lnTo>
                      <a:lnTo>
                        <a:pt x="407388" y="43670"/>
                      </a:lnTo>
                      <a:lnTo>
                        <a:pt x="406360" y="44324"/>
                      </a:lnTo>
                      <a:lnTo>
                        <a:pt x="402949" y="47595"/>
                      </a:lnTo>
                      <a:lnTo>
                        <a:pt x="399195" y="49869"/>
                      </a:lnTo>
                      <a:lnTo>
                        <a:pt x="402606" y="47268"/>
                      </a:lnTo>
                      <a:lnTo>
                        <a:pt x="404646" y="44324"/>
                      </a:lnTo>
                      <a:lnTo>
                        <a:pt x="406702" y="42378"/>
                      </a:lnTo>
                      <a:lnTo>
                        <a:pt x="407388" y="40415"/>
                      </a:lnTo>
                      <a:lnTo>
                        <a:pt x="406017" y="39434"/>
                      </a:lnTo>
                      <a:lnTo>
                        <a:pt x="403292" y="37814"/>
                      </a:lnTo>
                      <a:lnTo>
                        <a:pt x="401235" y="37814"/>
                      </a:lnTo>
                      <a:lnTo>
                        <a:pt x="398853" y="38795"/>
                      </a:lnTo>
                      <a:lnTo>
                        <a:pt x="397482" y="38795"/>
                      </a:lnTo>
                      <a:lnTo>
                        <a:pt x="396454" y="39123"/>
                      </a:lnTo>
                      <a:lnTo>
                        <a:pt x="394071" y="39434"/>
                      </a:lnTo>
                      <a:lnTo>
                        <a:pt x="391329" y="42378"/>
                      </a:lnTo>
                      <a:lnTo>
                        <a:pt x="389289" y="43997"/>
                      </a:lnTo>
                      <a:lnTo>
                        <a:pt x="390987" y="42051"/>
                      </a:lnTo>
                      <a:lnTo>
                        <a:pt x="390644" y="39434"/>
                      </a:lnTo>
                      <a:lnTo>
                        <a:pt x="390987" y="37487"/>
                      </a:lnTo>
                      <a:lnTo>
                        <a:pt x="390987" y="35852"/>
                      </a:lnTo>
                      <a:lnTo>
                        <a:pt x="387918" y="34232"/>
                      </a:lnTo>
                      <a:lnTo>
                        <a:pt x="387918" y="33578"/>
                      </a:lnTo>
                      <a:lnTo>
                        <a:pt x="389632" y="32597"/>
                      </a:lnTo>
                      <a:lnTo>
                        <a:pt x="391329" y="32597"/>
                      </a:lnTo>
                      <a:lnTo>
                        <a:pt x="391329" y="31943"/>
                      </a:lnTo>
                      <a:lnTo>
                        <a:pt x="386890" y="29342"/>
                      </a:lnTo>
                      <a:lnTo>
                        <a:pt x="386205" y="28034"/>
                      </a:lnTo>
                      <a:lnTo>
                        <a:pt x="387233" y="27052"/>
                      </a:lnTo>
                      <a:lnTo>
                        <a:pt x="389632" y="25760"/>
                      </a:lnTo>
                      <a:lnTo>
                        <a:pt x="390987" y="24451"/>
                      </a:lnTo>
                      <a:lnTo>
                        <a:pt x="390317" y="23143"/>
                      </a:lnTo>
                      <a:lnTo>
                        <a:pt x="389289" y="21196"/>
                      </a:lnTo>
                      <a:lnTo>
                        <a:pt x="388604" y="21196"/>
                      </a:lnTo>
                      <a:lnTo>
                        <a:pt x="387576" y="21523"/>
                      </a:lnTo>
                      <a:lnTo>
                        <a:pt x="386890" y="20542"/>
                      </a:lnTo>
                      <a:lnTo>
                        <a:pt x="385536" y="19561"/>
                      </a:lnTo>
                      <a:lnTo>
                        <a:pt x="383822" y="19561"/>
                      </a:lnTo>
                      <a:lnTo>
                        <a:pt x="381766" y="18907"/>
                      </a:lnTo>
                      <a:lnTo>
                        <a:pt x="380754" y="18253"/>
                      </a:lnTo>
                      <a:lnTo>
                        <a:pt x="379383" y="18907"/>
                      </a:lnTo>
                      <a:lnTo>
                        <a:pt x="377327" y="18907"/>
                      </a:lnTo>
                      <a:lnTo>
                        <a:pt x="376658" y="20542"/>
                      </a:lnTo>
                      <a:lnTo>
                        <a:pt x="376658" y="21196"/>
                      </a:lnTo>
                      <a:lnTo>
                        <a:pt x="375287" y="19561"/>
                      </a:lnTo>
                      <a:lnTo>
                        <a:pt x="375972" y="17926"/>
                      </a:lnTo>
                      <a:lnTo>
                        <a:pt x="377001" y="17614"/>
                      </a:lnTo>
                      <a:lnTo>
                        <a:pt x="377001" y="15979"/>
                      </a:lnTo>
                      <a:lnTo>
                        <a:pt x="377670" y="14671"/>
                      </a:lnTo>
                      <a:lnTo>
                        <a:pt x="378698" y="14344"/>
                      </a:lnTo>
                      <a:lnTo>
                        <a:pt x="378698" y="12724"/>
                      </a:lnTo>
                      <a:lnTo>
                        <a:pt x="379041" y="11089"/>
                      </a:lnTo>
                      <a:lnTo>
                        <a:pt x="378698" y="10107"/>
                      </a:lnTo>
                      <a:lnTo>
                        <a:pt x="378355" y="10107"/>
                      </a:lnTo>
                      <a:lnTo>
                        <a:pt x="375972" y="12397"/>
                      </a:lnTo>
                      <a:lnTo>
                        <a:pt x="375630" y="14017"/>
                      </a:lnTo>
                      <a:lnTo>
                        <a:pt x="375287" y="14017"/>
                      </a:lnTo>
                      <a:lnTo>
                        <a:pt x="373916" y="13051"/>
                      </a:lnTo>
                      <a:lnTo>
                        <a:pt x="372219" y="14017"/>
                      </a:lnTo>
                      <a:lnTo>
                        <a:pt x="371876" y="14671"/>
                      </a:lnTo>
                      <a:lnTo>
                        <a:pt x="372219" y="16306"/>
                      </a:lnTo>
                      <a:lnTo>
                        <a:pt x="370848" y="17614"/>
                      </a:lnTo>
                      <a:lnTo>
                        <a:pt x="370163" y="17614"/>
                      </a:lnTo>
                      <a:lnTo>
                        <a:pt x="369820" y="16633"/>
                      </a:lnTo>
                      <a:lnTo>
                        <a:pt x="368792" y="18907"/>
                      </a:lnTo>
                      <a:lnTo>
                        <a:pt x="368792" y="20542"/>
                      </a:lnTo>
                      <a:lnTo>
                        <a:pt x="368106" y="18253"/>
                      </a:lnTo>
                      <a:lnTo>
                        <a:pt x="368106" y="16306"/>
                      </a:lnTo>
                      <a:lnTo>
                        <a:pt x="368792" y="14671"/>
                      </a:lnTo>
                      <a:lnTo>
                        <a:pt x="368106" y="14344"/>
                      </a:lnTo>
                      <a:lnTo>
                        <a:pt x="366752" y="15652"/>
                      </a:lnTo>
                      <a:lnTo>
                        <a:pt x="366409" y="16633"/>
                      </a:lnTo>
                      <a:lnTo>
                        <a:pt x="365038" y="17287"/>
                      </a:lnTo>
                      <a:lnTo>
                        <a:pt x="365724" y="14344"/>
                      </a:lnTo>
                      <a:lnTo>
                        <a:pt x="365038" y="12724"/>
                      </a:lnTo>
                      <a:lnTo>
                        <a:pt x="363341" y="12724"/>
                      </a:lnTo>
                      <a:lnTo>
                        <a:pt x="363667" y="11416"/>
                      </a:lnTo>
                      <a:lnTo>
                        <a:pt x="365724" y="9780"/>
                      </a:lnTo>
                      <a:lnTo>
                        <a:pt x="367437" y="9453"/>
                      </a:lnTo>
                      <a:lnTo>
                        <a:pt x="369820" y="11089"/>
                      </a:lnTo>
                      <a:lnTo>
                        <a:pt x="372219" y="9780"/>
                      </a:lnTo>
                      <a:lnTo>
                        <a:pt x="373916" y="9453"/>
                      </a:lnTo>
                      <a:lnTo>
                        <a:pt x="375630" y="7833"/>
                      </a:lnTo>
                      <a:lnTo>
                        <a:pt x="375630" y="6852"/>
                      </a:lnTo>
                      <a:lnTo>
                        <a:pt x="375972" y="6198"/>
                      </a:lnTo>
                      <a:lnTo>
                        <a:pt x="375630" y="5217"/>
                      </a:lnTo>
                      <a:lnTo>
                        <a:pt x="373573" y="4578"/>
                      </a:lnTo>
                      <a:lnTo>
                        <a:pt x="372545" y="4578"/>
                      </a:lnTo>
                      <a:lnTo>
                        <a:pt x="372545" y="2943"/>
                      </a:lnTo>
                      <a:lnTo>
                        <a:pt x="371876" y="1962"/>
                      </a:lnTo>
                      <a:lnTo>
                        <a:pt x="371533" y="1635"/>
                      </a:lnTo>
                      <a:lnTo>
                        <a:pt x="371876" y="1308"/>
                      </a:lnTo>
                      <a:lnTo>
                        <a:pt x="372545" y="981"/>
                      </a:lnTo>
                      <a:lnTo>
                        <a:pt x="373231" y="15"/>
                      </a:lnTo>
                      <a:close/>
                    </a:path>
                  </a:pathLst>
                </a:custGeom>
                <a:solidFill>
                  <a:srgbClr val="719972"/>
                </a:solidFill>
                <a:ln w="9525" cap="flat" cmpd="sng" algn="ctr">
                  <a:solidFill>
                    <a:srgbClr val="719972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91440" rIns="91440" bIns="91440" numCol="1" spcCol="215900" anchor="ctr"/>
                <a:lstStyle/>
                <a:p>
                  <a:pPr mar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771;p54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cZlyAIFjUwgAAAAAAAAAAAAAAAAAAAAAAAAAAAAAAAAAAAAAeAAAAAEAAABAAAAAAAAAAAAAAABaAAAAAAAAAAAAAAAAAAAAAAAAAAAAAAAAAAAAAAAAAAAAAAAAAAAAAAAAAAAAAAAAAAAAAAAAAAAAAAAAAAAAAAAAAAAAAAAAAAAAFAAAADwAAAABAAAAAAAAAHGZc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ZlyAIFjUwEAAAAAAAAAAAAAAAAAAAAAAAAAAAAAAAAAAAAAAAAAAHGZcgB/f38AcZlyA8zMzADAwP8Af39/AAAAAAAAAAAAAAAAAAAAAAAAAAAAIQAAABgAAAAUAAAA2x8AAPsUAAAhIwAA0xYAAAAAAAAmAAAACAAAAP//////////"/>
                    </a:ext>
                  </a:extLst>
                </p:cNvSpPr>
                <p:nvPr/>
              </p:nvSpPr>
              <p:spPr>
                <a:xfrm>
                  <a:off x="5178425" y="3410585"/>
                  <a:ext cx="532130" cy="299720"/>
                </a:xfrm>
                <a:custGeom>
                  <a:avLst/>
                  <a:gdLst/>
                  <a:ahLst/>
                  <a:cxnLst/>
                  <a:rect l="0" t="0" r="532130" b="299720"/>
                  <a:pathLst>
                    <a:path w="532130" h="299720">
                      <a:moveTo>
                        <a:pt x="46396" y="16"/>
                      </a:moveTo>
                      <a:lnTo>
                        <a:pt x="47423" y="3270"/>
                      </a:lnTo>
                      <a:lnTo>
                        <a:pt x="49477" y="4250"/>
                      </a:lnTo>
                      <a:lnTo>
                        <a:pt x="48792" y="5543"/>
                      </a:lnTo>
                      <a:lnTo>
                        <a:pt x="47423" y="6850"/>
                      </a:lnTo>
                      <a:lnTo>
                        <a:pt x="47765" y="8485"/>
                      </a:lnTo>
                      <a:lnTo>
                        <a:pt x="48792" y="9123"/>
                      </a:lnTo>
                      <a:lnTo>
                        <a:pt x="48450" y="10104"/>
                      </a:lnTo>
                      <a:lnTo>
                        <a:pt x="47423" y="11412"/>
                      </a:lnTo>
                      <a:lnTo>
                        <a:pt x="48107" y="12066"/>
                      </a:lnTo>
                      <a:lnTo>
                        <a:pt x="48107" y="13358"/>
                      </a:lnTo>
                      <a:lnTo>
                        <a:pt x="48792" y="14012"/>
                      </a:lnTo>
                      <a:lnTo>
                        <a:pt x="47423" y="16301"/>
                      </a:lnTo>
                      <a:lnTo>
                        <a:pt x="46053" y="16955"/>
                      </a:lnTo>
                      <a:lnTo>
                        <a:pt x="45042" y="19555"/>
                      </a:lnTo>
                      <a:lnTo>
                        <a:pt x="44358" y="20209"/>
                      </a:lnTo>
                      <a:lnTo>
                        <a:pt x="44358" y="22155"/>
                      </a:lnTo>
                      <a:lnTo>
                        <a:pt x="42988" y="23136"/>
                      </a:lnTo>
                      <a:lnTo>
                        <a:pt x="42646" y="24770"/>
                      </a:lnTo>
                      <a:lnTo>
                        <a:pt x="40266" y="26063"/>
                      </a:lnTo>
                      <a:lnTo>
                        <a:pt x="38897" y="25424"/>
                      </a:lnTo>
                      <a:lnTo>
                        <a:pt x="38212" y="24443"/>
                      </a:lnTo>
                      <a:lnTo>
                        <a:pt x="39581" y="22809"/>
                      </a:lnTo>
                      <a:lnTo>
                        <a:pt x="39924" y="23463"/>
                      </a:lnTo>
                      <a:lnTo>
                        <a:pt x="41277" y="22809"/>
                      </a:lnTo>
                      <a:lnTo>
                        <a:pt x="41619" y="23790"/>
                      </a:lnTo>
                      <a:lnTo>
                        <a:pt x="42304" y="23136"/>
                      </a:lnTo>
                      <a:lnTo>
                        <a:pt x="42304" y="21189"/>
                      </a:lnTo>
                      <a:lnTo>
                        <a:pt x="43331" y="18901"/>
                      </a:lnTo>
                      <a:lnTo>
                        <a:pt x="44700" y="17920"/>
                      </a:lnTo>
                      <a:lnTo>
                        <a:pt x="44700" y="16301"/>
                      </a:lnTo>
                      <a:lnTo>
                        <a:pt x="44015" y="16628"/>
                      </a:lnTo>
                      <a:lnTo>
                        <a:pt x="41619" y="18247"/>
                      </a:lnTo>
                      <a:lnTo>
                        <a:pt x="40951" y="18901"/>
                      </a:lnTo>
                      <a:lnTo>
                        <a:pt x="39581" y="18901"/>
                      </a:lnTo>
                      <a:lnTo>
                        <a:pt x="39581" y="18247"/>
                      </a:lnTo>
                      <a:lnTo>
                        <a:pt x="41277" y="16628"/>
                      </a:lnTo>
                      <a:lnTo>
                        <a:pt x="43331" y="15647"/>
                      </a:lnTo>
                      <a:lnTo>
                        <a:pt x="44015" y="14993"/>
                      </a:lnTo>
                      <a:lnTo>
                        <a:pt x="43331" y="13685"/>
                      </a:lnTo>
                      <a:lnTo>
                        <a:pt x="42646" y="13685"/>
                      </a:lnTo>
                      <a:lnTo>
                        <a:pt x="41277" y="14012"/>
                      </a:lnTo>
                      <a:lnTo>
                        <a:pt x="40266" y="12393"/>
                      </a:lnTo>
                      <a:lnTo>
                        <a:pt x="39239" y="11739"/>
                      </a:lnTo>
                      <a:lnTo>
                        <a:pt x="34805" y="11739"/>
                      </a:lnTo>
                      <a:lnTo>
                        <a:pt x="32751" y="10104"/>
                      </a:lnTo>
                      <a:lnTo>
                        <a:pt x="27974" y="6523"/>
                      </a:lnTo>
                      <a:lnTo>
                        <a:pt x="27648" y="6849"/>
                      </a:lnTo>
                      <a:lnTo>
                        <a:pt x="27306" y="8485"/>
                      </a:lnTo>
                      <a:lnTo>
                        <a:pt x="25936" y="11739"/>
                      </a:lnTo>
                      <a:lnTo>
                        <a:pt x="25936" y="13358"/>
                      </a:lnTo>
                      <a:lnTo>
                        <a:pt x="26964" y="16628"/>
                      </a:lnTo>
                      <a:lnTo>
                        <a:pt x="25936" y="21516"/>
                      </a:lnTo>
                      <a:lnTo>
                        <a:pt x="26279" y="23463"/>
                      </a:lnTo>
                      <a:lnTo>
                        <a:pt x="25936" y="26063"/>
                      </a:lnTo>
                      <a:lnTo>
                        <a:pt x="26279" y="27043"/>
                      </a:lnTo>
                      <a:lnTo>
                        <a:pt x="27306" y="27043"/>
                      </a:lnTo>
                      <a:lnTo>
                        <a:pt x="27648" y="28024"/>
                      </a:lnTo>
                      <a:lnTo>
                        <a:pt x="26964" y="29332"/>
                      </a:lnTo>
                      <a:lnTo>
                        <a:pt x="25936" y="29332"/>
                      </a:lnTo>
                      <a:lnTo>
                        <a:pt x="25594" y="30297"/>
                      </a:lnTo>
                      <a:lnTo>
                        <a:pt x="25936" y="31278"/>
                      </a:lnTo>
                      <a:lnTo>
                        <a:pt x="27648" y="31605"/>
                      </a:lnTo>
                      <a:lnTo>
                        <a:pt x="26964" y="33240"/>
                      </a:lnTo>
                      <a:lnTo>
                        <a:pt x="26964" y="34859"/>
                      </a:lnTo>
                      <a:lnTo>
                        <a:pt x="25936" y="36167"/>
                      </a:lnTo>
                      <a:lnTo>
                        <a:pt x="25252" y="35840"/>
                      </a:lnTo>
                      <a:lnTo>
                        <a:pt x="24567" y="36494"/>
                      </a:lnTo>
                      <a:lnTo>
                        <a:pt x="24567" y="37802"/>
                      </a:lnTo>
                      <a:lnTo>
                        <a:pt x="27306" y="38129"/>
                      </a:lnTo>
                      <a:lnTo>
                        <a:pt x="29686" y="38456"/>
                      </a:lnTo>
                      <a:lnTo>
                        <a:pt x="31398" y="39748"/>
                      </a:lnTo>
                      <a:lnTo>
                        <a:pt x="33778" y="39748"/>
                      </a:lnTo>
                      <a:lnTo>
                        <a:pt x="34462" y="41056"/>
                      </a:lnTo>
                      <a:lnTo>
                        <a:pt x="34805" y="43329"/>
                      </a:lnTo>
                      <a:lnTo>
                        <a:pt x="34120" y="41383"/>
                      </a:lnTo>
                      <a:lnTo>
                        <a:pt x="32408" y="40075"/>
                      </a:lnTo>
                      <a:lnTo>
                        <a:pt x="31055" y="40729"/>
                      </a:lnTo>
                      <a:lnTo>
                        <a:pt x="29686" y="39748"/>
                      </a:lnTo>
                      <a:lnTo>
                        <a:pt x="26279" y="39421"/>
                      </a:lnTo>
                      <a:lnTo>
                        <a:pt x="25594" y="38456"/>
                      </a:lnTo>
                      <a:lnTo>
                        <a:pt x="24567" y="39094"/>
                      </a:lnTo>
                      <a:lnTo>
                        <a:pt x="24567" y="40729"/>
                      </a:lnTo>
                      <a:lnTo>
                        <a:pt x="22872" y="43017"/>
                      </a:lnTo>
                      <a:lnTo>
                        <a:pt x="22872" y="44310"/>
                      </a:lnTo>
                      <a:lnTo>
                        <a:pt x="22872" y="45617"/>
                      </a:lnTo>
                      <a:lnTo>
                        <a:pt x="21845" y="47890"/>
                      </a:lnTo>
                      <a:lnTo>
                        <a:pt x="20818" y="49852"/>
                      </a:lnTo>
                      <a:lnTo>
                        <a:pt x="18438" y="55395"/>
                      </a:lnTo>
                      <a:lnTo>
                        <a:pt x="17753" y="59303"/>
                      </a:lnTo>
                      <a:lnTo>
                        <a:pt x="15356" y="63864"/>
                      </a:lnTo>
                      <a:lnTo>
                        <a:pt x="15014" y="68737"/>
                      </a:lnTo>
                      <a:lnTo>
                        <a:pt x="13661" y="70699"/>
                      </a:lnTo>
                      <a:lnTo>
                        <a:pt x="11949" y="72661"/>
                      </a:lnTo>
                      <a:lnTo>
                        <a:pt x="10580" y="75588"/>
                      </a:lnTo>
                      <a:lnTo>
                        <a:pt x="9912" y="76896"/>
                      </a:lnTo>
                      <a:lnTo>
                        <a:pt x="9227" y="78515"/>
                      </a:lnTo>
                      <a:lnTo>
                        <a:pt x="6831" y="81442"/>
                      </a:lnTo>
                      <a:lnTo>
                        <a:pt x="5804" y="83077"/>
                      </a:lnTo>
                      <a:lnTo>
                        <a:pt x="6488" y="86657"/>
                      </a:lnTo>
                      <a:lnTo>
                        <a:pt x="5477" y="89927"/>
                      </a:lnTo>
                      <a:lnTo>
                        <a:pt x="5477" y="92200"/>
                      </a:lnTo>
                      <a:lnTo>
                        <a:pt x="6831" y="93835"/>
                      </a:lnTo>
                      <a:lnTo>
                        <a:pt x="5804" y="95127"/>
                      </a:lnTo>
                      <a:lnTo>
                        <a:pt x="5477" y="96435"/>
                      </a:lnTo>
                      <a:lnTo>
                        <a:pt x="6488" y="98708"/>
                      </a:lnTo>
                      <a:lnTo>
                        <a:pt x="5804" y="102631"/>
                      </a:lnTo>
                      <a:lnTo>
                        <a:pt x="5135" y="104577"/>
                      </a:lnTo>
                      <a:lnTo>
                        <a:pt x="3766" y="105231"/>
                      </a:lnTo>
                      <a:lnTo>
                        <a:pt x="4108" y="106539"/>
                      </a:lnTo>
                      <a:lnTo>
                        <a:pt x="4793" y="106866"/>
                      </a:lnTo>
                      <a:lnTo>
                        <a:pt x="3766" y="109466"/>
                      </a:lnTo>
                      <a:lnTo>
                        <a:pt x="1369" y="111101"/>
                      </a:lnTo>
                      <a:lnTo>
                        <a:pt x="16" y="113047"/>
                      </a:lnTo>
                      <a:lnTo>
                        <a:pt x="16" y="115009"/>
                      </a:lnTo>
                      <a:lnTo>
                        <a:pt x="1712" y="117609"/>
                      </a:lnTo>
                      <a:lnTo>
                        <a:pt x="3423" y="120863"/>
                      </a:lnTo>
                      <a:lnTo>
                        <a:pt x="3423" y="124444"/>
                      </a:lnTo>
                      <a:lnTo>
                        <a:pt x="3081" y="126405"/>
                      </a:lnTo>
                      <a:lnTo>
                        <a:pt x="2054" y="127713"/>
                      </a:lnTo>
                      <a:lnTo>
                        <a:pt x="2054" y="129005"/>
                      </a:lnTo>
                      <a:lnTo>
                        <a:pt x="2396" y="130313"/>
                      </a:lnTo>
                      <a:lnTo>
                        <a:pt x="3081" y="132275"/>
                      </a:lnTo>
                      <a:lnTo>
                        <a:pt x="2054" y="133567"/>
                      </a:lnTo>
                      <a:lnTo>
                        <a:pt x="1712" y="134548"/>
                      </a:lnTo>
                      <a:lnTo>
                        <a:pt x="2054" y="135856"/>
                      </a:lnTo>
                      <a:lnTo>
                        <a:pt x="5804" y="141710"/>
                      </a:lnTo>
                      <a:lnTo>
                        <a:pt x="6488" y="143344"/>
                      </a:lnTo>
                      <a:lnTo>
                        <a:pt x="5804" y="144325"/>
                      </a:lnTo>
                      <a:lnTo>
                        <a:pt x="6488" y="145617"/>
                      </a:lnTo>
                      <a:lnTo>
                        <a:pt x="8542" y="147579"/>
                      </a:lnTo>
                      <a:lnTo>
                        <a:pt x="8885" y="148560"/>
                      </a:lnTo>
                      <a:lnTo>
                        <a:pt x="10238" y="148560"/>
                      </a:lnTo>
                      <a:lnTo>
                        <a:pt x="10238" y="146925"/>
                      </a:lnTo>
                      <a:lnTo>
                        <a:pt x="10238" y="144979"/>
                      </a:lnTo>
                      <a:lnTo>
                        <a:pt x="11607" y="145306"/>
                      </a:lnTo>
                      <a:lnTo>
                        <a:pt x="11949" y="144979"/>
                      </a:lnTo>
                      <a:lnTo>
                        <a:pt x="11949" y="145617"/>
                      </a:lnTo>
                      <a:lnTo>
                        <a:pt x="13661" y="145617"/>
                      </a:lnTo>
                      <a:lnTo>
                        <a:pt x="14003" y="146598"/>
                      </a:lnTo>
                      <a:lnTo>
                        <a:pt x="16041" y="146925"/>
                      </a:lnTo>
                      <a:lnTo>
                        <a:pt x="14346" y="146925"/>
                      </a:lnTo>
                      <a:lnTo>
                        <a:pt x="13319" y="147579"/>
                      </a:lnTo>
                      <a:lnTo>
                        <a:pt x="12292" y="146925"/>
                      </a:lnTo>
                      <a:lnTo>
                        <a:pt x="11607" y="146925"/>
                      </a:lnTo>
                      <a:lnTo>
                        <a:pt x="11607" y="148233"/>
                      </a:lnTo>
                      <a:lnTo>
                        <a:pt x="12292" y="148560"/>
                      </a:lnTo>
                      <a:lnTo>
                        <a:pt x="12292" y="150833"/>
                      </a:lnTo>
                      <a:lnTo>
                        <a:pt x="13319" y="152468"/>
                      </a:lnTo>
                      <a:lnTo>
                        <a:pt x="13661" y="153122"/>
                      </a:lnTo>
                      <a:lnTo>
                        <a:pt x="11949" y="152468"/>
                      </a:lnTo>
                      <a:lnTo>
                        <a:pt x="10922" y="150833"/>
                      </a:lnTo>
                      <a:lnTo>
                        <a:pt x="10580" y="150179"/>
                      </a:lnTo>
                      <a:lnTo>
                        <a:pt x="9912" y="150833"/>
                      </a:lnTo>
                      <a:lnTo>
                        <a:pt x="9912" y="152141"/>
                      </a:lnTo>
                      <a:lnTo>
                        <a:pt x="8885" y="153122"/>
                      </a:lnTo>
                      <a:lnTo>
                        <a:pt x="9227" y="153776"/>
                      </a:lnTo>
                      <a:lnTo>
                        <a:pt x="8885" y="155395"/>
                      </a:lnTo>
                      <a:lnTo>
                        <a:pt x="8885" y="157030"/>
                      </a:lnTo>
                      <a:lnTo>
                        <a:pt x="9912" y="157357"/>
                      </a:lnTo>
                      <a:lnTo>
                        <a:pt x="10238" y="158976"/>
                      </a:lnTo>
                      <a:lnTo>
                        <a:pt x="11949" y="159957"/>
                      </a:lnTo>
                      <a:lnTo>
                        <a:pt x="12634" y="161264"/>
                      </a:lnTo>
                      <a:lnTo>
                        <a:pt x="12634" y="162245"/>
                      </a:lnTo>
                      <a:lnTo>
                        <a:pt x="11607" y="163537"/>
                      </a:lnTo>
                      <a:lnTo>
                        <a:pt x="10580" y="163537"/>
                      </a:lnTo>
                      <a:lnTo>
                        <a:pt x="10580" y="164518"/>
                      </a:lnTo>
                      <a:lnTo>
                        <a:pt x="10922" y="166153"/>
                      </a:lnTo>
                      <a:lnTo>
                        <a:pt x="10922" y="168099"/>
                      </a:lnTo>
                      <a:lnTo>
                        <a:pt x="11607" y="168753"/>
                      </a:lnTo>
                      <a:lnTo>
                        <a:pt x="12634" y="170061"/>
                      </a:lnTo>
                      <a:lnTo>
                        <a:pt x="13319" y="172988"/>
                      </a:lnTo>
                      <a:lnTo>
                        <a:pt x="15356" y="176896"/>
                      </a:lnTo>
                      <a:lnTo>
                        <a:pt x="16726" y="179184"/>
                      </a:lnTo>
                      <a:lnTo>
                        <a:pt x="17411" y="179511"/>
                      </a:lnTo>
                      <a:lnTo>
                        <a:pt x="17068" y="180150"/>
                      </a:lnTo>
                      <a:lnTo>
                        <a:pt x="17068" y="180804"/>
                      </a:lnTo>
                      <a:lnTo>
                        <a:pt x="18780" y="182438"/>
                      </a:lnTo>
                      <a:lnTo>
                        <a:pt x="19106" y="184384"/>
                      </a:lnTo>
                      <a:lnTo>
                        <a:pt x="18780" y="186673"/>
                      </a:lnTo>
                      <a:lnTo>
                        <a:pt x="18438" y="188292"/>
                      </a:lnTo>
                      <a:lnTo>
                        <a:pt x="17753" y="188946"/>
                      </a:lnTo>
                      <a:lnTo>
                        <a:pt x="18438" y="189927"/>
                      </a:lnTo>
                      <a:lnTo>
                        <a:pt x="19106" y="190908"/>
                      </a:lnTo>
                      <a:lnTo>
                        <a:pt x="22529" y="190908"/>
                      </a:lnTo>
                      <a:lnTo>
                        <a:pt x="24225" y="191235"/>
                      </a:lnTo>
                      <a:lnTo>
                        <a:pt x="25936" y="192216"/>
                      </a:lnTo>
                      <a:lnTo>
                        <a:pt x="27306" y="192527"/>
                      </a:lnTo>
                      <a:lnTo>
                        <a:pt x="29686" y="192527"/>
                      </a:lnTo>
                      <a:lnTo>
                        <a:pt x="30713" y="193835"/>
                      </a:lnTo>
                      <a:lnTo>
                        <a:pt x="30713" y="195470"/>
                      </a:lnTo>
                      <a:lnTo>
                        <a:pt x="33093" y="196450"/>
                      </a:lnTo>
                      <a:lnTo>
                        <a:pt x="34805" y="196450"/>
                      </a:lnTo>
                      <a:lnTo>
                        <a:pt x="37185" y="197416"/>
                      </a:lnTo>
                      <a:lnTo>
                        <a:pt x="37527" y="198070"/>
                      </a:lnTo>
                      <a:lnTo>
                        <a:pt x="37527" y="199704"/>
                      </a:lnTo>
                      <a:lnTo>
                        <a:pt x="38212" y="200358"/>
                      </a:lnTo>
                      <a:lnTo>
                        <a:pt x="39239" y="199704"/>
                      </a:lnTo>
                      <a:lnTo>
                        <a:pt x="40266" y="199704"/>
                      </a:lnTo>
                      <a:lnTo>
                        <a:pt x="42646" y="201977"/>
                      </a:lnTo>
                      <a:lnTo>
                        <a:pt x="45727" y="206212"/>
                      </a:lnTo>
                      <a:lnTo>
                        <a:pt x="46053" y="209155"/>
                      </a:lnTo>
                      <a:lnTo>
                        <a:pt x="45727" y="211101"/>
                      </a:lnTo>
                      <a:lnTo>
                        <a:pt x="45727" y="212736"/>
                      </a:lnTo>
                      <a:lnTo>
                        <a:pt x="68224" y="212409"/>
                      </a:lnTo>
                      <a:lnTo>
                        <a:pt x="68566" y="213390"/>
                      </a:lnTo>
                      <a:lnTo>
                        <a:pt x="68566" y="214028"/>
                      </a:lnTo>
                      <a:lnTo>
                        <a:pt x="99948" y="228040"/>
                      </a:lnTo>
                      <a:lnTo>
                        <a:pt x="126895" y="228694"/>
                      </a:lnTo>
                      <a:lnTo>
                        <a:pt x="127579" y="225440"/>
                      </a:lnTo>
                      <a:lnTo>
                        <a:pt x="142594" y="225767"/>
                      </a:lnTo>
                      <a:lnTo>
                        <a:pt x="144631" y="227059"/>
                      </a:lnTo>
                      <a:lnTo>
                        <a:pt x="145658" y="229021"/>
                      </a:lnTo>
                      <a:lnTo>
                        <a:pt x="146685" y="230002"/>
                      </a:lnTo>
                      <a:lnTo>
                        <a:pt x="147028" y="230656"/>
                      </a:lnTo>
                      <a:lnTo>
                        <a:pt x="148055" y="230656"/>
                      </a:lnTo>
                      <a:lnTo>
                        <a:pt x="148723" y="231948"/>
                      </a:lnTo>
                      <a:lnTo>
                        <a:pt x="148397" y="232929"/>
                      </a:lnTo>
                      <a:lnTo>
                        <a:pt x="150093" y="233256"/>
                      </a:lnTo>
                      <a:lnTo>
                        <a:pt x="151120" y="234563"/>
                      </a:lnTo>
                      <a:lnTo>
                        <a:pt x="151120" y="235202"/>
                      </a:lnTo>
                      <a:lnTo>
                        <a:pt x="150435" y="236183"/>
                      </a:lnTo>
                      <a:lnTo>
                        <a:pt x="151804" y="236510"/>
                      </a:lnTo>
                      <a:lnTo>
                        <a:pt x="153157" y="237164"/>
                      </a:lnTo>
                      <a:lnTo>
                        <a:pt x="153842" y="238471"/>
                      </a:lnTo>
                      <a:lnTo>
                        <a:pt x="154184" y="240417"/>
                      </a:lnTo>
                      <a:lnTo>
                        <a:pt x="154869" y="241071"/>
                      </a:lnTo>
                      <a:lnTo>
                        <a:pt x="155211" y="241398"/>
                      </a:lnTo>
                      <a:lnTo>
                        <a:pt x="155554" y="241725"/>
                      </a:lnTo>
                      <a:lnTo>
                        <a:pt x="156923" y="243033"/>
                      </a:lnTo>
                      <a:lnTo>
                        <a:pt x="156923" y="244325"/>
                      </a:lnTo>
                      <a:lnTo>
                        <a:pt x="156581" y="244652"/>
                      </a:lnTo>
                      <a:lnTo>
                        <a:pt x="155211" y="244979"/>
                      </a:lnTo>
                      <a:lnTo>
                        <a:pt x="155211" y="245306"/>
                      </a:lnTo>
                      <a:lnTo>
                        <a:pt x="156923" y="247595"/>
                      </a:lnTo>
                      <a:lnTo>
                        <a:pt x="158276" y="248560"/>
                      </a:lnTo>
                      <a:lnTo>
                        <a:pt x="158618" y="250195"/>
                      </a:lnTo>
                      <a:lnTo>
                        <a:pt x="158618" y="250849"/>
                      </a:lnTo>
                      <a:lnTo>
                        <a:pt x="158961" y="250849"/>
                      </a:lnTo>
                      <a:lnTo>
                        <a:pt x="159646" y="251176"/>
                      </a:lnTo>
                      <a:lnTo>
                        <a:pt x="160330" y="251176"/>
                      </a:lnTo>
                      <a:lnTo>
                        <a:pt x="161015" y="251503"/>
                      </a:lnTo>
                      <a:lnTo>
                        <a:pt x="161700" y="252468"/>
                      </a:lnTo>
                      <a:lnTo>
                        <a:pt x="161700" y="252795"/>
                      </a:lnTo>
                      <a:lnTo>
                        <a:pt x="162368" y="253449"/>
                      </a:lnTo>
                      <a:lnTo>
                        <a:pt x="163395" y="253449"/>
                      </a:lnTo>
                      <a:lnTo>
                        <a:pt x="165449" y="254430"/>
                      </a:lnTo>
                      <a:lnTo>
                        <a:pt x="165791" y="255084"/>
                      </a:lnTo>
                      <a:lnTo>
                        <a:pt x="167144" y="255737"/>
                      </a:lnTo>
                      <a:lnTo>
                        <a:pt x="169198" y="256376"/>
                      </a:lnTo>
                      <a:lnTo>
                        <a:pt x="169541" y="257357"/>
                      </a:lnTo>
                      <a:lnTo>
                        <a:pt x="170568" y="257357"/>
                      </a:lnTo>
                      <a:lnTo>
                        <a:pt x="171236" y="256703"/>
                      </a:lnTo>
                      <a:lnTo>
                        <a:pt x="171236" y="256376"/>
                      </a:lnTo>
                      <a:lnTo>
                        <a:pt x="172948" y="255084"/>
                      </a:lnTo>
                      <a:lnTo>
                        <a:pt x="173975" y="255084"/>
                      </a:lnTo>
                      <a:lnTo>
                        <a:pt x="173975" y="254430"/>
                      </a:lnTo>
                      <a:lnTo>
                        <a:pt x="173975" y="254103"/>
                      </a:lnTo>
                      <a:lnTo>
                        <a:pt x="174660" y="252795"/>
                      </a:lnTo>
                      <a:lnTo>
                        <a:pt x="176013" y="250195"/>
                      </a:lnTo>
                      <a:lnTo>
                        <a:pt x="176697" y="249541"/>
                      </a:lnTo>
                      <a:lnTo>
                        <a:pt x="178067" y="249214"/>
                      </a:lnTo>
                      <a:lnTo>
                        <a:pt x="178751" y="249214"/>
                      </a:lnTo>
                      <a:lnTo>
                        <a:pt x="179094" y="249541"/>
                      </a:lnTo>
                      <a:lnTo>
                        <a:pt x="179762" y="249541"/>
                      </a:lnTo>
                      <a:lnTo>
                        <a:pt x="180447" y="248233"/>
                      </a:lnTo>
                      <a:lnTo>
                        <a:pt x="182159" y="248233"/>
                      </a:lnTo>
                      <a:lnTo>
                        <a:pt x="183870" y="248560"/>
                      </a:lnTo>
                      <a:lnTo>
                        <a:pt x="185566" y="248233"/>
                      </a:lnTo>
                      <a:lnTo>
                        <a:pt x="185908" y="248560"/>
                      </a:lnTo>
                      <a:lnTo>
                        <a:pt x="186250" y="249214"/>
                      </a:lnTo>
                      <a:lnTo>
                        <a:pt x="187620" y="249214"/>
                      </a:lnTo>
                      <a:lnTo>
                        <a:pt x="188973" y="249541"/>
                      </a:lnTo>
                      <a:lnTo>
                        <a:pt x="189658" y="251176"/>
                      </a:lnTo>
                      <a:lnTo>
                        <a:pt x="191369" y="252468"/>
                      </a:lnTo>
                      <a:lnTo>
                        <a:pt x="193081" y="254757"/>
                      </a:lnTo>
                      <a:lnTo>
                        <a:pt x="193407" y="256376"/>
                      </a:lnTo>
                      <a:lnTo>
                        <a:pt x="194434" y="257357"/>
                      </a:lnTo>
                      <a:lnTo>
                        <a:pt x="194434" y="258337"/>
                      </a:lnTo>
                      <a:lnTo>
                        <a:pt x="194434" y="260937"/>
                      </a:lnTo>
                      <a:lnTo>
                        <a:pt x="195803" y="261264"/>
                      </a:lnTo>
                      <a:lnTo>
                        <a:pt x="196146" y="262572"/>
                      </a:lnTo>
                      <a:lnTo>
                        <a:pt x="197515" y="265826"/>
                      </a:lnTo>
                      <a:lnTo>
                        <a:pt x="198183" y="266153"/>
                      </a:lnTo>
                      <a:lnTo>
                        <a:pt x="198526" y="267461"/>
                      </a:lnTo>
                      <a:lnTo>
                        <a:pt x="199895" y="268115"/>
                      </a:lnTo>
                      <a:lnTo>
                        <a:pt x="200238" y="269734"/>
                      </a:lnTo>
                      <a:lnTo>
                        <a:pt x="201265" y="271369"/>
                      </a:lnTo>
                      <a:lnTo>
                        <a:pt x="202960" y="272677"/>
                      </a:lnTo>
                      <a:lnTo>
                        <a:pt x="202618" y="274296"/>
                      </a:lnTo>
                      <a:lnTo>
                        <a:pt x="202618" y="275930"/>
                      </a:lnTo>
                      <a:lnTo>
                        <a:pt x="202618" y="276911"/>
                      </a:lnTo>
                      <a:lnTo>
                        <a:pt x="202618" y="277238"/>
                      </a:lnTo>
                      <a:lnTo>
                        <a:pt x="204672" y="282438"/>
                      </a:lnTo>
                      <a:lnTo>
                        <a:pt x="204329" y="285054"/>
                      </a:lnTo>
                      <a:lnTo>
                        <a:pt x="205014" y="285708"/>
                      </a:lnTo>
                      <a:lnTo>
                        <a:pt x="205356" y="285708"/>
                      </a:lnTo>
                      <a:lnTo>
                        <a:pt x="206383" y="286035"/>
                      </a:lnTo>
                      <a:lnTo>
                        <a:pt x="207736" y="286035"/>
                      </a:lnTo>
                      <a:lnTo>
                        <a:pt x="208763" y="286673"/>
                      </a:lnTo>
                      <a:lnTo>
                        <a:pt x="210475" y="288308"/>
                      </a:lnTo>
                      <a:lnTo>
                        <a:pt x="213540" y="288962"/>
                      </a:lnTo>
                      <a:lnTo>
                        <a:pt x="215252" y="290270"/>
                      </a:lnTo>
                      <a:lnTo>
                        <a:pt x="216947" y="290270"/>
                      </a:lnTo>
                      <a:lnTo>
                        <a:pt x="217289" y="291562"/>
                      </a:lnTo>
                      <a:lnTo>
                        <a:pt x="218316" y="291889"/>
                      </a:lnTo>
                      <a:lnTo>
                        <a:pt x="219686" y="289289"/>
                      </a:lnTo>
                      <a:lnTo>
                        <a:pt x="220012" y="287327"/>
                      </a:lnTo>
                      <a:lnTo>
                        <a:pt x="219686" y="286035"/>
                      </a:lnTo>
                      <a:lnTo>
                        <a:pt x="219686" y="282111"/>
                      </a:lnTo>
                      <a:lnTo>
                        <a:pt x="218659" y="280819"/>
                      </a:lnTo>
                      <a:lnTo>
                        <a:pt x="220012" y="278857"/>
                      </a:lnTo>
                      <a:lnTo>
                        <a:pt x="220697" y="275930"/>
                      </a:lnTo>
                      <a:lnTo>
                        <a:pt x="222066" y="274296"/>
                      </a:lnTo>
                      <a:lnTo>
                        <a:pt x="221381" y="271042"/>
                      </a:lnTo>
                      <a:lnTo>
                        <a:pt x="223093" y="270388"/>
                      </a:lnTo>
                      <a:lnTo>
                        <a:pt x="224788" y="269096"/>
                      </a:lnTo>
                      <a:lnTo>
                        <a:pt x="223778" y="267788"/>
                      </a:lnTo>
                      <a:lnTo>
                        <a:pt x="225473" y="265826"/>
                      </a:lnTo>
                      <a:lnTo>
                        <a:pt x="226500" y="266153"/>
                      </a:lnTo>
                      <a:lnTo>
                        <a:pt x="228212" y="265499"/>
                      </a:lnTo>
                      <a:lnTo>
                        <a:pt x="227527" y="263226"/>
                      </a:lnTo>
                      <a:lnTo>
                        <a:pt x="228880" y="264207"/>
                      </a:lnTo>
                      <a:lnTo>
                        <a:pt x="230592" y="263226"/>
                      </a:lnTo>
                      <a:lnTo>
                        <a:pt x="229907" y="262572"/>
                      </a:lnTo>
                      <a:lnTo>
                        <a:pt x="231619" y="261264"/>
                      </a:lnTo>
                      <a:lnTo>
                        <a:pt x="232304" y="261591"/>
                      </a:lnTo>
                      <a:lnTo>
                        <a:pt x="233314" y="261264"/>
                      </a:lnTo>
                      <a:lnTo>
                        <a:pt x="234341" y="262572"/>
                      </a:lnTo>
                      <a:lnTo>
                        <a:pt x="232646" y="263880"/>
                      </a:lnTo>
                      <a:lnTo>
                        <a:pt x="233999" y="263880"/>
                      </a:lnTo>
                      <a:lnTo>
                        <a:pt x="235711" y="262245"/>
                      </a:lnTo>
                      <a:lnTo>
                        <a:pt x="237080" y="262245"/>
                      </a:lnTo>
                      <a:lnTo>
                        <a:pt x="241172" y="260611"/>
                      </a:lnTo>
                      <a:lnTo>
                        <a:pt x="244237" y="257684"/>
                      </a:lnTo>
                      <a:lnTo>
                        <a:pt x="245606" y="257684"/>
                      </a:lnTo>
                      <a:lnTo>
                        <a:pt x="246291" y="256703"/>
                      </a:lnTo>
                      <a:lnTo>
                        <a:pt x="245948" y="255084"/>
                      </a:lnTo>
                      <a:lnTo>
                        <a:pt x="246291" y="253122"/>
                      </a:lnTo>
                      <a:lnTo>
                        <a:pt x="245264" y="250849"/>
                      </a:lnTo>
                      <a:lnTo>
                        <a:pt x="245948" y="251830"/>
                      </a:lnTo>
                      <a:lnTo>
                        <a:pt x="247301" y="251830"/>
                      </a:lnTo>
                      <a:lnTo>
                        <a:pt x="249013" y="250195"/>
                      </a:lnTo>
                      <a:lnTo>
                        <a:pt x="249013" y="249541"/>
                      </a:lnTo>
                      <a:lnTo>
                        <a:pt x="249698" y="251176"/>
                      </a:lnTo>
                      <a:lnTo>
                        <a:pt x="248671" y="252795"/>
                      </a:lnTo>
                      <a:lnTo>
                        <a:pt x="249013" y="254103"/>
                      </a:lnTo>
                      <a:lnTo>
                        <a:pt x="249013" y="255737"/>
                      </a:lnTo>
                      <a:lnTo>
                        <a:pt x="251067" y="255084"/>
                      </a:lnTo>
                      <a:lnTo>
                        <a:pt x="252420" y="253122"/>
                      </a:lnTo>
                      <a:lnTo>
                        <a:pt x="253790" y="253122"/>
                      </a:lnTo>
                      <a:lnTo>
                        <a:pt x="254817" y="252468"/>
                      </a:lnTo>
                      <a:lnTo>
                        <a:pt x="258224" y="251503"/>
                      </a:lnTo>
                      <a:lnTo>
                        <a:pt x="260946" y="251503"/>
                      </a:lnTo>
                      <a:lnTo>
                        <a:pt x="265038" y="252795"/>
                      </a:lnTo>
                      <a:lnTo>
                        <a:pt x="266065" y="253449"/>
                      </a:lnTo>
                      <a:lnTo>
                        <a:pt x="271184" y="254103"/>
                      </a:lnTo>
                      <a:lnTo>
                        <a:pt x="272896" y="253449"/>
                      </a:lnTo>
                      <a:lnTo>
                        <a:pt x="272896" y="252795"/>
                      </a:lnTo>
                      <a:lnTo>
                        <a:pt x="272896" y="251503"/>
                      </a:lnTo>
                      <a:lnTo>
                        <a:pt x="274591" y="251176"/>
                      </a:lnTo>
                      <a:lnTo>
                        <a:pt x="275960" y="251503"/>
                      </a:lnTo>
                      <a:lnTo>
                        <a:pt x="274933" y="252468"/>
                      </a:lnTo>
                      <a:lnTo>
                        <a:pt x="275960" y="252795"/>
                      </a:lnTo>
                      <a:lnTo>
                        <a:pt x="276987" y="252468"/>
                      </a:lnTo>
                      <a:lnTo>
                        <a:pt x="277998" y="253122"/>
                      </a:lnTo>
                      <a:lnTo>
                        <a:pt x="277998" y="254430"/>
                      </a:lnTo>
                      <a:lnTo>
                        <a:pt x="278340" y="255084"/>
                      </a:lnTo>
                      <a:lnTo>
                        <a:pt x="280394" y="254757"/>
                      </a:lnTo>
                      <a:lnTo>
                        <a:pt x="281079" y="255737"/>
                      </a:lnTo>
                      <a:lnTo>
                        <a:pt x="279710" y="256703"/>
                      </a:lnTo>
                      <a:lnTo>
                        <a:pt x="278683" y="257684"/>
                      </a:lnTo>
                      <a:lnTo>
                        <a:pt x="280052" y="258010"/>
                      </a:lnTo>
                      <a:lnTo>
                        <a:pt x="281421" y="257684"/>
                      </a:lnTo>
                      <a:lnTo>
                        <a:pt x="282775" y="258337"/>
                      </a:lnTo>
                      <a:lnTo>
                        <a:pt x="285171" y="259318"/>
                      </a:lnTo>
                      <a:lnTo>
                        <a:pt x="286198" y="258010"/>
                      </a:lnTo>
                      <a:lnTo>
                        <a:pt x="287209" y="257357"/>
                      </a:lnTo>
                      <a:lnTo>
                        <a:pt x="288920" y="258337"/>
                      </a:lnTo>
                      <a:lnTo>
                        <a:pt x="289947" y="259318"/>
                      </a:lnTo>
                      <a:lnTo>
                        <a:pt x="291317" y="258991"/>
                      </a:lnTo>
                      <a:lnTo>
                        <a:pt x="291317" y="256376"/>
                      </a:lnTo>
                      <a:lnTo>
                        <a:pt x="290290" y="254757"/>
                      </a:lnTo>
                      <a:lnTo>
                        <a:pt x="291985" y="254757"/>
                      </a:lnTo>
                      <a:lnTo>
                        <a:pt x="293697" y="256703"/>
                      </a:lnTo>
                      <a:lnTo>
                        <a:pt x="295066" y="257357"/>
                      </a:lnTo>
                      <a:lnTo>
                        <a:pt x="295751" y="258337"/>
                      </a:lnTo>
                      <a:lnTo>
                        <a:pt x="296762" y="258337"/>
                      </a:lnTo>
                      <a:lnTo>
                        <a:pt x="298131" y="258991"/>
                      </a:lnTo>
                      <a:lnTo>
                        <a:pt x="298131" y="260937"/>
                      </a:lnTo>
                      <a:lnTo>
                        <a:pt x="298473" y="259645"/>
                      </a:lnTo>
                      <a:lnTo>
                        <a:pt x="300185" y="259318"/>
                      </a:lnTo>
                      <a:lnTo>
                        <a:pt x="300185" y="258991"/>
                      </a:lnTo>
                      <a:lnTo>
                        <a:pt x="298131" y="257357"/>
                      </a:lnTo>
                      <a:lnTo>
                        <a:pt x="295066" y="256064"/>
                      </a:lnTo>
                      <a:lnTo>
                        <a:pt x="294039" y="254757"/>
                      </a:lnTo>
                      <a:lnTo>
                        <a:pt x="294039" y="253122"/>
                      </a:lnTo>
                      <a:lnTo>
                        <a:pt x="297104" y="251830"/>
                      </a:lnTo>
                      <a:lnTo>
                        <a:pt x="298131" y="251503"/>
                      </a:lnTo>
                      <a:lnTo>
                        <a:pt x="296419" y="250849"/>
                      </a:lnTo>
                      <a:lnTo>
                        <a:pt x="295409" y="249868"/>
                      </a:lnTo>
                      <a:lnTo>
                        <a:pt x="295066" y="249868"/>
                      </a:lnTo>
                      <a:lnTo>
                        <a:pt x="293697" y="250849"/>
                      </a:lnTo>
                      <a:lnTo>
                        <a:pt x="292328" y="251503"/>
                      </a:lnTo>
                      <a:lnTo>
                        <a:pt x="292328" y="250195"/>
                      </a:lnTo>
                      <a:lnTo>
                        <a:pt x="294039" y="248233"/>
                      </a:lnTo>
                      <a:lnTo>
                        <a:pt x="297446" y="246941"/>
                      </a:lnTo>
                      <a:lnTo>
                        <a:pt x="298816" y="245960"/>
                      </a:lnTo>
                      <a:lnTo>
                        <a:pt x="304277" y="244979"/>
                      </a:lnTo>
                      <a:lnTo>
                        <a:pt x="306657" y="245306"/>
                      </a:lnTo>
                      <a:lnTo>
                        <a:pt x="307684" y="244979"/>
                      </a:lnTo>
                      <a:lnTo>
                        <a:pt x="309053" y="244979"/>
                      </a:lnTo>
                      <a:lnTo>
                        <a:pt x="310064" y="243671"/>
                      </a:lnTo>
                      <a:lnTo>
                        <a:pt x="310749" y="242052"/>
                      </a:lnTo>
                      <a:lnTo>
                        <a:pt x="312118" y="242052"/>
                      </a:lnTo>
                      <a:lnTo>
                        <a:pt x="311776" y="243360"/>
                      </a:lnTo>
                      <a:lnTo>
                        <a:pt x="311776" y="244652"/>
                      </a:lnTo>
                      <a:lnTo>
                        <a:pt x="313814" y="246287"/>
                      </a:lnTo>
                      <a:lnTo>
                        <a:pt x="315183" y="245306"/>
                      </a:lnTo>
                      <a:lnTo>
                        <a:pt x="317579" y="245306"/>
                      </a:lnTo>
                      <a:lnTo>
                        <a:pt x="319275" y="244979"/>
                      </a:lnTo>
                      <a:lnTo>
                        <a:pt x="320302" y="245960"/>
                      </a:lnTo>
                      <a:lnTo>
                        <a:pt x="323024" y="245306"/>
                      </a:lnTo>
                      <a:lnTo>
                        <a:pt x="324051" y="245960"/>
                      </a:lnTo>
                      <a:lnTo>
                        <a:pt x="326105" y="244652"/>
                      </a:lnTo>
                      <a:lnTo>
                        <a:pt x="327801" y="244652"/>
                      </a:lnTo>
                      <a:lnTo>
                        <a:pt x="328143" y="244979"/>
                      </a:lnTo>
                      <a:lnTo>
                        <a:pt x="327458" y="245306"/>
                      </a:lnTo>
                      <a:lnTo>
                        <a:pt x="325421" y="245306"/>
                      </a:lnTo>
                      <a:lnTo>
                        <a:pt x="324736" y="245960"/>
                      </a:lnTo>
                      <a:lnTo>
                        <a:pt x="327458" y="246287"/>
                      </a:lnTo>
                      <a:lnTo>
                        <a:pt x="329512" y="246287"/>
                      </a:lnTo>
                      <a:lnTo>
                        <a:pt x="331224" y="247595"/>
                      </a:lnTo>
                      <a:lnTo>
                        <a:pt x="332577" y="248233"/>
                      </a:lnTo>
                      <a:lnTo>
                        <a:pt x="331550" y="246941"/>
                      </a:lnTo>
                      <a:lnTo>
                        <a:pt x="331550" y="246287"/>
                      </a:lnTo>
                      <a:lnTo>
                        <a:pt x="332577" y="246287"/>
                      </a:lnTo>
                      <a:lnTo>
                        <a:pt x="332920" y="246941"/>
                      </a:lnTo>
                      <a:lnTo>
                        <a:pt x="334631" y="248233"/>
                      </a:lnTo>
                      <a:lnTo>
                        <a:pt x="334289" y="249214"/>
                      </a:lnTo>
                      <a:lnTo>
                        <a:pt x="333262" y="248233"/>
                      </a:lnTo>
                      <a:lnTo>
                        <a:pt x="332920" y="248560"/>
                      </a:lnTo>
                      <a:lnTo>
                        <a:pt x="334974" y="249868"/>
                      </a:lnTo>
                      <a:lnTo>
                        <a:pt x="335984" y="251176"/>
                      </a:lnTo>
                      <a:lnTo>
                        <a:pt x="336669" y="251830"/>
                      </a:lnTo>
                      <a:lnTo>
                        <a:pt x="336327" y="252468"/>
                      </a:lnTo>
                      <a:lnTo>
                        <a:pt x="335984" y="251503"/>
                      </a:lnTo>
                      <a:lnTo>
                        <a:pt x="335658" y="252468"/>
                      </a:lnTo>
                      <a:lnTo>
                        <a:pt x="335984" y="253122"/>
                      </a:lnTo>
                      <a:lnTo>
                        <a:pt x="339065" y="252795"/>
                      </a:lnTo>
                      <a:lnTo>
                        <a:pt x="340761" y="252468"/>
                      </a:lnTo>
                      <a:lnTo>
                        <a:pt x="342815" y="250195"/>
                      </a:lnTo>
                      <a:lnTo>
                        <a:pt x="344184" y="250195"/>
                      </a:lnTo>
                      <a:lnTo>
                        <a:pt x="344184" y="249868"/>
                      </a:lnTo>
                      <a:lnTo>
                        <a:pt x="345195" y="248560"/>
                      </a:lnTo>
                      <a:lnTo>
                        <a:pt x="346907" y="248560"/>
                      </a:lnTo>
                      <a:lnTo>
                        <a:pt x="348276" y="249214"/>
                      </a:lnTo>
                      <a:lnTo>
                        <a:pt x="350314" y="249868"/>
                      </a:lnTo>
                      <a:lnTo>
                        <a:pt x="351341" y="253122"/>
                      </a:lnTo>
                      <a:lnTo>
                        <a:pt x="352710" y="254103"/>
                      </a:lnTo>
                      <a:lnTo>
                        <a:pt x="353052" y="254103"/>
                      </a:lnTo>
                      <a:lnTo>
                        <a:pt x="353395" y="256064"/>
                      </a:lnTo>
                      <a:lnTo>
                        <a:pt x="354748" y="256703"/>
                      </a:lnTo>
                      <a:lnTo>
                        <a:pt x="355433" y="256703"/>
                      </a:lnTo>
                      <a:lnTo>
                        <a:pt x="355433" y="257684"/>
                      </a:lnTo>
                      <a:lnTo>
                        <a:pt x="356460" y="258991"/>
                      </a:lnTo>
                      <a:lnTo>
                        <a:pt x="357829" y="259318"/>
                      </a:lnTo>
                      <a:lnTo>
                        <a:pt x="358840" y="261264"/>
                      </a:lnTo>
                      <a:lnTo>
                        <a:pt x="358497" y="263226"/>
                      </a:lnTo>
                      <a:lnTo>
                        <a:pt x="357144" y="267461"/>
                      </a:lnTo>
                      <a:lnTo>
                        <a:pt x="355433" y="271042"/>
                      </a:lnTo>
                      <a:lnTo>
                        <a:pt x="355433" y="272350"/>
                      </a:lnTo>
                      <a:lnTo>
                        <a:pt x="356802" y="273969"/>
                      </a:lnTo>
                      <a:lnTo>
                        <a:pt x="357144" y="273642"/>
                      </a:lnTo>
                      <a:lnTo>
                        <a:pt x="358171" y="272350"/>
                      </a:lnTo>
                      <a:lnTo>
                        <a:pt x="358171" y="271369"/>
                      </a:lnTo>
                      <a:lnTo>
                        <a:pt x="358497" y="270715"/>
                      </a:lnTo>
                      <a:lnTo>
                        <a:pt x="359867" y="271369"/>
                      </a:lnTo>
                      <a:lnTo>
                        <a:pt x="360209" y="273003"/>
                      </a:lnTo>
                      <a:lnTo>
                        <a:pt x="357829" y="276257"/>
                      </a:lnTo>
                      <a:lnTo>
                        <a:pt x="358171" y="277238"/>
                      </a:lnTo>
                      <a:lnTo>
                        <a:pt x="358497" y="278857"/>
                      </a:lnTo>
                      <a:lnTo>
                        <a:pt x="359524" y="280492"/>
                      </a:lnTo>
                      <a:lnTo>
                        <a:pt x="359867" y="281146"/>
                      </a:lnTo>
                      <a:lnTo>
                        <a:pt x="360551" y="280819"/>
                      </a:lnTo>
                      <a:lnTo>
                        <a:pt x="361236" y="282438"/>
                      </a:lnTo>
                      <a:lnTo>
                        <a:pt x="361921" y="281800"/>
                      </a:lnTo>
                      <a:lnTo>
                        <a:pt x="361921" y="281146"/>
                      </a:lnTo>
                      <a:lnTo>
                        <a:pt x="362263" y="281800"/>
                      </a:lnTo>
                      <a:lnTo>
                        <a:pt x="364643" y="281146"/>
                      </a:lnTo>
                      <a:lnTo>
                        <a:pt x="362932" y="282438"/>
                      </a:lnTo>
                      <a:lnTo>
                        <a:pt x="362263" y="284073"/>
                      </a:lnTo>
                      <a:lnTo>
                        <a:pt x="361921" y="285054"/>
                      </a:lnTo>
                      <a:lnTo>
                        <a:pt x="361921" y="285708"/>
                      </a:lnTo>
                      <a:lnTo>
                        <a:pt x="364643" y="287327"/>
                      </a:lnTo>
                      <a:lnTo>
                        <a:pt x="364643" y="289289"/>
                      </a:lnTo>
                      <a:lnTo>
                        <a:pt x="364643" y="291889"/>
                      </a:lnTo>
                      <a:lnTo>
                        <a:pt x="365328" y="292216"/>
                      </a:lnTo>
                      <a:lnTo>
                        <a:pt x="366697" y="292216"/>
                      </a:lnTo>
                      <a:lnTo>
                        <a:pt x="367366" y="293524"/>
                      </a:lnTo>
                      <a:lnTo>
                        <a:pt x="367040" y="295143"/>
                      </a:lnTo>
                      <a:lnTo>
                        <a:pt x="369762" y="296777"/>
                      </a:lnTo>
                      <a:lnTo>
                        <a:pt x="368393" y="297104"/>
                      </a:lnTo>
                      <a:lnTo>
                        <a:pt x="370447" y="298085"/>
                      </a:lnTo>
                      <a:lnTo>
                        <a:pt x="371474" y="298739"/>
                      </a:lnTo>
                      <a:lnTo>
                        <a:pt x="373169" y="299704"/>
                      </a:lnTo>
                      <a:lnTo>
                        <a:pt x="374881" y="298739"/>
                      </a:lnTo>
                      <a:lnTo>
                        <a:pt x="376576" y="298412"/>
                      </a:lnTo>
                      <a:lnTo>
                        <a:pt x="376576" y="295797"/>
                      </a:lnTo>
                      <a:lnTo>
                        <a:pt x="377603" y="294177"/>
                      </a:lnTo>
                      <a:lnTo>
                        <a:pt x="378630" y="292216"/>
                      </a:lnTo>
                      <a:lnTo>
                        <a:pt x="380342" y="288962"/>
                      </a:lnTo>
                      <a:lnTo>
                        <a:pt x="380000" y="287327"/>
                      </a:lnTo>
                      <a:lnTo>
                        <a:pt x="380668" y="286673"/>
                      </a:lnTo>
                      <a:lnTo>
                        <a:pt x="380668" y="283746"/>
                      </a:lnTo>
                      <a:lnTo>
                        <a:pt x="380342" y="282765"/>
                      </a:lnTo>
                      <a:lnTo>
                        <a:pt x="381695" y="282111"/>
                      </a:lnTo>
                      <a:lnTo>
                        <a:pt x="380668" y="279184"/>
                      </a:lnTo>
                      <a:lnTo>
                        <a:pt x="378973" y="277877"/>
                      </a:lnTo>
                      <a:lnTo>
                        <a:pt x="378288" y="272350"/>
                      </a:lnTo>
                      <a:lnTo>
                        <a:pt x="377261" y="271369"/>
                      </a:lnTo>
                      <a:lnTo>
                        <a:pt x="377603" y="268769"/>
                      </a:lnTo>
                      <a:lnTo>
                        <a:pt x="378288" y="266480"/>
                      </a:lnTo>
                      <a:lnTo>
                        <a:pt x="377603" y="264845"/>
                      </a:lnTo>
                      <a:lnTo>
                        <a:pt x="376576" y="263226"/>
                      </a:lnTo>
                      <a:lnTo>
                        <a:pt x="375566" y="259318"/>
                      </a:lnTo>
                      <a:lnTo>
                        <a:pt x="374881" y="257684"/>
                      </a:lnTo>
                      <a:lnTo>
                        <a:pt x="374196" y="253449"/>
                      </a:lnTo>
                      <a:lnTo>
                        <a:pt x="373512" y="251176"/>
                      </a:lnTo>
                      <a:lnTo>
                        <a:pt x="373854" y="247595"/>
                      </a:lnTo>
                      <a:lnTo>
                        <a:pt x="373512" y="244652"/>
                      </a:lnTo>
                      <a:lnTo>
                        <a:pt x="373854" y="239437"/>
                      </a:lnTo>
                      <a:lnTo>
                        <a:pt x="373854" y="236183"/>
                      </a:lnTo>
                      <a:lnTo>
                        <a:pt x="375566" y="233583"/>
                      </a:lnTo>
                      <a:lnTo>
                        <a:pt x="376919" y="231294"/>
                      </a:lnTo>
                      <a:lnTo>
                        <a:pt x="378630" y="230656"/>
                      </a:lnTo>
                      <a:lnTo>
                        <a:pt x="379315" y="229675"/>
                      </a:lnTo>
                      <a:lnTo>
                        <a:pt x="380342" y="229675"/>
                      </a:lnTo>
                      <a:lnTo>
                        <a:pt x="381695" y="227386"/>
                      </a:lnTo>
                      <a:lnTo>
                        <a:pt x="381695" y="226421"/>
                      </a:lnTo>
                      <a:lnTo>
                        <a:pt x="381010" y="225767"/>
                      </a:lnTo>
                      <a:lnTo>
                        <a:pt x="381695" y="225440"/>
                      </a:lnTo>
                      <a:lnTo>
                        <a:pt x="383749" y="225440"/>
                      </a:lnTo>
                      <a:lnTo>
                        <a:pt x="384092" y="224132"/>
                      </a:lnTo>
                      <a:lnTo>
                        <a:pt x="385787" y="224132"/>
                      </a:lnTo>
                      <a:lnTo>
                        <a:pt x="386129" y="223478"/>
                      </a:lnTo>
                      <a:lnTo>
                        <a:pt x="389210" y="223151"/>
                      </a:lnTo>
                      <a:lnTo>
                        <a:pt x="390221" y="221859"/>
                      </a:lnTo>
                      <a:lnTo>
                        <a:pt x="392275" y="221859"/>
                      </a:lnTo>
                      <a:lnTo>
                        <a:pt x="392617" y="220878"/>
                      </a:lnTo>
                      <a:lnTo>
                        <a:pt x="393987" y="220878"/>
                      </a:lnTo>
                      <a:lnTo>
                        <a:pt x="394655" y="221532"/>
                      </a:lnTo>
                      <a:lnTo>
                        <a:pt x="396367" y="219244"/>
                      </a:lnTo>
                      <a:lnTo>
                        <a:pt x="396367" y="218590"/>
                      </a:lnTo>
                      <a:lnTo>
                        <a:pt x="397394" y="218590"/>
                      </a:lnTo>
                      <a:lnTo>
                        <a:pt x="399089" y="217297"/>
                      </a:lnTo>
                      <a:lnTo>
                        <a:pt x="399089" y="215990"/>
                      </a:lnTo>
                      <a:lnTo>
                        <a:pt x="402513" y="211755"/>
                      </a:lnTo>
                      <a:lnTo>
                        <a:pt x="404208" y="210120"/>
                      </a:lnTo>
                      <a:lnTo>
                        <a:pt x="407289" y="210120"/>
                      </a:lnTo>
                      <a:lnTo>
                        <a:pt x="407958" y="210447"/>
                      </a:lnTo>
                      <a:lnTo>
                        <a:pt x="408985" y="210447"/>
                      </a:lnTo>
                      <a:lnTo>
                        <a:pt x="410696" y="207520"/>
                      </a:lnTo>
                      <a:lnTo>
                        <a:pt x="415131" y="203939"/>
                      </a:lnTo>
                      <a:lnTo>
                        <a:pt x="419565" y="201324"/>
                      </a:lnTo>
                      <a:lnTo>
                        <a:pt x="421602" y="200997"/>
                      </a:lnTo>
                      <a:lnTo>
                        <a:pt x="422629" y="200685"/>
                      </a:lnTo>
                      <a:lnTo>
                        <a:pt x="423656" y="200685"/>
                      </a:lnTo>
                      <a:lnTo>
                        <a:pt x="423656" y="200997"/>
                      </a:lnTo>
                      <a:lnTo>
                        <a:pt x="425352" y="200997"/>
                      </a:lnTo>
                      <a:lnTo>
                        <a:pt x="427064" y="199050"/>
                      </a:lnTo>
                      <a:lnTo>
                        <a:pt x="426379" y="199050"/>
                      </a:lnTo>
                      <a:lnTo>
                        <a:pt x="426037" y="198070"/>
                      </a:lnTo>
                      <a:lnTo>
                        <a:pt x="424341" y="199704"/>
                      </a:lnTo>
                      <a:lnTo>
                        <a:pt x="421945" y="199377"/>
                      </a:lnTo>
                      <a:lnTo>
                        <a:pt x="420918" y="198070"/>
                      </a:lnTo>
                      <a:lnTo>
                        <a:pt x="422629" y="199050"/>
                      </a:lnTo>
                      <a:lnTo>
                        <a:pt x="424683" y="197743"/>
                      </a:lnTo>
                      <a:lnTo>
                        <a:pt x="424341" y="197416"/>
                      </a:lnTo>
                      <a:lnTo>
                        <a:pt x="425352" y="196450"/>
                      </a:lnTo>
                      <a:lnTo>
                        <a:pt x="424683" y="195470"/>
                      </a:lnTo>
                      <a:lnTo>
                        <a:pt x="422629" y="194816"/>
                      </a:lnTo>
                      <a:lnTo>
                        <a:pt x="421602" y="194162"/>
                      </a:lnTo>
                      <a:lnTo>
                        <a:pt x="422972" y="194162"/>
                      </a:lnTo>
                      <a:lnTo>
                        <a:pt x="424341" y="194489"/>
                      </a:lnTo>
                      <a:lnTo>
                        <a:pt x="425352" y="194162"/>
                      </a:lnTo>
                      <a:lnTo>
                        <a:pt x="425352" y="192854"/>
                      </a:lnTo>
                      <a:lnTo>
                        <a:pt x="426379" y="194816"/>
                      </a:lnTo>
                      <a:lnTo>
                        <a:pt x="427748" y="194489"/>
                      </a:lnTo>
                      <a:lnTo>
                        <a:pt x="428775" y="195470"/>
                      </a:lnTo>
                      <a:lnTo>
                        <a:pt x="429786" y="194816"/>
                      </a:lnTo>
                      <a:lnTo>
                        <a:pt x="430128" y="193181"/>
                      </a:lnTo>
                      <a:lnTo>
                        <a:pt x="432182" y="191562"/>
                      </a:lnTo>
                      <a:lnTo>
                        <a:pt x="432867" y="191562"/>
                      </a:lnTo>
                      <a:lnTo>
                        <a:pt x="433209" y="189927"/>
                      </a:lnTo>
                      <a:lnTo>
                        <a:pt x="432867" y="188292"/>
                      </a:lnTo>
                      <a:lnTo>
                        <a:pt x="432182" y="188292"/>
                      </a:lnTo>
                      <a:lnTo>
                        <a:pt x="431155" y="190581"/>
                      </a:lnTo>
                      <a:lnTo>
                        <a:pt x="431155" y="191235"/>
                      </a:lnTo>
                      <a:lnTo>
                        <a:pt x="430128" y="190908"/>
                      </a:lnTo>
                      <a:lnTo>
                        <a:pt x="429786" y="188292"/>
                      </a:lnTo>
                      <a:lnTo>
                        <a:pt x="429460" y="187981"/>
                      </a:lnTo>
                      <a:lnTo>
                        <a:pt x="425352" y="188292"/>
                      </a:lnTo>
                      <a:lnTo>
                        <a:pt x="423314" y="189273"/>
                      </a:lnTo>
                      <a:lnTo>
                        <a:pt x="423656" y="187981"/>
                      </a:lnTo>
                      <a:lnTo>
                        <a:pt x="423656" y="185692"/>
                      </a:lnTo>
                      <a:lnTo>
                        <a:pt x="424683" y="185038"/>
                      </a:lnTo>
                      <a:lnTo>
                        <a:pt x="425352" y="186673"/>
                      </a:lnTo>
                      <a:lnTo>
                        <a:pt x="426721" y="187327"/>
                      </a:lnTo>
                      <a:lnTo>
                        <a:pt x="427748" y="186346"/>
                      </a:lnTo>
                      <a:lnTo>
                        <a:pt x="430128" y="186019"/>
                      </a:lnTo>
                      <a:lnTo>
                        <a:pt x="430471" y="185038"/>
                      </a:lnTo>
                      <a:lnTo>
                        <a:pt x="431840" y="185038"/>
                      </a:lnTo>
                      <a:lnTo>
                        <a:pt x="432182" y="184384"/>
                      </a:lnTo>
                      <a:lnTo>
                        <a:pt x="431840" y="182438"/>
                      </a:lnTo>
                      <a:lnTo>
                        <a:pt x="431155" y="181457"/>
                      </a:lnTo>
                      <a:lnTo>
                        <a:pt x="431498" y="180804"/>
                      </a:lnTo>
                      <a:lnTo>
                        <a:pt x="432182" y="181130"/>
                      </a:lnTo>
                      <a:lnTo>
                        <a:pt x="433209" y="179511"/>
                      </a:lnTo>
                      <a:lnTo>
                        <a:pt x="432182" y="177877"/>
                      </a:lnTo>
                      <a:lnTo>
                        <a:pt x="431498" y="176896"/>
                      </a:lnTo>
                      <a:lnTo>
                        <a:pt x="430128" y="177550"/>
                      </a:lnTo>
                      <a:lnTo>
                        <a:pt x="428775" y="176896"/>
                      </a:lnTo>
                      <a:lnTo>
                        <a:pt x="428091" y="174950"/>
                      </a:lnTo>
                      <a:lnTo>
                        <a:pt x="426721" y="174950"/>
                      </a:lnTo>
                      <a:lnTo>
                        <a:pt x="425352" y="174296"/>
                      </a:lnTo>
                      <a:lnTo>
                        <a:pt x="424341" y="172988"/>
                      </a:lnTo>
                      <a:lnTo>
                        <a:pt x="425352" y="173642"/>
                      </a:lnTo>
                      <a:lnTo>
                        <a:pt x="428091" y="173642"/>
                      </a:lnTo>
                      <a:lnTo>
                        <a:pt x="428775" y="175261"/>
                      </a:lnTo>
                      <a:lnTo>
                        <a:pt x="430128" y="175915"/>
                      </a:lnTo>
                      <a:lnTo>
                        <a:pt x="430471" y="174623"/>
                      </a:lnTo>
                      <a:lnTo>
                        <a:pt x="428433" y="172661"/>
                      </a:lnTo>
                      <a:lnTo>
                        <a:pt x="430128" y="172988"/>
                      </a:lnTo>
                      <a:lnTo>
                        <a:pt x="430471" y="172007"/>
                      </a:lnTo>
                      <a:lnTo>
                        <a:pt x="431155" y="171680"/>
                      </a:lnTo>
                      <a:lnTo>
                        <a:pt x="430471" y="170388"/>
                      </a:lnTo>
                      <a:lnTo>
                        <a:pt x="428433" y="169407"/>
                      </a:lnTo>
                      <a:lnTo>
                        <a:pt x="427748" y="166791"/>
                      </a:lnTo>
                      <a:lnTo>
                        <a:pt x="428433" y="167118"/>
                      </a:lnTo>
                      <a:lnTo>
                        <a:pt x="429460" y="168753"/>
                      </a:lnTo>
                      <a:lnTo>
                        <a:pt x="430471" y="168753"/>
                      </a:lnTo>
                      <a:lnTo>
                        <a:pt x="431155" y="167118"/>
                      </a:lnTo>
                      <a:lnTo>
                        <a:pt x="431155" y="165499"/>
                      </a:lnTo>
                      <a:lnTo>
                        <a:pt x="429460" y="164845"/>
                      </a:lnTo>
                      <a:lnTo>
                        <a:pt x="427064" y="162245"/>
                      </a:lnTo>
                      <a:lnTo>
                        <a:pt x="425352" y="161591"/>
                      </a:lnTo>
                      <a:lnTo>
                        <a:pt x="424341" y="159957"/>
                      </a:lnTo>
                      <a:lnTo>
                        <a:pt x="422972" y="159630"/>
                      </a:lnTo>
                      <a:lnTo>
                        <a:pt x="422972" y="158010"/>
                      </a:lnTo>
                      <a:lnTo>
                        <a:pt x="424341" y="156376"/>
                      </a:lnTo>
                      <a:lnTo>
                        <a:pt x="423314" y="158010"/>
                      </a:lnTo>
                      <a:lnTo>
                        <a:pt x="423656" y="158649"/>
                      </a:lnTo>
                      <a:lnTo>
                        <a:pt x="424683" y="158976"/>
                      </a:lnTo>
                      <a:lnTo>
                        <a:pt x="426037" y="160610"/>
                      </a:lnTo>
                      <a:lnTo>
                        <a:pt x="427748" y="161264"/>
                      </a:lnTo>
                      <a:lnTo>
                        <a:pt x="429786" y="163537"/>
                      </a:lnTo>
                      <a:lnTo>
                        <a:pt x="430128" y="163537"/>
                      </a:lnTo>
                      <a:lnTo>
                        <a:pt x="430471" y="159957"/>
                      </a:lnTo>
                      <a:lnTo>
                        <a:pt x="430471" y="158322"/>
                      </a:lnTo>
                      <a:lnTo>
                        <a:pt x="430471" y="157030"/>
                      </a:lnTo>
                      <a:lnTo>
                        <a:pt x="430128" y="156376"/>
                      </a:lnTo>
                      <a:lnTo>
                        <a:pt x="430471" y="153449"/>
                      </a:lnTo>
                      <a:lnTo>
                        <a:pt x="431155" y="152468"/>
                      </a:lnTo>
                      <a:lnTo>
                        <a:pt x="430520" y="151456"/>
                      </a:lnTo>
                      <a:lnTo>
                        <a:pt x="431840" y="150506"/>
                      </a:lnTo>
                      <a:lnTo>
                        <a:pt x="433894" y="148887"/>
                      </a:lnTo>
                      <a:lnTo>
                        <a:pt x="434563" y="147252"/>
                      </a:lnTo>
                      <a:lnTo>
                        <a:pt x="434563" y="146925"/>
                      </a:lnTo>
                      <a:lnTo>
                        <a:pt x="434905" y="147252"/>
                      </a:lnTo>
                      <a:lnTo>
                        <a:pt x="434563" y="149214"/>
                      </a:lnTo>
                      <a:lnTo>
                        <a:pt x="434905" y="149852"/>
                      </a:lnTo>
                      <a:lnTo>
                        <a:pt x="433209" y="150506"/>
                      </a:lnTo>
                      <a:lnTo>
                        <a:pt x="432182" y="152468"/>
                      </a:lnTo>
                      <a:lnTo>
                        <a:pt x="433552" y="155068"/>
                      </a:lnTo>
                      <a:lnTo>
                        <a:pt x="433209" y="157357"/>
                      </a:lnTo>
                      <a:lnTo>
                        <a:pt x="431840" y="159630"/>
                      </a:lnTo>
                      <a:lnTo>
                        <a:pt x="431840" y="161264"/>
                      </a:lnTo>
                      <a:lnTo>
                        <a:pt x="433552" y="162884"/>
                      </a:lnTo>
                      <a:lnTo>
                        <a:pt x="433894" y="161918"/>
                      </a:lnTo>
                      <a:lnTo>
                        <a:pt x="434563" y="162884"/>
                      </a:lnTo>
                      <a:lnTo>
                        <a:pt x="435247" y="162884"/>
                      </a:lnTo>
                      <a:lnTo>
                        <a:pt x="435247" y="163210"/>
                      </a:lnTo>
                      <a:lnTo>
                        <a:pt x="434905" y="163864"/>
                      </a:lnTo>
                      <a:lnTo>
                        <a:pt x="435247" y="165172"/>
                      </a:lnTo>
                      <a:lnTo>
                        <a:pt x="437301" y="165172"/>
                      </a:lnTo>
                      <a:lnTo>
                        <a:pt x="436274" y="166153"/>
                      </a:lnTo>
                      <a:lnTo>
                        <a:pt x="436274" y="166480"/>
                      </a:lnTo>
                      <a:lnTo>
                        <a:pt x="435247" y="168099"/>
                      </a:lnTo>
                      <a:lnTo>
                        <a:pt x="435247" y="169407"/>
                      </a:lnTo>
                      <a:lnTo>
                        <a:pt x="434563" y="171026"/>
                      </a:lnTo>
                      <a:lnTo>
                        <a:pt x="433894" y="172988"/>
                      </a:lnTo>
                      <a:lnTo>
                        <a:pt x="433894" y="174623"/>
                      </a:lnTo>
                      <a:lnTo>
                        <a:pt x="434563" y="173642"/>
                      </a:lnTo>
                      <a:lnTo>
                        <a:pt x="434905" y="172988"/>
                      </a:lnTo>
                      <a:lnTo>
                        <a:pt x="436617" y="169734"/>
                      </a:lnTo>
                      <a:lnTo>
                        <a:pt x="436959" y="170388"/>
                      </a:lnTo>
                      <a:lnTo>
                        <a:pt x="436959" y="171353"/>
                      </a:lnTo>
                      <a:lnTo>
                        <a:pt x="437301" y="170388"/>
                      </a:lnTo>
                      <a:lnTo>
                        <a:pt x="437301" y="169407"/>
                      </a:lnTo>
                      <a:lnTo>
                        <a:pt x="438671" y="167772"/>
                      </a:lnTo>
                      <a:lnTo>
                        <a:pt x="440024" y="163864"/>
                      </a:lnTo>
                      <a:lnTo>
                        <a:pt x="442078" y="162884"/>
                      </a:lnTo>
                      <a:lnTo>
                        <a:pt x="443773" y="159630"/>
                      </a:lnTo>
                      <a:lnTo>
                        <a:pt x="443773" y="157030"/>
                      </a:lnTo>
                      <a:lnTo>
                        <a:pt x="442420" y="154087"/>
                      </a:lnTo>
                      <a:lnTo>
                        <a:pt x="441735" y="153449"/>
                      </a:lnTo>
                      <a:lnTo>
                        <a:pt x="441393" y="150833"/>
                      </a:lnTo>
                      <a:lnTo>
                        <a:pt x="440366" y="149852"/>
                      </a:lnTo>
                      <a:lnTo>
                        <a:pt x="440366" y="148233"/>
                      </a:lnTo>
                      <a:lnTo>
                        <a:pt x="441393" y="146598"/>
                      </a:lnTo>
                      <a:lnTo>
                        <a:pt x="443105" y="144979"/>
                      </a:lnTo>
                      <a:lnTo>
                        <a:pt x="445143" y="143998"/>
                      </a:lnTo>
                      <a:lnTo>
                        <a:pt x="442078" y="147252"/>
                      </a:lnTo>
                      <a:lnTo>
                        <a:pt x="441393" y="148560"/>
                      </a:lnTo>
                      <a:lnTo>
                        <a:pt x="442078" y="149852"/>
                      </a:lnTo>
                      <a:lnTo>
                        <a:pt x="444115" y="151814"/>
                      </a:lnTo>
                      <a:lnTo>
                        <a:pt x="445485" y="151487"/>
                      </a:lnTo>
                      <a:lnTo>
                        <a:pt x="446512" y="152141"/>
                      </a:lnTo>
                      <a:lnTo>
                        <a:pt x="445485" y="154741"/>
                      </a:lnTo>
                      <a:lnTo>
                        <a:pt x="446854" y="153776"/>
                      </a:lnTo>
                      <a:lnTo>
                        <a:pt x="447197" y="154087"/>
                      </a:lnTo>
                      <a:lnTo>
                        <a:pt x="448550" y="152468"/>
                      </a:lnTo>
                      <a:lnTo>
                        <a:pt x="448550" y="151487"/>
                      </a:lnTo>
                      <a:lnTo>
                        <a:pt x="449234" y="151487"/>
                      </a:lnTo>
                      <a:lnTo>
                        <a:pt x="450261" y="150179"/>
                      </a:lnTo>
                      <a:lnTo>
                        <a:pt x="451631" y="149852"/>
                      </a:lnTo>
                      <a:lnTo>
                        <a:pt x="452299" y="147252"/>
                      </a:lnTo>
                      <a:lnTo>
                        <a:pt x="453326" y="145944"/>
                      </a:lnTo>
                      <a:lnTo>
                        <a:pt x="454011" y="145944"/>
                      </a:lnTo>
                      <a:lnTo>
                        <a:pt x="455038" y="144325"/>
                      </a:lnTo>
                      <a:lnTo>
                        <a:pt x="455380" y="143344"/>
                      </a:lnTo>
                      <a:lnTo>
                        <a:pt x="455380" y="142363"/>
                      </a:lnTo>
                      <a:lnTo>
                        <a:pt x="456065" y="140744"/>
                      </a:lnTo>
                      <a:lnTo>
                        <a:pt x="456065" y="140090"/>
                      </a:lnTo>
                      <a:lnTo>
                        <a:pt x="457076" y="138783"/>
                      </a:lnTo>
                      <a:lnTo>
                        <a:pt x="456733" y="137475"/>
                      </a:lnTo>
                      <a:lnTo>
                        <a:pt x="455723" y="136836"/>
                      </a:lnTo>
                      <a:lnTo>
                        <a:pt x="455038" y="135529"/>
                      </a:lnTo>
                      <a:lnTo>
                        <a:pt x="457418" y="134221"/>
                      </a:lnTo>
                      <a:lnTo>
                        <a:pt x="457418" y="132913"/>
                      </a:lnTo>
                      <a:lnTo>
                        <a:pt x="459130" y="131948"/>
                      </a:lnTo>
                      <a:lnTo>
                        <a:pt x="460499" y="131294"/>
                      </a:lnTo>
                      <a:lnTo>
                        <a:pt x="463564" y="129659"/>
                      </a:lnTo>
                      <a:lnTo>
                        <a:pt x="465602" y="129659"/>
                      </a:lnTo>
                      <a:lnTo>
                        <a:pt x="468683" y="127713"/>
                      </a:lnTo>
                      <a:lnTo>
                        <a:pt x="469710" y="127713"/>
                      </a:lnTo>
                      <a:lnTo>
                        <a:pt x="470378" y="128040"/>
                      </a:lnTo>
                      <a:lnTo>
                        <a:pt x="474144" y="127713"/>
                      </a:lnTo>
                      <a:lnTo>
                        <a:pt x="475839" y="128678"/>
                      </a:lnTo>
                      <a:lnTo>
                        <a:pt x="478236" y="127713"/>
                      </a:lnTo>
                      <a:lnTo>
                        <a:pt x="482327" y="127713"/>
                      </a:lnTo>
                      <a:lnTo>
                        <a:pt x="483012" y="127386"/>
                      </a:lnTo>
                      <a:lnTo>
                        <a:pt x="482670" y="126405"/>
                      </a:lnTo>
                      <a:lnTo>
                        <a:pt x="482670" y="124117"/>
                      </a:lnTo>
                      <a:lnTo>
                        <a:pt x="482670" y="122170"/>
                      </a:lnTo>
                      <a:lnTo>
                        <a:pt x="484707" y="123805"/>
                      </a:lnTo>
                      <a:lnTo>
                        <a:pt x="484707" y="125751"/>
                      </a:lnTo>
                      <a:lnTo>
                        <a:pt x="484365" y="127059"/>
                      </a:lnTo>
                      <a:lnTo>
                        <a:pt x="485734" y="127059"/>
                      </a:lnTo>
                      <a:lnTo>
                        <a:pt x="487446" y="125424"/>
                      </a:lnTo>
                      <a:lnTo>
                        <a:pt x="489142" y="122497"/>
                      </a:lnTo>
                      <a:lnTo>
                        <a:pt x="489826" y="124117"/>
                      </a:lnTo>
                      <a:lnTo>
                        <a:pt x="489826" y="125424"/>
                      </a:lnTo>
                      <a:lnTo>
                        <a:pt x="491196" y="125751"/>
                      </a:lnTo>
                      <a:lnTo>
                        <a:pt x="495287" y="123805"/>
                      </a:lnTo>
                      <a:lnTo>
                        <a:pt x="496657" y="121517"/>
                      </a:lnTo>
                      <a:lnTo>
                        <a:pt x="495972" y="118263"/>
                      </a:lnTo>
                      <a:lnTo>
                        <a:pt x="494945" y="118916"/>
                      </a:lnTo>
                      <a:lnTo>
                        <a:pt x="494945" y="120536"/>
                      </a:lnTo>
                      <a:lnTo>
                        <a:pt x="494260" y="122497"/>
                      </a:lnTo>
                      <a:lnTo>
                        <a:pt x="491538" y="122497"/>
                      </a:lnTo>
                      <a:lnTo>
                        <a:pt x="491196" y="120863"/>
                      </a:lnTo>
                      <a:lnTo>
                        <a:pt x="490169" y="117936"/>
                      </a:lnTo>
                      <a:lnTo>
                        <a:pt x="487789" y="116628"/>
                      </a:lnTo>
                      <a:lnTo>
                        <a:pt x="487789" y="115974"/>
                      </a:lnTo>
                      <a:lnTo>
                        <a:pt x="491196" y="113047"/>
                      </a:lnTo>
                      <a:lnTo>
                        <a:pt x="491196" y="111739"/>
                      </a:lnTo>
                      <a:lnTo>
                        <a:pt x="489826" y="111739"/>
                      </a:lnTo>
                      <a:lnTo>
                        <a:pt x="489826" y="110774"/>
                      </a:lnTo>
                      <a:lnTo>
                        <a:pt x="491196" y="109793"/>
                      </a:lnTo>
                      <a:lnTo>
                        <a:pt x="491538" y="108485"/>
                      </a:lnTo>
                      <a:lnTo>
                        <a:pt x="492549" y="107504"/>
                      </a:lnTo>
                      <a:lnTo>
                        <a:pt x="493576" y="104250"/>
                      </a:lnTo>
                      <a:lnTo>
                        <a:pt x="496983" y="101650"/>
                      </a:lnTo>
                      <a:lnTo>
                        <a:pt x="498352" y="99362"/>
                      </a:lnTo>
                      <a:lnTo>
                        <a:pt x="499379" y="99362"/>
                      </a:lnTo>
                      <a:lnTo>
                        <a:pt x="500406" y="97743"/>
                      </a:lnTo>
                      <a:lnTo>
                        <a:pt x="500406" y="98708"/>
                      </a:lnTo>
                      <a:lnTo>
                        <a:pt x="501759" y="99362"/>
                      </a:lnTo>
                      <a:lnTo>
                        <a:pt x="502786" y="98070"/>
                      </a:lnTo>
                      <a:lnTo>
                        <a:pt x="503813" y="96108"/>
                      </a:lnTo>
                      <a:lnTo>
                        <a:pt x="503813" y="98070"/>
                      </a:lnTo>
                      <a:lnTo>
                        <a:pt x="505183" y="98070"/>
                      </a:lnTo>
                      <a:lnTo>
                        <a:pt x="506194" y="96108"/>
                      </a:lnTo>
                      <a:lnTo>
                        <a:pt x="506878" y="96762"/>
                      </a:lnTo>
                      <a:lnTo>
                        <a:pt x="507905" y="96108"/>
                      </a:lnTo>
                      <a:lnTo>
                        <a:pt x="509617" y="93508"/>
                      </a:lnTo>
                      <a:lnTo>
                        <a:pt x="511997" y="90238"/>
                      </a:lnTo>
                      <a:lnTo>
                        <a:pt x="511655" y="92200"/>
                      </a:lnTo>
                      <a:lnTo>
                        <a:pt x="511997" y="93508"/>
                      </a:lnTo>
                      <a:lnTo>
                        <a:pt x="513709" y="93508"/>
                      </a:lnTo>
                      <a:lnTo>
                        <a:pt x="515404" y="91546"/>
                      </a:lnTo>
                      <a:lnTo>
                        <a:pt x="517458" y="91546"/>
                      </a:lnTo>
                      <a:lnTo>
                        <a:pt x="518143" y="93508"/>
                      </a:lnTo>
                      <a:lnTo>
                        <a:pt x="519154" y="93508"/>
                      </a:lnTo>
                      <a:lnTo>
                        <a:pt x="520865" y="91546"/>
                      </a:lnTo>
                      <a:lnTo>
                        <a:pt x="522235" y="92200"/>
                      </a:lnTo>
                      <a:lnTo>
                        <a:pt x="523262" y="91873"/>
                      </a:lnTo>
                      <a:lnTo>
                        <a:pt x="524957" y="90565"/>
                      </a:lnTo>
                      <a:lnTo>
                        <a:pt x="526669" y="90565"/>
                      </a:lnTo>
                      <a:lnTo>
                        <a:pt x="528707" y="89600"/>
                      </a:lnTo>
                      <a:lnTo>
                        <a:pt x="529391" y="90565"/>
                      </a:lnTo>
                      <a:lnTo>
                        <a:pt x="530761" y="90238"/>
                      </a:lnTo>
                      <a:lnTo>
                        <a:pt x="532130" y="88946"/>
                      </a:lnTo>
                      <a:lnTo>
                        <a:pt x="530418" y="87965"/>
                      </a:lnTo>
                      <a:lnTo>
                        <a:pt x="529391" y="88946"/>
                      </a:lnTo>
                      <a:lnTo>
                        <a:pt x="528364" y="87965"/>
                      </a:lnTo>
                      <a:lnTo>
                        <a:pt x="529049" y="85692"/>
                      </a:lnTo>
                      <a:lnTo>
                        <a:pt x="525299" y="83730"/>
                      </a:lnTo>
                      <a:lnTo>
                        <a:pt x="524957" y="83403"/>
                      </a:lnTo>
                      <a:lnTo>
                        <a:pt x="525299" y="82423"/>
                      </a:lnTo>
                      <a:lnTo>
                        <a:pt x="525299" y="81769"/>
                      </a:lnTo>
                      <a:lnTo>
                        <a:pt x="525299" y="80476"/>
                      </a:lnTo>
                      <a:lnTo>
                        <a:pt x="525642" y="79169"/>
                      </a:lnTo>
                      <a:lnTo>
                        <a:pt x="524957" y="78188"/>
                      </a:lnTo>
                      <a:lnTo>
                        <a:pt x="523930" y="77207"/>
                      </a:lnTo>
                      <a:lnTo>
                        <a:pt x="523262" y="76896"/>
                      </a:lnTo>
                      <a:lnTo>
                        <a:pt x="523588" y="75588"/>
                      </a:lnTo>
                      <a:lnTo>
                        <a:pt x="525642" y="64191"/>
                      </a:lnTo>
                      <a:lnTo>
                        <a:pt x="525642" y="61249"/>
                      </a:lnTo>
                      <a:lnTo>
                        <a:pt x="521892" y="57995"/>
                      </a:lnTo>
                      <a:lnTo>
                        <a:pt x="520865" y="58976"/>
                      </a:lnTo>
                      <a:lnTo>
                        <a:pt x="518485" y="57995"/>
                      </a:lnTo>
                      <a:lnTo>
                        <a:pt x="516774" y="58649"/>
                      </a:lnTo>
                      <a:lnTo>
                        <a:pt x="515404" y="57341"/>
                      </a:lnTo>
                      <a:lnTo>
                        <a:pt x="514051" y="57014"/>
                      </a:lnTo>
                      <a:lnTo>
                        <a:pt x="513709" y="57014"/>
                      </a:lnTo>
                      <a:lnTo>
                        <a:pt x="511997" y="58649"/>
                      </a:lnTo>
                      <a:lnTo>
                        <a:pt x="511312" y="59630"/>
                      </a:lnTo>
                      <a:lnTo>
                        <a:pt x="507905" y="63537"/>
                      </a:lnTo>
                      <a:lnTo>
                        <a:pt x="506536" y="65483"/>
                      </a:lnTo>
                      <a:lnTo>
                        <a:pt x="506536" y="67118"/>
                      </a:lnTo>
                      <a:lnTo>
                        <a:pt x="503813" y="68426"/>
                      </a:lnTo>
                      <a:lnTo>
                        <a:pt x="503813" y="70372"/>
                      </a:lnTo>
                      <a:lnTo>
                        <a:pt x="503129" y="72007"/>
                      </a:lnTo>
                      <a:lnTo>
                        <a:pt x="500406" y="74934"/>
                      </a:lnTo>
                      <a:lnTo>
                        <a:pt x="499379" y="75261"/>
                      </a:lnTo>
                      <a:lnTo>
                        <a:pt x="496314" y="78515"/>
                      </a:lnTo>
                      <a:lnTo>
                        <a:pt x="495972" y="79823"/>
                      </a:lnTo>
                      <a:lnTo>
                        <a:pt x="494603" y="80476"/>
                      </a:lnTo>
                      <a:lnTo>
                        <a:pt x="492891" y="80150"/>
                      </a:lnTo>
                      <a:lnTo>
                        <a:pt x="491880" y="80150"/>
                      </a:lnTo>
                      <a:lnTo>
                        <a:pt x="491196" y="80803"/>
                      </a:lnTo>
                      <a:lnTo>
                        <a:pt x="490169" y="80803"/>
                      </a:lnTo>
                      <a:lnTo>
                        <a:pt x="488115" y="83077"/>
                      </a:lnTo>
                      <a:lnTo>
                        <a:pt x="460841" y="82423"/>
                      </a:lnTo>
                      <a:lnTo>
                        <a:pt x="457418" y="83077"/>
                      </a:lnTo>
                      <a:lnTo>
                        <a:pt x="455723" y="84711"/>
                      </a:lnTo>
                      <a:lnTo>
                        <a:pt x="453668" y="85365"/>
                      </a:lnTo>
                      <a:lnTo>
                        <a:pt x="451631" y="86657"/>
                      </a:lnTo>
                      <a:lnTo>
                        <a:pt x="447539" y="90565"/>
                      </a:lnTo>
                      <a:lnTo>
                        <a:pt x="444800" y="91219"/>
                      </a:lnTo>
                      <a:lnTo>
                        <a:pt x="443105" y="92200"/>
                      </a:lnTo>
                      <a:lnTo>
                        <a:pt x="435247" y="98070"/>
                      </a:lnTo>
                      <a:lnTo>
                        <a:pt x="417511" y="102943"/>
                      </a:lnTo>
                      <a:lnTo>
                        <a:pt x="416826" y="106866"/>
                      </a:lnTo>
                      <a:lnTo>
                        <a:pt x="412734" y="108485"/>
                      </a:lnTo>
                      <a:lnTo>
                        <a:pt x="380342" y="116628"/>
                      </a:lnTo>
                      <a:lnTo>
                        <a:pt x="378973" y="114028"/>
                      </a:lnTo>
                      <a:lnTo>
                        <a:pt x="380668" y="111739"/>
                      </a:lnTo>
                      <a:lnTo>
                        <a:pt x="384092" y="110120"/>
                      </a:lnTo>
                      <a:lnTo>
                        <a:pt x="385787" y="108158"/>
                      </a:lnTo>
                      <a:lnTo>
                        <a:pt x="386814" y="106212"/>
                      </a:lnTo>
                      <a:lnTo>
                        <a:pt x="387499" y="104250"/>
                      </a:lnTo>
                      <a:lnTo>
                        <a:pt x="388526" y="92200"/>
                      </a:lnTo>
                      <a:lnTo>
                        <a:pt x="382380" y="64503"/>
                      </a:lnTo>
                      <a:lnTo>
                        <a:pt x="376576" y="60268"/>
                      </a:lnTo>
                      <a:lnTo>
                        <a:pt x="374196" y="57341"/>
                      </a:lnTo>
                      <a:lnTo>
                        <a:pt x="336669" y="40729"/>
                      </a:lnTo>
                      <a:lnTo>
                        <a:pt x="334974" y="39748"/>
                      </a:lnTo>
                      <a:lnTo>
                        <a:pt x="332920" y="39094"/>
                      </a:lnTo>
                      <a:lnTo>
                        <a:pt x="332235" y="38129"/>
                      </a:lnTo>
                      <a:lnTo>
                        <a:pt x="327458" y="38129"/>
                      </a:lnTo>
                      <a:lnTo>
                        <a:pt x="327116" y="36494"/>
                      </a:lnTo>
                      <a:lnTo>
                        <a:pt x="325763" y="35840"/>
                      </a:lnTo>
                      <a:lnTo>
                        <a:pt x="324394" y="36494"/>
                      </a:lnTo>
                      <a:lnTo>
                        <a:pt x="321329" y="36494"/>
                      </a:lnTo>
                      <a:lnTo>
                        <a:pt x="319617" y="36167"/>
                      </a:lnTo>
                      <a:lnTo>
                        <a:pt x="318590" y="34859"/>
                      </a:lnTo>
                      <a:lnTo>
                        <a:pt x="316895" y="34221"/>
                      </a:lnTo>
                      <a:lnTo>
                        <a:pt x="313488" y="33240"/>
                      </a:lnTo>
                      <a:lnTo>
                        <a:pt x="312461" y="31278"/>
                      </a:lnTo>
                      <a:lnTo>
                        <a:pt x="311091" y="31278"/>
                      </a:lnTo>
                      <a:lnTo>
                        <a:pt x="309053" y="29659"/>
                      </a:lnTo>
                      <a:lnTo>
                        <a:pt x="307342" y="29659"/>
                      </a:lnTo>
                      <a:lnTo>
                        <a:pt x="305972" y="29332"/>
                      </a:lnTo>
                      <a:lnTo>
                        <a:pt x="303935" y="29659"/>
                      </a:lnTo>
                      <a:lnTo>
                        <a:pt x="303592" y="29986"/>
                      </a:lnTo>
                      <a:lnTo>
                        <a:pt x="302565" y="28678"/>
                      </a:lnTo>
                      <a:lnTo>
                        <a:pt x="300511" y="28351"/>
                      </a:lnTo>
                      <a:lnTo>
                        <a:pt x="300185" y="28025"/>
                      </a:lnTo>
                      <a:lnTo>
                        <a:pt x="298473" y="27043"/>
                      </a:lnTo>
                      <a:lnTo>
                        <a:pt x="298131" y="26717"/>
                      </a:lnTo>
                      <a:lnTo>
                        <a:pt x="296762" y="25424"/>
                      </a:lnTo>
                      <a:lnTo>
                        <a:pt x="296762" y="25097"/>
                      </a:lnTo>
                      <a:lnTo>
                        <a:pt x="294724" y="23463"/>
                      </a:lnTo>
                      <a:lnTo>
                        <a:pt x="292328" y="23463"/>
                      </a:lnTo>
                      <a:lnTo>
                        <a:pt x="290290" y="23136"/>
                      </a:lnTo>
                      <a:lnTo>
                        <a:pt x="46396" y="16"/>
                      </a:lnTo>
                      <a:close/>
                    </a:path>
                  </a:pathLst>
                </a:custGeom>
                <a:solidFill>
                  <a:srgbClr val="719972"/>
                </a:solidFill>
                <a:ln w="9525" cap="flat" cmpd="sng" algn="ctr">
                  <a:solidFill>
                    <a:srgbClr val="719972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91440" rIns="91440" bIns="91440" numCol="1" spcCol="215900" anchor="ctr"/>
                <a:lstStyle/>
                <a:p>
                  <a:pPr mar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5" name="Google Shape;772;p54"/>
            <p:cNvGrp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KRsgZhMAAAAlAAAAAQAAAA8BAAAAkAAAAEgAAACQAAAASAAAAAAAAAAAAAAAAAAAABcAAAAUAAAAAAAAAAAAAAD/fwAA/38AAAAAAAAJAAAABAAAAAEAAQAfAAAAVAAAAAAAAAAAAAAAAAAAAAAAAAAAAAAAAAAAAAAAAAAAAAAAAAAAAAAAAAAAAAAAAAAAAAAAAAAAAAAAAAAAAAAAAAAAAAAAAAAAAAAAAAAAAAAAAAAAACEAAAAYAAAAFAAAAF4iAADtFwAAwCQAAEkaAAAAAAAAJgAAAAgAAAD/////AAAAAA=="/>
                </a:ext>
              </a:extLst>
            </p:cNvGrpSpPr>
            <p:nvPr/>
          </p:nvGrpSpPr>
          <p:grpSpPr>
            <a:xfrm>
              <a:off x="5586730" y="3889375"/>
              <a:ext cx="387350" cy="383540"/>
              <a:chOff x="5586730" y="3889375"/>
              <a:chExt cx="387350" cy="383540"/>
            </a:xfrm>
          </p:grpSpPr>
          <p:sp>
            <p:nvSpPr>
              <p:cNvPr id="227" name="Google Shape;773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BxAAAGUTAABeEgAAMBcAAAAAAAAA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XiIAAO0XAADkIwAASRoAAAAAAAAmAAAACAAAAP//////////"/>
                  </a:ext>
                </a:extLst>
              </p:cNvSpPr>
              <p:nvPr/>
            </p:nvSpPr>
            <p:spPr>
              <a:xfrm>
                <a:off x="5586730" y="3889375"/>
                <a:ext cx="247650" cy="383540"/>
              </a:xfrm>
              <a:custGeom>
                <a:avLst/>
                <a:gdLst/>
                <a:ahLst/>
                <a:cxnLst/>
                <a:rect l="0" t="0" r="247650" b="383540"/>
                <a:pathLst>
                  <a:path w="247650" h="383540">
                    <a:moveTo>
                      <a:pt x="228595" y="36378"/>
                    </a:moveTo>
                    <a:lnTo>
                      <a:pt x="143736" y="0"/>
                    </a:lnTo>
                    <a:lnTo>
                      <a:pt x="65804" y="24802"/>
                    </a:lnTo>
                    <a:lnTo>
                      <a:pt x="0" y="112417"/>
                    </a:lnTo>
                    <a:lnTo>
                      <a:pt x="32894" y="173581"/>
                    </a:lnTo>
                    <a:lnTo>
                      <a:pt x="119497" y="191770"/>
                    </a:lnTo>
                    <a:lnTo>
                      <a:pt x="171446" y="272772"/>
                    </a:lnTo>
                    <a:lnTo>
                      <a:pt x="180102" y="355424"/>
                    </a:lnTo>
                    <a:lnTo>
                      <a:pt x="223395" y="383540"/>
                    </a:lnTo>
                    <a:lnTo>
                      <a:pt x="247650" y="290961"/>
                    </a:lnTo>
                    <a:lnTo>
                      <a:pt x="199157" y="90929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</p:sp>
          <p:sp>
            <p:nvSpPr>
              <p:cNvPr id="226" name="Google Shape;774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gWNT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Pc0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WNTAIFjUwEAAAAAAAAAAAAAAAAAAAAAAAAAAAAAAAAAAAAAAAAAAFI+MgJ/f38AcZlyA8zMzADAwP8Af39/AAAAAAAAAAAAAAAAAAAAAAAAAAAAIQAAABgAAAAUAAAAeiIAAPwXAADAJAAAPxoAAAAAAAAmAAAACAAAAP//////////"/>
                  </a:ext>
                </a:extLst>
              </p:cNvSpPr>
              <p:nvPr/>
            </p:nvSpPr>
            <p:spPr>
              <a:xfrm>
                <a:off x="5604510" y="3898900"/>
                <a:ext cx="369570" cy="367665"/>
              </a:xfrm>
              <a:custGeom>
                <a:avLst/>
                <a:gdLst/>
                <a:ahLst/>
                <a:cxnLst/>
                <a:rect l="0" t="0" r="369570" b="367665"/>
                <a:pathLst>
                  <a:path w="369570" h="367665">
                    <a:moveTo>
                      <a:pt x="225698" y="328222"/>
                    </a:moveTo>
                    <a:lnTo>
                      <a:pt x="226382" y="328549"/>
                    </a:lnTo>
                    <a:lnTo>
                      <a:pt x="227735" y="330512"/>
                    </a:lnTo>
                    <a:lnTo>
                      <a:pt x="229788" y="333113"/>
                    </a:lnTo>
                    <a:lnTo>
                      <a:pt x="230814" y="333113"/>
                    </a:lnTo>
                    <a:lnTo>
                      <a:pt x="231499" y="332459"/>
                    </a:lnTo>
                    <a:lnTo>
                      <a:pt x="231824" y="333113"/>
                    </a:lnTo>
                    <a:lnTo>
                      <a:pt x="231824" y="334749"/>
                    </a:lnTo>
                    <a:lnTo>
                      <a:pt x="231156" y="334749"/>
                    </a:lnTo>
                    <a:lnTo>
                      <a:pt x="230130" y="338005"/>
                    </a:lnTo>
                    <a:lnTo>
                      <a:pt x="228077" y="341587"/>
                    </a:lnTo>
                    <a:lnTo>
                      <a:pt x="226040" y="341587"/>
                    </a:lnTo>
                    <a:lnTo>
                      <a:pt x="225698" y="343877"/>
                    </a:lnTo>
                    <a:lnTo>
                      <a:pt x="224672" y="345170"/>
                    </a:lnTo>
                    <a:lnTo>
                      <a:pt x="224329" y="345170"/>
                    </a:lnTo>
                    <a:lnTo>
                      <a:pt x="222293" y="346479"/>
                    </a:lnTo>
                    <a:lnTo>
                      <a:pt x="220924" y="347787"/>
                    </a:lnTo>
                    <a:lnTo>
                      <a:pt x="220924" y="348426"/>
                    </a:lnTo>
                    <a:lnTo>
                      <a:pt x="219213" y="348753"/>
                    </a:lnTo>
                    <a:lnTo>
                      <a:pt x="218203" y="349735"/>
                    </a:lnTo>
                    <a:lnTo>
                      <a:pt x="218203" y="350062"/>
                    </a:lnTo>
                    <a:lnTo>
                      <a:pt x="217177" y="348114"/>
                    </a:lnTo>
                    <a:lnTo>
                      <a:pt x="217861" y="346479"/>
                    </a:lnTo>
                    <a:lnTo>
                      <a:pt x="219213" y="345497"/>
                    </a:lnTo>
                    <a:lnTo>
                      <a:pt x="219213" y="344516"/>
                    </a:lnTo>
                    <a:lnTo>
                      <a:pt x="220924" y="342896"/>
                    </a:lnTo>
                    <a:lnTo>
                      <a:pt x="220924" y="341587"/>
                    </a:lnTo>
                    <a:lnTo>
                      <a:pt x="221608" y="342242"/>
                    </a:lnTo>
                    <a:lnTo>
                      <a:pt x="222961" y="342242"/>
                    </a:lnTo>
                    <a:lnTo>
                      <a:pt x="224672" y="340606"/>
                    </a:lnTo>
                    <a:lnTo>
                      <a:pt x="224672" y="338986"/>
                    </a:lnTo>
                    <a:lnTo>
                      <a:pt x="225014" y="338659"/>
                    </a:lnTo>
                    <a:lnTo>
                      <a:pt x="225014" y="336696"/>
                    </a:lnTo>
                    <a:lnTo>
                      <a:pt x="226040" y="335715"/>
                    </a:lnTo>
                    <a:lnTo>
                      <a:pt x="226725" y="335715"/>
                    </a:lnTo>
                    <a:lnTo>
                      <a:pt x="227735" y="334095"/>
                    </a:lnTo>
                    <a:lnTo>
                      <a:pt x="227393" y="333113"/>
                    </a:lnTo>
                    <a:lnTo>
                      <a:pt x="226382" y="331805"/>
                    </a:lnTo>
                    <a:lnTo>
                      <a:pt x="226382" y="328876"/>
                    </a:lnTo>
                    <a:lnTo>
                      <a:pt x="225698" y="328222"/>
                    </a:lnTo>
                    <a:close/>
                    <a:moveTo>
                      <a:pt x="124108" y="0"/>
                    </a:moveTo>
                    <a:lnTo>
                      <a:pt x="124108" y="2289"/>
                    </a:lnTo>
                    <a:lnTo>
                      <a:pt x="123424" y="4237"/>
                    </a:lnTo>
                    <a:lnTo>
                      <a:pt x="118650" y="7492"/>
                    </a:lnTo>
                    <a:lnTo>
                      <a:pt x="115586" y="7820"/>
                    </a:lnTo>
                    <a:lnTo>
                      <a:pt x="111480" y="9455"/>
                    </a:lnTo>
                    <a:lnTo>
                      <a:pt x="109786" y="8801"/>
                    </a:lnTo>
                    <a:lnTo>
                      <a:pt x="107049" y="9128"/>
                    </a:lnTo>
                    <a:lnTo>
                      <a:pt x="103985" y="11402"/>
                    </a:lnTo>
                    <a:lnTo>
                      <a:pt x="101264" y="12384"/>
                    </a:lnTo>
                    <a:lnTo>
                      <a:pt x="100238" y="11402"/>
                    </a:lnTo>
                    <a:lnTo>
                      <a:pt x="96148" y="12057"/>
                    </a:lnTo>
                    <a:lnTo>
                      <a:pt x="92743" y="12057"/>
                    </a:lnTo>
                    <a:lnTo>
                      <a:pt x="89663" y="10437"/>
                    </a:lnTo>
                    <a:lnTo>
                      <a:pt x="86600" y="9782"/>
                    </a:lnTo>
                    <a:lnTo>
                      <a:pt x="84221" y="9128"/>
                    </a:lnTo>
                    <a:lnTo>
                      <a:pt x="85231" y="11075"/>
                    </a:lnTo>
                    <a:lnTo>
                      <a:pt x="87627" y="12057"/>
                    </a:lnTo>
                    <a:lnTo>
                      <a:pt x="89663" y="13692"/>
                    </a:lnTo>
                    <a:lnTo>
                      <a:pt x="90348" y="15328"/>
                    </a:lnTo>
                    <a:lnTo>
                      <a:pt x="87969" y="19238"/>
                    </a:lnTo>
                    <a:lnTo>
                      <a:pt x="88311" y="20204"/>
                    </a:lnTo>
                    <a:lnTo>
                      <a:pt x="88653" y="20858"/>
                    </a:lnTo>
                    <a:lnTo>
                      <a:pt x="88311" y="23802"/>
                    </a:lnTo>
                    <a:lnTo>
                      <a:pt x="92743" y="25095"/>
                    </a:lnTo>
                    <a:lnTo>
                      <a:pt x="95464" y="24441"/>
                    </a:lnTo>
                    <a:lnTo>
                      <a:pt x="98527" y="25095"/>
                    </a:lnTo>
                    <a:lnTo>
                      <a:pt x="98527" y="26731"/>
                    </a:lnTo>
                    <a:lnTo>
                      <a:pt x="96490" y="27385"/>
                    </a:lnTo>
                    <a:lnTo>
                      <a:pt x="92058" y="28351"/>
                    </a:lnTo>
                    <a:lnTo>
                      <a:pt x="91374" y="29005"/>
                    </a:lnTo>
                    <a:lnTo>
                      <a:pt x="90348" y="29987"/>
                    </a:lnTo>
                    <a:lnTo>
                      <a:pt x="89663" y="32277"/>
                    </a:lnTo>
                    <a:lnTo>
                      <a:pt x="84889" y="34878"/>
                    </a:lnTo>
                    <a:lnTo>
                      <a:pt x="83195" y="36514"/>
                    </a:lnTo>
                    <a:lnTo>
                      <a:pt x="79789" y="38461"/>
                    </a:lnTo>
                    <a:lnTo>
                      <a:pt x="77736" y="40751"/>
                    </a:lnTo>
                    <a:lnTo>
                      <a:pt x="73989" y="40751"/>
                    </a:lnTo>
                    <a:lnTo>
                      <a:pt x="71594" y="40424"/>
                    </a:lnTo>
                    <a:lnTo>
                      <a:pt x="67846" y="37479"/>
                    </a:lnTo>
                    <a:lnTo>
                      <a:pt x="64441" y="35205"/>
                    </a:lnTo>
                    <a:lnTo>
                      <a:pt x="62062" y="35532"/>
                    </a:lnTo>
                    <a:lnTo>
                      <a:pt x="62062" y="33242"/>
                    </a:lnTo>
                    <a:lnTo>
                      <a:pt x="61378" y="30968"/>
                    </a:lnTo>
                    <a:lnTo>
                      <a:pt x="59667" y="29332"/>
                    </a:lnTo>
                    <a:lnTo>
                      <a:pt x="59325" y="28351"/>
                    </a:lnTo>
                    <a:lnTo>
                      <a:pt x="56946" y="29005"/>
                    </a:lnTo>
                    <a:lnTo>
                      <a:pt x="55235" y="30968"/>
                    </a:lnTo>
                    <a:lnTo>
                      <a:pt x="53866" y="30968"/>
                    </a:lnTo>
                    <a:lnTo>
                      <a:pt x="52856" y="30314"/>
                    </a:lnTo>
                    <a:lnTo>
                      <a:pt x="51145" y="30314"/>
                    </a:lnTo>
                    <a:lnTo>
                      <a:pt x="50119" y="31622"/>
                    </a:lnTo>
                    <a:lnTo>
                      <a:pt x="39219" y="31622"/>
                    </a:lnTo>
                    <a:lnTo>
                      <a:pt x="38876" y="34224"/>
                    </a:lnTo>
                    <a:lnTo>
                      <a:pt x="39887" y="36514"/>
                    </a:lnTo>
                    <a:lnTo>
                      <a:pt x="43308" y="37152"/>
                    </a:lnTo>
                    <a:lnTo>
                      <a:pt x="44318" y="39769"/>
                    </a:lnTo>
                    <a:lnTo>
                      <a:pt x="43650" y="40751"/>
                    </a:lnTo>
                    <a:lnTo>
                      <a:pt x="45003" y="42044"/>
                    </a:lnTo>
                    <a:lnTo>
                      <a:pt x="44318" y="43679"/>
                    </a:lnTo>
                    <a:lnTo>
                      <a:pt x="42282" y="42371"/>
                    </a:lnTo>
                    <a:lnTo>
                      <a:pt x="35797" y="44661"/>
                    </a:lnTo>
                    <a:lnTo>
                      <a:pt x="36481" y="49537"/>
                    </a:lnTo>
                    <a:lnTo>
                      <a:pt x="38192" y="51499"/>
                    </a:lnTo>
                    <a:lnTo>
                      <a:pt x="41597" y="53774"/>
                    </a:lnTo>
                    <a:lnTo>
                      <a:pt x="43650" y="58011"/>
                    </a:lnTo>
                    <a:lnTo>
                      <a:pt x="43650" y="60955"/>
                    </a:lnTo>
                    <a:lnTo>
                      <a:pt x="43650" y="61936"/>
                    </a:lnTo>
                    <a:lnTo>
                      <a:pt x="38534" y="80832"/>
                    </a:lnTo>
                    <a:lnTo>
                      <a:pt x="36823" y="85724"/>
                    </a:lnTo>
                    <a:lnTo>
                      <a:pt x="37166" y="86378"/>
                    </a:lnTo>
                    <a:lnTo>
                      <a:pt x="36481" y="87686"/>
                    </a:lnTo>
                    <a:lnTo>
                      <a:pt x="34102" y="87359"/>
                    </a:lnTo>
                    <a:lnTo>
                      <a:pt x="34102" y="87032"/>
                    </a:lnTo>
                    <a:lnTo>
                      <a:pt x="32049" y="85724"/>
                    </a:lnTo>
                    <a:lnTo>
                      <a:pt x="29671" y="85724"/>
                    </a:lnTo>
                    <a:lnTo>
                      <a:pt x="28644" y="85396"/>
                    </a:lnTo>
                    <a:lnTo>
                      <a:pt x="27960" y="86378"/>
                    </a:lnTo>
                    <a:lnTo>
                      <a:pt x="21491" y="88652"/>
                    </a:lnTo>
                    <a:lnTo>
                      <a:pt x="16717" y="89306"/>
                    </a:lnTo>
                    <a:lnTo>
                      <a:pt x="15349" y="90615"/>
                    </a:lnTo>
                    <a:lnTo>
                      <a:pt x="14322" y="90942"/>
                    </a:lnTo>
                    <a:lnTo>
                      <a:pt x="11943" y="92889"/>
                    </a:lnTo>
                    <a:lnTo>
                      <a:pt x="9890" y="93871"/>
                    </a:lnTo>
                    <a:lnTo>
                      <a:pt x="8196" y="95179"/>
                    </a:lnTo>
                    <a:lnTo>
                      <a:pt x="8522" y="97454"/>
                    </a:lnTo>
                    <a:lnTo>
                      <a:pt x="7853" y="98762"/>
                    </a:lnTo>
                    <a:lnTo>
                      <a:pt x="8196" y="100071"/>
                    </a:lnTo>
                    <a:lnTo>
                      <a:pt x="5800" y="102345"/>
                    </a:lnTo>
                    <a:lnTo>
                      <a:pt x="6485" y="105601"/>
                    </a:lnTo>
                    <a:lnTo>
                      <a:pt x="7511" y="107236"/>
                    </a:lnTo>
                    <a:lnTo>
                      <a:pt x="5800" y="108545"/>
                    </a:lnTo>
                    <a:lnTo>
                      <a:pt x="4432" y="108218"/>
                    </a:lnTo>
                    <a:lnTo>
                      <a:pt x="1711" y="109838"/>
                    </a:lnTo>
                    <a:lnTo>
                      <a:pt x="1711" y="111474"/>
                    </a:lnTo>
                    <a:lnTo>
                      <a:pt x="1026" y="112128"/>
                    </a:lnTo>
                    <a:lnTo>
                      <a:pt x="1369" y="113436"/>
                    </a:lnTo>
                    <a:lnTo>
                      <a:pt x="1026" y="115384"/>
                    </a:lnTo>
                    <a:lnTo>
                      <a:pt x="0" y="117019"/>
                    </a:lnTo>
                    <a:lnTo>
                      <a:pt x="1026" y="118639"/>
                    </a:lnTo>
                    <a:lnTo>
                      <a:pt x="684" y="119948"/>
                    </a:lnTo>
                    <a:lnTo>
                      <a:pt x="3079" y="122222"/>
                    </a:lnTo>
                    <a:lnTo>
                      <a:pt x="7853" y="129403"/>
                    </a:lnTo>
                    <a:lnTo>
                      <a:pt x="5116" y="132005"/>
                    </a:lnTo>
                    <a:lnTo>
                      <a:pt x="11259" y="131678"/>
                    </a:lnTo>
                    <a:lnTo>
                      <a:pt x="14322" y="132005"/>
                    </a:lnTo>
                    <a:lnTo>
                      <a:pt x="16375" y="134934"/>
                    </a:lnTo>
                    <a:lnTo>
                      <a:pt x="16717" y="137551"/>
                    </a:lnTo>
                    <a:lnTo>
                      <a:pt x="20465" y="137551"/>
                    </a:lnTo>
                    <a:lnTo>
                      <a:pt x="25239" y="137878"/>
                    </a:lnTo>
                    <a:lnTo>
                      <a:pt x="28986" y="134295"/>
                    </a:lnTo>
                    <a:lnTo>
                      <a:pt x="32392" y="132005"/>
                    </a:lnTo>
                    <a:lnTo>
                      <a:pt x="33418" y="132986"/>
                    </a:lnTo>
                    <a:lnTo>
                      <a:pt x="33076" y="134934"/>
                    </a:lnTo>
                    <a:lnTo>
                      <a:pt x="32049" y="135915"/>
                    </a:lnTo>
                    <a:lnTo>
                      <a:pt x="32049" y="139171"/>
                    </a:lnTo>
                    <a:lnTo>
                      <a:pt x="32392" y="144389"/>
                    </a:lnTo>
                    <a:lnTo>
                      <a:pt x="32392" y="146352"/>
                    </a:lnTo>
                    <a:lnTo>
                      <a:pt x="33760" y="147645"/>
                    </a:lnTo>
                    <a:lnTo>
                      <a:pt x="35455" y="147333"/>
                    </a:lnTo>
                    <a:lnTo>
                      <a:pt x="37166" y="146679"/>
                    </a:lnTo>
                    <a:lnTo>
                      <a:pt x="40229" y="146679"/>
                    </a:lnTo>
                    <a:lnTo>
                      <a:pt x="40913" y="147333"/>
                    </a:lnTo>
                    <a:lnTo>
                      <a:pt x="50119" y="147333"/>
                    </a:lnTo>
                    <a:lnTo>
                      <a:pt x="52514" y="145698"/>
                    </a:lnTo>
                    <a:lnTo>
                      <a:pt x="53866" y="145698"/>
                    </a:lnTo>
                    <a:lnTo>
                      <a:pt x="55919" y="144062"/>
                    </a:lnTo>
                    <a:lnTo>
                      <a:pt x="57956" y="144062"/>
                    </a:lnTo>
                    <a:lnTo>
                      <a:pt x="60693" y="143096"/>
                    </a:lnTo>
                    <a:lnTo>
                      <a:pt x="62388" y="139171"/>
                    </a:lnTo>
                    <a:lnTo>
                      <a:pt x="66494" y="136242"/>
                    </a:lnTo>
                    <a:lnTo>
                      <a:pt x="69557" y="135915"/>
                    </a:lnTo>
                    <a:lnTo>
                      <a:pt x="72620" y="134295"/>
                    </a:lnTo>
                    <a:lnTo>
                      <a:pt x="74673" y="134295"/>
                    </a:lnTo>
                    <a:lnTo>
                      <a:pt x="76368" y="135261"/>
                    </a:lnTo>
                    <a:lnTo>
                      <a:pt x="78421" y="134295"/>
                    </a:lnTo>
                    <a:lnTo>
                      <a:pt x="79789" y="134934"/>
                    </a:lnTo>
                    <a:lnTo>
                      <a:pt x="79447" y="136896"/>
                    </a:lnTo>
                    <a:lnTo>
                      <a:pt x="80800" y="140152"/>
                    </a:lnTo>
                    <a:lnTo>
                      <a:pt x="82853" y="146025"/>
                    </a:lnTo>
                    <a:lnTo>
                      <a:pt x="84221" y="150262"/>
                    </a:lnTo>
                    <a:lnTo>
                      <a:pt x="83195" y="151898"/>
                    </a:lnTo>
                    <a:lnTo>
                      <a:pt x="84889" y="155153"/>
                    </a:lnTo>
                    <a:lnTo>
                      <a:pt x="87284" y="155808"/>
                    </a:lnTo>
                    <a:lnTo>
                      <a:pt x="87969" y="158736"/>
                    </a:lnTo>
                    <a:lnTo>
                      <a:pt x="90005" y="160045"/>
                    </a:lnTo>
                    <a:lnTo>
                      <a:pt x="93085" y="161338"/>
                    </a:lnTo>
                    <a:lnTo>
                      <a:pt x="95122" y="162973"/>
                    </a:lnTo>
                    <a:lnTo>
                      <a:pt x="96148" y="162319"/>
                    </a:lnTo>
                    <a:lnTo>
                      <a:pt x="99896" y="161338"/>
                    </a:lnTo>
                    <a:lnTo>
                      <a:pt x="103301" y="164921"/>
                    </a:lnTo>
                    <a:lnTo>
                      <a:pt x="106038" y="163955"/>
                    </a:lnTo>
                    <a:lnTo>
                      <a:pt x="109444" y="167538"/>
                    </a:lnTo>
                    <a:lnTo>
                      <a:pt x="111155" y="167538"/>
                    </a:lnTo>
                    <a:lnTo>
                      <a:pt x="115244" y="168846"/>
                    </a:lnTo>
                    <a:lnTo>
                      <a:pt x="117965" y="169485"/>
                    </a:lnTo>
                    <a:lnTo>
                      <a:pt x="118307" y="172102"/>
                    </a:lnTo>
                    <a:lnTo>
                      <a:pt x="120018" y="172429"/>
                    </a:lnTo>
                    <a:lnTo>
                      <a:pt x="122397" y="173722"/>
                    </a:lnTo>
                    <a:lnTo>
                      <a:pt x="128198" y="173395"/>
                    </a:lnTo>
                    <a:lnTo>
                      <a:pt x="131945" y="175358"/>
                    </a:lnTo>
                    <a:lnTo>
                      <a:pt x="132629" y="176993"/>
                    </a:lnTo>
                    <a:lnTo>
                      <a:pt x="132287" y="181231"/>
                    </a:lnTo>
                    <a:lnTo>
                      <a:pt x="133314" y="184486"/>
                    </a:lnTo>
                    <a:lnTo>
                      <a:pt x="131945" y="186433"/>
                    </a:lnTo>
                    <a:lnTo>
                      <a:pt x="135350" y="191979"/>
                    </a:lnTo>
                    <a:lnTo>
                      <a:pt x="135008" y="196216"/>
                    </a:lnTo>
                    <a:lnTo>
                      <a:pt x="151367" y="196543"/>
                    </a:lnTo>
                    <a:lnTo>
                      <a:pt x="152393" y="202089"/>
                    </a:lnTo>
                    <a:lnTo>
                      <a:pt x="152051" y="205999"/>
                    </a:lnTo>
                    <a:lnTo>
                      <a:pt x="156483" y="206980"/>
                    </a:lnTo>
                    <a:lnTo>
                      <a:pt x="161257" y="215128"/>
                    </a:lnTo>
                    <a:lnTo>
                      <a:pt x="161599" y="219692"/>
                    </a:lnTo>
                    <a:lnTo>
                      <a:pt x="157167" y="228805"/>
                    </a:lnTo>
                    <a:lnTo>
                      <a:pt x="157510" y="230113"/>
                    </a:lnTo>
                    <a:lnTo>
                      <a:pt x="156141" y="231422"/>
                    </a:lnTo>
                    <a:lnTo>
                      <a:pt x="157167" y="232403"/>
                    </a:lnTo>
                    <a:lnTo>
                      <a:pt x="156483" y="234350"/>
                    </a:lnTo>
                    <a:lnTo>
                      <a:pt x="158878" y="235986"/>
                    </a:lnTo>
                    <a:lnTo>
                      <a:pt x="158878" y="238915"/>
                    </a:lnTo>
                    <a:lnTo>
                      <a:pt x="160573" y="241843"/>
                    </a:lnTo>
                    <a:lnTo>
                      <a:pt x="159563" y="247062"/>
                    </a:lnTo>
                    <a:lnTo>
                      <a:pt x="159905" y="249025"/>
                    </a:lnTo>
                    <a:lnTo>
                      <a:pt x="159220" y="250972"/>
                    </a:lnTo>
                    <a:lnTo>
                      <a:pt x="159905" y="253262"/>
                    </a:lnTo>
                    <a:lnTo>
                      <a:pt x="163310" y="252608"/>
                    </a:lnTo>
                    <a:lnTo>
                      <a:pt x="164679" y="253589"/>
                    </a:lnTo>
                    <a:lnTo>
                      <a:pt x="169111" y="253262"/>
                    </a:lnTo>
                    <a:lnTo>
                      <a:pt x="171489" y="253916"/>
                    </a:lnTo>
                    <a:lnTo>
                      <a:pt x="175921" y="252280"/>
                    </a:lnTo>
                    <a:lnTo>
                      <a:pt x="177974" y="253916"/>
                    </a:lnTo>
                    <a:lnTo>
                      <a:pt x="179669" y="254243"/>
                    </a:lnTo>
                    <a:lnTo>
                      <a:pt x="180353" y="256518"/>
                    </a:lnTo>
                    <a:lnTo>
                      <a:pt x="183074" y="266300"/>
                    </a:lnTo>
                    <a:lnTo>
                      <a:pt x="184785" y="269556"/>
                    </a:lnTo>
                    <a:lnTo>
                      <a:pt x="186496" y="269883"/>
                    </a:lnTo>
                    <a:lnTo>
                      <a:pt x="190243" y="267920"/>
                    </a:lnTo>
                    <a:lnTo>
                      <a:pt x="192280" y="268575"/>
                    </a:lnTo>
                    <a:lnTo>
                      <a:pt x="193649" y="269883"/>
                    </a:lnTo>
                    <a:lnTo>
                      <a:pt x="195017" y="270210"/>
                    </a:lnTo>
                    <a:lnTo>
                      <a:pt x="193991" y="271830"/>
                    </a:lnTo>
                    <a:lnTo>
                      <a:pt x="193649" y="280305"/>
                    </a:lnTo>
                    <a:lnTo>
                      <a:pt x="193307" y="281286"/>
                    </a:lnTo>
                    <a:lnTo>
                      <a:pt x="192622" y="281613"/>
                    </a:lnTo>
                    <a:lnTo>
                      <a:pt x="192622" y="282922"/>
                    </a:lnTo>
                    <a:lnTo>
                      <a:pt x="192280" y="283576"/>
                    </a:lnTo>
                    <a:lnTo>
                      <a:pt x="192280" y="284869"/>
                    </a:lnTo>
                    <a:lnTo>
                      <a:pt x="193991" y="283576"/>
                    </a:lnTo>
                    <a:lnTo>
                      <a:pt x="198423" y="284215"/>
                    </a:lnTo>
                    <a:lnTo>
                      <a:pt x="198423" y="285850"/>
                    </a:lnTo>
                    <a:lnTo>
                      <a:pt x="200134" y="289433"/>
                    </a:lnTo>
                    <a:lnTo>
                      <a:pt x="200134" y="292377"/>
                    </a:lnTo>
                    <a:lnTo>
                      <a:pt x="200459" y="295960"/>
                    </a:lnTo>
                    <a:lnTo>
                      <a:pt x="200802" y="299216"/>
                    </a:lnTo>
                    <a:lnTo>
                      <a:pt x="200459" y="300525"/>
                    </a:lnTo>
                    <a:lnTo>
                      <a:pt x="198765" y="300525"/>
                    </a:lnTo>
                    <a:lnTo>
                      <a:pt x="196712" y="301490"/>
                    </a:lnTo>
                    <a:lnTo>
                      <a:pt x="196028" y="302472"/>
                    </a:lnTo>
                    <a:lnTo>
                      <a:pt x="195017" y="303780"/>
                    </a:lnTo>
                    <a:lnTo>
                      <a:pt x="194333" y="303126"/>
                    </a:lnTo>
                    <a:lnTo>
                      <a:pt x="190585" y="305728"/>
                    </a:lnTo>
                    <a:lnTo>
                      <a:pt x="189901" y="307036"/>
                    </a:lnTo>
                    <a:lnTo>
                      <a:pt x="188533" y="307363"/>
                    </a:lnTo>
                    <a:lnTo>
                      <a:pt x="185127" y="310292"/>
                    </a:lnTo>
                    <a:lnTo>
                      <a:pt x="183759" y="310619"/>
                    </a:lnTo>
                    <a:lnTo>
                      <a:pt x="183759" y="312582"/>
                    </a:lnTo>
                    <a:lnTo>
                      <a:pt x="182406" y="312909"/>
                    </a:lnTo>
                    <a:lnTo>
                      <a:pt x="181380" y="312909"/>
                    </a:lnTo>
                    <a:lnTo>
                      <a:pt x="178300" y="316819"/>
                    </a:lnTo>
                    <a:lnTo>
                      <a:pt x="177974" y="317800"/>
                    </a:lnTo>
                    <a:lnTo>
                      <a:pt x="177974" y="320075"/>
                    </a:lnTo>
                    <a:lnTo>
                      <a:pt x="176606" y="320402"/>
                    </a:lnTo>
                    <a:lnTo>
                      <a:pt x="175579" y="321710"/>
                    </a:lnTo>
                    <a:lnTo>
                      <a:pt x="173868" y="324966"/>
                    </a:lnTo>
                    <a:lnTo>
                      <a:pt x="172858" y="325947"/>
                    </a:lnTo>
                    <a:lnTo>
                      <a:pt x="171147" y="328549"/>
                    </a:lnTo>
                    <a:lnTo>
                      <a:pt x="171147" y="329203"/>
                    </a:lnTo>
                    <a:lnTo>
                      <a:pt x="169436" y="330512"/>
                    </a:lnTo>
                    <a:lnTo>
                      <a:pt x="168768" y="331477"/>
                    </a:lnTo>
                    <a:lnTo>
                      <a:pt x="170121" y="331477"/>
                    </a:lnTo>
                    <a:lnTo>
                      <a:pt x="171147" y="331805"/>
                    </a:lnTo>
                    <a:lnTo>
                      <a:pt x="175579" y="330512"/>
                    </a:lnTo>
                    <a:lnTo>
                      <a:pt x="177974" y="331805"/>
                    </a:lnTo>
                    <a:lnTo>
                      <a:pt x="180011" y="334749"/>
                    </a:lnTo>
                    <a:lnTo>
                      <a:pt x="181722" y="335387"/>
                    </a:lnTo>
                    <a:lnTo>
                      <a:pt x="183074" y="338005"/>
                    </a:lnTo>
                    <a:lnTo>
                      <a:pt x="185127" y="341587"/>
                    </a:lnTo>
                    <a:lnTo>
                      <a:pt x="186496" y="341587"/>
                    </a:lnTo>
                    <a:lnTo>
                      <a:pt x="188190" y="339640"/>
                    </a:lnTo>
                    <a:lnTo>
                      <a:pt x="188875" y="339640"/>
                    </a:lnTo>
                    <a:lnTo>
                      <a:pt x="190928" y="342896"/>
                    </a:lnTo>
                    <a:lnTo>
                      <a:pt x="193649" y="343877"/>
                    </a:lnTo>
                    <a:lnTo>
                      <a:pt x="195702" y="344516"/>
                    </a:lnTo>
                    <a:lnTo>
                      <a:pt x="197738" y="346479"/>
                    </a:lnTo>
                    <a:lnTo>
                      <a:pt x="197738" y="348753"/>
                    </a:lnTo>
                    <a:lnTo>
                      <a:pt x="199449" y="348426"/>
                    </a:lnTo>
                    <a:lnTo>
                      <a:pt x="203539" y="350062"/>
                    </a:lnTo>
                    <a:lnTo>
                      <a:pt x="205576" y="352663"/>
                    </a:lnTo>
                    <a:lnTo>
                      <a:pt x="207629" y="355934"/>
                    </a:lnTo>
                    <a:lnTo>
                      <a:pt x="209665" y="356900"/>
                    </a:lnTo>
                    <a:lnTo>
                      <a:pt x="209339" y="359517"/>
                    </a:lnTo>
                    <a:lnTo>
                      <a:pt x="207629" y="361792"/>
                    </a:lnTo>
                    <a:lnTo>
                      <a:pt x="208655" y="364736"/>
                    </a:lnTo>
                    <a:lnTo>
                      <a:pt x="208997" y="365702"/>
                    </a:lnTo>
                    <a:lnTo>
                      <a:pt x="209339" y="366029"/>
                    </a:lnTo>
                    <a:lnTo>
                      <a:pt x="210692" y="367337"/>
                    </a:lnTo>
                    <a:lnTo>
                      <a:pt x="211034" y="367665"/>
                    </a:lnTo>
                    <a:lnTo>
                      <a:pt x="214439" y="364736"/>
                    </a:lnTo>
                    <a:lnTo>
                      <a:pt x="215808" y="361792"/>
                    </a:lnTo>
                    <a:lnTo>
                      <a:pt x="217519" y="355934"/>
                    </a:lnTo>
                    <a:lnTo>
                      <a:pt x="218871" y="351697"/>
                    </a:lnTo>
                    <a:lnTo>
                      <a:pt x="219213" y="351043"/>
                    </a:lnTo>
                    <a:lnTo>
                      <a:pt x="218757" y="350607"/>
                    </a:lnTo>
                    <a:lnTo>
                      <a:pt x="219898" y="351043"/>
                    </a:lnTo>
                    <a:lnTo>
                      <a:pt x="226040" y="346479"/>
                    </a:lnTo>
                    <a:lnTo>
                      <a:pt x="229103" y="343223"/>
                    </a:lnTo>
                    <a:lnTo>
                      <a:pt x="233193" y="335715"/>
                    </a:lnTo>
                    <a:lnTo>
                      <a:pt x="234904" y="332132"/>
                    </a:lnTo>
                    <a:lnTo>
                      <a:pt x="236598" y="327567"/>
                    </a:lnTo>
                    <a:lnTo>
                      <a:pt x="241030" y="320075"/>
                    </a:lnTo>
                    <a:lnTo>
                      <a:pt x="245120" y="315183"/>
                    </a:lnTo>
                    <a:lnTo>
                      <a:pt x="246146" y="313563"/>
                    </a:lnTo>
                    <a:lnTo>
                      <a:pt x="245462" y="312909"/>
                    </a:lnTo>
                    <a:lnTo>
                      <a:pt x="245462" y="311927"/>
                    </a:lnTo>
                    <a:lnTo>
                      <a:pt x="246489" y="311273"/>
                    </a:lnTo>
                    <a:lnTo>
                      <a:pt x="247173" y="309326"/>
                    </a:lnTo>
                    <a:lnTo>
                      <a:pt x="248542" y="308672"/>
                    </a:lnTo>
                    <a:lnTo>
                      <a:pt x="248199" y="307036"/>
                    </a:lnTo>
                    <a:lnTo>
                      <a:pt x="248542" y="305728"/>
                    </a:lnTo>
                    <a:lnTo>
                      <a:pt x="248199" y="305416"/>
                    </a:lnTo>
                    <a:lnTo>
                      <a:pt x="249226" y="305089"/>
                    </a:lnTo>
                    <a:lnTo>
                      <a:pt x="249226" y="303453"/>
                    </a:lnTo>
                    <a:lnTo>
                      <a:pt x="247515" y="300852"/>
                    </a:lnTo>
                    <a:lnTo>
                      <a:pt x="247515" y="299543"/>
                    </a:lnTo>
                    <a:lnTo>
                      <a:pt x="247857" y="298562"/>
                    </a:lnTo>
                    <a:lnTo>
                      <a:pt x="247515" y="297253"/>
                    </a:lnTo>
                    <a:lnTo>
                      <a:pt x="246831" y="294652"/>
                    </a:lnTo>
                    <a:lnTo>
                      <a:pt x="246146" y="292050"/>
                    </a:lnTo>
                    <a:lnTo>
                      <a:pt x="246831" y="291069"/>
                    </a:lnTo>
                    <a:lnTo>
                      <a:pt x="249552" y="290742"/>
                    </a:lnTo>
                    <a:lnTo>
                      <a:pt x="249226" y="289106"/>
                    </a:lnTo>
                    <a:lnTo>
                      <a:pt x="247857" y="288140"/>
                    </a:lnTo>
                    <a:lnTo>
                      <a:pt x="249894" y="287813"/>
                    </a:lnTo>
                    <a:lnTo>
                      <a:pt x="249894" y="286178"/>
                    </a:lnTo>
                    <a:lnTo>
                      <a:pt x="247857" y="285196"/>
                    </a:lnTo>
                    <a:lnTo>
                      <a:pt x="249552" y="284869"/>
                    </a:lnTo>
                    <a:lnTo>
                      <a:pt x="250578" y="283249"/>
                    </a:lnTo>
                    <a:lnTo>
                      <a:pt x="251605" y="284215"/>
                    </a:lnTo>
                    <a:lnTo>
                      <a:pt x="254668" y="281286"/>
                    </a:lnTo>
                    <a:lnTo>
                      <a:pt x="256379" y="279978"/>
                    </a:lnTo>
                    <a:lnTo>
                      <a:pt x="256379" y="279339"/>
                    </a:lnTo>
                    <a:lnTo>
                      <a:pt x="258758" y="277049"/>
                    </a:lnTo>
                    <a:lnTo>
                      <a:pt x="261837" y="275429"/>
                    </a:lnTo>
                    <a:lnTo>
                      <a:pt x="265585" y="271503"/>
                    </a:lnTo>
                    <a:lnTo>
                      <a:pt x="268990" y="271192"/>
                    </a:lnTo>
                    <a:lnTo>
                      <a:pt x="270701" y="269556"/>
                    </a:lnTo>
                    <a:lnTo>
                      <a:pt x="272738" y="267920"/>
                    </a:lnTo>
                    <a:lnTo>
                      <a:pt x="274448" y="267920"/>
                    </a:lnTo>
                    <a:lnTo>
                      <a:pt x="275817" y="268575"/>
                    </a:lnTo>
                    <a:lnTo>
                      <a:pt x="277169" y="269229"/>
                    </a:lnTo>
                    <a:lnTo>
                      <a:pt x="277169" y="267920"/>
                    </a:lnTo>
                    <a:lnTo>
                      <a:pt x="278538" y="265319"/>
                    </a:lnTo>
                    <a:lnTo>
                      <a:pt x="282286" y="263029"/>
                    </a:lnTo>
                    <a:lnTo>
                      <a:pt x="283996" y="262717"/>
                    </a:lnTo>
                    <a:lnTo>
                      <a:pt x="283996" y="261736"/>
                    </a:lnTo>
                    <a:lnTo>
                      <a:pt x="282970" y="261409"/>
                    </a:lnTo>
                    <a:lnTo>
                      <a:pt x="281943" y="260755"/>
                    </a:lnTo>
                    <a:lnTo>
                      <a:pt x="281259" y="259773"/>
                    </a:lnTo>
                    <a:lnTo>
                      <a:pt x="282628" y="259119"/>
                    </a:lnTo>
                    <a:lnTo>
                      <a:pt x="285349" y="258153"/>
                    </a:lnTo>
                    <a:lnTo>
                      <a:pt x="286375" y="258480"/>
                    </a:lnTo>
                    <a:lnTo>
                      <a:pt x="288086" y="258480"/>
                    </a:lnTo>
                    <a:lnTo>
                      <a:pt x="289455" y="257499"/>
                    </a:lnTo>
                    <a:lnTo>
                      <a:pt x="291149" y="257499"/>
                    </a:lnTo>
                    <a:lnTo>
                      <a:pt x="291149" y="258480"/>
                    </a:lnTo>
                    <a:lnTo>
                      <a:pt x="289113" y="259773"/>
                    </a:lnTo>
                    <a:lnTo>
                      <a:pt x="286375" y="260100"/>
                    </a:lnTo>
                    <a:lnTo>
                      <a:pt x="286033" y="260428"/>
                    </a:lnTo>
                    <a:lnTo>
                      <a:pt x="287060" y="260755"/>
                    </a:lnTo>
                    <a:lnTo>
                      <a:pt x="290807" y="259773"/>
                    </a:lnTo>
                    <a:lnTo>
                      <a:pt x="294897" y="258153"/>
                    </a:lnTo>
                    <a:lnTo>
                      <a:pt x="294555" y="257172"/>
                    </a:lnTo>
                    <a:lnTo>
                      <a:pt x="295923" y="256518"/>
                    </a:lnTo>
                    <a:lnTo>
                      <a:pt x="297292" y="256518"/>
                    </a:lnTo>
                    <a:lnTo>
                      <a:pt x="296608" y="257172"/>
                    </a:lnTo>
                    <a:cubicBezTo>
                      <a:pt x="296608" y="257172"/>
                      <a:pt x="296608" y="258792"/>
                      <a:pt x="297292" y="258792"/>
                    </a:cubicBezTo>
                    <a:lnTo>
                      <a:pt x="299671" y="259119"/>
                    </a:lnTo>
                    <a:lnTo>
                      <a:pt x="301382" y="258480"/>
                    </a:lnTo>
                    <a:lnTo>
                      <a:pt x="304103" y="258480"/>
                    </a:lnTo>
                    <a:lnTo>
                      <a:pt x="306840" y="258792"/>
                    </a:lnTo>
                    <a:lnTo>
                      <a:pt x="308534" y="257826"/>
                    </a:lnTo>
                    <a:lnTo>
                      <a:pt x="308534" y="256845"/>
                    </a:lnTo>
                    <a:lnTo>
                      <a:pt x="308192" y="256518"/>
                    </a:lnTo>
                    <a:lnTo>
                      <a:pt x="308534" y="255536"/>
                    </a:lnTo>
                    <a:lnTo>
                      <a:pt x="312966" y="252935"/>
                    </a:lnTo>
                    <a:lnTo>
                      <a:pt x="316388" y="251626"/>
                    </a:lnTo>
                    <a:lnTo>
                      <a:pt x="318082" y="250318"/>
                    </a:lnTo>
                    <a:lnTo>
                      <a:pt x="318425" y="249025"/>
                    </a:lnTo>
                    <a:lnTo>
                      <a:pt x="318082" y="248370"/>
                    </a:lnTo>
                    <a:lnTo>
                      <a:pt x="316388" y="245115"/>
                    </a:lnTo>
                    <a:lnTo>
                      <a:pt x="317740" y="242498"/>
                    </a:lnTo>
                    <a:lnTo>
                      <a:pt x="318767" y="240878"/>
                    </a:lnTo>
                    <a:lnTo>
                      <a:pt x="318767" y="239242"/>
                    </a:lnTo>
                    <a:lnTo>
                      <a:pt x="319793" y="238588"/>
                    </a:lnTo>
                    <a:lnTo>
                      <a:pt x="321488" y="237279"/>
                    </a:lnTo>
                    <a:lnTo>
                      <a:pt x="321830" y="235659"/>
                    </a:lnTo>
                    <a:lnTo>
                      <a:pt x="321488" y="235332"/>
                    </a:lnTo>
                    <a:lnTo>
                      <a:pt x="323883" y="231095"/>
                    </a:lnTo>
                    <a:lnTo>
                      <a:pt x="327288" y="227185"/>
                    </a:lnTo>
                    <a:lnTo>
                      <a:pt x="327288" y="225549"/>
                    </a:lnTo>
                    <a:lnTo>
                      <a:pt x="326604" y="219692"/>
                    </a:lnTo>
                    <a:lnTo>
                      <a:pt x="325920" y="219365"/>
                    </a:lnTo>
                    <a:lnTo>
                      <a:pt x="326946" y="216093"/>
                    </a:lnTo>
                    <a:lnTo>
                      <a:pt x="327973" y="214800"/>
                    </a:lnTo>
                    <a:lnTo>
                      <a:pt x="327973" y="213819"/>
                    </a:lnTo>
                    <a:lnTo>
                      <a:pt x="331036" y="211545"/>
                    </a:lnTo>
                    <a:lnTo>
                      <a:pt x="331378" y="210236"/>
                    </a:lnTo>
                    <a:lnTo>
                      <a:pt x="330351" y="206980"/>
                    </a:lnTo>
                    <a:lnTo>
                      <a:pt x="331720" y="203070"/>
                    </a:lnTo>
                    <a:lnTo>
                      <a:pt x="331378" y="199799"/>
                    </a:lnTo>
                    <a:lnTo>
                      <a:pt x="331720" y="197198"/>
                    </a:lnTo>
                    <a:lnTo>
                      <a:pt x="331720" y="196216"/>
                    </a:lnTo>
                    <a:lnTo>
                      <a:pt x="332747" y="192961"/>
                    </a:lnTo>
                    <a:lnTo>
                      <a:pt x="331720" y="180576"/>
                    </a:lnTo>
                    <a:lnTo>
                      <a:pt x="331720" y="178286"/>
                    </a:lnTo>
                    <a:lnTo>
                      <a:pt x="332747" y="176666"/>
                    </a:lnTo>
                    <a:lnTo>
                      <a:pt x="332747" y="175031"/>
                    </a:lnTo>
                    <a:lnTo>
                      <a:pt x="331720" y="175685"/>
                    </a:lnTo>
                    <a:lnTo>
                      <a:pt x="330351" y="174376"/>
                    </a:lnTo>
                    <a:lnTo>
                      <a:pt x="330351" y="173395"/>
                    </a:lnTo>
                    <a:lnTo>
                      <a:pt x="331720" y="171121"/>
                    </a:lnTo>
                    <a:lnTo>
                      <a:pt x="331378" y="169158"/>
                    </a:lnTo>
                    <a:lnTo>
                      <a:pt x="331720" y="167865"/>
                    </a:lnTo>
                    <a:lnTo>
                      <a:pt x="333089" y="167538"/>
                    </a:lnTo>
                    <a:lnTo>
                      <a:pt x="333431" y="165575"/>
                    </a:lnTo>
                    <a:lnTo>
                      <a:pt x="332062" y="163628"/>
                    </a:lnTo>
                    <a:lnTo>
                      <a:pt x="329683" y="162319"/>
                    </a:lnTo>
                    <a:lnTo>
                      <a:pt x="330351" y="161992"/>
                    </a:lnTo>
                    <a:lnTo>
                      <a:pt x="331036" y="161011"/>
                    </a:lnTo>
                    <a:lnTo>
                      <a:pt x="331378" y="161992"/>
                    </a:lnTo>
                    <a:lnTo>
                      <a:pt x="332747" y="162646"/>
                    </a:lnTo>
                    <a:lnTo>
                      <a:pt x="333773" y="162973"/>
                    </a:lnTo>
                    <a:lnTo>
                      <a:pt x="334441" y="161011"/>
                    </a:lnTo>
                    <a:lnTo>
                      <a:pt x="335468" y="161011"/>
                    </a:lnTo>
                    <a:lnTo>
                      <a:pt x="336152" y="162319"/>
                    </a:lnTo>
                    <a:lnTo>
                      <a:pt x="336836" y="162646"/>
                    </a:lnTo>
                    <a:lnTo>
                      <a:pt x="336152" y="163955"/>
                    </a:lnTo>
                    <a:lnTo>
                      <a:pt x="334783" y="164609"/>
                    </a:lnTo>
                    <a:lnTo>
                      <a:pt x="334441" y="165902"/>
                    </a:lnTo>
                    <a:lnTo>
                      <a:pt x="335125" y="165902"/>
                    </a:lnTo>
                    <a:lnTo>
                      <a:pt x="336836" y="164282"/>
                    </a:lnTo>
                    <a:lnTo>
                      <a:pt x="339557" y="162973"/>
                    </a:lnTo>
                    <a:lnTo>
                      <a:pt x="342295" y="158736"/>
                    </a:lnTo>
                    <a:lnTo>
                      <a:pt x="343647" y="155481"/>
                    </a:lnTo>
                    <a:lnTo>
                      <a:pt x="343989" y="153191"/>
                    </a:lnTo>
                    <a:lnTo>
                      <a:pt x="345358" y="152209"/>
                    </a:lnTo>
                    <a:lnTo>
                      <a:pt x="346726" y="148954"/>
                    </a:lnTo>
                    <a:lnTo>
                      <a:pt x="348079" y="146025"/>
                    </a:lnTo>
                    <a:lnTo>
                      <a:pt x="353195" y="142769"/>
                    </a:lnTo>
                    <a:lnTo>
                      <a:pt x="353537" y="141134"/>
                    </a:lnTo>
                    <a:lnTo>
                      <a:pt x="355248" y="140806"/>
                    </a:lnTo>
                    <a:lnTo>
                      <a:pt x="356617" y="139171"/>
                    </a:lnTo>
                    <a:lnTo>
                      <a:pt x="360706" y="135261"/>
                    </a:lnTo>
                    <a:lnTo>
                      <a:pt x="364454" y="130385"/>
                    </a:lnTo>
                    <a:lnTo>
                      <a:pt x="365480" y="129403"/>
                    </a:lnTo>
                    <a:lnTo>
                      <a:pt x="367517" y="124512"/>
                    </a:lnTo>
                    <a:lnTo>
                      <a:pt x="367859" y="122222"/>
                    </a:lnTo>
                    <a:lnTo>
                      <a:pt x="369228" y="120602"/>
                    </a:lnTo>
                    <a:lnTo>
                      <a:pt x="369228" y="118966"/>
                    </a:lnTo>
                    <a:lnTo>
                      <a:pt x="367859" y="117346"/>
                    </a:lnTo>
                    <a:lnTo>
                      <a:pt x="368544" y="116038"/>
                    </a:lnTo>
                    <a:lnTo>
                      <a:pt x="369570" y="116038"/>
                    </a:lnTo>
                    <a:lnTo>
                      <a:pt x="369228" y="111474"/>
                    </a:lnTo>
                    <a:lnTo>
                      <a:pt x="367859" y="110492"/>
                    </a:lnTo>
                    <a:lnTo>
                      <a:pt x="367517" y="108545"/>
                    </a:lnTo>
                    <a:lnTo>
                      <a:pt x="364112" y="101691"/>
                    </a:lnTo>
                    <a:lnTo>
                      <a:pt x="364112" y="99089"/>
                    </a:lnTo>
                    <a:lnTo>
                      <a:pt x="363770" y="96472"/>
                    </a:lnTo>
                    <a:lnTo>
                      <a:pt x="357627" y="93871"/>
                    </a:lnTo>
                    <a:lnTo>
                      <a:pt x="354221" y="93871"/>
                    </a:lnTo>
                    <a:lnTo>
                      <a:pt x="351843" y="95179"/>
                    </a:lnTo>
                    <a:lnTo>
                      <a:pt x="350132" y="92562"/>
                    </a:lnTo>
                    <a:lnTo>
                      <a:pt x="347737" y="92235"/>
                    </a:lnTo>
                    <a:lnTo>
                      <a:pt x="345700" y="90288"/>
                    </a:lnTo>
                    <a:lnTo>
                      <a:pt x="343305" y="88979"/>
                    </a:lnTo>
                    <a:lnTo>
                      <a:pt x="341610" y="88652"/>
                    </a:lnTo>
                    <a:lnTo>
                      <a:pt x="337178" y="84088"/>
                    </a:lnTo>
                    <a:lnTo>
                      <a:pt x="333773" y="79524"/>
                    </a:lnTo>
                    <a:lnTo>
                      <a:pt x="332062" y="79212"/>
                    </a:lnTo>
                    <a:lnTo>
                      <a:pt x="330009" y="77249"/>
                    </a:lnTo>
                    <a:lnTo>
                      <a:pt x="327973" y="77249"/>
                    </a:lnTo>
                    <a:lnTo>
                      <a:pt x="322172" y="73012"/>
                    </a:lnTo>
                    <a:lnTo>
                      <a:pt x="319793" y="73012"/>
                    </a:lnTo>
                    <a:lnTo>
                      <a:pt x="316714" y="71704"/>
                    </a:lnTo>
                    <a:lnTo>
                      <a:pt x="315019" y="72685"/>
                    </a:lnTo>
                    <a:lnTo>
                      <a:pt x="312624" y="72685"/>
                    </a:lnTo>
                    <a:lnTo>
                      <a:pt x="310930" y="71704"/>
                    </a:lnTo>
                    <a:lnTo>
                      <a:pt x="309219" y="72685"/>
                    </a:lnTo>
                    <a:lnTo>
                      <a:pt x="308192" y="73994"/>
                    </a:lnTo>
                    <a:lnTo>
                      <a:pt x="306840" y="72685"/>
                    </a:lnTo>
                    <a:lnTo>
                      <a:pt x="304445" y="71049"/>
                    </a:lnTo>
                    <a:lnTo>
                      <a:pt x="304445" y="72685"/>
                    </a:lnTo>
                    <a:lnTo>
                      <a:pt x="303092" y="72031"/>
                    </a:lnTo>
                    <a:lnTo>
                      <a:pt x="302750" y="73012"/>
                    </a:lnTo>
                    <a:lnTo>
                      <a:pt x="302750" y="73994"/>
                    </a:lnTo>
                    <a:lnTo>
                      <a:pt x="301039" y="72685"/>
                    </a:lnTo>
                    <a:lnTo>
                      <a:pt x="300697" y="72031"/>
                    </a:lnTo>
                    <a:lnTo>
                      <a:pt x="299329" y="71377"/>
                    </a:lnTo>
                    <a:lnTo>
                      <a:pt x="299671" y="72358"/>
                    </a:lnTo>
                    <a:lnTo>
                      <a:pt x="299329" y="72685"/>
                    </a:lnTo>
                    <a:lnTo>
                      <a:pt x="296265" y="71377"/>
                    </a:lnTo>
                    <a:lnTo>
                      <a:pt x="295581" y="71377"/>
                    </a:lnTo>
                    <a:lnTo>
                      <a:pt x="293202" y="71049"/>
                    </a:lnTo>
                    <a:lnTo>
                      <a:pt x="288428" y="68448"/>
                    </a:lnTo>
                    <a:lnTo>
                      <a:pt x="286033" y="68448"/>
                    </a:lnTo>
                    <a:lnTo>
                      <a:pt x="286033" y="69102"/>
                    </a:lnTo>
                    <a:lnTo>
                      <a:pt x="286717" y="69756"/>
                    </a:lnTo>
                    <a:lnTo>
                      <a:pt x="286033" y="70411"/>
                    </a:lnTo>
                    <a:lnTo>
                      <a:pt x="284681" y="69756"/>
                    </a:lnTo>
                    <a:lnTo>
                      <a:pt x="284339" y="70411"/>
                    </a:lnTo>
                    <a:lnTo>
                      <a:pt x="283996" y="71049"/>
                    </a:lnTo>
                    <a:lnTo>
                      <a:pt x="282286" y="71704"/>
                    </a:lnTo>
                    <a:lnTo>
                      <a:pt x="281259" y="72685"/>
                    </a:lnTo>
                    <a:lnTo>
                      <a:pt x="280917" y="74648"/>
                    </a:lnTo>
                    <a:lnTo>
                      <a:pt x="280249" y="73012"/>
                    </a:lnTo>
                    <a:lnTo>
                      <a:pt x="279565" y="71704"/>
                    </a:lnTo>
                    <a:lnTo>
                      <a:pt x="278880" y="72358"/>
                    </a:lnTo>
                    <a:lnTo>
                      <a:pt x="278880" y="73994"/>
                    </a:lnTo>
                    <a:lnTo>
                      <a:pt x="277169" y="76595"/>
                    </a:lnTo>
                    <a:lnTo>
                      <a:pt x="277169" y="79212"/>
                    </a:lnTo>
                    <a:lnTo>
                      <a:pt x="276827" y="76595"/>
                    </a:lnTo>
                    <a:lnTo>
                      <a:pt x="277169" y="74321"/>
                    </a:lnTo>
                    <a:lnTo>
                      <a:pt x="276827" y="72358"/>
                    </a:lnTo>
                    <a:lnTo>
                      <a:pt x="277512" y="69429"/>
                    </a:lnTo>
                    <a:lnTo>
                      <a:pt x="278538" y="68448"/>
                    </a:lnTo>
                    <a:lnTo>
                      <a:pt x="277512" y="68121"/>
                    </a:lnTo>
                    <a:lnTo>
                      <a:pt x="275817" y="68121"/>
                    </a:lnTo>
                    <a:lnTo>
                      <a:pt x="277854" y="66174"/>
                    </a:lnTo>
                    <a:lnTo>
                      <a:pt x="275475" y="63229"/>
                    </a:lnTo>
                    <a:lnTo>
                      <a:pt x="274106" y="60955"/>
                    </a:lnTo>
                    <a:lnTo>
                      <a:pt x="272738" y="60955"/>
                    </a:lnTo>
                    <a:lnTo>
                      <a:pt x="270701" y="60301"/>
                    </a:lnTo>
                    <a:lnTo>
                      <a:pt x="269332" y="61936"/>
                    </a:lnTo>
                    <a:lnTo>
                      <a:pt x="268306" y="62575"/>
                    </a:lnTo>
                    <a:lnTo>
                      <a:pt x="267621" y="61282"/>
                    </a:lnTo>
                    <a:lnTo>
                      <a:pt x="266953" y="60955"/>
                    </a:lnTo>
                    <a:lnTo>
                      <a:pt x="266611" y="59647"/>
                    </a:lnTo>
                    <a:lnTo>
                      <a:pt x="265242" y="58665"/>
                    </a:lnTo>
                    <a:lnTo>
                      <a:pt x="263874" y="58665"/>
                    </a:lnTo>
                    <a:lnTo>
                      <a:pt x="263189" y="58011"/>
                    </a:lnTo>
                    <a:lnTo>
                      <a:pt x="261837" y="57699"/>
                    </a:lnTo>
                    <a:lnTo>
                      <a:pt x="260811" y="58338"/>
                    </a:lnTo>
                    <a:lnTo>
                      <a:pt x="260811" y="57699"/>
                    </a:lnTo>
                    <a:lnTo>
                      <a:pt x="260126" y="57045"/>
                    </a:lnTo>
                    <a:lnTo>
                      <a:pt x="259100" y="56064"/>
                    </a:lnTo>
                    <a:lnTo>
                      <a:pt x="258090" y="56391"/>
                    </a:lnTo>
                    <a:lnTo>
                      <a:pt x="255694" y="56064"/>
                    </a:lnTo>
                    <a:lnTo>
                      <a:pt x="252973" y="54428"/>
                    </a:lnTo>
                    <a:lnTo>
                      <a:pt x="251947" y="54428"/>
                    </a:lnTo>
                    <a:lnTo>
                      <a:pt x="251605" y="55082"/>
                    </a:lnTo>
                    <a:lnTo>
                      <a:pt x="249894" y="53774"/>
                    </a:lnTo>
                    <a:lnTo>
                      <a:pt x="248542" y="53774"/>
                    </a:lnTo>
                    <a:lnTo>
                      <a:pt x="248199" y="55082"/>
                    </a:lnTo>
                    <a:lnTo>
                      <a:pt x="247173" y="55082"/>
                    </a:lnTo>
                    <a:lnTo>
                      <a:pt x="246831" y="53774"/>
                    </a:lnTo>
                    <a:lnTo>
                      <a:pt x="244794" y="53774"/>
                    </a:lnTo>
                    <a:lnTo>
                      <a:pt x="243083" y="54755"/>
                    </a:lnTo>
                    <a:lnTo>
                      <a:pt x="242057" y="56391"/>
                    </a:lnTo>
                    <a:lnTo>
                      <a:pt x="242057" y="57699"/>
                    </a:lnTo>
                    <a:lnTo>
                      <a:pt x="240020" y="59647"/>
                    </a:lnTo>
                    <a:lnTo>
                      <a:pt x="237625" y="61282"/>
                    </a:lnTo>
                    <a:lnTo>
                      <a:pt x="234220" y="63229"/>
                    </a:lnTo>
                    <a:lnTo>
                      <a:pt x="232509" y="65192"/>
                    </a:lnTo>
                    <a:lnTo>
                      <a:pt x="231499" y="67794"/>
                    </a:lnTo>
                    <a:lnTo>
                      <a:pt x="231156" y="70084"/>
                    </a:lnTo>
                    <a:lnTo>
                      <a:pt x="230130" y="71377"/>
                    </a:lnTo>
                    <a:lnTo>
                      <a:pt x="228419" y="73012"/>
                    </a:lnTo>
                    <a:lnTo>
                      <a:pt x="228419" y="74321"/>
                    </a:lnTo>
                    <a:lnTo>
                      <a:pt x="229103" y="76268"/>
                    </a:lnTo>
                    <a:lnTo>
                      <a:pt x="228419" y="79524"/>
                    </a:lnTo>
                    <a:lnTo>
                      <a:pt x="228077" y="77576"/>
                    </a:lnTo>
                    <a:lnTo>
                      <a:pt x="226725" y="75614"/>
                    </a:lnTo>
                    <a:lnTo>
                      <a:pt x="226725" y="73994"/>
                    </a:lnTo>
                    <a:lnTo>
                      <a:pt x="228077" y="72358"/>
                    </a:lnTo>
                    <a:lnTo>
                      <a:pt x="229788" y="71049"/>
                    </a:lnTo>
                    <a:lnTo>
                      <a:pt x="229446" y="68448"/>
                    </a:lnTo>
                    <a:lnTo>
                      <a:pt x="230130" y="66501"/>
                    </a:lnTo>
                    <a:lnTo>
                      <a:pt x="230130" y="65192"/>
                    </a:lnTo>
                    <a:lnTo>
                      <a:pt x="229103" y="65192"/>
                    </a:lnTo>
                    <a:lnTo>
                      <a:pt x="226725" y="66174"/>
                    </a:lnTo>
                    <a:lnTo>
                      <a:pt x="224329" y="65192"/>
                    </a:lnTo>
                    <a:lnTo>
                      <a:pt x="222293" y="65192"/>
                    </a:lnTo>
                    <a:lnTo>
                      <a:pt x="220582" y="65846"/>
                    </a:lnTo>
                    <a:lnTo>
                      <a:pt x="219213" y="64865"/>
                    </a:lnTo>
                    <a:lnTo>
                      <a:pt x="220582" y="64865"/>
                    </a:lnTo>
                    <a:lnTo>
                      <a:pt x="222293" y="63557"/>
                    </a:lnTo>
                    <a:lnTo>
                      <a:pt x="223987" y="63229"/>
                    </a:lnTo>
                    <a:lnTo>
                      <a:pt x="226725" y="63557"/>
                    </a:lnTo>
                    <a:lnTo>
                      <a:pt x="228419" y="63229"/>
                    </a:lnTo>
                    <a:lnTo>
                      <a:pt x="229788" y="61609"/>
                    </a:lnTo>
                    <a:lnTo>
                      <a:pt x="230814" y="61609"/>
                    </a:lnTo>
                    <a:lnTo>
                      <a:pt x="231499" y="62575"/>
                    </a:lnTo>
                    <a:lnTo>
                      <a:pt x="232509" y="61936"/>
                    </a:lnTo>
                    <a:lnTo>
                      <a:pt x="234220" y="61282"/>
                    </a:lnTo>
                    <a:lnTo>
                      <a:pt x="236598" y="60301"/>
                    </a:lnTo>
                    <a:lnTo>
                      <a:pt x="236598" y="58338"/>
                    </a:lnTo>
                    <a:lnTo>
                      <a:pt x="239336" y="55409"/>
                    </a:lnTo>
                    <a:lnTo>
                      <a:pt x="239336" y="53462"/>
                    </a:lnTo>
                    <a:lnTo>
                      <a:pt x="240020" y="52154"/>
                    </a:lnTo>
                    <a:lnTo>
                      <a:pt x="240020" y="50518"/>
                    </a:lnTo>
                    <a:lnTo>
                      <a:pt x="237625" y="50191"/>
                    </a:lnTo>
                    <a:lnTo>
                      <a:pt x="235246" y="48571"/>
                    </a:lnTo>
                    <a:lnTo>
                      <a:pt x="233535" y="48571"/>
                    </a:lnTo>
                    <a:lnTo>
                      <a:pt x="231156" y="50191"/>
                    </a:lnTo>
                    <a:lnTo>
                      <a:pt x="229103" y="50191"/>
                    </a:lnTo>
                    <a:lnTo>
                      <a:pt x="225698" y="48898"/>
                    </a:lnTo>
                    <a:lnTo>
                      <a:pt x="222293" y="48571"/>
                    </a:lnTo>
                    <a:lnTo>
                      <a:pt x="219555" y="51172"/>
                    </a:lnTo>
                    <a:lnTo>
                      <a:pt x="219555" y="52154"/>
                    </a:lnTo>
                    <a:lnTo>
                      <a:pt x="220582" y="52808"/>
                    </a:lnTo>
                    <a:lnTo>
                      <a:pt x="220924" y="53462"/>
                    </a:lnTo>
                    <a:lnTo>
                      <a:pt x="219555" y="53462"/>
                    </a:lnTo>
                    <a:lnTo>
                      <a:pt x="218871" y="53774"/>
                    </a:lnTo>
                    <a:lnTo>
                      <a:pt x="217861" y="55409"/>
                    </a:lnTo>
                    <a:lnTo>
                      <a:pt x="217519" y="54428"/>
                    </a:lnTo>
                    <a:lnTo>
                      <a:pt x="216492" y="53774"/>
                    </a:lnTo>
                    <a:lnTo>
                      <a:pt x="214439" y="54755"/>
                    </a:lnTo>
                    <a:lnTo>
                      <a:pt x="212403" y="57699"/>
                    </a:lnTo>
                    <a:lnTo>
                      <a:pt x="209339" y="60955"/>
                    </a:lnTo>
                    <a:lnTo>
                      <a:pt x="211376" y="58011"/>
                    </a:lnTo>
                    <a:lnTo>
                      <a:pt x="211376" y="56064"/>
                    </a:lnTo>
                    <a:lnTo>
                      <a:pt x="212060" y="54755"/>
                    </a:lnTo>
                    <a:lnTo>
                      <a:pt x="212060" y="53462"/>
                    </a:lnTo>
                    <a:lnTo>
                      <a:pt x="211034" y="53462"/>
                    </a:lnTo>
                    <a:lnTo>
                      <a:pt x="209339" y="55082"/>
                    </a:lnTo>
                    <a:lnTo>
                      <a:pt x="208655" y="57045"/>
                    </a:lnTo>
                    <a:lnTo>
                      <a:pt x="207629" y="59647"/>
                    </a:lnTo>
                    <a:lnTo>
                      <a:pt x="205918" y="60301"/>
                    </a:lnTo>
                    <a:lnTo>
                      <a:pt x="207286" y="57699"/>
                    </a:lnTo>
                    <a:lnTo>
                      <a:pt x="207629" y="55409"/>
                    </a:lnTo>
                    <a:lnTo>
                      <a:pt x="211034" y="51499"/>
                    </a:lnTo>
                    <a:lnTo>
                      <a:pt x="212060" y="48571"/>
                    </a:lnTo>
                    <a:lnTo>
                      <a:pt x="213087" y="46935"/>
                    </a:lnTo>
                    <a:lnTo>
                      <a:pt x="214781" y="46281"/>
                    </a:lnTo>
                    <a:lnTo>
                      <a:pt x="217177" y="44988"/>
                    </a:lnTo>
                    <a:lnTo>
                      <a:pt x="218203" y="44661"/>
                    </a:lnTo>
                    <a:lnTo>
                      <a:pt x="219898" y="42044"/>
                    </a:lnTo>
                    <a:lnTo>
                      <a:pt x="224329" y="38134"/>
                    </a:lnTo>
                    <a:lnTo>
                      <a:pt x="224672" y="36825"/>
                    </a:lnTo>
                    <a:lnTo>
                      <a:pt x="225698" y="35859"/>
                    </a:lnTo>
                    <a:lnTo>
                      <a:pt x="224672" y="34878"/>
                    </a:lnTo>
                    <a:lnTo>
                      <a:pt x="225014" y="33569"/>
                    </a:lnTo>
                    <a:lnTo>
                      <a:pt x="225698" y="33242"/>
                    </a:lnTo>
                    <a:lnTo>
                      <a:pt x="225698" y="31622"/>
                    </a:lnTo>
                    <a:lnTo>
                      <a:pt x="223987" y="30314"/>
                    </a:lnTo>
                    <a:lnTo>
                      <a:pt x="221608" y="30314"/>
                    </a:lnTo>
                    <a:lnTo>
                      <a:pt x="221266" y="30968"/>
                    </a:lnTo>
                    <a:lnTo>
                      <a:pt x="220582" y="29332"/>
                    </a:lnTo>
                    <a:lnTo>
                      <a:pt x="219213" y="26077"/>
                    </a:lnTo>
                    <a:lnTo>
                      <a:pt x="217177" y="21185"/>
                    </a:lnTo>
                    <a:lnTo>
                      <a:pt x="215466" y="18911"/>
                    </a:lnTo>
                    <a:lnTo>
                      <a:pt x="214097" y="15640"/>
                    </a:lnTo>
                    <a:lnTo>
                      <a:pt x="214097" y="13692"/>
                    </a:lnTo>
                    <a:lnTo>
                      <a:pt x="213771" y="11402"/>
                    </a:lnTo>
                    <a:lnTo>
                      <a:pt x="212745" y="10764"/>
                    </a:lnTo>
                    <a:lnTo>
                      <a:pt x="212403" y="9128"/>
                    </a:lnTo>
                    <a:lnTo>
                      <a:pt x="211034" y="7165"/>
                    </a:lnTo>
                    <a:lnTo>
                      <a:pt x="210692" y="7492"/>
                    </a:lnTo>
                    <a:lnTo>
                      <a:pt x="210692" y="8801"/>
                    </a:lnTo>
                    <a:lnTo>
                      <a:pt x="209665" y="9782"/>
                    </a:lnTo>
                    <a:lnTo>
                      <a:pt x="207629" y="11075"/>
                    </a:lnTo>
                    <a:lnTo>
                      <a:pt x="206944" y="12384"/>
                    </a:lnTo>
                    <a:lnTo>
                      <a:pt x="204565" y="15328"/>
                    </a:lnTo>
                    <a:lnTo>
                      <a:pt x="202170" y="17929"/>
                    </a:lnTo>
                    <a:lnTo>
                      <a:pt x="202170" y="19565"/>
                    </a:lnTo>
                    <a:lnTo>
                      <a:pt x="200459" y="23475"/>
                    </a:lnTo>
                    <a:lnTo>
                      <a:pt x="198765" y="25749"/>
                    </a:lnTo>
                    <a:lnTo>
                      <a:pt x="197396" y="27712"/>
                    </a:lnTo>
                    <a:lnTo>
                      <a:pt x="195702" y="28351"/>
                    </a:lnTo>
                    <a:lnTo>
                      <a:pt x="195017" y="29005"/>
                    </a:lnTo>
                    <a:lnTo>
                      <a:pt x="194333" y="30641"/>
                    </a:lnTo>
                    <a:lnTo>
                      <a:pt x="192622" y="31949"/>
                    </a:lnTo>
                    <a:lnTo>
                      <a:pt x="191596" y="31622"/>
                    </a:lnTo>
                    <a:lnTo>
                      <a:pt x="191596" y="29005"/>
                    </a:lnTo>
                    <a:lnTo>
                      <a:pt x="190585" y="28678"/>
                    </a:lnTo>
                    <a:lnTo>
                      <a:pt x="190243" y="27712"/>
                    </a:lnTo>
                    <a:lnTo>
                      <a:pt x="189217" y="27712"/>
                    </a:lnTo>
                    <a:lnTo>
                      <a:pt x="188190" y="28351"/>
                    </a:lnTo>
                    <a:lnTo>
                      <a:pt x="187164" y="29332"/>
                    </a:lnTo>
                    <a:lnTo>
                      <a:pt x="185469" y="29005"/>
                    </a:lnTo>
                    <a:lnTo>
                      <a:pt x="184101" y="27712"/>
                    </a:lnTo>
                    <a:lnTo>
                      <a:pt x="184101" y="27058"/>
                    </a:lnTo>
                    <a:lnTo>
                      <a:pt x="183759" y="26731"/>
                    </a:lnTo>
                    <a:lnTo>
                      <a:pt x="183416" y="25095"/>
                    </a:lnTo>
                    <a:lnTo>
                      <a:pt x="183074" y="24114"/>
                    </a:lnTo>
                    <a:lnTo>
                      <a:pt x="181722" y="23802"/>
                    </a:lnTo>
                    <a:lnTo>
                      <a:pt x="180011" y="22167"/>
                    </a:lnTo>
                    <a:lnTo>
                      <a:pt x="177290" y="22167"/>
                    </a:lnTo>
                    <a:lnTo>
                      <a:pt x="175579" y="22821"/>
                    </a:lnTo>
                    <a:lnTo>
                      <a:pt x="171832" y="22821"/>
                    </a:lnTo>
                    <a:lnTo>
                      <a:pt x="169779" y="22494"/>
                    </a:lnTo>
                    <a:lnTo>
                      <a:pt x="168084" y="23802"/>
                    </a:lnTo>
                    <a:lnTo>
                      <a:pt x="167742" y="25422"/>
                    </a:lnTo>
                    <a:lnTo>
                      <a:pt x="169436" y="27058"/>
                    </a:lnTo>
                    <a:lnTo>
                      <a:pt x="169779" y="28351"/>
                    </a:lnTo>
                    <a:lnTo>
                      <a:pt x="170463" y="30314"/>
                    </a:lnTo>
                    <a:lnTo>
                      <a:pt x="170121" y="30968"/>
                    </a:lnTo>
                    <a:lnTo>
                      <a:pt x="168426" y="30968"/>
                    </a:lnTo>
                    <a:lnTo>
                      <a:pt x="166031" y="30314"/>
                    </a:lnTo>
                    <a:lnTo>
                      <a:pt x="165347" y="29987"/>
                    </a:lnTo>
                    <a:lnTo>
                      <a:pt x="161599" y="29987"/>
                    </a:lnTo>
                    <a:lnTo>
                      <a:pt x="159905" y="30314"/>
                    </a:lnTo>
                    <a:lnTo>
                      <a:pt x="159220" y="29332"/>
                    </a:lnTo>
                    <a:lnTo>
                      <a:pt x="156483" y="29332"/>
                    </a:lnTo>
                    <a:lnTo>
                      <a:pt x="154446" y="30314"/>
                    </a:lnTo>
                    <a:lnTo>
                      <a:pt x="153078" y="33242"/>
                    </a:lnTo>
                    <a:lnTo>
                      <a:pt x="149330" y="33242"/>
                    </a:lnTo>
                    <a:lnTo>
                      <a:pt x="147277" y="33569"/>
                    </a:lnTo>
                    <a:lnTo>
                      <a:pt x="146609" y="34224"/>
                    </a:lnTo>
                    <a:lnTo>
                      <a:pt x="145583" y="35859"/>
                    </a:lnTo>
                    <a:lnTo>
                      <a:pt x="143188" y="35859"/>
                    </a:lnTo>
                    <a:lnTo>
                      <a:pt x="142845" y="35532"/>
                    </a:lnTo>
                    <a:lnTo>
                      <a:pt x="141493" y="35859"/>
                    </a:lnTo>
                    <a:lnTo>
                      <a:pt x="140467" y="37152"/>
                    </a:lnTo>
                    <a:lnTo>
                      <a:pt x="139098" y="36825"/>
                    </a:lnTo>
                    <a:lnTo>
                      <a:pt x="135350" y="33897"/>
                    </a:lnTo>
                    <a:lnTo>
                      <a:pt x="133982" y="32277"/>
                    </a:lnTo>
                    <a:lnTo>
                      <a:pt x="133982" y="30968"/>
                    </a:lnTo>
                    <a:lnTo>
                      <a:pt x="131945" y="29005"/>
                    </a:lnTo>
                    <a:lnTo>
                      <a:pt x="130234" y="27385"/>
                    </a:lnTo>
                    <a:lnTo>
                      <a:pt x="130234" y="25749"/>
                    </a:lnTo>
                    <a:lnTo>
                      <a:pt x="130576" y="24441"/>
                    </a:lnTo>
                    <a:lnTo>
                      <a:pt x="130234" y="23802"/>
                    </a:lnTo>
                    <a:lnTo>
                      <a:pt x="130576" y="22167"/>
                    </a:lnTo>
                    <a:lnTo>
                      <a:pt x="131261" y="20858"/>
                    </a:lnTo>
                    <a:lnTo>
                      <a:pt x="131261" y="18911"/>
                    </a:lnTo>
                    <a:lnTo>
                      <a:pt x="132972" y="15967"/>
                    </a:lnTo>
                    <a:lnTo>
                      <a:pt x="133640" y="13692"/>
                    </a:lnTo>
                    <a:lnTo>
                      <a:pt x="135350" y="11402"/>
                    </a:lnTo>
                    <a:lnTo>
                      <a:pt x="135350" y="10764"/>
                    </a:lnTo>
                    <a:lnTo>
                      <a:pt x="133640" y="10764"/>
                    </a:lnTo>
                    <a:lnTo>
                      <a:pt x="132629" y="9455"/>
                    </a:lnTo>
                    <a:lnTo>
                      <a:pt x="132287" y="8147"/>
                    </a:lnTo>
                    <a:lnTo>
                      <a:pt x="130234" y="8147"/>
                    </a:lnTo>
                    <a:lnTo>
                      <a:pt x="128540" y="7492"/>
                    </a:lnTo>
                    <a:lnTo>
                      <a:pt x="129208" y="6199"/>
                    </a:lnTo>
                    <a:lnTo>
                      <a:pt x="130576" y="4564"/>
                    </a:lnTo>
                    <a:lnTo>
                      <a:pt x="130576" y="2289"/>
                    </a:lnTo>
                    <a:lnTo>
                      <a:pt x="128882" y="0"/>
                    </a:lnTo>
                    <a:lnTo>
                      <a:pt x="126829" y="0"/>
                    </a:lnTo>
                    <a:lnTo>
                      <a:pt x="125802" y="981"/>
                    </a:lnTo>
                    <a:lnTo>
                      <a:pt x="125118" y="0"/>
                    </a:lnTo>
                    <a:close/>
                  </a:path>
                </a:pathLst>
              </a:custGeom>
              <a:solidFill>
                <a:srgbClr val="816353"/>
              </a:solidFill>
              <a:ln>
                <a:noFill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cap="none">
                  <a:solidFill>
                    <a:srgbClr val="FF6B65"/>
                  </a:solidFill>
                </a:endParaRPr>
              </a:p>
            </p:txBody>
          </p:sp>
        </p:grpSp>
        <p:grpSp>
          <p:nvGrpSpPr>
            <p:cNvPr id="222" name="Google Shape;775;p54"/>
            <p:cNvGrp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KRsgZhMAAAAlAAAAAQAAAA8BAAAAkAAAAEgAAACQAAAASAAAAAAAAAAAAAAAAAAAABcAAAAUAAAAAAAAAAAAAAD/fwAA/38AAAAAAAAJAAAABAAAAAEAAQAfAAAAVAAAAAAAAAAAAAAAAAAAAAAAAAAAAAAAAAAAAAAAAAAAAAAAAAAAAAAAAAAAAAAAAAAAAAAAAAAAAAAAAAAAAAAAAAAAAAAAAAAAAAAAAAAAAAAAAAAAACEAAAAYAAAAFAAAAKoiAAD2GAAAZiMAAOEbAAAAAAAAJgAAAAgAAAD/////AAAAAA=="/>
                </a:ext>
              </a:extLst>
            </p:cNvGrpSpPr>
            <p:nvPr/>
          </p:nvGrpSpPr>
          <p:grpSpPr>
            <a:xfrm>
              <a:off x="5634990" y="4057650"/>
              <a:ext cx="119380" cy="474345"/>
              <a:chOff x="5634990" y="4057650"/>
              <a:chExt cx="119380" cy="474345"/>
            </a:xfrm>
          </p:grpSpPr>
          <p:sp>
            <p:nvSpPr>
              <p:cNvPr id="224" name="Google Shape;776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mhAAABAVAACdEQAAZBkAAAAAAAAA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vSIAAPYYAABmIwAAqRsAAAAAAAAmAAAACAAAAP//////////"/>
                  </a:ext>
                </a:extLst>
              </p:cNvSpPr>
              <p:nvPr/>
            </p:nvSpPr>
            <p:spPr>
              <a:xfrm>
                <a:off x="5647055" y="4057650"/>
                <a:ext cx="107315" cy="438785"/>
              </a:xfrm>
              <a:custGeom>
                <a:avLst/>
                <a:gdLst/>
                <a:ahLst/>
                <a:cxnLst/>
                <a:rect l="0" t="0" r="107315" b="438785"/>
                <a:pathLst>
                  <a:path w="107315" h="438785">
                    <a:moveTo>
                      <a:pt x="5196" y="71190"/>
                    </a:moveTo>
                    <a:lnTo>
                      <a:pt x="1742" y="19854"/>
                    </a:lnTo>
                    <a:lnTo>
                      <a:pt x="5196" y="0"/>
                    </a:lnTo>
                    <a:lnTo>
                      <a:pt x="107315" y="67886"/>
                    </a:lnTo>
                    <a:lnTo>
                      <a:pt x="81349" y="114250"/>
                    </a:lnTo>
                    <a:lnTo>
                      <a:pt x="31161" y="251676"/>
                    </a:lnTo>
                    <a:lnTo>
                      <a:pt x="43264" y="379173"/>
                    </a:lnTo>
                    <a:lnTo>
                      <a:pt x="67503" y="438785"/>
                    </a:lnTo>
                    <a:lnTo>
                      <a:pt x="27692" y="433813"/>
                    </a:lnTo>
                    <a:lnTo>
                      <a:pt x="8665" y="399044"/>
                    </a:lnTo>
                    <a:lnTo>
                      <a:pt x="17315" y="354331"/>
                    </a:lnTo>
                    <a:lnTo>
                      <a:pt x="0" y="273198"/>
                    </a:lnTo>
                    <a:lnTo>
                      <a:pt x="10392" y="218558"/>
                    </a:lnTo>
                    <a:lnTo>
                      <a:pt x="3469" y="183789"/>
                    </a:lnTo>
                    <a:lnTo>
                      <a:pt x="12119" y="120874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</p:sp>
          <p:sp>
            <p:nvSpPr>
              <p:cNvPr id="223" name="Google Shape;777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qiIAAEsZAAA3IwAA4RsAAAAAAAAmAAAACAAAAP//////////"/>
                  </a:ext>
                </a:extLst>
              </p:cNvSpPr>
              <p:nvPr/>
            </p:nvSpPr>
            <p:spPr>
              <a:xfrm>
                <a:off x="5634990" y="4111625"/>
                <a:ext cx="89535" cy="420370"/>
              </a:xfrm>
              <a:custGeom>
                <a:avLst/>
                <a:gdLst/>
                <a:ahLst/>
                <a:cxnLst/>
                <a:rect l="0" t="0" r="89535" b="420370"/>
                <a:pathLst>
                  <a:path w="89535" h="420370">
                    <a:moveTo>
                      <a:pt x="16068" y="358448"/>
                    </a:moveTo>
                    <a:lnTo>
                      <a:pt x="16068" y="360084"/>
                    </a:lnTo>
                    <a:lnTo>
                      <a:pt x="16754" y="359102"/>
                    </a:lnTo>
                    <a:lnTo>
                      <a:pt x="17766" y="358448"/>
                    </a:lnTo>
                    <a:close/>
                    <a:moveTo>
                      <a:pt x="17097" y="0"/>
                    </a:moveTo>
                    <a:lnTo>
                      <a:pt x="16068" y="1635"/>
                    </a:lnTo>
                    <a:lnTo>
                      <a:pt x="15725" y="3255"/>
                    </a:lnTo>
                    <a:lnTo>
                      <a:pt x="17439" y="4890"/>
                    </a:lnTo>
                    <a:lnTo>
                      <a:pt x="16411" y="6525"/>
                    </a:lnTo>
                    <a:lnTo>
                      <a:pt x="14696" y="7818"/>
                    </a:lnTo>
                    <a:lnTo>
                      <a:pt x="13667" y="7180"/>
                    </a:lnTo>
                    <a:lnTo>
                      <a:pt x="11283" y="8472"/>
                    </a:lnTo>
                    <a:lnTo>
                      <a:pt x="9226" y="9780"/>
                    </a:lnTo>
                    <a:lnTo>
                      <a:pt x="10254" y="10434"/>
                    </a:lnTo>
                    <a:lnTo>
                      <a:pt x="10254" y="13035"/>
                    </a:lnTo>
                    <a:lnTo>
                      <a:pt x="9569" y="14998"/>
                    </a:lnTo>
                    <a:lnTo>
                      <a:pt x="10254" y="17598"/>
                    </a:lnTo>
                    <a:lnTo>
                      <a:pt x="11969" y="24124"/>
                    </a:lnTo>
                    <a:lnTo>
                      <a:pt x="11969" y="26398"/>
                    </a:lnTo>
                    <a:lnTo>
                      <a:pt x="11283" y="28033"/>
                    </a:lnTo>
                    <a:lnTo>
                      <a:pt x="10597" y="29326"/>
                    </a:lnTo>
                    <a:lnTo>
                      <a:pt x="11283" y="32596"/>
                    </a:lnTo>
                    <a:lnTo>
                      <a:pt x="12655" y="35851"/>
                    </a:lnTo>
                    <a:lnTo>
                      <a:pt x="14010" y="38779"/>
                    </a:lnTo>
                    <a:lnTo>
                      <a:pt x="14010" y="43015"/>
                    </a:lnTo>
                    <a:lnTo>
                      <a:pt x="13667" y="44323"/>
                    </a:lnTo>
                    <a:lnTo>
                      <a:pt x="12998" y="45304"/>
                    </a:lnTo>
                    <a:lnTo>
                      <a:pt x="13667" y="51814"/>
                    </a:lnTo>
                    <a:lnTo>
                      <a:pt x="13667" y="53450"/>
                    </a:lnTo>
                    <a:lnTo>
                      <a:pt x="12312" y="54104"/>
                    </a:lnTo>
                    <a:lnTo>
                      <a:pt x="10940" y="55069"/>
                    </a:lnTo>
                    <a:lnTo>
                      <a:pt x="10940" y="58651"/>
                    </a:lnTo>
                    <a:lnTo>
                      <a:pt x="11283" y="59632"/>
                    </a:lnTo>
                    <a:lnTo>
                      <a:pt x="12655" y="58651"/>
                    </a:lnTo>
                    <a:lnTo>
                      <a:pt x="13667" y="59632"/>
                    </a:lnTo>
                    <a:lnTo>
                      <a:pt x="12312" y="60614"/>
                    </a:lnTo>
                    <a:lnTo>
                      <a:pt x="12312" y="70067"/>
                    </a:lnTo>
                    <a:lnTo>
                      <a:pt x="13667" y="73649"/>
                    </a:lnTo>
                    <a:lnTo>
                      <a:pt x="14010" y="76577"/>
                    </a:lnTo>
                    <a:lnTo>
                      <a:pt x="13667" y="78866"/>
                    </a:lnTo>
                    <a:lnTo>
                      <a:pt x="11969" y="81467"/>
                    </a:lnTo>
                    <a:lnTo>
                      <a:pt x="11969" y="84083"/>
                    </a:lnTo>
                    <a:lnTo>
                      <a:pt x="13667" y="86684"/>
                    </a:lnTo>
                    <a:lnTo>
                      <a:pt x="12998" y="88958"/>
                    </a:lnTo>
                    <a:lnTo>
                      <a:pt x="12998" y="93194"/>
                    </a:lnTo>
                    <a:lnTo>
                      <a:pt x="12312" y="94829"/>
                    </a:lnTo>
                    <a:lnTo>
                      <a:pt x="12312" y="97430"/>
                    </a:lnTo>
                    <a:lnTo>
                      <a:pt x="12655" y="98738"/>
                    </a:lnTo>
                    <a:lnTo>
                      <a:pt x="12655" y="99720"/>
                    </a:lnTo>
                    <a:lnTo>
                      <a:pt x="10940" y="102320"/>
                    </a:lnTo>
                    <a:lnTo>
                      <a:pt x="10940" y="104610"/>
                    </a:lnTo>
                    <a:lnTo>
                      <a:pt x="10254" y="106229"/>
                    </a:lnTo>
                    <a:lnTo>
                      <a:pt x="10597" y="109173"/>
                    </a:lnTo>
                    <a:lnTo>
                      <a:pt x="10254" y="110465"/>
                    </a:lnTo>
                    <a:lnTo>
                      <a:pt x="8556" y="113736"/>
                    </a:lnTo>
                    <a:lnTo>
                      <a:pt x="8556" y="115356"/>
                    </a:lnTo>
                    <a:lnTo>
                      <a:pt x="10254" y="117645"/>
                    </a:lnTo>
                    <a:lnTo>
                      <a:pt x="10597" y="120246"/>
                    </a:lnTo>
                    <a:lnTo>
                      <a:pt x="11969" y="121881"/>
                    </a:lnTo>
                    <a:lnTo>
                      <a:pt x="10597" y="122520"/>
                    </a:lnTo>
                    <a:lnTo>
                      <a:pt x="9569" y="124809"/>
                    </a:lnTo>
                    <a:lnTo>
                      <a:pt x="10940" y="126444"/>
                    </a:lnTo>
                    <a:lnTo>
                      <a:pt x="9569" y="127737"/>
                    </a:lnTo>
                    <a:lnTo>
                      <a:pt x="8556" y="128391"/>
                    </a:lnTo>
                    <a:lnTo>
                      <a:pt x="8556" y="130680"/>
                    </a:lnTo>
                    <a:lnTo>
                      <a:pt x="8883" y="132954"/>
                    </a:lnTo>
                    <a:lnTo>
                      <a:pt x="8883" y="134916"/>
                    </a:lnTo>
                    <a:lnTo>
                      <a:pt x="10940" y="140118"/>
                    </a:lnTo>
                    <a:lnTo>
                      <a:pt x="10940" y="143062"/>
                    </a:lnTo>
                    <a:lnTo>
                      <a:pt x="10254" y="143716"/>
                    </a:lnTo>
                    <a:lnTo>
                      <a:pt x="10254" y="145335"/>
                    </a:lnTo>
                    <a:lnTo>
                      <a:pt x="12312" y="148263"/>
                    </a:lnTo>
                    <a:lnTo>
                      <a:pt x="12312" y="151534"/>
                    </a:lnTo>
                    <a:lnTo>
                      <a:pt x="11969" y="153481"/>
                    </a:lnTo>
                    <a:lnTo>
                      <a:pt x="11969" y="154462"/>
                    </a:lnTo>
                    <a:lnTo>
                      <a:pt x="12312" y="156097"/>
                    </a:lnTo>
                    <a:lnTo>
                      <a:pt x="11969" y="157390"/>
                    </a:lnTo>
                    <a:lnTo>
                      <a:pt x="11283" y="159025"/>
                    </a:lnTo>
                    <a:lnTo>
                      <a:pt x="11969" y="159679"/>
                    </a:lnTo>
                    <a:lnTo>
                      <a:pt x="14010" y="162607"/>
                    </a:lnTo>
                    <a:lnTo>
                      <a:pt x="14353" y="164242"/>
                    </a:lnTo>
                    <a:lnTo>
                      <a:pt x="13667" y="165862"/>
                    </a:lnTo>
                    <a:lnTo>
                      <a:pt x="12312" y="166516"/>
                    </a:lnTo>
                    <a:lnTo>
                      <a:pt x="10940" y="169132"/>
                    </a:lnTo>
                    <a:lnTo>
                      <a:pt x="10940" y="169771"/>
                    </a:lnTo>
                    <a:lnTo>
                      <a:pt x="11969" y="170752"/>
                    </a:lnTo>
                    <a:lnTo>
                      <a:pt x="10940" y="172714"/>
                    </a:lnTo>
                    <a:lnTo>
                      <a:pt x="9569" y="174007"/>
                    </a:lnTo>
                    <a:lnTo>
                      <a:pt x="9569" y="175642"/>
                    </a:lnTo>
                    <a:lnTo>
                      <a:pt x="9226" y="178570"/>
                    </a:lnTo>
                    <a:lnTo>
                      <a:pt x="8556" y="180205"/>
                    </a:lnTo>
                    <a:lnTo>
                      <a:pt x="8556" y="181841"/>
                    </a:lnTo>
                    <a:lnTo>
                      <a:pt x="7870" y="182479"/>
                    </a:lnTo>
                    <a:lnTo>
                      <a:pt x="7870" y="184441"/>
                    </a:lnTo>
                    <a:lnTo>
                      <a:pt x="6842" y="185750"/>
                    </a:lnTo>
                    <a:lnTo>
                      <a:pt x="6842" y="186715"/>
                    </a:lnTo>
                    <a:lnTo>
                      <a:pt x="7527" y="187696"/>
                    </a:lnTo>
                    <a:lnTo>
                      <a:pt x="6156" y="189332"/>
                    </a:lnTo>
                    <a:lnTo>
                      <a:pt x="6156" y="191932"/>
                    </a:lnTo>
                    <a:lnTo>
                      <a:pt x="6156" y="193568"/>
                    </a:lnTo>
                    <a:lnTo>
                      <a:pt x="5127" y="194222"/>
                    </a:lnTo>
                    <a:lnTo>
                      <a:pt x="5127" y="195841"/>
                    </a:lnTo>
                    <a:lnTo>
                      <a:pt x="4441" y="197150"/>
                    </a:lnTo>
                    <a:lnTo>
                      <a:pt x="4441" y="198458"/>
                    </a:lnTo>
                    <a:lnTo>
                      <a:pt x="5127" y="200078"/>
                    </a:lnTo>
                    <a:lnTo>
                      <a:pt x="5127" y="201713"/>
                    </a:lnTo>
                    <a:lnTo>
                      <a:pt x="3772" y="203348"/>
                    </a:lnTo>
                    <a:lnTo>
                      <a:pt x="2400" y="203348"/>
                    </a:lnTo>
                    <a:lnTo>
                      <a:pt x="1028" y="202367"/>
                    </a:lnTo>
                    <a:lnTo>
                      <a:pt x="0" y="202694"/>
                    </a:lnTo>
                    <a:lnTo>
                      <a:pt x="0" y="203987"/>
                    </a:lnTo>
                    <a:lnTo>
                      <a:pt x="342" y="205949"/>
                    </a:lnTo>
                    <a:lnTo>
                      <a:pt x="342" y="208877"/>
                    </a:lnTo>
                    <a:lnTo>
                      <a:pt x="1714" y="210512"/>
                    </a:lnTo>
                    <a:lnTo>
                      <a:pt x="3772" y="212132"/>
                    </a:lnTo>
                    <a:lnTo>
                      <a:pt x="4115" y="214094"/>
                    </a:lnTo>
                    <a:lnTo>
                      <a:pt x="3772" y="216695"/>
                    </a:lnTo>
                    <a:lnTo>
                      <a:pt x="6499" y="221585"/>
                    </a:lnTo>
                    <a:lnTo>
                      <a:pt x="7185" y="222893"/>
                    </a:lnTo>
                    <a:lnTo>
                      <a:pt x="8556" y="223874"/>
                    </a:lnTo>
                    <a:lnTo>
                      <a:pt x="8556" y="226802"/>
                    </a:lnTo>
                    <a:lnTo>
                      <a:pt x="7527" y="231038"/>
                    </a:lnTo>
                    <a:lnTo>
                      <a:pt x="6842" y="231365"/>
                    </a:lnTo>
                    <a:lnTo>
                      <a:pt x="7185" y="232674"/>
                    </a:lnTo>
                    <a:lnTo>
                      <a:pt x="6842" y="233639"/>
                    </a:lnTo>
                    <a:lnTo>
                      <a:pt x="5813" y="233328"/>
                    </a:lnTo>
                    <a:lnTo>
                      <a:pt x="5127" y="233328"/>
                    </a:lnTo>
                    <a:lnTo>
                      <a:pt x="4441" y="234947"/>
                    </a:lnTo>
                    <a:lnTo>
                      <a:pt x="5127" y="236583"/>
                    </a:lnTo>
                    <a:lnTo>
                      <a:pt x="6156" y="237564"/>
                    </a:lnTo>
                    <a:lnTo>
                      <a:pt x="5470" y="241146"/>
                    </a:lnTo>
                    <a:lnTo>
                      <a:pt x="5813" y="242766"/>
                    </a:lnTo>
                    <a:lnTo>
                      <a:pt x="5127" y="244074"/>
                    </a:lnTo>
                    <a:lnTo>
                      <a:pt x="5813" y="244728"/>
                    </a:lnTo>
                    <a:lnTo>
                      <a:pt x="5470" y="246036"/>
                    </a:lnTo>
                    <a:lnTo>
                      <a:pt x="5127" y="246348"/>
                    </a:lnTo>
                    <a:lnTo>
                      <a:pt x="5470" y="247329"/>
                    </a:lnTo>
                    <a:lnTo>
                      <a:pt x="8556" y="251565"/>
                    </a:lnTo>
                    <a:lnTo>
                      <a:pt x="9226" y="252546"/>
                    </a:lnTo>
                    <a:lnTo>
                      <a:pt x="9226" y="254820"/>
                    </a:lnTo>
                    <a:lnTo>
                      <a:pt x="8556" y="254508"/>
                    </a:lnTo>
                    <a:lnTo>
                      <a:pt x="6156" y="254508"/>
                    </a:lnTo>
                    <a:lnTo>
                      <a:pt x="5127" y="255801"/>
                    </a:lnTo>
                    <a:lnTo>
                      <a:pt x="5127" y="256455"/>
                    </a:lnTo>
                    <a:lnTo>
                      <a:pt x="5813" y="257436"/>
                    </a:lnTo>
                    <a:lnTo>
                      <a:pt x="5813" y="258744"/>
                    </a:lnTo>
                    <a:lnTo>
                      <a:pt x="5127" y="259383"/>
                    </a:lnTo>
                    <a:lnTo>
                      <a:pt x="4441" y="260691"/>
                    </a:lnTo>
                    <a:lnTo>
                      <a:pt x="5127" y="261999"/>
                    </a:lnTo>
                    <a:lnTo>
                      <a:pt x="5470" y="262326"/>
                    </a:lnTo>
                    <a:lnTo>
                      <a:pt x="6156" y="264273"/>
                    </a:lnTo>
                    <a:lnTo>
                      <a:pt x="6842" y="269490"/>
                    </a:lnTo>
                    <a:lnTo>
                      <a:pt x="5813" y="271780"/>
                    </a:lnTo>
                    <a:lnTo>
                      <a:pt x="7870" y="272418"/>
                    </a:lnTo>
                    <a:lnTo>
                      <a:pt x="10940" y="272091"/>
                    </a:lnTo>
                    <a:lnTo>
                      <a:pt x="10940" y="271126"/>
                    </a:lnTo>
                    <a:lnTo>
                      <a:pt x="10940" y="269163"/>
                    </a:lnTo>
                    <a:lnTo>
                      <a:pt x="11969" y="267855"/>
                    </a:lnTo>
                    <a:lnTo>
                      <a:pt x="13667" y="268509"/>
                    </a:lnTo>
                    <a:lnTo>
                      <a:pt x="14010" y="267855"/>
                    </a:lnTo>
                    <a:lnTo>
                      <a:pt x="11969" y="266235"/>
                    </a:lnTo>
                    <a:lnTo>
                      <a:pt x="12655" y="265581"/>
                    </a:lnTo>
                    <a:lnTo>
                      <a:pt x="10597" y="263619"/>
                    </a:lnTo>
                    <a:lnTo>
                      <a:pt x="10597" y="262326"/>
                    </a:lnTo>
                    <a:lnTo>
                      <a:pt x="11969" y="262326"/>
                    </a:lnTo>
                    <a:lnTo>
                      <a:pt x="13667" y="262980"/>
                    </a:lnTo>
                    <a:lnTo>
                      <a:pt x="13667" y="262653"/>
                    </a:lnTo>
                    <a:lnTo>
                      <a:pt x="12655" y="261999"/>
                    </a:lnTo>
                    <a:lnTo>
                      <a:pt x="10597" y="260364"/>
                    </a:lnTo>
                    <a:lnTo>
                      <a:pt x="12655" y="260691"/>
                    </a:lnTo>
                    <a:lnTo>
                      <a:pt x="12655" y="259056"/>
                    </a:lnTo>
                    <a:lnTo>
                      <a:pt x="12312" y="258090"/>
                    </a:lnTo>
                    <a:lnTo>
                      <a:pt x="12312" y="255801"/>
                    </a:lnTo>
                    <a:lnTo>
                      <a:pt x="11969" y="254820"/>
                    </a:lnTo>
                    <a:cubicBezTo>
                      <a:pt x="11969" y="254181"/>
                      <a:pt x="12312" y="253200"/>
                      <a:pt x="12655" y="252873"/>
                    </a:cubicBezTo>
                    <a:lnTo>
                      <a:pt x="13667" y="253200"/>
                    </a:lnTo>
                    <a:lnTo>
                      <a:pt x="14353" y="252873"/>
                    </a:lnTo>
                    <a:cubicBezTo>
                      <a:pt x="14353" y="254508"/>
                      <a:pt x="14696" y="256455"/>
                      <a:pt x="14696" y="258090"/>
                    </a:cubicBezTo>
                    <a:lnTo>
                      <a:pt x="17439" y="276654"/>
                    </a:lnTo>
                    <a:lnTo>
                      <a:pt x="17097" y="276981"/>
                    </a:lnTo>
                    <a:lnTo>
                      <a:pt x="17439" y="278290"/>
                    </a:lnTo>
                    <a:lnTo>
                      <a:pt x="17439" y="280890"/>
                    </a:lnTo>
                    <a:lnTo>
                      <a:pt x="16411" y="281544"/>
                    </a:lnTo>
                    <a:lnTo>
                      <a:pt x="17097" y="282199"/>
                    </a:lnTo>
                    <a:lnTo>
                      <a:pt x="17097" y="284799"/>
                    </a:lnTo>
                    <a:lnTo>
                      <a:pt x="16411" y="285781"/>
                    </a:lnTo>
                    <a:lnTo>
                      <a:pt x="17097" y="287089"/>
                    </a:lnTo>
                    <a:lnTo>
                      <a:pt x="17097" y="287416"/>
                    </a:lnTo>
                    <a:cubicBezTo>
                      <a:pt x="17097" y="290344"/>
                      <a:pt x="16411" y="293599"/>
                      <a:pt x="15725" y="296542"/>
                    </a:cubicBezTo>
                    <a:cubicBezTo>
                      <a:pt x="15039" y="298816"/>
                      <a:pt x="14696" y="301105"/>
                      <a:pt x="14010" y="303052"/>
                    </a:cubicBezTo>
                    <a:lnTo>
                      <a:pt x="12998" y="303379"/>
                    </a:lnTo>
                    <a:lnTo>
                      <a:pt x="11283" y="304687"/>
                    </a:lnTo>
                    <a:lnTo>
                      <a:pt x="10597" y="304687"/>
                    </a:lnTo>
                    <a:lnTo>
                      <a:pt x="10597" y="303706"/>
                    </a:lnTo>
                    <a:lnTo>
                      <a:pt x="12312" y="303379"/>
                    </a:lnTo>
                    <a:lnTo>
                      <a:pt x="13667" y="302725"/>
                    </a:lnTo>
                    <a:lnTo>
                      <a:pt x="13667" y="300124"/>
                    </a:lnTo>
                    <a:lnTo>
                      <a:pt x="12655" y="299797"/>
                    </a:lnTo>
                    <a:lnTo>
                      <a:pt x="10940" y="300451"/>
                    </a:lnTo>
                    <a:lnTo>
                      <a:pt x="7527" y="300451"/>
                    </a:lnTo>
                    <a:lnTo>
                      <a:pt x="6156" y="300124"/>
                    </a:lnTo>
                    <a:lnTo>
                      <a:pt x="4784" y="300451"/>
                    </a:lnTo>
                    <a:lnTo>
                      <a:pt x="4784" y="301744"/>
                    </a:lnTo>
                    <a:lnTo>
                      <a:pt x="5813" y="303706"/>
                    </a:lnTo>
                    <a:lnTo>
                      <a:pt x="6499" y="303706"/>
                    </a:lnTo>
                    <a:lnTo>
                      <a:pt x="7185" y="305014"/>
                    </a:lnTo>
                    <a:lnTo>
                      <a:pt x="5813" y="305014"/>
                    </a:lnTo>
                    <a:lnTo>
                      <a:pt x="5470" y="306634"/>
                    </a:lnTo>
                    <a:lnTo>
                      <a:pt x="4115" y="307615"/>
                    </a:lnTo>
                    <a:lnTo>
                      <a:pt x="3086" y="309250"/>
                    </a:lnTo>
                    <a:lnTo>
                      <a:pt x="685" y="310216"/>
                    </a:lnTo>
                    <a:lnTo>
                      <a:pt x="685" y="311524"/>
                    </a:lnTo>
                    <a:lnTo>
                      <a:pt x="3086" y="314468"/>
                    </a:lnTo>
                    <a:lnTo>
                      <a:pt x="4441" y="314468"/>
                    </a:lnTo>
                    <a:lnTo>
                      <a:pt x="5470" y="313487"/>
                    </a:lnTo>
                    <a:lnTo>
                      <a:pt x="5470" y="312505"/>
                    </a:lnTo>
                    <a:lnTo>
                      <a:pt x="3772" y="311851"/>
                    </a:lnTo>
                    <a:lnTo>
                      <a:pt x="3772" y="311197"/>
                    </a:lnTo>
                    <a:lnTo>
                      <a:pt x="4441" y="309577"/>
                    </a:lnTo>
                    <a:lnTo>
                      <a:pt x="7185" y="309577"/>
                    </a:lnTo>
                    <a:lnTo>
                      <a:pt x="7527" y="309250"/>
                    </a:lnTo>
                    <a:lnTo>
                      <a:pt x="7870" y="311197"/>
                    </a:lnTo>
                    <a:lnTo>
                      <a:pt x="9569" y="312505"/>
                    </a:lnTo>
                    <a:lnTo>
                      <a:pt x="11626" y="312505"/>
                    </a:lnTo>
                    <a:lnTo>
                      <a:pt x="12312" y="311524"/>
                    </a:lnTo>
                    <a:cubicBezTo>
                      <a:pt x="10940" y="316414"/>
                      <a:pt x="10597" y="321305"/>
                      <a:pt x="10597" y="325868"/>
                    </a:cubicBezTo>
                    <a:lnTo>
                      <a:pt x="9569" y="326522"/>
                    </a:lnTo>
                    <a:lnTo>
                      <a:pt x="10597" y="327176"/>
                    </a:lnTo>
                    <a:lnTo>
                      <a:pt x="10597" y="329450"/>
                    </a:lnTo>
                    <a:lnTo>
                      <a:pt x="9226" y="327487"/>
                    </a:lnTo>
                    <a:lnTo>
                      <a:pt x="7527" y="327176"/>
                    </a:lnTo>
                    <a:lnTo>
                      <a:pt x="7185" y="327814"/>
                    </a:lnTo>
                    <a:lnTo>
                      <a:pt x="7185" y="329123"/>
                    </a:lnTo>
                    <a:lnTo>
                      <a:pt x="7527" y="331085"/>
                    </a:lnTo>
                    <a:lnTo>
                      <a:pt x="9226" y="331412"/>
                    </a:lnTo>
                    <a:lnTo>
                      <a:pt x="10597" y="332378"/>
                    </a:lnTo>
                    <a:lnTo>
                      <a:pt x="10597" y="333032"/>
                    </a:lnTo>
                    <a:lnTo>
                      <a:pt x="11283" y="335648"/>
                    </a:lnTo>
                    <a:lnTo>
                      <a:pt x="12312" y="335960"/>
                    </a:lnTo>
                    <a:cubicBezTo>
                      <a:pt x="12312" y="336941"/>
                      <a:pt x="12655" y="337268"/>
                      <a:pt x="12998" y="337922"/>
                    </a:cubicBezTo>
                    <a:lnTo>
                      <a:pt x="10940" y="337268"/>
                    </a:lnTo>
                    <a:lnTo>
                      <a:pt x="10597" y="336941"/>
                    </a:lnTo>
                    <a:lnTo>
                      <a:pt x="9569" y="337595"/>
                    </a:lnTo>
                    <a:lnTo>
                      <a:pt x="10597" y="340523"/>
                    </a:lnTo>
                    <a:lnTo>
                      <a:pt x="10597" y="341831"/>
                    </a:lnTo>
                    <a:lnTo>
                      <a:pt x="11283" y="342158"/>
                    </a:lnTo>
                    <a:lnTo>
                      <a:pt x="12998" y="339557"/>
                    </a:lnTo>
                    <a:lnTo>
                      <a:pt x="14010" y="339230"/>
                    </a:lnTo>
                    <a:cubicBezTo>
                      <a:pt x="14353" y="340196"/>
                      <a:pt x="14696" y="340850"/>
                      <a:pt x="15039" y="342158"/>
                    </a:cubicBezTo>
                    <a:lnTo>
                      <a:pt x="15039" y="342812"/>
                    </a:lnTo>
                    <a:lnTo>
                      <a:pt x="13324" y="343466"/>
                    </a:lnTo>
                    <a:lnTo>
                      <a:pt x="15039" y="347048"/>
                    </a:lnTo>
                    <a:lnTo>
                      <a:pt x="15725" y="348995"/>
                    </a:lnTo>
                    <a:cubicBezTo>
                      <a:pt x="15725" y="350303"/>
                      <a:pt x="16068" y="351611"/>
                      <a:pt x="16411" y="352593"/>
                    </a:cubicBezTo>
                    <a:lnTo>
                      <a:pt x="16068" y="353231"/>
                    </a:lnTo>
                    <a:lnTo>
                      <a:pt x="16068" y="354212"/>
                    </a:lnTo>
                    <a:lnTo>
                      <a:pt x="15039" y="355193"/>
                    </a:lnTo>
                    <a:lnTo>
                      <a:pt x="16411" y="355847"/>
                    </a:lnTo>
                    <a:lnTo>
                      <a:pt x="16754" y="357140"/>
                    </a:lnTo>
                    <a:lnTo>
                      <a:pt x="17439" y="357140"/>
                    </a:lnTo>
                    <a:cubicBezTo>
                      <a:pt x="17439" y="357467"/>
                      <a:pt x="17439" y="358121"/>
                      <a:pt x="17766" y="358448"/>
                    </a:cubicBezTo>
                    <a:cubicBezTo>
                      <a:pt x="18452" y="360738"/>
                      <a:pt x="19481" y="363338"/>
                      <a:pt x="20167" y="365301"/>
                    </a:cubicBezTo>
                    <a:lnTo>
                      <a:pt x="20852" y="366266"/>
                    </a:lnTo>
                    <a:cubicBezTo>
                      <a:pt x="20852" y="366593"/>
                      <a:pt x="20852" y="366593"/>
                      <a:pt x="21195" y="366920"/>
                    </a:cubicBezTo>
                    <a:lnTo>
                      <a:pt x="20167" y="368556"/>
                    </a:lnTo>
                    <a:lnTo>
                      <a:pt x="19481" y="369537"/>
                    </a:lnTo>
                    <a:lnTo>
                      <a:pt x="20167" y="369864"/>
                    </a:lnTo>
                    <a:lnTo>
                      <a:pt x="22551" y="369537"/>
                    </a:lnTo>
                    <a:lnTo>
                      <a:pt x="23579" y="371811"/>
                    </a:lnTo>
                    <a:lnTo>
                      <a:pt x="23236" y="371811"/>
                    </a:lnTo>
                    <a:lnTo>
                      <a:pt x="23579" y="372792"/>
                    </a:lnTo>
                    <a:lnTo>
                      <a:pt x="24265" y="373119"/>
                    </a:lnTo>
                    <a:lnTo>
                      <a:pt x="23236" y="373773"/>
                    </a:lnTo>
                    <a:lnTo>
                      <a:pt x="22894" y="374739"/>
                    </a:lnTo>
                    <a:lnTo>
                      <a:pt x="23236" y="376047"/>
                    </a:lnTo>
                    <a:lnTo>
                      <a:pt x="24265" y="376374"/>
                    </a:lnTo>
                    <a:lnTo>
                      <a:pt x="25294" y="376701"/>
                    </a:lnTo>
                    <a:lnTo>
                      <a:pt x="24608" y="375393"/>
                    </a:lnTo>
                    <a:lnTo>
                      <a:pt x="25294" y="375066"/>
                    </a:lnTo>
                    <a:cubicBezTo>
                      <a:pt x="26323" y="376374"/>
                      <a:pt x="26992" y="378009"/>
                      <a:pt x="28021" y="379302"/>
                    </a:cubicBezTo>
                    <a:lnTo>
                      <a:pt x="28021" y="379956"/>
                    </a:lnTo>
                    <a:lnTo>
                      <a:pt x="26992" y="380937"/>
                    </a:lnTo>
                    <a:lnTo>
                      <a:pt x="27678" y="381264"/>
                    </a:lnTo>
                    <a:lnTo>
                      <a:pt x="28364" y="380937"/>
                    </a:lnTo>
                    <a:lnTo>
                      <a:pt x="28707" y="380283"/>
                    </a:lnTo>
                    <a:cubicBezTo>
                      <a:pt x="32120" y="385500"/>
                      <a:pt x="36218" y="389409"/>
                      <a:pt x="40317" y="392991"/>
                    </a:cubicBezTo>
                    <a:lnTo>
                      <a:pt x="39991" y="392991"/>
                    </a:lnTo>
                    <a:lnTo>
                      <a:pt x="38619" y="392337"/>
                    </a:lnTo>
                    <a:lnTo>
                      <a:pt x="36904" y="391683"/>
                    </a:lnTo>
                    <a:lnTo>
                      <a:pt x="35206" y="391683"/>
                    </a:lnTo>
                    <a:lnTo>
                      <a:pt x="33834" y="391044"/>
                    </a:lnTo>
                    <a:lnTo>
                      <a:pt x="31777" y="389082"/>
                    </a:lnTo>
                    <a:lnTo>
                      <a:pt x="30421" y="388101"/>
                    </a:lnTo>
                    <a:lnTo>
                      <a:pt x="30079" y="389082"/>
                    </a:lnTo>
                    <a:lnTo>
                      <a:pt x="30421" y="390717"/>
                    </a:lnTo>
                    <a:lnTo>
                      <a:pt x="31777" y="392664"/>
                    </a:lnTo>
                    <a:lnTo>
                      <a:pt x="33834" y="392991"/>
                    </a:lnTo>
                    <a:lnTo>
                      <a:pt x="36561" y="394299"/>
                    </a:lnTo>
                    <a:lnTo>
                      <a:pt x="37247" y="395592"/>
                    </a:lnTo>
                    <a:lnTo>
                      <a:pt x="38619" y="395592"/>
                    </a:lnTo>
                    <a:lnTo>
                      <a:pt x="39648" y="394953"/>
                    </a:lnTo>
                    <a:lnTo>
                      <a:pt x="42032" y="395919"/>
                    </a:lnTo>
                    <a:lnTo>
                      <a:pt x="43746" y="396573"/>
                    </a:lnTo>
                    <a:lnTo>
                      <a:pt x="45445" y="396573"/>
                    </a:lnTo>
                    <a:cubicBezTo>
                      <a:pt x="45788" y="396573"/>
                      <a:pt x="46473" y="397227"/>
                      <a:pt x="46473" y="397554"/>
                    </a:cubicBezTo>
                    <a:lnTo>
                      <a:pt x="45788" y="397554"/>
                    </a:lnTo>
                    <a:lnTo>
                      <a:pt x="44089" y="398208"/>
                    </a:lnTo>
                    <a:lnTo>
                      <a:pt x="43403" y="397881"/>
                    </a:lnTo>
                    <a:lnTo>
                      <a:pt x="42375" y="397227"/>
                    </a:lnTo>
                    <a:lnTo>
                      <a:pt x="41346" y="397227"/>
                    </a:lnTo>
                    <a:lnTo>
                      <a:pt x="40660" y="397881"/>
                    </a:lnTo>
                    <a:lnTo>
                      <a:pt x="40660" y="398862"/>
                    </a:lnTo>
                    <a:lnTo>
                      <a:pt x="42375" y="399517"/>
                    </a:lnTo>
                    <a:lnTo>
                      <a:pt x="43403" y="401136"/>
                    </a:lnTo>
                    <a:lnTo>
                      <a:pt x="45102" y="401790"/>
                    </a:lnTo>
                    <a:lnTo>
                      <a:pt x="46816" y="403753"/>
                    </a:lnTo>
                    <a:lnTo>
                      <a:pt x="48188" y="404064"/>
                    </a:lnTo>
                    <a:lnTo>
                      <a:pt x="50229" y="403753"/>
                    </a:lnTo>
                    <a:lnTo>
                      <a:pt x="50915" y="404064"/>
                    </a:lnTo>
                    <a:lnTo>
                      <a:pt x="50915" y="405372"/>
                    </a:lnTo>
                    <a:lnTo>
                      <a:pt x="52287" y="406354"/>
                    </a:lnTo>
                    <a:lnTo>
                      <a:pt x="53642" y="406026"/>
                    </a:lnTo>
                    <a:lnTo>
                      <a:pt x="53316" y="405372"/>
                    </a:lnTo>
                    <a:lnTo>
                      <a:pt x="54328" y="404064"/>
                    </a:lnTo>
                    <a:lnTo>
                      <a:pt x="54328" y="403099"/>
                    </a:lnTo>
                    <a:lnTo>
                      <a:pt x="53642" y="402772"/>
                    </a:lnTo>
                    <a:lnTo>
                      <a:pt x="54328" y="402444"/>
                    </a:lnTo>
                    <a:lnTo>
                      <a:pt x="55700" y="402444"/>
                    </a:lnTo>
                    <a:lnTo>
                      <a:pt x="55014" y="401136"/>
                    </a:lnTo>
                    <a:lnTo>
                      <a:pt x="53642" y="400809"/>
                    </a:lnTo>
                    <a:lnTo>
                      <a:pt x="51601" y="401136"/>
                    </a:lnTo>
                    <a:lnTo>
                      <a:pt x="50915" y="400482"/>
                    </a:lnTo>
                    <a:cubicBezTo>
                      <a:pt x="51291" y="400576"/>
                      <a:pt x="51666" y="400622"/>
                      <a:pt x="52074" y="400622"/>
                    </a:cubicBezTo>
                    <a:cubicBezTo>
                      <a:pt x="53169" y="400622"/>
                      <a:pt x="54361" y="400311"/>
                      <a:pt x="55357" y="399828"/>
                    </a:cubicBezTo>
                    <a:lnTo>
                      <a:pt x="55700" y="400482"/>
                    </a:lnTo>
                    <a:lnTo>
                      <a:pt x="58427" y="400809"/>
                    </a:lnTo>
                    <a:lnTo>
                      <a:pt x="60141" y="401463"/>
                    </a:lnTo>
                    <a:lnTo>
                      <a:pt x="61170" y="401463"/>
                    </a:lnTo>
                    <a:lnTo>
                      <a:pt x="62525" y="402444"/>
                    </a:lnTo>
                    <a:lnTo>
                      <a:pt x="63554" y="401463"/>
                    </a:lnTo>
                    <a:lnTo>
                      <a:pt x="64583" y="399517"/>
                    </a:lnTo>
                    <a:lnTo>
                      <a:pt x="63897" y="396573"/>
                    </a:lnTo>
                    <a:lnTo>
                      <a:pt x="64240" y="395592"/>
                    </a:lnTo>
                    <a:lnTo>
                      <a:pt x="64240" y="394299"/>
                    </a:lnTo>
                    <a:lnTo>
                      <a:pt x="64583" y="391683"/>
                    </a:lnTo>
                    <a:lnTo>
                      <a:pt x="64583" y="391044"/>
                    </a:lnTo>
                    <a:cubicBezTo>
                      <a:pt x="65612" y="392664"/>
                      <a:pt x="66298" y="394299"/>
                      <a:pt x="67653" y="395919"/>
                    </a:cubicBezTo>
                    <a:lnTo>
                      <a:pt x="67310" y="397554"/>
                    </a:lnTo>
                    <a:lnTo>
                      <a:pt x="66298" y="399190"/>
                    </a:lnTo>
                    <a:lnTo>
                      <a:pt x="67310" y="400809"/>
                    </a:lnTo>
                    <a:lnTo>
                      <a:pt x="66298" y="402117"/>
                    </a:lnTo>
                    <a:lnTo>
                      <a:pt x="66298" y="403099"/>
                    </a:lnTo>
                    <a:lnTo>
                      <a:pt x="67996" y="404064"/>
                    </a:lnTo>
                    <a:lnTo>
                      <a:pt x="69710" y="404391"/>
                    </a:lnTo>
                    <a:lnTo>
                      <a:pt x="70739" y="404718"/>
                    </a:lnTo>
                    <a:lnTo>
                      <a:pt x="71409" y="404064"/>
                    </a:lnTo>
                    <a:lnTo>
                      <a:pt x="69367" y="402444"/>
                    </a:lnTo>
                    <a:lnTo>
                      <a:pt x="70739" y="401136"/>
                    </a:lnTo>
                    <a:lnTo>
                      <a:pt x="74495" y="407335"/>
                    </a:lnTo>
                    <a:lnTo>
                      <a:pt x="73809" y="407008"/>
                    </a:lnTo>
                    <a:lnTo>
                      <a:pt x="70739" y="405699"/>
                    </a:lnTo>
                    <a:lnTo>
                      <a:pt x="69025" y="404718"/>
                    </a:lnTo>
                    <a:lnTo>
                      <a:pt x="68682" y="405372"/>
                    </a:lnTo>
                    <a:lnTo>
                      <a:pt x="69367" y="406026"/>
                    </a:lnTo>
                    <a:lnTo>
                      <a:pt x="73809" y="407989"/>
                    </a:lnTo>
                    <a:lnTo>
                      <a:pt x="74152" y="408954"/>
                    </a:lnTo>
                    <a:lnTo>
                      <a:pt x="72437" y="408954"/>
                    </a:lnTo>
                    <a:lnTo>
                      <a:pt x="72437" y="409936"/>
                    </a:lnTo>
                    <a:lnTo>
                      <a:pt x="71409" y="409936"/>
                    </a:lnTo>
                    <a:lnTo>
                      <a:pt x="71082" y="408627"/>
                    </a:lnTo>
                    <a:lnTo>
                      <a:pt x="69025" y="407335"/>
                    </a:lnTo>
                    <a:lnTo>
                      <a:pt x="68682" y="407662"/>
                    </a:lnTo>
                    <a:lnTo>
                      <a:pt x="68682" y="408954"/>
                    </a:lnTo>
                    <a:lnTo>
                      <a:pt x="67310" y="408954"/>
                    </a:lnTo>
                    <a:lnTo>
                      <a:pt x="64240" y="409281"/>
                    </a:lnTo>
                    <a:lnTo>
                      <a:pt x="63554" y="409936"/>
                    </a:lnTo>
                    <a:lnTo>
                      <a:pt x="64240" y="410590"/>
                    </a:lnTo>
                    <a:lnTo>
                      <a:pt x="63897" y="410917"/>
                    </a:lnTo>
                    <a:lnTo>
                      <a:pt x="62199" y="410590"/>
                    </a:lnTo>
                    <a:lnTo>
                      <a:pt x="60484" y="410917"/>
                    </a:lnTo>
                    <a:lnTo>
                      <a:pt x="60827" y="411898"/>
                    </a:lnTo>
                    <a:lnTo>
                      <a:pt x="62868" y="412225"/>
                    </a:lnTo>
                    <a:lnTo>
                      <a:pt x="64583" y="412225"/>
                    </a:lnTo>
                    <a:lnTo>
                      <a:pt x="65269" y="411571"/>
                    </a:lnTo>
                    <a:lnTo>
                      <a:pt x="65612" y="410917"/>
                    </a:lnTo>
                    <a:lnTo>
                      <a:pt x="66967" y="411571"/>
                    </a:lnTo>
                    <a:lnTo>
                      <a:pt x="68682" y="412552"/>
                    </a:lnTo>
                    <a:lnTo>
                      <a:pt x="69367" y="412225"/>
                    </a:lnTo>
                    <a:lnTo>
                      <a:pt x="69710" y="413190"/>
                    </a:lnTo>
                    <a:lnTo>
                      <a:pt x="69710" y="413845"/>
                    </a:lnTo>
                    <a:lnTo>
                      <a:pt x="71082" y="414826"/>
                    </a:lnTo>
                    <a:lnTo>
                      <a:pt x="69710" y="415480"/>
                    </a:lnTo>
                    <a:lnTo>
                      <a:pt x="69025" y="417099"/>
                    </a:lnTo>
                    <a:lnTo>
                      <a:pt x="69710" y="418408"/>
                    </a:lnTo>
                    <a:lnTo>
                      <a:pt x="71082" y="418408"/>
                    </a:lnTo>
                    <a:lnTo>
                      <a:pt x="72437" y="418735"/>
                    </a:lnTo>
                    <a:lnTo>
                      <a:pt x="74152" y="420370"/>
                    </a:lnTo>
                    <a:lnTo>
                      <a:pt x="75524" y="420370"/>
                    </a:lnTo>
                    <a:lnTo>
                      <a:pt x="75867" y="420043"/>
                    </a:lnTo>
                    <a:lnTo>
                      <a:pt x="74495" y="419062"/>
                    </a:lnTo>
                    <a:lnTo>
                      <a:pt x="72780" y="418081"/>
                    </a:lnTo>
                    <a:lnTo>
                      <a:pt x="72437" y="417099"/>
                    </a:lnTo>
                    <a:lnTo>
                      <a:pt x="72780" y="417099"/>
                    </a:lnTo>
                    <a:lnTo>
                      <a:pt x="74152" y="417427"/>
                    </a:lnTo>
                    <a:lnTo>
                      <a:pt x="75524" y="416788"/>
                    </a:lnTo>
                    <a:lnTo>
                      <a:pt x="75867" y="415807"/>
                    </a:lnTo>
                    <a:lnTo>
                      <a:pt x="74495" y="415480"/>
                    </a:lnTo>
                    <a:lnTo>
                      <a:pt x="73809" y="414826"/>
                    </a:lnTo>
                    <a:lnTo>
                      <a:pt x="77565" y="413190"/>
                    </a:lnTo>
                    <a:lnTo>
                      <a:pt x="79280" y="412225"/>
                    </a:lnTo>
                    <a:lnTo>
                      <a:pt x="80635" y="412552"/>
                    </a:lnTo>
                    <a:cubicBezTo>
                      <a:pt x="80978" y="413190"/>
                      <a:pt x="80978" y="413517"/>
                      <a:pt x="81321" y="413517"/>
                    </a:cubicBezTo>
                    <a:lnTo>
                      <a:pt x="81664" y="413517"/>
                    </a:lnTo>
                    <a:lnTo>
                      <a:pt x="81664" y="413190"/>
                    </a:lnTo>
                    <a:lnTo>
                      <a:pt x="86448" y="414172"/>
                    </a:lnTo>
                    <a:lnTo>
                      <a:pt x="87477" y="413845"/>
                    </a:lnTo>
                    <a:lnTo>
                      <a:pt x="87477" y="412863"/>
                    </a:lnTo>
                    <a:lnTo>
                      <a:pt x="89518" y="412863"/>
                    </a:lnTo>
                    <a:lnTo>
                      <a:pt x="88506" y="409936"/>
                    </a:lnTo>
                    <a:lnTo>
                      <a:pt x="87477" y="409936"/>
                    </a:lnTo>
                    <a:lnTo>
                      <a:pt x="85762" y="408627"/>
                    </a:lnTo>
                    <a:lnTo>
                      <a:pt x="83378" y="407662"/>
                    </a:lnTo>
                    <a:lnTo>
                      <a:pt x="83378" y="406681"/>
                    </a:lnTo>
                    <a:lnTo>
                      <a:pt x="86105" y="408316"/>
                    </a:lnTo>
                    <a:lnTo>
                      <a:pt x="88163" y="408627"/>
                    </a:lnTo>
                    <a:lnTo>
                      <a:pt x="84064" y="392010"/>
                    </a:lnTo>
                    <a:lnTo>
                      <a:pt x="83378" y="392010"/>
                    </a:lnTo>
                    <a:lnTo>
                      <a:pt x="83378" y="391356"/>
                    </a:lnTo>
                    <a:lnTo>
                      <a:pt x="80978" y="381264"/>
                    </a:lnTo>
                    <a:lnTo>
                      <a:pt x="78251" y="382245"/>
                    </a:lnTo>
                    <a:lnTo>
                      <a:pt x="77565" y="382884"/>
                    </a:lnTo>
                    <a:lnTo>
                      <a:pt x="76193" y="381591"/>
                    </a:lnTo>
                    <a:lnTo>
                      <a:pt x="74838" y="381264"/>
                    </a:lnTo>
                    <a:lnTo>
                      <a:pt x="74495" y="382245"/>
                    </a:lnTo>
                    <a:cubicBezTo>
                      <a:pt x="74495" y="381591"/>
                      <a:pt x="74152" y="381591"/>
                      <a:pt x="74152" y="381264"/>
                    </a:cubicBezTo>
                    <a:lnTo>
                      <a:pt x="74152" y="378975"/>
                    </a:lnTo>
                    <a:lnTo>
                      <a:pt x="75524" y="378009"/>
                    </a:lnTo>
                    <a:lnTo>
                      <a:pt x="77565" y="377682"/>
                    </a:lnTo>
                    <a:lnTo>
                      <a:pt x="79965" y="378975"/>
                    </a:lnTo>
                    <a:lnTo>
                      <a:pt x="81321" y="378009"/>
                    </a:lnTo>
                    <a:lnTo>
                      <a:pt x="81664" y="378009"/>
                    </a:lnTo>
                    <a:lnTo>
                      <a:pt x="79280" y="376047"/>
                    </a:lnTo>
                    <a:lnTo>
                      <a:pt x="73809" y="372792"/>
                    </a:lnTo>
                    <a:lnTo>
                      <a:pt x="72780" y="371811"/>
                    </a:lnTo>
                    <a:lnTo>
                      <a:pt x="60827" y="371811"/>
                    </a:lnTo>
                    <a:lnTo>
                      <a:pt x="53985" y="373119"/>
                    </a:lnTo>
                    <a:lnTo>
                      <a:pt x="52287" y="372138"/>
                    </a:lnTo>
                    <a:lnTo>
                      <a:pt x="47845" y="371811"/>
                    </a:lnTo>
                    <a:lnTo>
                      <a:pt x="46473" y="368229"/>
                    </a:lnTo>
                    <a:lnTo>
                      <a:pt x="45445" y="364974"/>
                    </a:lnTo>
                    <a:lnTo>
                      <a:pt x="43403" y="363338"/>
                    </a:lnTo>
                    <a:lnTo>
                      <a:pt x="43061" y="358121"/>
                    </a:lnTo>
                    <a:lnTo>
                      <a:pt x="43061" y="355520"/>
                    </a:lnTo>
                    <a:lnTo>
                      <a:pt x="41003" y="355520"/>
                    </a:lnTo>
                    <a:lnTo>
                      <a:pt x="37933" y="356829"/>
                    </a:lnTo>
                    <a:lnTo>
                      <a:pt x="36218" y="358448"/>
                    </a:lnTo>
                    <a:lnTo>
                      <a:pt x="34177" y="358448"/>
                    </a:lnTo>
                    <a:lnTo>
                      <a:pt x="30079" y="351611"/>
                    </a:lnTo>
                    <a:cubicBezTo>
                      <a:pt x="29736" y="350303"/>
                      <a:pt x="29393" y="348995"/>
                      <a:pt x="29393" y="347702"/>
                    </a:cubicBezTo>
                    <a:lnTo>
                      <a:pt x="30764" y="340196"/>
                    </a:lnTo>
                    <a:lnTo>
                      <a:pt x="32806" y="337268"/>
                    </a:lnTo>
                    <a:lnTo>
                      <a:pt x="36218" y="334013"/>
                    </a:lnTo>
                    <a:lnTo>
                      <a:pt x="36904" y="329450"/>
                    </a:lnTo>
                    <a:lnTo>
                      <a:pt x="36218" y="324560"/>
                    </a:lnTo>
                    <a:lnTo>
                      <a:pt x="34863" y="320978"/>
                    </a:lnTo>
                    <a:lnTo>
                      <a:pt x="35876" y="316741"/>
                    </a:lnTo>
                    <a:lnTo>
                      <a:pt x="37590" y="314779"/>
                    </a:lnTo>
                    <a:lnTo>
                      <a:pt x="35876" y="310870"/>
                    </a:lnTo>
                    <a:lnTo>
                      <a:pt x="36218" y="308596"/>
                    </a:lnTo>
                    <a:lnTo>
                      <a:pt x="37933" y="306961"/>
                    </a:lnTo>
                    <a:lnTo>
                      <a:pt x="36561" y="303379"/>
                    </a:lnTo>
                    <a:lnTo>
                      <a:pt x="35876" y="298489"/>
                    </a:lnTo>
                    <a:lnTo>
                      <a:pt x="34520" y="296215"/>
                    </a:lnTo>
                    <a:lnTo>
                      <a:pt x="34520" y="294580"/>
                    </a:lnTo>
                    <a:lnTo>
                      <a:pt x="36904" y="292306"/>
                    </a:lnTo>
                    <a:lnTo>
                      <a:pt x="36904" y="290344"/>
                    </a:lnTo>
                    <a:lnTo>
                      <a:pt x="34863" y="287089"/>
                    </a:lnTo>
                    <a:lnTo>
                      <a:pt x="31777" y="285126"/>
                    </a:lnTo>
                    <a:lnTo>
                      <a:pt x="29736" y="285126"/>
                    </a:lnTo>
                    <a:lnTo>
                      <a:pt x="29393" y="285454"/>
                    </a:lnTo>
                    <a:lnTo>
                      <a:pt x="28021" y="284161"/>
                    </a:lnTo>
                    <a:lnTo>
                      <a:pt x="29050" y="282526"/>
                    </a:lnTo>
                    <a:lnTo>
                      <a:pt x="33149" y="282526"/>
                    </a:lnTo>
                    <a:lnTo>
                      <a:pt x="35206" y="280252"/>
                    </a:lnTo>
                    <a:lnTo>
                      <a:pt x="35206" y="278290"/>
                    </a:lnTo>
                    <a:lnTo>
                      <a:pt x="34177" y="277635"/>
                    </a:lnTo>
                    <a:lnTo>
                      <a:pt x="32806" y="278617"/>
                    </a:lnTo>
                    <a:lnTo>
                      <a:pt x="31107" y="278290"/>
                    </a:lnTo>
                    <a:lnTo>
                      <a:pt x="30079" y="274053"/>
                    </a:lnTo>
                    <a:lnTo>
                      <a:pt x="28364" y="270471"/>
                    </a:lnTo>
                    <a:lnTo>
                      <a:pt x="28364" y="267855"/>
                    </a:lnTo>
                    <a:lnTo>
                      <a:pt x="28364" y="265254"/>
                    </a:lnTo>
                    <a:lnTo>
                      <a:pt x="25637" y="264273"/>
                    </a:lnTo>
                    <a:lnTo>
                      <a:pt x="25637" y="263946"/>
                    </a:lnTo>
                    <a:cubicBezTo>
                      <a:pt x="24951" y="262653"/>
                      <a:pt x="24951" y="261018"/>
                      <a:pt x="24608" y="259710"/>
                    </a:cubicBezTo>
                    <a:lnTo>
                      <a:pt x="24265" y="254820"/>
                    </a:lnTo>
                    <a:lnTo>
                      <a:pt x="26323" y="253854"/>
                    </a:lnTo>
                    <a:lnTo>
                      <a:pt x="26666" y="251238"/>
                    </a:lnTo>
                    <a:lnTo>
                      <a:pt x="25980" y="249618"/>
                    </a:lnTo>
                    <a:lnTo>
                      <a:pt x="24265" y="248964"/>
                    </a:lnTo>
                    <a:lnTo>
                      <a:pt x="23236" y="244728"/>
                    </a:lnTo>
                    <a:lnTo>
                      <a:pt x="22894" y="239184"/>
                    </a:lnTo>
                    <a:lnTo>
                      <a:pt x="23236" y="232674"/>
                    </a:lnTo>
                    <a:lnTo>
                      <a:pt x="21538" y="229730"/>
                    </a:lnTo>
                    <a:lnTo>
                      <a:pt x="21195" y="226475"/>
                    </a:lnTo>
                    <a:lnTo>
                      <a:pt x="24608" y="221912"/>
                    </a:lnTo>
                    <a:lnTo>
                      <a:pt x="24951" y="217022"/>
                    </a:lnTo>
                    <a:lnTo>
                      <a:pt x="27678" y="215729"/>
                    </a:lnTo>
                    <a:lnTo>
                      <a:pt x="29050" y="214094"/>
                    </a:lnTo>
                    <a:lnTo>
                      <a:pt x="23236" y="203660"/>
                    </a:lnTo>
                    <a:lnTo>
                      <a:pt x="24265" y="200078"/>
                    </a:lnTo>
                    <a:lnTo>
                      <a:pt x="24265" y="197477"/>
                    </a:lnTo>
                    <a:lnTo>
                      <a:pt x="24265" y="191278"/>
                    </a:lnTo>
                    <a:lnTo>
                      <a:pt x="26323" y="187696"/>
                    </a:lnTo>
                    <a:lnTo>
                      <a:pt x="28364" y="185750"/>
                    </a:lnTo>
                    <a:lnTo>
                      <a:pt x="28021" y="182479"/>
                    </a:lnTo>
                    <a:lnTo>
                      <a:pt x="26323" y="179551"/>
                    </a:lnTo>
                    <a:lnTo>
                      <a:pt x="24951" y="178243"/>
                    </a:lnTo>
                    <a:lnTo>
                      <a:pt x="27335" y="175642"/>
                    </a:lnTo>
                    <a:lnTo>
                      <a:pt x="26666" y="171733"/>
                    </a:lnTo>
                    <a:lnTo>
                      <a:pt x="28364" y="168151"/>
                    </a:lnTo>
                    <a:lnTo>
                      <a:pt x="30079" y="167824"/>
                    </a:lnTo>
                    <a:lnTo>
                      <a:pt x="30764" y="163588"/>
                    </a:lnTo>
                    <a:lnTo>
                      <a:pt x="29736" y="156735"/>
                    </a:lnTo>
                    <a:lnTo>
                      <a:pt x="28364" y="155443"/>
                    </a:lnTo>
                    <a:lnTo>
                      <a:pt x="27335" y="150226"/>
                    </a:lnTo>
                    <a:lnTo>
                      <a:pt x="25980" y="147298"/>
                    </a:lnTo>
                    <a:lnTo>
                      <a:pt x="23579" y="144027"/>
                    </a:lnTo>
                    <a:lnTo>
                      <a:pt x="23236" y="142408"/>
                    </a:lnTo>
                    <a:lnTo>
                      <a:pt x="21538" y="140445"/>
                    </a:lnTo>
                    <a:lnTo>
                      <a:pt x="20852" y="135882"/>
                    </a:lnTo>
                    <a:lnTo>
                      <a:pt x="21195" y="132627"/>
                    </a:lnTo>
                    <a:lnTo>
                      <a:pt x="23579" y="131646"/>
                    </a:lnTo>
                    <a:lnTo>
                      <a:pt x="23579" y="127083"/>
                    </a:lnTo>
                    <a:lnTo>
                      <a:pt x="24951" y="125463"/>
                    </a:lnTo>
                    <a:lnTo>
                      <a:pt x="24951" y="121227"/>
                    </a:lnTo>
                    <a:lnTo>
                      <a:pt x="23236" y="118611"/>
                    </a:lnTo>
                    <a:lnTo>
                      <a:pt x="22894" y="112755"/>
                    </a:lnTo>
                    <a:lnTo>
                      <a:pt x="24265" y="111447"/>
                    </a:lnTo>
                    <a:lnTo>
                      <a:pt x="24951" y="104937"/>
                    </a:lnTo>
                    <a:lnTo>
                      <a:pt x="26666" y="102647"/>
                    </a:lnTo>
                    <a:lnTo>
                      <a:pt x="29393" y="96465"/>
                    </a:lnTo>
                    <a:lnTo>
                      <a:pt x="31777" y="94175"/>
                    </a:lnTo>
                    <a:lnTo>
                      <a:pt x="33491" y="93194"/>
                    </a:lnTo>
                    <a:lnTo>
                      <a:pt x="34863" y="91574"/>
                    </a:lnTo>
                    <a:lnTo>
                      <a:pt x="34177" y="90920"/>
                    </a:lnTo>
                    <a:lnTo>
                      <a:pt x="34177" y="88319"/>
                    </a:lnTo>
                    <a:lnTo>
                      <a:pt x="33149" y="87011"/>
                    </a:lnTo>
                    <a:lnTo>
                      <a:pt x="31777" y="86357"/>
                    </a:lnTo>
                    <a:lnTo>
                      <a:pt x="32463" y="84722"/>
                    </a:lnTo>
                    <a:lnTo>
                      <a:pt x="34177" y="83429"/>
                    </a:lnTo>
                    <a:lnTo>
                      <a:pt x="34177" y="81140"/>
                    </a:lnTo>
                    <a:lnTo>
                      <a:pt x="31777" y="78539"/>
                    </a:lnTo>
                    <a:lnTo>
                      <a:pt x="31434" y="75596"/>
                    </a:lnTo>
                    <a:lnTo>
                      <a:pt x="32806" y="73649"/>
                    </a:lnTo>
                    <a:lnTo>
                      <a:pt x="32463" y="72014"/>
                    </a:lnTo>
                    <a:lnTo>
                      <a:pt x="30079" y="70394"/>
                    </a:lnTo>
                    <a:lnTo>
                      <a:pt x="31107" y="68105"/>
                    </a:lnTo>
                    <a:lnTo>
                      <a:pt x="42032" y="62249"/>
                    </a:lnTo>
                    <a:lnTo>
                      <a:pt x="44759" y="52141"/>
                    </a:lnTo>
                    <a:lnTo>
                      <a:pt x="43403" y="49540"/>
                    </a:lnTo>
                    <a:lnTo>
                      <a:pt x="41689" y="50179"/>
                    </a:lnTo>
                    <a:lnTo>
                      <a:pt x="41003" y="51160"/>
                    </a:lnTo>
                    <a:lnTo>
                      <a:pt x="38276" y="51160"/>
                    </a:lnTo>
                    <a:lnTo>
                      <a:pt x="31434" y="33235"/>
                    </a:lnTo>
                    <a:lnTo>
                      <a:pt x="26666" y="29326"/>
                    </a:lnTo>
                    <a:lnTo>
                      <a:pt x="25637" y="27706"/>
                    </a:lnTo>
                    <a:lnTo>
                      <a:pt x="27678" y="22816"/>
                    </a:lnTo>
                    <a:lnTo>
                      <a:pt x="26666" y="21180"/>
                    </a:lnTo>
                    <a:lnTo>
                      <a:pt x="28021" y="18580"/>
                    </a:lnTo>
                    <a:lnTo>
                      <a:pt x="27678" y="17598"/>
                    </a:lnTo>
                    <a:lnTo>
                      <a:pt x="23236" y="14344"/>
                    </a:lnTo>
                    <a:lnTo>
                      <a:pt x="22208" y="12054"/>
                    </a:lnTo>
                    <a:lnTo>
                      <a:pt x="21538" y="9453"/>
                    </a:lnTo>
                    <a:lnTo>
                      <a:pt x="21195" y="8472"/>
                    </a:lnTo>
                    <a:lnTo>
                      <a:pt x="21538" y="6853"/>
                    </a:lnTo>
                    <a:lnTo>
                      <a:pt x="21195" y="5217"/>
                    </a:lnTo>
                    <a:lnTo>
                      <a:pt x="20509" y="4563"/>
                    </a:lnTo>
                    <a:lnTo>
                      <a:pt x="18795" y="2943"/>
                    </a:lnTo>
                    <a:lnTo>
                      <a:pt x="18795" y="327"/>
                    </a:lnTo>
                    <a:lnTo>
                      <a:pt x="18109" y="327"/>
                    </a:lnTo>
                    <a:lnTo>
                      <a:pt x="17097" y="0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778;p54"/>
            <p:cNvGrp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KRsgZhMAAAAlAAAAAQAAAA8BAAAAkAAAAEgAAACQAAAASAAAAAAAAAAAAAAAAAAAABcAAAAUAAAAAAAAAAAAAAD/fwAA/38AAAAAAAAJAAAABAAAAAEAAQAfAAAAVAAAAAAAAAAAAAAAAAAAAAAAAAAAAAAAAAAAAAAAAAAAAAAAAAAAAAAAAAAAAAAAAAAAAAAAAAAAAAAAAAAAAAAAAAAAAAAAAAAAAAAAAAAAAAAAAAAAACEAAAAYAAAAFAAAAKInAAB+GQAAlSgAAEkaAAAAAAAAJgAAAAgAAAD/////AAAAAA=="/>
                </a:ext>
              </a:extLst>
            </p:cNvGrpSpPr>
            <p:nvPr/>
          </p:nvGrpSpPr>
          <p:grpSpPr>
            <a:xfrm>
              <a:off x="6442710" y="4144010"/>
              <a:ext cx="154305" cy="128905"/>
              <a:chOff x="6442710" y="4144010"/>
              <a:chExt cx="154305" cy="128905"/>
            </a:xfrm>
          </p:grpSpPr>
          <p:sp>
            <p:nvSpPr>
              <p:cNvPr id="221" name="Google Shape;779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JhgAAOkVAACOGQAA9RYAAAAAAAAA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c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qicAAH4ZAACVKAAAJRoAAAAAAAAmAAAACAAAAP//////////"/>
                  </a:ext>
                </a:extLst>
              </p:cNvSpPr>
              <p:nvPr/>
            </p:nvSpPr>
            <p:spPr>
              <a:xfrm>
                <a:off x="6447790" y="4144010"/>
                <a:ext cx="149225" cy="106045"/>
              </a:xfrm>
              <a:custGeom>
                <a:avLst/>
                <a:gdLst/>
                <a:ahLst/>
                <a:cxnLst/>
                <a:rect l="0" t="0" r="149225" b="106045"/>
                <a:pathLst>
                  <a:path w="149225" h="106045">
                    <a:moveTo>
                      <a:pt x="0" y="67931"/>
                    </a:moveTo>
                    <a:lnTo>
                      <a:pt x="22554" y="24858"/>
                    </a:lnTo>
                    <a:lnTo>
                      <a:pt x="114519" y="0"/>
                    </a:lnTo>
                    <a:lnTo>
                      <a:pt x="149225" y="8296"/>
                    </a:lnTo>
                    <a:lnTo>
                      <a:pt x="138821" y="38113"/>
                    </a:lnTo>
                    <a:lnTo>
                      <a:pt x="112788" y="81186"/>
                    </a:lnTo>
                    <a:lnTo>
                      <a:pt x="60738" y="106045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</p:sp>
          <p:sp>
            <p:nvSpPr>
              <p:cNvPr id="220" name="Google Shape;780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oicAAIYZAACOKAAASRoAAAAAAAAmAAAACAAAAP//////////"/>
                  </a:ext>
                </a:extLst>
              </p:cNvSpPr>
              <p:nvPr/>
            </p:nvSpPr>
            <p:spPr>
              <a:xfrm>
                <a:off x="6442710" y="4149090"/>
                <a:ext cx="149860" cy="123825"/>
              </a:xfrm>
              <a:custGeom>
                <a:avLst/>
                <a:gdLst/>
                <a:ahLst/>
                <a:cxnLst/>
                <a:rect l="0" t="0" r="149860" b="123825"/>
                <a:pathLst>
                  <a:path w="149860" h="123825">
                    <a:moveTo>
                      <a:pt x="109477" y="61749"/>
                    </a:moveTo>
                    <a:lnTo>
                      <a:pt x="110163" y="62401"/>
                    </a:lnTo>
                    <a:lnTo>
                      <a:pt x="110850" y="62075"/>
                    </a:lnTo>
                    <a:lnTo>
                      <a:pt x="111880" y="62727"/>
                    </a:lnTo>
                    <a:lnTo>
                      <a:pt x="113237" y="62401"/>
                    </a:lnTo>
                    <a:lnTo>
                      <a:pt x="115297" y="64016"/>
                    </a:lnTo>
                    <a:lnTo>
                      <a:pt x="116670" y="67604"/>
                    </a:lnTo>
                    <a:lnTo>
                      <a:pt x="116670" y="69871"/>
                    </a:lnTo>
                    <a:lnTo>
                      <a:pt x="115984" y="71176"/>
                    </a:lnTo>
                    <a:lnTo>
                      <a:pt x="114267" y="71828"/>
                    </a:lnTo>
                    <a:lnTo>
                      <a:pt x="114267" y="73117"/>
                    </a:lnTo>
                    <a:lnTo>
                      <a:pt x="114954" y="73770"/>
                    </a:lnTo>
                    <a:lnTo>
                      <a:pt x="114954" y="75074"/>
                    </a:lnTo>
                    <a:lnTo>
                      <a:pt x="113237" y="76379"/>
                    </a:lnTo>
                    <a:lnTo>
                      <a:pt x="111880" y="75726"/>
                    </a:lnTo>
                    <a:lnTo>
                      <a:pt x="110163" y="76379"/>
                    </a:lnTo>
                    <a:lnTo>
                      <a:pt x="109133" y="77015"/>
                    </a:lnTo>
                    <a:lnTo>
                      <a:pt x="107433" y="77668"/>
                    </a:lnTo>
                    <a:lnTo>
                      <a:pt x="106403" y="79625"/>
                    </a:lnTo>
                    <a:lnTo>
                      <a:pt x="105716" y="80277"/>
                    </a:lnTo>
                    <a:lnTo>
                      <a:pt x="105030" y="81240"/>
                    </a:lnTo>
                    <a:lnTo>
                      <a:pt x="103329" y="81240"/>
                    </a:lnTo>
                    <a:lnTo>
                      <a:pt x="101269" y="80277"/>
                    </a:lnTo>
                    <a:lnTo>
                      <a:pt x="100582" y="79298"/>
                    </a:lnTo>
                    <a:lnTo>
                      <a:pt x="99225" y="77994"/>
                    </a:lnTo>
                    <a:lnTo>
                      <a:pt x="99225" y="76379"/>
                    </a:lnTo>
                    <a:lnTo>
                      <a:pt x="97852" y="75074"/>
                    </a:lnTo>
                    <a:lnTo>
                      <a:pt x="97509" y="74096"/>
                    </a:lnTo>
                    <a:lnTo>
                      <a:pt x="96135" y="73117"/>
                    </a:lnTo>
                    <a:lnTo>
                      <a:pt x="95449" y="71502"/>
                    </a:lnTo>
                    <a:lnTo>
                      <a:pt x="96479" y="70524"/>
                    </a:lnTo>
                    <a:lnTo>
                      <a:pt x="99225" y="68567"/>
                    </a:lnTo>
                    <a:lnTo>
                      <a:pt x="99896" y="65973"/>
                    </a:lnTo>
                    <a:lnTo>
                      <a:pt x="102299" y="64669"/>
                    </a:lnTo>
                    <a:lnTo>
                      <a:pt x="105716" y="64016"/>
                    </a:lnTo>
                    <a:lnTo>
                      <a:pt x="106403" y="63380"/>
                    </a:lnTo>
                    <a:lnTo>
                      <a:pt x="107776" y="62401"/>
                    </a:lnTo>
                    <a:lnTo>
                      <a:pt x="108120" y="61749"/>
                    </a:lnTo>
                    <a:close/>
                    <a:moveTo>
                      <a:pt x="125221" y="15"/>
                    </a:moveTo>
                    <a:lnTo>
                      <a:pt x="122131" y="326"/>
                    </a:lnTo>
                    <a:lnTo>
                      <a:pt x="120774" y="326"/>
                    </a:lnTo>
                    <a:lnTo>
                      <a:pt x="120087" y="978"/>
                    </a:lnTo>
                    <a:lnTo>
                      <a:pt x="118371" y="978"/>
                    </a:lnTo>
                    <a:lnTo>
                      <a:pt x="117357" y="1956"/>
                    </a:lnTo>
                    <a:lnTo>
                      <a:pt x="117357" y="2609"/>
                    </a:lnTo>
                    <a:lnTo>
                      <a:pt x="117014" y="3913"/>
                    </a:lnTo>
                    <a:lnTo>
                      <a:pt x="115640" y="4239"/>
                    </a:lnTo>
                    <a:lnTo>
                      <a:pt x="114610" y="5528"/>
                    </a:lnTo>
                    <a:lnTo>
                      <a:pt x="111880" y="5528"/>
                    </a:lnTo>
                    <a:lnTo>
                      <a:pt x="111537" y="5202"/>
                    </a:lnTo>
                    <a:lnTo>
                      <a:pt x="109820" y="5528"/>
                    </a:lnTo>
                    <a:lnTo>
                      <a:pt x="107776" y="7159"/>
                    </a:lnTo>
                    <a:lnTo>
                      <a:pt x="106746" y="8138"/>
                    </a:lnTo>
                    <a:lnTo>
                      <a:pt x="105373" y="8774"/>
                    </a:lnTo>
                    <a:lnTo>
                      <a:pt x="105030" y="9753"/>
                    </a:lnTo>
                    <a:lnTo>
                      <a:pt x="103673" y="10079"/>
                    </a:lnTo>
                    <a:lnTo>
                      <a:pt x="102986" y="10731"/>
                    </a:lnTo>
                    <a:lnTo>
                      <a:pt x="101956" y="11383"/>
                    </a:lnTo>
                    <a:lnTo>
                      <a:pt x="100926" y="11710"/>
                    </a:lnTo>
                    <a:lnTo>
                      <a:pt x="98195" y="14955"/>
                    </a:lnTo>
                    <a:lnTo>
                      <a:pt x="97852" y="16912"/>
                    </a:lnTo>
                    <a:lnTo>
                      <a:pt x="98195" y="17875"/>
                    </a:lnTo>
                    <a:lnTo>
                      <a:pt x="98195" y="18854"/>
                    </a:lnTo>
                    <a:lnTo>
                      <a:pt x="96822" y="19506"/>
                    </a:lnTo>
                    <a:lnTo>
                      <a:pt x="96479" y="20158"/>
                    </a:lnTo>
                    <a:lnTo>
                      <a:pt x="95792" y="20484"/>
                    </a:lnTo>
                    <a:lnTo>
                      <a:pt x="94435" y="21773"/>
                    </a:lnTo>
                    <a:lnTo>
                      <a:pt x="94092" y="23078"/>
                    </a:lnTo>
                    <a:lnTo>
                      <a:pt x="93405" y="23404"/>
                    </a:lnTo>
                    <a:lnTo>
                      <a:pt x="93062" y="24382"/>
                    </a:lnTo>
                    <a:lnTo>
                      <a:pt x="91688" y="24382"/>
                    </a:lnTo>
                    <a:lnTo>
                      <a:pt x="90658" y="25035"/>
                    </a:lnTo>
                    <a:lnTo>
                      <a:pt x="88271" y="25361"/>
                    </a:lnTo>
                    <a:lnTo>
                      <a:pt x="87585" y="26976"/>
                    </a:lnTo>
                    <a:lnTo>
                      <a:pt x="87585" y="29585"/>
                    </a:lnTo>
                    <a:lnTo>
                      <a:pt x="86555" y="30548"/>
                    </a:lnTo>
                    <a:lnTo>
                      <a:pt x="86555" y="31526"/>
                    </a:lnTo>
                    <a:lnTo>
                      <a:pt x="86211" y="33157"/>
                    </a:lnTo>
                    <a:lnTo>
                      <a:pt x="86555" y="34120"/>
                    </a:lnTo>
                    <a:lnTo>
                      <a:pt x="84511" y="35099"/>
                    </a:lnTo>
                    <a:lnTo>
                      <a:pt x="83137" y="34772"/>
                    </a:lnTo>
                    <a:lnTo>
                      <a:pt x="82451" y="34120"/>
                    </a:lnTo>
                    <a:lnTo>
                      <a:pt x="79034" y="34120"/>
                    </a:lnTo>
                    <a:lnTo>
                      <a:pt x="76990" y="34446"/>
                    </a:lnTo>
                    <a:lnTo>
                      <a:pt x="75273" y="34120"/>
                    </a:lnTo>
                    <a:lnTo>
                      <a:pt x="73900" y="34446"/>
                    </a:lnTo>
                    <a:lnTo>
                      <a:pt x="70483" y="32505"/>
                    </a:lnTo>
                    <a:lnTo>
                      <a:pt x="69110" y="32505"/>
                    </a:lnTo>
                    <a:lnTo>
                      <a:pt x="68423" y="31200"/>
                    </a:lnTo>
                    <a:lnTo>
                      <a:pt x="65349" y="30874"/>
                    </a:lnTo>
                    <a:lnTo>
                      <a:pt x="63305" y="31200"/>
                    </a:lnTo>
                    <a:lnTo>
                      <a:pt x="60559" y="33157"/>
                    </a:lnTo>
                    <a:lnTo>
                      <a:pt x="59202" y="36729"/>
                    </a:lnTo>
                    <a:lnTo>
                      <a:pt x="57485" y="38344"/>
                    </a:lnTo>
                    <a:lnTo>
                      <a:pt x="54755" y="39649"/>
                    </a:lnTo>
                    <a:lnTo>
                      <a:pt x="53725" y="40954"/>
                    </a:lnTo>
                    <a:lnTo>
                      <a:pt x="52008" y="42258"/>
                    </a:lnTo>
                    <a:lnTo>
                      <a:pt x="49964" y="42584"/>
                    </a:lnTo>
                    <a:lnTo>
                      <a:pt x="48591" y="43221"/>
                    </a:lnTo>
                    <a:lnTo>
                      <a:pt x="46531" y="42895"/>
                    </a:lnTo>
                    <a:lnTo>
                      <a:pt x="45174" y="43873"/>
                    </a:lnTo>
                    <a:lnTo>
                      <a:pt x="42770" y="43221"/>
                    </a:lnTo>
                    <a:lnTo>
                      <a:pt x="40040" y="43873"/>
                    </a:lnTo>
                    <a:lnTo>
                      <a:pt x="40040" y="42258"/>
                    </a:lnTo>
                    <a:lnTo>
                      <a:pt x="41397" y="39323"/>
                    </a:lnTo>
                    <a:lnTo>
                      <a:pt x="41397" y="36729"/>
                    </a:lnTo>
                    <a:lnTo>
                      <a:pt x="38667" y="31853"/>
                    </a:lnTo>
                    <a:lnTo>
                      <a:pt x="37980" y="29585"/>
                    </a:lnTo>
                    <a:lnTo>
                      <a:pt x="34906" y="27628"/>
                    </a:lnTo>
                    <a:lnTo>
                      <a:pt x="33533" y="60118"/>
                    </a:lnTo>
                    <a:lnTo>
                      <a:pt x="29773" y="60118"/>
                    </a:lnTo>
                    <a:lnTo>
                      <a:pt x="27386" y="61097"/>
                    </a:lnTo>
                    <a:lnTo>
                      <a:pt x="26355" y="62727"/>
                    </a:lnTo>
                    <a:lnTo>
                      <a:pt x="24982" y="63380"/>
                    </a:lnTo>
                    <a:lnTo>
                      <a:pt x="24295" y="64016"/>
                    </a:lnTo>
                    <a:lnTo>
                      <a:pt x="24295" y="65973"/>
                    </a:lnTo>
                    <a:lnTo>
                      <a:pt x="22938" y="65647"/>
                    </a:lnTo>
                    <a:lnTo>
                      <a:pt x="21565" y="65647"/>
                    </a:lnTo>
                    <a:lnTo>
                      <a:pt x="20878" y="64343"/>
                    </a:lnTo>
                    <a:lnTo>
                      <a:pt x="19505" y="64343"/>
                    </a:lnTo>
                    <a:lnTo>
                      <a:pt x="18835" y="65321"/>
                    </a:lnTo>
                    <a:lnTo>
                      <a:pt x="17118" y="64995"/>
                    </a:lnTo>
                    <a:lnTo>
                      <a:pt x="16088" y="64343"/>
                    </a:lnTo>
                    <a:lnTo>
                      <a:pt x="14388" y="64995"/>
                    </a:lnTo>
                    <a:lnTo>
                      <a:pt x="12328" y="63706"/>
                    </a:lnTo>
                    <a:lnTo>
                      <a:pt x="9254" y="62727"/>
                    </a:lnTo>
                    <a:lnTo>
                      <a:pt x="7880" y="60118"/>
                    </a:lnTo>
                    <a:lnTo>
                      <a:pt x="8911" y="57851"/>
                    </a:lnTo>
                    <a:lnTo>
                      <a:pt x="7194" y="57851"/>
                    </a:lnTo>
                    <a:lnTo>
                      <a:pt x="5820" y="55894"/>
                    </a:lnTo>
                    <a:lnTo>
                      <a:pt x="3777" y="56872"/>
                    </a:lnTo>
                    <a:lnTo>
                      <a:pt x="2747" y="58503"/>
                    </a:lnTo>
                    <a:lnTo>
                      <a:pt x="3433" y="58829"/>
                    </a:lnTo>
                    <a:lnTo>
                      <a:pt x="3433" y="60118"/>
                    </a:lnTo>
                    <a:lnTo>
                      <a:pt x="1046" y="60444"/>
                    </a:lnTo>
                    <a:lnTo>
                      <a:pt x="16" y="61097"/>
                    </a:lnTo>
                    <a:lnTo>
                      <a:pt x="360" y="64016"/>
                    </a:lnTo>
                    <a:lnTo>
                      <a:pt x="3433" y="65973"/>
                    </a:lnTo>
                    <a:lnTo>
                      <a:pt x="5493" y="71828"/>
                    </a:lnTo>
                    <a:lnTo>
                      <a:pt x="5493" y="74096"/>
                    </a:lnTo>
                    <a:lnTo>
                      <a:pt x="7537" y="78972"/>
                    </a:lnTo>
                    <a:lnTo>
                      <a:pt x="8911" y="84501"/>
                    </a:lnTo>
                    <a:lnTo>
                      <a:pt x="11298" y="87747"/>
                    </a:lnTo>
                    <a:lnTo>
                      <a:pt x="11298" y="89688"/>
                    </a:lnTo>
                    <a:lnTo>
                      <a:pt x="14044" y="93602"/>
                    </a:lnTo>
                    <a:lnTo>
                      <a:pt x="14044" y="94891"/>
                    </a:lnTo>
                    <a:lnTo>
                      <a:pt x="14715" y="97826"/>
                    </a:lnTo>
                    <a:lnTo>
                      <a:pt x="14388" y="100746"/>
                    </a:lnTo>
                    <a:lnTo>
                      <a:pt x="13014" y="101725"/>
                    </a:lnTo>
                    <a:lnTo>
                      <a:pt x="12328" y="101725"/>
                    </a:lnTo>
                    <a:lnTo>
                      <a:pt x="11298" y="101072"/>
                    </a:lnTo>
                    <a:lnTo>
                      <a:pt x="10611" y="101725"/>
                    </a:lnTo>
                    <a:lnTo>
                      <a:pt x="10611" y="104318"/>
                    </a:lnTo>
                    <a:lnTo>
                      <a:pt x="11984" y="106586"/>
                    </a:lnTo>
                    <a:lnTo>
                      <a:pt x="13701" y="108216"/>
                    </a:lnTo>
                    <a:lnTo>
                      <a:pt x="15401" y="111136"/>
                    </a:lnTo>
                    <a:lnTo>
                      <a:pt x="14044" y="113093"/>
                    </a:lnTo>
                    <a:lnTo>
                      <a:pt x="14388" y="115686"/>
                    </a:lnTo>
                    <a:lnTo>
                      <a:pt x="13701" y="117317"/>
                    </a:lnTo>
                    <a:lnTo>
                      <a:pt x="13701" y="118948"/>
                    </a:lnTo>
                    <a:lnTo>
                      <a:pt x="14715" y="119585"/>
                    </a:lnTo>
                    <a:lnTo>
                      <a:pt x="14715" y="117969"/>
                    </a:lnTo>
                    <a:lnTo>
                      <a:pt x="16431" y="116991"/>
                    </a:lnTo>
                    <a:lnTo>
                      <a:pt x="18835" y="117317"/>
                    </a:lnTo>
                    <a:lnTo>
                      <a:pt x="19162" y="119259"/>
                    </a:lnTo>
                    <a:lnTo>
                      <a:pt x="18148" y="119911"/>
                    </a:lnTo>
                    <a:lnTo>
                      <a:pt x="19162" y="120237"/>
                    </a:lnTo>
                    <a:lnTo>
                      <a:pt x="20535" y="119259"/>
                    </a:lnTo>
                    <a:lnTo>
                      <a:pt x="22252" y="120237"/>
                    </a:lnTo>
                    <a:lnTo>
                      <a:pt x="22252" y="122194"/>
                    </a:lnTo>
                    <a:lnTo>
                      <a:pt x="22938" y="121868"/>
                    </a:lnTo>
                    <a:lnTo>
                      <a:pt x="27729" y="123809"/>
                    </a:lnTo>
                    <a:lnTo>
                      <a:pt x="28399" y="123483"/>
                    </a:lnTo>
                    <a:lnTo>
                      <a:pt x="29429" y="123809"/>
                    </a:lnTo>
                    <a:lnTo>
                      <a:pt x="29773" y="122520"/>
                    </a:lnTo>
                    <a:lnTo>
                      <a:pt x="31489" y="122194"/>
                    </a:lnTo>
                    <a:lnTo>
                      <a:pt x="33533" y="120237"/>
                    </a:lnTo>
                    <a:lnTo>
                      <a:pt x="35936" y="120563"/>
                    </a:lnTo>
                    <a:lnTo>
                      <a:pt x="36280" y="119911"/>
                    </a:lnTo>
                    <a:lnTo>
                      <a:pt x="38323" y="119911"/>
                    </a:lnTo>
                    <a:lnTo>
                      <a:pt x="41070" y="120563"/>
                    </a:lnTo>
                    <a:lnTo>
                      <a:pt x="42084" y="120237"/>
                    </a:lnTo>
                    <a:lnTo>
                      <a:pt x="44487" y="120237"/>
                    </a:lnTo>
                    <a:lnTo>
                      <a:pt x="44830" y="119259"/>
                    </a:lnTo>
                    <a:lnTo>
                      <a:pt x="45517" y="118622"/>
                    </a:lnTo>
                    <a:lnTo>
                      <a:pt x="46874" y="117969"/>
                    </a:lnTo>
                    <a:lnTo>
                      <a:pt x="47904" y="118622"/>
                    </a:lnTo>
                    <a:lnTo>
                      <a:pt x="48248" y="116991"/>
                    </a:lnTo>
                    <a:lnTo>
                      <a:pt x="49621" y="116013"/>
                    </a:lnTo>
                    <a:lnTo>
                      <a:pt x="54755" y="116013"/>
                    </a:lnTo>
                    <a:lnTo>
                      <a:pt x="56798" y="117317"/>
                    </a:lnTo>
                    <a:lnTo>
                      <a:pt x="58172" y="116991"/>
                    </a:lnTo>
                    <a:lnTo>
                      <a:pt x="58172" y="116013"/>
                    </a:lnTo>
                    <a:lnTo>
                      <a:pt x="60902" y="115686"/>
                    </a:lnTo>
                    <a:lnTo>
                      <a:pt x="65349" y="116991"/>
                    </a:lnTo>
                    <a:lnTo>
                      <a:pt x="66723" y="117643"/>
                    </a:lnTo>
                    <a:lnTo>
                      <a:pt x="71170" y="118622"/>
                    </a:lnTo>
                    <a:lnTo>
                      <a:pt x="71856" y="117969"/>
                    </a:lnTo>
                    <a:lnTo>
                      <a:pt x="71170" y="116991"/>
                    </a:lnTo>
                    <a:lnTo>
                      <a:pt x="72543" y="115686"/>
                    </a:lnTo>
                    <a:lnTo>
                      <a:pt x="74243" y="115686"/>
                    </a:lnTo>
                    <a:lnTo>
                      <a:pt x="76303" y="116339"/>
                    </a:lnTo>
                    <a:lnTo>
                      <a:pt x="79720" y="116339"/>
                    </a:lnTo>
                    <a:lnTo>
                      <a:pt x="79720" y="116013"/>
                    </a:lnTo>
                    <a:lnTo>
                      <a:pt x="78690" y="114724"/>
                    </a:lnTo>
                    <a:lnTo>
                      <a:pt x="79377" y="113419"/>
                    </a:lnTo>
                    <a:lnTo>
                      <a:pt x="82107" y="112441"/>
                    </a:lnTo>
                    <a:lnTo>
                      <a:pt x="84854" y="112441"/>
                    </a:lnTo>
                    <a:lnTo>
                      <a:pt x="85884" y="113419"/>
                    </a:lnTo>
                    <a:lnTo>
                      <a:pt x="87928" y="113419"/>
                    </a:lnTo>
                    <a:lnTo>
                      <a:pt x="89988" y="112114"/>
                    </a:lnTo>
                    <a:lnTo>
                      <a:pt x="93405" y="111136"/>
                    </a:lnTo>
                    <a:lnTo>
                      <a:pt x="93405" y="110810"/>
                    </a:lnTo>
                    <a:lnTo>
                      <a:pt x="95792" y="109847"/>
                    </a:lnTo>
                    <a:lnTo>
                      <a:pt x="96822" y="108216"/>
                    </a:lnTo>
                    <a:lnTo>
                      <a:pt x="103329" y="104318"/>
                    </a:lnTo>
                    <a:lnTo>
                      <a:pt x="105030" y="102687"/>
                    </a:lnTo>
                    <a:lnTo>
                      <a:pt x="105030" y="102361"/>
                    </a:lnTo>
                    <a:lnTo>
                      <a:pt x="106403" y="102361"/>
                    </a:lnTo>
                    <a:lnTo>
                      <a:pt x="116327" y="92950"/>
                    </a:lnTo>
                    <a:lnTo>
                      <a:pt x="116670" y="91971"/>
                    </a:lnTo>
                    <a:lnTo>
                      <a:pt x="117684" y="91971"/>
                    </a:lnTo>
                    <a:lnTo>
                      <a:pt x="119057" y="90015"/>
                    </a:lnTo>
                    <a:lnTo>
                      <a:pt x="120774" y="89378"/>
                    </a:lnTo>
                    <a:lnTo>
                      <a:pt x="121461" y="86769"/>
                    </a:lnTo>
                    <a:lnTo>
                      <a:pt x="124191" y="83849"/>
                    </a:lnTo>
                    <a:lnTo>
                      <a:pt x="128295" y="77994"/>
                    </a:lnTo>
                    <a:lnTo>
                      <a:pt x="129325" y="75074"/>
                    </a:lnTo>
                    <a:lnTo>
                      <a:pt x="131025" y="75074"/>
                    </a:lnTo>
                    <a:lnTo>
                      <a:pt x="132055" y="73117"/>
                    </a:lnTo>
                    <a:lnTo>
                      <a:pt x="132055" y="72154"/>
                    </a:lnTo>
                    <a:lnTo>
                      <a:pt x="133772" y="70198"/>
                    </a:lnTo>
                    <a:lnTo>
                      <a:pt x="135145" y="68241"/>
                    </a:lnTo>
                    <a:lnTo>
                      <a:pt x="137189" y="66952"/>
                    </a:lnTo>
                    <a:lnTo>
                      <a:pt x="137876" y="65647"/>
                    </a:lnTo>
                    <a:lnTo>
                      <a:pt x="139592" y="64995"/>
                    </a:lnTo>
                    <a:lnTo>
                      <a:pt x="140263" y="64016"/>
                    </a:lnTo>
                    <a:lnTo>
                      <a:pt x="140949" y="64016"/>
                    </a:lnTo>
                    <a:lnTo>
                      <a:pt x="143696" y="61097"/>
                    </a:lnTo>
                    <a:lnTo>
                      <a:pt x="144040" y="59481"/>
                    </a:lnTo>
                    <a:lnTo>
                      <a:pt x="145397" y="57851"/>
                    </a:lnTo>
                    <a:lnTo>
                      <a:pt x="146083" y="54605"/>
                    </a:lnTo>
                    <a:lnTo>
                      <a:pt x="147457" y="51996"/>
                    </a:lnTo>
                    <a:lnTo>
                      <a:pt x="147800" y="49076"/>
                    </a:lnTo>
                    <a:lnTo>
                      <a:pt x="149157" y="45830"/>
                    </a:lnTo>
                    <a:lnTo>
                      <a:pt x="148830" y="45830"/>
                    </a:lnTo>
                    <a:lnTo>
                      <a:pt x="149844" y="44199"/>
                    </a:lnTo>
                    <a:lnTo>
                      <a:pt x="149844" y="43873"/>
                    </a:lnTo>
                    <a:lnTo>
                      <a:pt x="148143" y="43873"/>
                    </a:lnTo>
                    <a:lnTo>
                      <a:pt x="146083" y="42895"/>
                    </a:lnTo>
                    <a:lnTo>
                      <a:pt x="144367" y="42895"/>
                    </a:lnTo>
                    <a:lnTo>
                      <a:pt x="143353" y="43873"/>
                    </a:lnTo>
                    <a:lnTo>
                      <a:pt x="143353" y="45178"/>
                    </a:lnTo>
                    <a:lnTo>
                      <a:pt x="142666" y="46809"/>
                    </a:lnTo>
                    <a:lnTo>
                      <a:pt x="141636" y="47119"/>
                    </a:lnTo>
                    <a:lnTo>
                      <a:pt x="138219" y="47119"/>
                    </a:lnTo>
                    <a:lnTo>
                      <a:pt x="135145" y="45504"/>
                    </a:lnTo>
                    <a:lnTo>
                      <a:pt x="133772" y="43547"/>
                    </a:lnTo>
                    <a:lnTo>
                      <a:pt x="133085" y="42584"/>
                    </a:lnTo>
                    <a:lnTo>
                      <a:pt x="132399" y="41280"/>
                    </a:lnTo>
                    <a:lnTo>
                      <a:pt x="133429" y="39323"/>
                    </a:lnTo>
                    <a:lnTo>
                      <a:pt x="135472" y="35425"/>
                    </a:lnTo>
                    <a:lnTo>
                      <a:pt x="135816" y="33809"/>
                    </a:lnTo>
                    <a:lnTo>
                      <a:pt x="137532" y="32831"/>
                    </a:lnTo>
                    <a:lnTo>
                      <a:pt x="140263" y="34120"/>
                    </a:lnTo>
                    <a:lnTo>
                      <a:pt x="141636" y="35099"/>
                    </a:lnTo>
                    <a:lnTo>
                      <a:pt x="143353" y="36077"/>
                    </a:lnTo>
                    <a:lnTo>
                      <a:pt x="143353" y="33157"/>
                    </a:lnTo>
                    <a:lnTo>
                      <a:pt x="143353" y="30874"/>
                    </a:lnTo>
                    <a:lnTo>
                      <a:pt x="144040" y="27954"/>
                    </a:lnTo>
                    <a:lnTo>
                      <a:pt x="144040" y="21137"/>
                    </a:lnTo>
                    <a:lnTo>
                      <a:pt x="143696" y="18854"/>
                    </a:lnTo>
                    <a:lnTo>
                      <a:pt x="143010" y="17223"/>
                    </a:lnTo>
                    <a:lnTo>
                      <a:pt x="143010" y="15608"/>
                    </a:lnTo>
                    <a:lnTo>
                      <a:pt x="143010" y="15282"/>
                    </a:lnTo>
                    <a:lnTo>
                      <a:pt x="143010" y="11383"/>
                    </a:lnTo>
                    <a:lnTo>
                      <a:pt x="141980" y="9100"/>
                    </a:lnTo>
                    <a:lnTo>
                      <a:pt x="141293" y="6833"/>
                    </a:lnTo>
                    <a:lnTo>
                      <a:pt x="140949" y="4239"/>
                    </a:lnTo>
                    <a:lnTo>
                      <a:pt x="139249" y="2609"/>
                    </a:lnTo>
                    <a:lnTo>
                      <a:pt x="136159" y="1956"/>
                    </a:lnTo>
                    <a:lnTo>
                      <a:pt x="133772" y="2282"/>
                    </a:lnTo>
                    <a:lnTo>
                      <a:pt x="132399" y="2609"/>
                    </a:lnTo>
                    <a:lnTo>
                      <a:pt x="131712" y="2282"/>
                    </a:lnTo>
                    <a:lnTo>
                      <a:pt x="129325" y="1630"/>
                    </a:lnTo>
                    <a:lnTo>
                      <a:pt x="128295" y="1630"/>
                    </a:lnTo>
                    <a:lnTo>
                      <a:pt x="127265" y="326"/>
                    </a:lnTo>
                    <a:lnTo>
                      <a:pt x="125221" y="15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8" name="Google Shape;781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0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5CIAADkXAAAMIwAARRcAAAAAAAAmAAAACAAAAP//////////"/>
                </a:ext>
              </a:extLst>
            </p:cNvSpPr>
            <p:nvPr/>
          </p:nvSpPr>
          <p:spPr>
            <a:xfrm>
              <a:off x="5671820" y="3775075"/>
              <a:ext cx="25400" cy="7620"/>
            </a:xfrm>
            <a:custGeom>
              <a:avLst/>
              <a:gdLst/>
              <a:ahLst/>
              <a:cxnLst/>
              <a:rect l="0" t="0" r="25400" b="7620"/>
              <a:pathLst>
                <a:path w="25400" h="7620">
                  <a:moveTo>
                    <a:pt x="3058" y="0"/>
                  </a:moveTo>
                  <a:lnTo>
                    <a:pt x="2038" y="1328"/>
                  </a:lnTo>
                  <a:lnTo>
                    <a:pt x="340" y="2324"/>
                  </a:lnTo>
                  <a:lnTo>
                    <a:pt x="340" y="3304"/>
                  </a:lnTo>
                  <a:lnTo>
                    <a:pt x="0" y="4300"/>
                  </a:lnTo>
                  <a:lnTo>
                    <a:pt x="679" y="5960"/>
                  </a:lnTo>
                  <a:lnTo>
                    <a:pt x="5080" y="5960"/>
                  </a:lnTo>
                  <a:lnTo>
                    <a:pt x="6439" y="6292"/>
                  </a:lnTo>
                  <a:lnTo>
                    <a:pt x="9820" y="5628"/>
                  </a:lnTo>
                  <a:lnTo>
                    <a:pt x="11179" y="5960"/>
                  </a:lnTo>
                  <a:lnTo>
                    <a:pt x="13541" y="4632"/>
                  </a:lnTo>
                  <a:cubicBezTo>
                    <a:pt x="16599" y="6292"/>
                    <a:pt x="19980" y="5628"/>
                    <a:pt x="23022" y="7604"/>
                  </a:cubicBezTo>
                  <a:lnTo>
                    <a:pt x="25400" y="7272"/>
                  </a:lnTo>
                  <a:lnTo>
                    <a:pt x="24721" y="6292"/>
                  </a:lnTo>
                  <a:lnTo>
                    <a:pt x="23362" y="7272"/>
                  </a:lnTo>
                  <a:lnTo>
                    <a:pt x="23362" y="6956"/>
                  </a:lnTo>
                  <a:cubicBezTo>
                    <a:pt x="22003" y="5960"/>
                    <a:pt x="21323" y="5628"/>
                    <a:pt x="19980" y="5296"/>
                  </a:cubicBezTo>
                  <a:lnTo>
                    <a:pt x="20660" y="4632"/>
                  </a:lnTo>
                  <a:lnTo>
                    <a:pt x="18282" y="3968"/>
                  </a:lnTo>
                  <a:lnTo>
                    <a:pt x="16923" y="5296"/>
                  </a:lnTo>
                  <a:cubicBezTo>
                    <a:pt x="16259" y="5296"/>
                    <a:pt x="15240" y="5296"/>
                    <a:pt x="14900" y="4632"/>
                  </a:cubicBezTo>
                  <a:lnTo>
                    <a:pt x="14900" y="4300"/>
                  </a:lnTo>
                  <a:lnTo>
                    <a:pt x="16923" y="2324"/>
                  </a:lnTo>
                  <a:lnTo>
                    <a:pt x="15240" y="1660"/>
                  </a:lnTo>
                  <a:lnTo>
                    <a:pt x="14900" y="664"/>
                  </a:lnTo>
                  <a:lnTo>
                    <a:pt x="13541" y="0"/>
                  </a:lnTo>
                  <a:lnTo>
                    <a:pt x="9820" y="664"/>
                  </a:lnTo>
                  <a:lnTo>
                    <a:pt x="3058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782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PE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niIAACQXAADXIgAASBcAAAAAAAAmAAAACAAAAP//////////"/>
                </a:ext>
              </a:extLst>
            </p:cNvSpPr>
            <p:nvPr/>
          </p:nvSpPr>
          <p:spPr>
            <a:xfrm>
              <a:off x="5627370" y="3761740"/>
              <a:ext cx="36195" cy="22860"/>
            </a:xfrm>
            <a:custGeom>
              <a:avLst/>
              <a:gdLst/>
              <a:ahLst/>
              <a:cxnLst/>
              <a:rect l="0" t="0" r="36195" b="22860"/>
              <a:pathLst>
                <a:path w="36195" h="22860">
                  <a:moveTo>
                    <a:pt x="7845" y="0"/>
                  </a:moveTo>
                  <a:lnTo>
                    <a:pt x="4779" y="655"/>
                  </a:lnTo>
                  <a:lnTo>
                    <a:pt x="3751" y="2294"/>
                  </a:lnTo>
                  <a:lnTo>
                    <a:pt x="3751" y="3261"/>
                  </a:lnTo>
                  <a:lnTo>
                    <a:pt x="3082" y="4900"/>
                  </a:lnTo>
                  <a:lnTo>
                    <a:pt x="3751" y="6210"/>
                  </a:lnTo>
                  <a:lnTo>
                    <a:pt x="3082" y="8161"/>
                  </a:lnTo>
                  <a:lnTo>
                    <a:pt x="1712" y="9144"/>
                  </a:lnTo>
                  <a:lnTo>
                    <a:pt x="1370" y="9472"/>
                  </a:lnTo>
                  <a:lnTo>
                    <a:pt x="2055" y="11438"/>
                  </a:lnTo>
                  <a:lnTo>
                    <a:pt x="2055" y="13061"/>
                  </a:lnTo>
                  <a:lnTo>
                    <a:pt x="2055" y="14044"/>
                  </a:lnTo>
                  <a:lnTo>
                    <a:pt x="0" y="16322"/>
                  </a:lnTo>
                  <a:lnTo>
                    <a:pt x="0" y="17305"/>
                  </a:lnTo>
                  <a:lnTo>
                    <a:pt x="1027" y="17633"/>
                  </a:lnTo>
                  <a:lnTo>
                    <a:pt x="2055" y="19599"/>
                  </a:lnTo>
                  <a:lnTo>
                    <a:pt x="1370" y="20894"/>
                  </a:lnTo>
                  <a:lnTo>
                    <a:pt x="3082" y="21877"/>
                  </a:lnTo>
                  <a:lnTo>
                    <a:pt x="3751" y="22532"/>
                  </a:lnTo>
                  <a:lnTo>
                    <a:pt x="4779" y="22860"/>
                  </a:lnTo>
                  <a:lnTo>
                    <a:pt x="6149" y="20566"/>
                  </a:lnTo>
                  <a:lnTo>
                    <a:pt x="8188" y="17633"/>
                  </a:lnTo>
                  <a:lnTo>
                    <a:pt x="8188" y="16977"/>
                  </a:lnTo>
                  <a:lnTo>
                    <a:pt x="8873" y="15354"/>
                  </a:lnTo>
                  <a:lnTo>
                    <a:pt x="9901" y="16322"/>
                  </a:lnTo>
                  <a:lnTo>
                    <a:pt x="11271" y="16322"/>
                  </a:lnTo>
                  <a:lnTo>
                    <a:pt x="12282" y="14371"/>
                  </a:lnTo>
                  <a:lnTo>
                    <a:pt x="13652" y="15354"/>
                  </a:lnTo>
                  <a:lnTo>
                    <a:pt x="13652" y="16977"/>
                  </a:lnTo>
                  <a:lnTo>
                    <a:pt x="15022" y="17633"/>
                  </a:lnTo>
                  <a:lnTo>
                    <a:pt x="17404" y="16977"/>
                  </a:lnTo>
                  <a:lnTo>
                    <a:pt x="20144" y="14699"/>
                  </a:lnTo>
                  <a:lnTo>
                    <a:pt x="22526" y="14044"/>
                  </a:lnTo>
                  <a:lnTo>
                    <a:pt x="25592" y="14371"/>
                  </a:lnTo>
                  <a:lnTo>
                    <a:pt x="27305" y="14044"/>
                  </a:lnTo>
                  <a:lnTo>
                    <a:pt x="28675" y="14699"/>
                  </a:lnTo>
                  <a:lnTo>
                    <a:pt x="30714" y="15354"/>
                  </a:lnTo>
                  <a:lnTo>
                    <a:pt x="33797" y="15682"/>
                  </a:lnTo>
                  <a:lnTo>
                    <a:pt x="34139" y="14371"/>
                  </a:lnTo>
                  <a:lnTo>
                    <a:pt x="35493" y="14371"/>
                  </a:lnTo>
                  <a:lnTo>
                    <a:pt x="36178" y="12733"/>
                  </a:lnTo>
                  <a:lnTo>
                    <a:pt x="35493" y="11438"/>
                  </a:lnTo>
                  <a:lnTo>
                    <a:pt x="31741" y="9472"/>
                  </a:lnTo>
                  <a:lnTo>
                    <a:pt x="30371" y="9472"/>
                  </a:lnTo>
                  <a:lnTo>
                    <a:pt x="27647" y="8816"/>
                  </a:lnTo>
                  <a:lnTo>
                    <a:pt x="26620" y="8816"/>
                  </a:lnTo>
                  <a:lnTo>
                    <a:pt x="23896" y="7833"/>
                  </a:lnTo>
                  <a:lnTo>
                    <a:pt x="20829" y="6210"/>
                  </a:lnTo>
                  <a:lnTo>
                    <a:pt x="19116" y="6210"/>
                  </a:lnTo>
                  <a:lnTo>
                    <a:pt x="20487" y="5883"/>
                  </a:lnTo>
                  <a:lnTo>
                    <a:pt x="23211" y="6538"/>
                  </a:lnTo>
                  <a:lnTo>
                    <a:pt x="27305" y="6538"/>
                  </a:lnTo>
                  <a:lnTo>
                    <a:pt x="29017" y="6210"/>
                  </a:lnTo>
                  <a:lnTo>
                    <a:pt x="27647" y="5555"/>
                  </a:lnTo>
                  <a:lnTo>
                    <a:pt x="26620" y="5555"/>
                  </a:lnTo>
                  <a:lnTo>
                    <a:pt x="23553" y="4900"/>
                  </a:lnTo>
                  <a:lnTo>
                    <a:pt x="22183" y="2294"/>
                  </a:lnTo>
                  <a:lnTo>
                    <a:pt x="20487" y="2294"/>
                  </a:lnTo>
                  <a:lnTo>
                    <a:pt x="19802" y="2621"/>
                  </a:lnTo>
                  <a:lnTo>
                    <a:pt x="18431" y="1638"/>
                  </a:lnTo>
                  <a:lnTo>
                    <a:pt x="10586" y="0"/>
                  </a:lnTo>
                  <a:lnTo>
                    <a:pt x="9558" y="655"/>
                  </a:lnTo>
                  <a:lnTo>
                    <a:pt x="7845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783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3iMAAGgRAABQJgAAZBQAAAAAAAAmAAAACAAAAP//////////"/>
                </a:ext>
              </a:extLst>
            </p:cNvSpPr>
            <p:nvPr/>
          </p:nvSpPr>
          <p:spPr>
            <a:xfrm>
              <a:off x="5830570" y="2829560"/>
              <a:ext cx="397510" cy="485140"/>
            </a:xfrm>
            <a:custGeom>
              <a:avLst/>
              <a:gdLst/>
              <a:ahLst/>
              <a:cxnLst/>
              <a:rect l="0" t="0" r="397510" b="485140"/>
              <a:pathLst>
                <a:path w="397510" h="485140">
                  <a:moveTo>
                    <a:pt x="313091" y="253804"/>
                  </a:moveTo>
                  <a:lnTo>
                    <a:pt x="312993" y="253976"/>
                  </a:lnTo>
                  <a:lnTo>
                    <a:pt x="313091" y="254131"/>
                  </a:lnTo>
                  <a:lnTo>
                    <a:pt x="313091" y="253804"/>
                  </a:lnTo>
                  <a:close/>
                  <a:moveTo>
                    <a:pt x="270702" y="277924"/>
                  </a:moveTo>
                  <a:lnTo>
                    <a:pt x="271045" y="278251"/>
                  </a:lnTo>
                  <a:lnTo>
                    <a:pt x="269673" y="278251"/>
                  </a:lnTo>
                  <a:lnTo>
                    <a:pt x="269673" y="277924"/>
                  </a:lnTo>
                  <a:close/>
                  <a:moveTo>
                    <a:pt x="77934" y="357086"/>
                  </a:moveTo>
                  <a:lnTo>
                    <a:pt x="78620" y="358067"/>
                  </a:lnTo>
                  <a:lnTo>
                    <a:pt x="78277" y="358721"/>
                  </a:lnTo>
                  <a:lnTo>
                    <a:pt x="77591" y="358721"/>
                  </a:lnTo>
                  <a:lnTo>
                    <a:pt x="76578" y="359048"/>
                  </a:lnTo>
                  <a:lnTo>
                    <a:pt x="76921" y="360340"/>
                  </a:lnTo>
                  <a:lnTo>
                    <a:pt x="78277" y="361321"/>
                  </a:lnTo>
                  <a:lnTo>
                    <a:pt x="81021" y="361321"/>
                  </a:lnTo>
                  <a:lnTo>
                    <a:pt x="81364" y="360667"/>
                  </a:lnTo>
                  <a:lnTo>
                    <a:pt x="81021" y="360013"/>
                  </a:lnTo>
                  <a:lnTo>
                    <a:pt x="81021" y="359048"/>
                  </a:lnTo>
                  <a:lnTo>
                    <a:pt x="81691" y="358721"/>
                  </a:lnTo>
                  <a:lnTo>
                    <a:pt x="83749" y="359048"/>
                  </a:lnTo>
                  <a:lnTo>
                    <a:pt x="84435" y="360013"/>
                  </a:lnTo>
                  <a:lnTo>
                    <a:pt x="83406" y="360667"/>
                  </a:lnTo>
                  <a:lnTo>
                    <a:pt x="81021" y="361648"/>
                  </a:lnTo>
                  <a:lnTo>
                    <a:pt x="77591" y="361648"/>
                  </a:lnTo>
                  <a:lnTo>
                    <a:pt x="77591" y="362302"/>
                  </a:lnTo>
                  <a:lnTo>
                    <a:pt x="79306" y="364902"/>
                  </a:lnTo>
                  <a:lnTo>
                    <a:pt x="81364" y="366210"/>
                  </a:lnTo>
                  <a:lnTo>
                    <a:pt x="82720" y="366537"/>
                  </a:lnTo>
                  <a:lnTo>
                    <a:pt x="83063" y="366210"/>
                  </a:lnTo>
                  <a:lnTo>
                    <a:pt x="84778" y="365556"/>
                  </a:lnTo>
                  <a:lnTo>
                    <a:pt x="85121" y="366537"/>
                  </a:lnTo>
                  <a:lnTo>
                    <a:pt x="84778" y="366864"/>
                  </a:lnTo>
                  <a:lnTo>
                    <a:pt x="83749" y="366864"/>
                  </a:lnTo>
                  <a:lnTo>
                    <a:pt x="82720" y="367191"/>
                  </a:lnTo>
                  <a:lnTo>
                    <a:pt x="79992" y="366537"/>
                  </a:lnTo>
                  <a:lnTo>
                    <a:pt x="77934" y="365556"/>
                  </a:lnTo>
                  <a:lnTo>
                    <a:pt x="75892" y="363610"/>
                  </a:lnTo>
                  <a:lnTo>
                    <a:pt x="74177" y="362956"/>
                  </a:lnTo>
                  <a:lnTo>
                    <a:pt x="72462" y="362956"/>
                  </a:lnTo>
                  <a:lnTo>
                    <a:pt x="70763" y="361321"/>
                  </a:lnTo>
                  <a:lnTo>
                    <a:pt x="68362" y="360340"/>
                  </a:lnTo>
                  <a:lnTo>
                    <a:pt x="68019" y="360013"/>
                  </a:lnTo>
                  <a:lnTo>
                    <a:pt x="66663" y="360013"/>
                  </a:lnTo>
                  <a:lnTo>
                    <a:pt x="65634" y="360340"/>
                  </a:lnTo>
                  <a:lnTo>
                    <a:pt x="63918" y="360340"/>
                  </a:lnTo>
                  <a:lnTo>
                    <a:pt x="63575" y="360184"/>
                  </a:lnTo>
                  <a:lnTo>
                    <a:pt x="63918" y="360013"/>
                  </a:lnTo>
                  <a:lnTo>
                    <a:pt x="64948" y="360013"/>
                  </a:lnTo>
                  <a:lnTo>
                    <a:pt x="67349" y="359686"/>
                  </a:lnTo>
                  <a:lnTo>
                    <a:pt x="68019" y="358721"/>
                  </a:lnTo>
                  <a:lnTo>
                    <a:pt x="68362" y="358721"/>
                  </a:lnTo>
                  <a:lnTo>
                    <a:pt x="68362" y="359686"/>
                  </a:lnTo>
                  <a:lnTo>
                    <a:pt x="69391" y="360013"/>
                  </a:lnTo>
                  <a:lnTo>
                    <a:pt x="70763" y="360013"/>
                  </a:lnTo>
                  <a:lnTo>
                    <a:pt x="72462" y="361975"/>
                  </a:lnTo>
                  <a:lnTo>
                    <a:pt x="73148" y="362302"/>
                  </a:lnTo>
                  <a:lnTo>
                    <a:pt x="74520" y="361648"/>
                  </a:lnTo>
                  <a:lnTo>
                    <a:pt x="75206" y="360340"/>
                  </a:lnTo>
                  <a:lnTo>
                    <a:pt x="75206" y="359048"/>
                  </a:lnTo>
                  <a:lnTo>
                    <a:pt x="74863" y="358394"/>
                  </a:lnTo>
                  <a:lnTo>
                    <a:pt x="74863" y="357413"/>
                  </a:lnTo>
                  <a:lnTo>
                    <a:pt x="76578" y="357413"/>
                  </a:lnTo>
                  <a:lnTo>
                    <a:pt x="76921" y="357086"/>
                  </a:lnTo>
                  <a:close/>
                  <a:moveTo>
                    <a:pt x="69734" y="392276"/>
                  </a:moveTo>
                  <a:lnTo>
                    <a:pt x="70077" y="393584"/>
                  </a:lnTo>
                  <a:lnTo>
                    <a:pt x="71792" y="393895"/>
                  </a:lnTo>
                  <a:lnTo>
                    <a:pt x="72462" y="394549"/>
                  </a:lnTo>
                  <a:lnTo>
                    <a:pt x="71106" y="394549"/>
                  </a:lnTo>
                  <a:lnTo>
                    <a:pt x="70077" y="394222"/>
                  </a:lnTo>
                  <a:lnTo>
                    <a:pt x="67349" y="394222"/>
                  </a:lnTo>
                  <a:lnTo>
                    <a:pt x="66320" y="395203"/>
                  </a:lnTo>
                  <a:lnTo>
                    <a:pt x="65977" y="394222"/>
                  </a:lnTo>
                  <a:lnTo>
                    <a:pt x="64948" y="394549"/>
                  </a:lnTo>
                  <a:lnTo>
                    <a:pt x="64605" y="396184"/>
                  </a:lnTo>
                  <a:lnTo>
                    <a:pt x="63918" y="396838"/>
                  </a:lnTo>
                  <a:lnTo>
                    <a:pt x="62906" y="397492"/>
                  </a:lnTo>
                  <a:lnTo>
                    <a:pt x="60848" y="397819"/>
                  </a:lnTo>
                  <a:lnTo>
                    <a:pt x="59475" y="398784"/>
                  </a:lnTo>
                  <a:lnTo>
                    <a:pt x="60848" y="397492"/>
                  </a:lnTo>
                  <a:lnTo>
                    <a:pt x="62563" y="397165"/>
                  </a:lnTo>
                  <a:lnTo>
                    <a:pt x="63249" y="396184"/>
                  </a:lnTo>
                  <a:lnTo>
                    <a:pt x="63918" y="395203"/>
                  </a:lnTo>
                  <a:lnTo>
                    <a:pt x="64605" y="394222"/>
                  </a:lnTo>
                  <a:lnTo>
                    <a:pt x="65634" y="394222"/>
                  </a:lnTo>
                  <a:lnTo>
                    <a:pt x="69048" y="392276"/>
                  </a:lnTo>
                  <a:close/>
                  <a:moveTo>
                    <a:pt x="271388" y="16"/>
                  </a:moveTo>
                  <a:lnTo>
                    <a:pt x="270016" y="343"/>
                  </a:lnTo>
                  <a:lnTo>
                    <a:pt x="269346" y="1308"/>
                  </a:lnTo>
                  <a:lnTo>
                    <a:pt x="269346" y="2616"/>
                  </a:lnTo>
                  <a:lnTo>
                    <a:pt x="269673" y="4251"/>
                  </a:lnTo>
                  <a:lnTo>
                    <a:pt x="269673" y="5232"/>
                  </a:lnTo>
                  <a:lnTo>
                    <a:pt x="269003" y="6197"/>
                  </a:lnTo>
                  <a:lnTo>
                    <a:pt x="267974" y="5232"/>
                  </a:lnTo>
                  <a:lnTo>
                    <a:pt x="267631" y="3270"/>
                  </a:lnTo>
                  <a:lnTo>
                    <a:pt x="266602" y="1962"/>
                  </a:lnTo>
                  <a:lnTo>
                    <a:pt x="265916" y="1962"/>
                  </a:lnTo>
                  <a:lnTo>
                    <a:pt x="264887" y="1308"/>
                  </a:lnTo>
                  <a:lnTo>
                    <a:pt x="264217" y="997"/>
                  </a:lnTo>
                  <a:lnTo>
                    <a:pt x="263874" y="1635"/>
                  </a:lnTo>
                  <a:lnTo>
                    <a:pt x="263188" y="3270"/>
                  </a:lnTo>
                  <a:lnTo>
                    <a:pt x="262502" y="4251"/>
                  </a:lnTo>
                  <a:lnTo>
                    <a:pt x="261130" y="3597"/>
                  </a:lnTo>
                  <a:lnTo>
                    <a:pt x="259774" y="4251"/>
                  </a:lnTo>
                  <a:lnTo>
                    <a:pt x="259431" y="5870"/>
                  </a:lnTo>
                  <a:lnTo>
                    <a:pt x="260117" y="6851"/>
                  </a:lnTo>
                  <a:lnTo>
                    <a:pt x="260787" y="7832"/>
                  </a:lnTo>
                  <a:lnTo>
                    <a:pt x="259431" y="9140"/>
                  </a:lnTo>
                  <a:lnTo>
                    <a:pt x="257716" y="11086"/>
                  </a:lnTo>
                  <a:lnTo>
                    <a:pt x="257716" y="11740"/>
                  </a:lnTo>
                  <a:lnTo>
                    <a:pt x="259088" y="12394"/>
                  </a:lnTo>
                  <a:lnTo>
                    <a:pt x="259431" y="13048"/>
                  </a:lnTo>
                  <a:lnTo>
                    <a:pt x="258745" y="14029"/>
                  </a:lnTo>
                  <a:lnTo>
                    <a:pt x="257716" y="14029"/>
                  </a:lnTo>
                  <a:lnTo>
                    <a:pt x="255331" y="12721"/>
                  </a:lnTo>
                  <a:lnTo>
                    <a:pt x="251901" y="12721"/>
                  </a:lnTo>
                  <a:lnTo>
                    <a:pt x="251231" y="14995"/>
                  </a:lnTo>
                  <a:lnTo>
                    <a:pt x="251901" y="17611"/>
                  </a:lnTo>
                  <a:lnTo>
                    <a:pt x="252930" y="19884"/>
                  </a:lnTo>
                  <a:lnTo>
                    <a:pt x="255331" y="20865"/>
                  </a:lnTo>
                  <a:lnTo>
                    <a:pt x="256001" y="21519"/>
                  </a:lnTo>
                  <a:lnTo>
                    <a:pt x="256001" y="22500"/>
                  </a:lnTo>
                  <a:lnTo>
                    <a:pt x="253959" y="21846"/>
                  </a:lnTo>
                  <a:lnTo>
                    <a:pt x="251901" y="20865"/>
                  </a:lnTo>
                  <a:lnTo>
                    <a:pt x="250202" y="17938"/>
                  </a:lnTo>
                  <a:lnTo>
                    <a:pt x="247114" y="15976"/>
                  </a:lnTo>
                  <a:lnTo>
                    <a:pt x="245759" y="14995"/>
                  </a:lnTo>
                  <a:lnTo>
                    <a:pt x="245416" y="15976"/>
                  </a:lnTo>
                  <a:lnTo>
                    <a:pt x="245759" y="16630"/>
                  </a:lnTo>
                  <a:lnTo>
                    <a:pt x="245759" y="18265"/>
                  </a:lnTo>
                  <a:lnTo>
                    <a:pt x="246102" y="19557"/>
                  </a:lnTo>
                  <a:lnTo>
                    <a:pt x="247114" y="20865"/>
                  </a:lnTo>
                  <a:lnTo>
                    <a:pt x="247114" y="22811"/>
                  </a:lnTo>
                  <a:lnTo>
                    <a:pt x="245759" y="24119"/>
                  </a:lnTo>
                  <a:lnTo>
                    <a:pt x="245759" y="21519"/>
                  </a:lnTo>
                  <a:lnTo>
                    <a:pt x="245073" y="19557"/>
                  </a:lnTo>
                  <a:lnTo>
                    <a:pt x="243701" y="17284"/>
                  </a:lnTo>
                  <a:lnTo>
                    <a:pt x="243701" y="15976"/>
                  </a:lnTo>
                  <a:lnTo>
                    <a:pt x="242345" y="14341"/>
                  </a:lnTo>
                  <a:lnTo>
                    <a:pt x="240630" y="13375"/>
                  </a:lnTo>
                  <a:lnTo>
                    <a:pt x="239257" y="15322"/>
                  </a:lnTo>
                  <a:lnTo>
                    <a:pt x="238571" y="16630"/>
                  </a:lnTo>
                  <a:lnTo>
                    <a:pt x="237559" y="15322"/>
                  </a:lnTo>
                  <a:lnTo>
                    <a:pt x="238571" y="14341"/>
                  </a:lnTo>
                  <a:lnTo>
                    <a:pt x="238571" y="13375"/>
                  </a:lnTo>
                  <a:lnTo>
                    <a:pt x="237216" y="12721"/>
                  </a:lnTo>
                  <a:lnTo>
                    <a:pt x="236873" y="11413"/>
                  </a:lnTo>
                  <a:lnTo>
                    <a:pt x="236529" y="10759"/>
                  </a:lnTo>
                  <a:lnTo>
                    <a:pt x="234814" y="10759"/>
                  </a:lnTo>
                  <a:lnTo>
                    <a:pt x="233459" y="11413"/>
                  </a:lnTo>
                  <a:lnTo>
                    <a:pt x="233115" y="11086"/>
                  </a:lnTo>
                  <a:lnTo>
                    <a:pt x="233459" y="9778"/>
                  </a:lnTo>
                  <a:lnTo>
                    <a:pt x="234814" y="8486"/>
                  </a:lnTo>
                  <a:lnTo>
                    <a:pt x="233115" y="8813"/>
                  </a:lnTo>
                  <a:lnTo>
                    <a:pt x="231400" y="10432"/>
                  </a:lnTo>
                  <a:lnTo>
                    <a:pt x="230714" y="11740"/>
                  </a:lnTo>
                  <a:lnTo>
                    <a:pt x="229015" y="12721"/>
                  </a:lnTo>
                  <a:lnTo>
                    <a:pt x="227986" y="13048"/>
                  </a:lnTo>
                  <a:lnTo>
                    <a:pt x="226271" y="15322"/>
                  </a:lnTo>
                  <a:lnTo>
                    <a:pt x="225585" y="15322"/>
                  </a:lnTo>
                  <a:lnTo>
                    <a:pt x="224899" y="13702"/>
                  </a:lnTo>
                  <a:lnTo>
                    <a:pt x="223543" y="12721"/>
                  </a:lnTo>
                  <a:lnTo>
                    <a:pt x="222857" y="12721"/>
                  </a:lnTo>
                  <a:lnTo>
                    <a:pt x="222171" y="13702"/>
                  </a:lnTo>
                  <a:lnTo>
                    <a:pt x="221828" y="14995"/>
                  </a:lnTo>
                  <a:lnTo>
                    <a:pt x="222171" y="16957"/>
                  </a:lnTo>
                  <a:lnTo>
                    <a:pt x="224899" y="18576"/>
                  </a:lnTo>
                  <a:lnTo>
                    <a:pt x="224899" y="19557"/>
                  </a:lnTo>
                  <a:lnTo>
                    <a:pt x="223543" y="19557"/>
                  </a:lnTo>
                  <a:lnTo>
                    <a:pt x="222857" y="21519"/>
                  </a:lnTo>
                  <a:lnTo>
                    <a:pt x="222857" y="23465"/>
                  </a:lnTo>
                  <a:lnTo>
                    <a:pt x="224899" y="24773"/>
                  </a:lnTo>
                  <a:lnTo>
                    <a:pt x="226271" y="24446"/>
                  </a:lnTo>
                  <a:lnTo>
                    <a:pt x="227300" y="23465"/>
                  </a:lnTo>
                  <a:lnTo>
                    <a:pt x="230371" y="23465"/>
                  </a:lnTo>
                  <a:lnTo>
                    <a:pt x="232429" y="26081"/>
                  </a:lnTo>
                  <a:lnTo>
                    <a:pt x="234128" y="26735"/>
                  </a:lnTo>
                  <a:lnTo>
                    <a:pt x="235157" y="28027"/>
                  </a:lnTo>
                  <a:lnTo>
                    <a:pt x="234814" y="29008"/>
                  </a:lnTo>
                  <a:lnTo>
                    <a:pt x="234814" y="29989"/>
                  </a:lnTo>
                  <a:lnTo>
                    <a:pt x="235157" y="32263"/>
                  </a:lnTo>
                  <a:lnTo>
                    <a:pt x="234128" y="34552"/>
                  </a:lnTo>
                  <a:lnTo>
                    <a:pt x="234128" y="35844"/>
                  </a:lnTo>
                  <a:lnTo>
                    <a:pt x="235500" y="37479"/>
                  </a:lnTo>
                  <a:lnTo>
                    <a:pt x="235500" y="39441"/>
                  </a:lnTo>
                  <a:lnTo>
                    <a:pt x="235843" y="40733"/>
                  </a:lnTo>
                  <a:lnTo>
                    <a:pt x="237559" y="42041"/>
                  </a:lnTo>
                  <a:lnTo>
                    <a:pt x="238914" y="42041"/>
                  </a:lnTo>
                  <a:lnTo>
                    <a:pt x="240287" y="43349"/>
                  </a:lnTo>
                  <a:lnTo>
                    <a:pt x="242345" y="44315"/>
                  </a:lnTo>
                  <a:lnTo>
                    <a:pt x="242345" y="45296"/>
                  </a:lnTo>
                  <a:lnTo>
                    <a:pt x="242671" y="46603"/>
                  </a:lnTo>
                  <a:lnTo>
                    <a:pt x="240630" y="44969"/>
                  </a:lnTo>
                  <a:lnTo>
                    <a:pt x="238228" y="43676"/>
                  </a:lnTo>
                  <a:lnTo>
                    <a:pt x="235500" y="43676"/>
                  </a:lnTo>
                  <a:lnTo>
                    <a:pt x="234128" y="42695"/>
                  </a:lnTo>
                  <a:lnTo>
                    <a:pt x="233785" y="41714"/>
                  </a:lnTo>
                  <a:lnTo>
                    <a:pt x="233785" y="39441"/>
                  </a:lnTo>
                  <a:lnTo>
                    <a:pt x="233115" y="36171"/>
                  </a:lnTo>
                  <a:lnTo>
                    <a:pt x="233785" y="34552"/>
                  </a:lnTo>
                  <a:lnTo>
                    <a:pt x="233785" y="32917"/>
                  </a:lnTo>
                  <a:lnTo>
                    <a:pt x="232086" y="31282"/>
                  </a:lnTo>
                  <a:lnTo>
                    <a:pt x="232086" y="29989"/>
                  </a:lnTo>
                  <a:lnTo>
                    <a:pt x="231400" y="27700"/>
                  </a:lnTo>
                  <a:lnTo>
                    <a:pt x="230371" y="27047"/>
                  </a:lnTo>
                  <a:lnTo>
                    <a:pt x="229015" y="26408"/>
                  </a:lnTo>
                  <a:lnTo>
                    <a:pt x="227986" y="25754"/>
                  </a:lnTo>
                  <a:lnTo>
                    <a:pt x="226271" y="25427"/>
                  </a:lnTo>
                  <a:lnTo>
                    <a:pt x="224572" y="26081"/>
                  </a:lnTo>
                  <a:lnTo>
                    <a:pt x="222171" y="26408"/>
                  </a:lnTo>
                  <a:lnTo>
                    <a:pt x="221142" y="26081"/>
                  </a:lnTo>
                  <a:lnTo>
                    <a:pt x="220129" y="26081"/>
                  </a:lnTo>
                  <a:lnTo>
                    <a:pt x="219443" y="29008"/>
                  </a:lnTo>
                  <a:lnTo>
                    <a:pt x="220129" y="29662"/>
                  </a:lnTo>
                  <a:lnTo>
                    <a:pt x="220129" y="31282"/>
                  </a:lnTo>
                  <a:lnTo>
                    <a:pt x="219443" y="32263"/>
                  </a:lnTo>
                  <a:lnTo>
                    <a:pt x="216699" y="30970"/>
                  </a:lnTo>
                  <a:lnTo>
                    <a:pt x="213628" y="27700"/>
                  </a:lnTo>
                  <a:lnTo>
                    <a:pt x="212942" y="27700"/>
                  </a:lnTo>
                  <a:lnTo>
                    <a:pt x="211913" y="28354"/>
                  </a:lnTo>
                  <a:lnTo>
                    <a:pt x="211227" y="28354"/>
                  </a:lnTo>
                  <a:lnTo>
                    <a:pt x="210214" y="27373"/>
                  </a:lnTo>
                  <a:lnTo>
                    <a:pt x="207470" y="26735"/>
                  </a:lnTo>
                  <a:lnTo>
                    <a:pt x="206457" y="27700"/>
                  </a:lnTo>
                  <a:lnTo>
                    <a:pt x="206457" y="29335"/>
                  </a:lnTo>
                  <a:lnTo>
                    <a:pt x="207470" y="31282"/>
                  </a:lnTo>
                  <a:lnTo>
                    <a:pt x="206457" y="32590"/>
                  </a:lnTo>
                  <a:lnTo>
                    <a:pt x="207470" y="34225"/>
                  </a:lnTo>
                  <a:lnTo>
                    <a:pt x="208156" y="36498"/>
                  </a:lnTo>
                  <a:lnTo>
                    <a:pt x="207813" y="38787"/>
                  </a:lnTo>
                  <a:lnTo>
                    <a:pt x="208156" y="39441"/>
                  </a:lnTo>
                  <a:lnTo>
                    <a:pt x="208499" y="42041"/>
                  </a:lnTo>
                  <a:lnTo>
                    <a:pt x="208156" y="42695"/>
                  </a:lnTo>
                  <a:lnTo>
                    <a:pt x="208156" y="44315"/>
                  </a:lnTo>
                  <a:lnTo>
                    <a:pt x="209528" y="46930"/>
                  </a:lnTo>
                  <a:lnTo>
                    <a:pt x="209871" y="48550"/>
                  </a:lnTo>
                  <a:lnTo>
                    <a:pt x="209528" y="50839"/>
                  </a:lnTo>
                  <a:lnTo>
                    <a:pt x="209528" y="52147"/>
                  </a:lnTo>
                  <a:lnTo>
                    <a:pt x="210900" y="53766"/>
                  </a:lnTo>
                  <a:lnTo>
                    <a:pt x="211227" y="55728"/>
                  </a:lnTo>
                  <a:lnTo>
                    <a:pt x="211227" y="57020"/>
                  </a:lnTo>
                  <a:lnTo>
                    <a:pt x="213285" y="58655"/>
                  </a:lnTo>
                  <a:lnTo>
                    <a:pt x="214314" y="59963"/>
                  </a:lnTo>
                  <a:lnTo>
                    <a:pt x="214314" y="61583"/>
                  </a:lnTo>
                  <a:lnTo>
                    <a:pt x="215000" y="62237"/>
                  </a:lnTo>
                  <a:lnTo>
                    <a:pt x="216356" y="62237"/>
                  </a:lnTo>
                  <a:lnTo>
                    <a:pt x="216356" y="63218"/>
                  </a:lnTo>
                  <a:lnTo>
                    <a:pt x="216699" y="64198"/>
                  </a:lnTo>
                  <a:lnTo>
                    <a:pt x="218414" y="65179"/>
                  </a:lnTo>
                  <a:lnTo>
                    <a:pt x="218757" y="65491"/>
                  </a:lnTo>
                  <a:lnTo>
                    <a:pt x="218414" y="65818"/>
                  </a:lnTo>
                  <a:lnTo>
                    <a:pt x="216699" y="65818"/>
                  </a:lnTo>
                  <a:lnTo>
                    <a:pt x="216013" y="65491"/>
                  </a:lnTo>
                  <a:lnTo>
                    <a:pt x="214657" y="65491"/>
                  </a:lnTo>
                  <a:lnTo>
                    <a:pt x="213628" y="64852"/>
                  </a:lnTo>
                  <a:lnTo>
                    <a:pt x="213628" y="63545"/>
                  </a:lnTo>
                  <a:lnTo>
                    <a:pt x="213285" y="62564"/>
                  </a:lnTo>
                  <a:lnTo>
                    <a:pt x="211913" y="62237"/>
                  </a:lnTo>
                  <a:lnTo>
                    <a:pt x="210900" y="62564"/>
                  </a:lnTo>
                  <a:lnTo>
                    <a:pt x="209871" y="62564"/>
                  </a:lnTo>
                  <a:lnTo>
                    <a:pt x="209528" y="61910"/>
                  </a:lnTo>
                  <a:lnTo>
                    <a:pt x="209528" y="60290"/>
                  </a:lnTo>
                  <a:lnTo>
                    <a:pt x="209185" y="59963"/>
                  </a:lnTo>
                  <a:lnTo>
                    <a:pt x="208156" y="60617"/>
                  </a:lnTo>
                  <a:lnTo>
                    <a:pt x="206784" y="63218"/>
                  </a:lnTo>
                  <a:lnTo>
                    <a:pt x="204742" y="63871"/>
                  </a:lnTo>
                  <a:lnTo>
                    <a:pt x="203370" y="63871"/>
                  </a:lnTo>
                  <a:lnTo>
                    <a:pt x="201328" y="62237"/>
                  </a:lnTo>
                  <a:lnTo>
                    <a:pt x="199613" y="62237"/>
                  </a:lnTo>
                  <a:lnTo>
                    <a:pt x="198927" y="60944"/>
                  </a:lnTo>
                  <a:lnTo>
                    <a:pt x="198927" y="59309"/>
                  </a:lnTo>
                  <a:lnTo>
                    <a:pt x="199270" y="57347"/>
                  </a:lnTo>
                  <a:lnTo>
                    <a:pt x="197897" y="54420"/>
                  </a:lnTo>
                  <a:lnTo>
                    <a:pt x="197228" y="53766"/>
                  </a:lnTo>
                  <a:lnTo>
                    <a:pt x="196542" y="51820"/>
                  </a:lnTo>
                  <a:lnTo>
                    <a:pt x="196542" y="50512"/>
                  </a:lnTo>
                  <a:lnTo>
                    <a:pt x="197571" y="49531"/>
                  </a:lnTo>
                  <a:lnTo>
                    <a:pt x="197897" y="48877"/>
                  </a:lnTo>
                  <a:lnTo>
                    <a:pt x="197571" y="44642"/>
                  </a:lnTo>
                  <a:lnTo>
                    <a:pt x="196199" y="42695"/>
                  </a:lnTo>
                  <a:lnTo>
                    <a:pt x="194483" y="40406"/>
                  </a:lnTo>
                  <a:lnTo>
                    <a:pt x="194483" y="38787"/>
                  </a:lnTo>
                  <a:lnTo>
                    <a:pt x="192785" y="34879"/>
                  </a:lnTo>
                  <a:lnTo>
                    <a:pt x="192099" y="33244"/>
                  </a:lnTo>
                  <a:lnTo>
                    <a:pt x="190726" y="32590"/>
                  </a:lnTo>
                  <a:lnTo>
                    <a:pt x="190383" y="31282"/>
                  </a:lnTo>
                  <a:lnTo>
                    <a:pt x="189011" y="30970"/>
                  </a:lnTo>
                  <a:lnTo>
                    <a:pt x="187312" y="30643"/>
                  </a:lnTo>
                  <a:lnTo>
                    <a:pt x="185940" y="29662"/>
                  </a:lnTo>
                  <a:lnTo>
                    <a:pt x="184241" y="29989"/>
                  </a:lnTo>
                  <a:lnTo>
                    <a:pt x="183555" y="30970"/>
                  </a:lnTo>
                  <a:lnTo>
                    <a:pt x="183555" y="32917"/>
                  </a:lnTo>
                  <a:lnTo>
                    <a:pt x="182869" y="33898"/>
                  </a:lnTo>
                  <a:lnTo>
                    <a:pt x="183555" y="34879"/>
                  </a:lnTo>
                  <a:lnTo>
                    <a:pt x="182869" y="36171"/>
                  </a:lnTo>
                  <a:lnTo>
                    <a:pt x="181840" y="39441"/>
                  </a:lnTo>
                  <a:lnTo>
                    <a:pt x="181840" y="41387"/>
                  </a:lnTo>
                  <a:lnTo>
                    <a:pt x="182183" y="43988"/>
                  </a:lnTo>
                  <a:lnTo>
                    <a:pt x="182869" y="44642"/>
                  </a:lnTo>
                  <a:lnTo>
                    <a:pt x="182526" y="47257"/>
                  </a:lnTo>
                  <a:lnTo>
                    <a:pt x="181840" y="49531"/>
                  </a:lnTo>
                  <a:lnTo>
                    <a:pt x="182183" y="51166"/>
                  </a:lnTo>
                  <a:lnTo>
                    <a:pt x="182183" y="54420"/>
                  </a:lnTo>
                  <a:lnTo>
                    <a:pt x="181154" y="55074"/>
                  </a:lnTo>
                  <a:lnTo>
                    <a:pt x="180468" y="54093"/>
                  </a:lnTo>
                  <a:lnTo>
                    <a:pt x="179455" y="53766"/>
                  </a:lnTo>
                  <a:lnTo>
                    <a:pt x="178769" y="54420"/>
                  </a:lnTo>
                  <a:lnTo>
                    <a:pt x="177397" y="54093"/>
                  </a:lnTo>
                  <a:lnTo>
                    <a:pt x="177054" y="53766"/>
                  </a:lnTo>
                  <a:lnTo>
                    <a:pt x="175682" y="53439"/>
                  </a:lnTo>
                  <a:lnTo>
                    <a:pt x="173640" y="52785"/>
                  </a:lnTo>
                  <a:lnTo>
                    <a:pt x="172268" y="51820"/>
                  </a:lnTo>
                  <a:lnTo>
                    <a:pt x="171582" y="51820"/>
                  </a:lnTo>
                  <a:lnTo>
                    <a:pt x="170896" y="52147"/>
                  </a:lnTo>
                  <a:lnTo>
                    <a:pt x="171582" y="53439"/>
                  </a:lnTo>
                  <a:lnTo>
                    <a:pt x="172611" y="54420"/>
                  </a:lnTo>
                  <a:lnTo>
                    <a:pt x="172611" y="55401"/>
                  </a:lnTo>
                  <a:lnTo>
                    <a:pt x="172268" y="56055"/>
                  </a:lnTo>
                  <a:lnTo>
                    <a:pt x="171925" y="57020"/>
                  </a:lnTo>
                  <a:lnTo>
                    <a:pt x="170896" y="57020"/>
                  </a:lnTo>
                  <a:lnTo>
                    <a:pt x="170569" y="56693"/>
                  </a:lnTo>
                  <a:lnTo>
                    <a:pt x="169197" y="56693"/>
                  </a:lnTo>
                  <a:lnTo>
                    <a:pt x="168511" y="55728"/>
                  </a:lnTo>
                  <a:lnTo>
                    <a:pt x="168511" y="53439"/>
                  </a:lnTo>
                  <a:lnTo>
                    <a:pt x="167139" y="51166"/>
                  </a:lnTo>
                  <a:lnTo>
                    <a:pt x="166796" y="49204"/>
                  </a:lnTo>
                  <a:lnTo>
                    <a:pt x="166453" y="47584"/>
                  </a:lnTo>
                  <a:lnTo>
                    <a:pt x="165097" y="46276"/>
                  </a:lnTo>
                  <a:lnTo>
                    <a:pt x="165097" y="45296"/>
                  </a:lnTo>
                  <a:lnTo>
                    <a:pt x="164068" y="43988"/>
                  </a:lnTo>
                  <a:lnTo>
                    <a:pt x="163039" y="45296"/>
                  </a:lnTo>
                  <a:lnTo>
                    <a:pt x="163725" y="46603"/>
                  </a:lnTo>
                  <a:lnTo>
                    <a:pt x="163039" y="47257"/>
                  </a:lnTo>
                  <a:lnTo>
                    <a:pt x="163039" y="48550"/>
                  </a:lnTo>
                  <a:lnTo>
                    <a:pt x="162353" y="49858"/>
                  </a:lnTo>
                  <a:lnTo>
                    <a:pt x="161683" y="50512"/>
                  </a:lnTo>
                  <a:lnTo>
                    <a:pt x="160311" y="50839"/>
                  </a:lnTo>
                  <a:lnTo>
                    <a:pt x="159625" y="52458"/>
                  </a:lnTo>
                  <a:lnTo>
                    <a:pt x="157910" y="55074"/>
                  </a:lnTo>
                  <a:lnTo>
                    <a:pt x="156554" y="56382"/>
                  </a:lnTo>
                  <a:lnTo>
                    <a:pt x="156554" y="57020"/>
                  </a:lnTo>
                  <a:lnTo>
                    <a:pt x="155525" y="58001"/>
                  </a:lnTo>
                  <a:lnTo>
                    <a:pt x="154496" y="59963"/>
                  </a:lnTo>
                  <a:lnTo>
                    <a:pt x="153466" y="59963"/>
                  </a:lnTo>
                  <a:lnTo>
                    <a:pt x="153123" y="58982"/>
                  </a:lnTo>
                  <a:lnTo>
                    <a:pt x="153466" y="57347"/>
                  </a:lnTo>
                  <a:lnTo>
                    <a:pt x="154839" y="55728"/>
                  </a:lnTo>
                  <a:lnTo>
                    <a:pt x="155182" y="54093"/>
                  </a:lnTo>
                  <a:lnTo>
                    <a:pt x="156211" y="53439"/>
                  </a:lnTo>
                  <a:lnTo>
                    <a:pt x="157910" y="52458"/>
                  </a:lnTo>
                  <a:lnTo>
                    <a:pt x="158596" y="50512"/>
                  </a:lnTo>
                  <a:lnTo>
                    <a:pt x="159968" y="49204"/>
                  </a:lnTo>
                  <a:lnTo>
                    <a:pt x="160311" y="47911"/>
                  </a:lnTo>
                  <a:lnTo>
                    <a:pt x="160311" y="47257"/>
                  </a:lnTo>
                  <a:lnTo>
                    <a:pt x="159625" y="46603"/>
                  </a:lnTo>
                  <a:lnTo>
                    <a:pt x="159968" y="45622"/>
                  </a:lnTo>
                  <a:lnTo>
                    <a:pt x="161340" y="45296"/>
                  </a:lnTo>
                  <a:lnTo>
                    <a:pt x="161683" y="43988"/>
                  </a:lnTo>
                  <a:lnTo>
                    <a:pt x="161683" y="42695"/>
                  </a:lnTo>
                  <a:lnTo>
                    <a:pt x="162353" y="41060"/>
                  </a:lnTo>
                  <a:lnTo>
                    <a:pt x="163725" y="38460"/>
                  </a:lnTo>
                  <a:lnTo>
                    <a:pt x="163725" y="36825"/>
                  </a:lnTo>
                  <a:lnTo>
                    <a:pt x="164754" y="34225"/>
                  </a:lnTo>
                  <a:lnTo>
                    <a:pt x="165097" y="30316"/>
                  </a:lnTo>
                  <a:lnTo>
                    <a:pt x="164754" y="29008"/>
                  </a:lnTo>
                  <a:lnTo>
                    <a:pt x="162010" y="28681"/>
                  </a:lnTo>
                  <a:lnTo>
                    <a:pt x="160311" y="29008"/>
                  </a:lnTo>
                  <a:lnTo>
                    <a:pt x="158596" y="30316"/>
                  </a:lnTo>
                  <a:lnTo>
                    <a:pt x="156897" y="29335"/>
                  </a:lnTo>
                  <a:lnTo>
                    <a:pt x="155525" y="29008"/>
                  </a:lnTo>
                  <a:lnTo>
                    <a:pt x="154839" y="29335"/>
                  </a:lnTo>
                  <a:lnTo>
                    <a:pt x="155182" y="30643"/>
                  </a:lnTo>
                  <a:lnTo>
                    <a:pt x="156554" y="31936"/>
                  </a:lnTo>
                  <a:lnTo>
                    <a:pt x="156554" y="34225"/>
                  </a:lnTo>
                  <a:lnTo>
                    <a:pt x="156211" y="35517"/>
                  </a:lnTo>
                  <a:lnTo>
                    <a:pt x="155182" y="34552"/>
                  </a:lnTo>
                  <a:lnTo>
                    <a:pt x="154839" y="32590"/>
                  </a:lnTo>
                  <a:lnTo>
                    <a:pt x="153466" y="31282"/>
                  </a:lnTo>
                  <a:lnTo>
                    <a:pt x="152111" y="30970"/>
                  </a:lnTo>
                  <a:lnTo>
                    <a:pt x="149709" y="32917"/>
                  </a:lnTo>
                  <a:lnTo>
                    <a:pt x="149709" y="34552"/>
                  </a:lnTo>
                  <a:lnTo>
                    <a:pt x="150396" y="35844"/>
                  </a:lnTo>
                  <a:lnTo>
                    <a:pt x="149709" y="37152"/>
                  </a:lnTo>
                  <a:lnTo>
                    <a:pt x="148011" y="37152"/>
                  </a:lnTo>
                  <a:lnTo>
                    <a:pt x="148011" y="36171"/>
                  </a:lnTo>
                  <a:lnTo>
                    <a:pt x="148011" y="34552"/>
                  </a:lnTo>
                  <a:lnTo>
                    <a:pt x="147668" y="32917"/>
                  </a:lnTo>
                  <a:lnTo>
                    <a:pt x="146295" y="32263"/>
                  </a:lnTo>
                  <a:lnTo>
                    <a:pt x="142881" y="32263"/>
                  </a:lnTo>
                  <a:lnTo>
                    <a:pt x="139467" y="33571"/>
                  </a:lnTo>
                  <a:lnTo>
                    <a:pt x="135694" y="33571"/>
                  </a:lnTo>
                  <a:lnTo>
                    <a:pt x="132966" y="32590"/>
                  </a:lnTo>
                  <a:lnTo>
                    <a:pt x="131594" y="32590"/>
                  </a:lnTo>
                  <a:lnTo>
                    <a:pt x="130581" y="32917"/>
                  </a:lnTo>
                  <a:lnTo>
                    <a:pt x="129209" y="32590"/>
                  </a:lnTo>
                  <a:lnTo>
                    <a:pt x="127494" y="32590"/>
                  </a:lnTo>
                  <a:lnTo>
                    <a:pt x="125795" y="33898"/>
                  </a:lnTo>
                  <a:lnTo>
                    <a:pt x="125452" y="34552"/>
                  </a:lnTo>
                  <a:lnTo>
                    <a:pt x="126138" y="35844"/>
                  </a:lnTo>
                  <a:lnTo>
                    <a:pt x="126138" y="37152"/>
                  </a:lnTo>
                  <a:lnTo>
                    <a:pt x="127151" y="38787"/>
                  </a:lnTo>
                  <a:lnTo>
                    <a:pt x="127494" y="39441"/>
                  </a:lnTo>
                  <a:lnTo>
                    <a:pt x="127151" y="40733"/>
                  </a:lnTo>
                  <a:lnTo>
                    <a:pt x="126138" y="43349"/>
                  </a:lnTo>
                  <a:lnTo>
                    <a:pt x="126465" y="45622"/>
                  </a:lnTo>
                  <a:lnTo>
                    <a:pt x="128866" y="48550"/>
                  </a:lnTo>
                  <a:lnTo>
                    <a:pt x="128866" y="50185"/>
                  </a:lnTo>
                  <a:lnTo>
                    <a:pt x="129209" y="53439"/>
                  </a:lnTo>
                  <a:lnTo>
                    <a:pt x="128866" y="53766"/>
                  </a:lnTo>
                  <a:lnTo>
                    <a:pt x="127837" y="53112"/>
                  </a:lnTo>
                  <a:lnTo>
                    <a:pt x="127151" y="51493"/>
                  </a:lnTo>
                  <a:lnTo>
                    <a:pt x="124766" y="49204"/>
                  </a:lnTo>
                  <a:lnTo>
                    <a:pt x="124080" y="48550"/>
                  </a:lnTo>
                  <a:lnTo>
                    <a:pt x="124080" y="45296"/>
                  </a:lnTo>
                  <a:lnTo>
                    <a:pt x="124423" y="42041"/>
                  </a:lnTo>
                  <a:lnTo>
                    <a:pt x="124423" y="40406"/>
                  </a:lnTo>
                  <a:lnTo>
                    <a:pt x="122708" y="37806"/>
                  </a:lnTo>
                  <a:lnTo>
                    <a:pt x="122708" y="36171"/>
                  </a:lnTo>
                  <a:lnTo>
                    <a:pt x="122365" y="35517"/>
                  </a:lnTo>
                  <a:lnTo>
                    <a:pt x="121352" y="35206"/>
                  </a:lnTo>
                  <a:lnTo>
                    <a:pt x="119294" y="35844"/>
                  </a:lnTo>
                  <a:lnTo>
                    <a:pt x="117236" y="37152"/>
                  </a:lnTo>
                  <a:lnTo>
                    <a:pt x="114508" y="37479"/>
                  </a:lnTo>
                  <a:lnTo>
                    <a:pt x="113479" y="38460"/>
                  </a:lnTo>
                  <a:lnTo>
                    <a:pt x="112793" y="40406"/>
                  </a:lnTo>
                  <a:lnTo>
                    <a:pt x="113479" y="42041"/>
                  </a:lnTo>
                  <a:lnTo>
                    <a:pt x="112793" y="43988"/>
                  </a:lnTo>
                  <a:lnTo>
                    <a:pt x="111780" y="45622"/>
                  </a:lnTo>
                  <a:lnTo>
                    <a:pt x="111094" y="46603"/>
                  </a:lnTo>
                  <a:lnTo>
                    <a:pt x="111780" y="47257"/>
                  </a:lnTo>
                  <a:lnTo>
                    <a:pt x="112466" y="47257"/>
                  </a:lnTo>
                  <a:lnTo>
                    <a:pt x="113479" y="47584"/>
                  </a:lnTo>
                  <a:lnTo>
                    <a:pt x="113479" y="49858"/>
                  </a:lnTo>
                  <a:lnTo>
                    <a:pt x="112466" y="51493"/>
                  </a:lnTo>
                  <a:lnTo>
                    <a:pt x="110065" y="53112"/>
                  </a:lnTo>
                  <a:lnTo>
                    <a:pt x="108349" y="53112"/>
                  </a:lnTo>
                  <a:lnTo>
                    <a:pt x="107680" y="53766"/>
                  </a:lnTo>
                  <a:lnTo>
                    <a:pt x="107337" y="55401"/>
                  </a:lnTo>
                  <a:lnTo>
                    <a:pt x="106651" y="56382"/>
                  </a:lnTo>
                  <a:lnTo>
                    <a:pt x="105965" y="57347"/>
                  </a:lnTo>
                  <a:lnTo>
                    <a:pt x="106651" y="58655"/>
                  </a:lnTo>
                  <a:lnTo>
                    <a:pt x="105965" y="59636"/>
                  </a:lnTo>
                  <a:lnTo>
                    <a:pt x="104935" y="59636"/>
                  </a:lnTo>
                  <a:lnTo>
                    <a:pt x="104249" y="59963"/>
                  </a:lnTo>
                  <a:lnTo>
                    <a:pt x="101864" y="60290"/>
                  </a:lnTo>
                  <a:lnTo>
                    <a:pt x="100149" y="59636"/>
                  </a:lnTo>
                  <a:lnTo>
                    <a:pt x="99463" y="58655"/>
                  </a:lnTo>
                  <a:lnTo>
                    <a:pt x="99463" y="57347"/>
                  </a:lnTo>
                  <a:lnTo>
                    <a:pt x="98794" y="57020"/>
                  </a:lnTo>
                  <a:lnTo>
                    <a:pt x="97764" y="57020"/>
                  </a:lnTo>
                  <a:lnTo>
                    <a:pt x="97421" y="56382"/>
                  </a:lnTo>
                  <a:lnTo>
                    <a:pt x="97078" y="55074"/>
                  </a:lnTo>
                  <a:lnTo>
                    <a:pt x="95363" y="55074"/>
                  </a:lnTo>
                  <a:lnTo>
                    <a:pt x="94693" y="55728"/>
                  </a:lnTo>
                  <a:lnTo>
                    <a:pt x="94007" y="56693"/>
                  </a:lnTo>
                  <a:lnTo>
                    <a:pt x="92635" y="56693"/>
                  </a:lnTo>
                  <a:lnTo>
                    <a:pt x="91949" y="57020"/>
                  </a:lnTo>
                  <a:lnTo>
                    <a:pt x="91949" y="59636"/>
                  </a:lnTo>
                  <a:lnTo>
                    <a:pt x="91606" y="60617"/>
                  </a:lnTo>
                  <a:lnTo>
                    <a:pt x="91606" y="62237"/>
                  </a:lnTo>
                  <a:lnTo>
                    <a:pt x="92292" y="64852"/>
                  </a:lnTo>
                  <a:lnTo>
                    <a:pt x="91949" y="67780"/>
                  </a:lnTo>
                  <a:lnTo>
                    <a:pt x="90920" y="68761"/>
                  </a:lnTo>
                  <a:lnTo>
                    <a:pt x="90250" y="68761"/>
                  </a:lnTo>
                  <a:lnTo>
                    <a:pt x="90577" y="65491"/>
                  </a:lnTo>
                  <a:lnTo>
                    <a:pt x="90577" y="63218"/>
                  </a:lnTo>
                  <a:lnTo>
                    <a:pt x="90250" y="61910"/>
                  </a:lnTo>
                  <a:lnTo>
                    <a:pt x="90250" y="58655"/>
                  </a:lnTo>
                  <a:lnTo>
                    <a:pt x="89907" y="57020"/>
                  </a:lnTo>
                  <a:lnTo>
                    <a:pt x="89221" y="56693"/>
                  </a:lnTo>
                  <a:lnTo>
                    <a:pt x="88535" y="57020"/>
                  </a:lnTo>
                  <a:lnTo>
                    <a:pt x="87163" y="57020"/>
                  </a:lnTo>
                  <a:lnTo>
                    <a:pt x="85807" y="58655"/>
                  </a:lnTo>
                  <a:lnTo>
                    <a:pt x="84778" y="58982"/>
                  </a:lnTo>
                  <a:lnTo>
                    <a:pt x="83063" y="60290"/>
                  </a:lnTo>
                  <a:lnTo>
                    <a:pt x="82377" y="61583"/>
                  </a:lnTo>
                  <a:lnTo>
                    <a:pt x="82377" y="62891"/>
                  </a:lnTo>
                  <a:lnTo>
                    <a:pt x="80335" y="65179"/>
                  </a:lnTo>
                  <a:lnTo>
                    <a:pt x="79649" y="65491"/>
                  </a:lnTo>
                  <a:lnTo>
                    <a:pt x="78963" y="64852"/>
                  </a:lnTo>
                  <a:lnTo>
                    <a:pt x="77248" y="64852"/>
                  </a:lnTo>
                  <a:lnTo>
                    <a:pt x="76578" y="65179"/>
                  </a:lnTo>
                  <a:lnTo>
                    <a:pt x="76578" y="66145"/>
                  </a:lnTo>
                  <a:lnTo>
                    <a:pt x="77934" y="66472"/>
                  </a:lnTo>
                  <a:lnTo>
                    <a:pt x="78277" y="66799"/>
                  </a:lnTo>
                  <a:lnTo>
                    <a:pt x="76921" y="67126"/>
                  </a:lnTo>
                  <a:lnTo>
                    <a:pt x="74520" y="67126"/>
                  </a:lnTo>
                  <a:lnTo>
                    <a:pt x="73148" y="67780"/>
                  </a:lnTo>
                  <a:lnTo>
                    <a:pt x="72135" y="68761"/>
                  </a:lnTo>
                  <a:lnTo>
                    <a:pt x="69391" y="69726"/>
                  </a:lnTo>
                  <a:lnTo>
                    <a:pt x="69391" y="70380"/>
                  </a:lnTo>
                  <a:lnTo>
                    <a:pt x="68362" y="71361"/>
                  </a:lnTo>
                  <a:lnTo>
                    <a:pt x="66663" y="72015"/>
                  </a:lnTo>
                  <a:lnTo>
                    <a:pt x="65291" y="72015"/>
                  </a:lnTo>
                  <a:lnTo>
                    <a:pt x="64948" y="72996"/>
                  </a:lnTo>
                  <a:lnTo>
                    <a:pt x="64948" y="74288"/>
                  </a:lnTo>
                  <a:lnTo>
                    <a:pt x="65977" y="74942"/>
                  </a:lnTo>
                  <a:lnTo>
                    <a:pt x="65291" y="75923"/>
                  </a:lnTo>
                  <a:lnTo>
                    <a:pt x="64605" y="76250"/>
                  </a:lnTo>
                  <a:lnTo>
                    <a:pt x="63575" y="76904"/>
                  </a:lnTo>
                  <a:lnTo>
                    <a:pt x="62906" y="78197"/>
                  </a:lnTo>
                  <a:lnTo>
                    <a:pt x="61534" y="78524"/>
                  </a:lnTo>
                  <a:lnTo>
                    <a:pt x="61191" y="79832"/>
                  </a:lnTo>
                  <a:lnTo>
                    <a:pt x="61191" y="80486"/>
                  </a:lnTo>
                  <a:lnTo>
                    <a:pt x="61534" y="81140"/>
                  </a:lnTo>
                  <a:lnTo>
                    <a:pt x="61534" y="82432"/>
                  </a:lnTo>
                  <a:lnTo>
                    <a:pt x="61534" y="83086"/>
                  </a:lnTo>
                  <a:lnTo>
                    <a:pt x="62563" y="83413"/>
                  </a:lnTo>
                  <a:lnTo>
                    <a:pt x="63575" y="83413"/>
                  </a:lnTo>
                  <a:lnTo>
                    <a:pt x="64948" y="84394"/>
                  </a:lnTo>
                  <a:lnTo>
                    <a:pt x="65977" y="84394"/>
                  </a:lnTo>
                  <a:lnTo>
                    <a:pt x="66663" y="83413"/>
                  </a:lnTo>
                  <a:lnTo>
                    <a:pt x="67692" y="83413"/>
                  </a:lnTo>
                  <a:lnTo>
                    <a:pt x="69391" y="84721"/>
                  </a:lnTo>
                  <a:lnTo>
                    <a:pt x="69734" y="86029"/>
                  </a:lnTo>
                  <a:lnTo>
                    <a:pt x="71106" y="86029"/>
                  </a:lnTo>
                  <a:lnTo>
                    <a:pt x="72805" y="84721"/>
                  </a:lnTo>
                  <a:lnTo>
                    <a:pt x="73491" y="84721"/>
                  </a:lnTo>
                  <a:lnTo>
                    <a:pt x="75206" y="85048"/>
                  </a:lnTo>
                  <a:lnTo>
                    <a:pt x="78277" y="85048"/>
                  </a:lnTo>
                  <a:lnTo>
                    <a:pt x="78963" y="84721"/>
                  </a:lnTo>
                  <a:lnTo>
                    <a:pt x="78963" y="83086"/>
                  </a:lnTo>
                  <a:lnTo>
                    <a:pt x="80335" y="81794"/>
                  </a:lnTo>
                  <a:lnTo>
                    <a:pt x="80678" y="81794"/>
                  </a:lnTo>
                  <a:lnTo>
                    <a:pt x="80678" y="83413"/>
                  </a:lnTo>
                  <a:lnTo>
                    <a:pt x="81364" y="83740"/>
                  </a:lnTo>
                  <a:lnTo>
                    <a:pt x="80678" y="84721"/>
                  </a:lnTo>
                  <a:lnTo>
                    <a:pt x="78620" y="85375"/>
                  </a:lnTo>
                  <a:lnTo>
                    <a:pt x="76921" y="86667"/>
                  </a:lnTo>
                  <a:lnTo>
                    <a:pt x="74520" y="86356"/>
                  </a:lnTo>
                  <a:lnTo>
                    <a:pt x="72805" y="86667"/>
                  </a:lnTo>
                  <a:lnTo>
                    <a:pt x="72135" y="87648"/>
                  </a:lnTo>
                  <a:lnTo>
                    <a:pt x="72135" y="88302"/>
                  </a:lnTo>
                  <a:lnTo>
                    <a:pt x="73834" y="89610"/>
                  </a:lnTo>
                  <a:lnTo>
                    <a:pt x="76235" y="89610"/>
                  </a:lnTo>
                  <a:lnTo>
                    <a:pt x="76578" y="89937"/>
                  </a:lnTo>
                  <a:lnTo>
                    <a:pt x="76235" y="91229"/>
                  </a:lnTo>
                  <a:lnTo>
                    <a:pt x="73834" y="92537"/>
                  </a:lnTo>
                  <a:lnTo>
                    <a:pt x="70077" y="92537"/>
                  </a:lnTo>
                  <a:lnTo>
                    <a:pt x="68705" y="94172"/>
                  </a:lnTo>
                  <a:lnTo>
                    <a:pt x="68705" y="95792"/>
                  </a:lnTo>
                  <a:lnTo>
                    <a:pt x="70077" y="96446"/>
                  </a:lnTo>
                  <a:lnTo>
                    <a:pt x="69734" y="98081"/>
                  </a:lnTo>
                  <a:lnTo>
                    <a:pt x="68362" y="98408"/>
                  </a:lnTo>
                  <a:lnTo>
                    <a:pt x="66663" y="101008"/>
                  </a:lnTo>
                  <a:lnTo>
                    <a:pt x="65977" y="102316"/>
                  </a:lnTo>
                  <a:lnTo>
                    <a:pt x="63575" y="102970"/>
                  </a:lnTo>
                  <a:lnTo>
                    <a:pt x="61877" y="104916"/>
                  </a:lnTo>
                  <a:lnTo>
                    <a:pt x="60848" y="106551"/>
                  </a:lnTo>
                  <a:lnTo>
                    <a:pt x="59132" y="108170"/>
                  </a:lnTo>
                  <a:lnTo>
                    <a:pt x="59132" y="109151"/>
                  </a:lnTo>
                  <a:lnTo>
                    <a:pt x="57777" y="109478"/>
                  </a:lnTo>
                  <a:lnTo>
                    <a:pt x="56404" y="109478"/>
                  </a:lnTo>
                  <a:lnTo>
                    <a:pt x="54689" y="108170"/>
                  </a:lnTo>
                  <a:lnTo>
                    <a:pt x="54020" y="107532"/>
                  </a:lnTo>
                  <a:lnTo>
                    <a:pt x="52304" y="107205"/>
                  </a:lnTo>
                  <a:lnTo>
                    <a:pt x="51275" y="106224"/>
                  </a:lnTo>
                  <a:lnTo>
                    <a:pt x="49233" y="105897"/>
                  </a:lnTo>
                  <a:lnTo>
                    <a:pt x="47175" y="106224"/>
                  </a:lnTo>
                  <a:lnTo>
                    <a:pt x="45476" y="107205"/>
                  </a:lnTo>
                  <a:lnTo>
                    <a:pt x="43761" y="106551"/>
                  </a:lnTo>
                  <a:lnTo>
                    <a:pt x="42732" y="106224"/>
                  </a:lnTo>
                  <a:lnTo>
                    <a:pt x="41033" y="106551"/>
                  </a:lnTo>
                  <a:lnTo>
                    <a:pt x="38289" y="106551"/>
                  </a:lnTo>
                  <a:lnTo>
                    <a:pt x="35561" y="107859"/>
                  </a:lnTo>
                  <a:lnTo>
                    <a:pt x="35218" y="109151"/>
                  </a:lnTo>
                  <a:lnTo>
                    <a:pt x="35904" y="109805"/>
                  </a:lnTo>
                  <a:lnTo>
                    <a:pt x="35561" y="110786"/>
                  </a:lnTo>
                  <a:lnTo>
                    <a:pt x="35218" y="109805"/>
                  </a:lnTo>
                  <a:lnTo>
                    <a:pt x="33846" y="109805"/>
                  </a:lnTo>
                  <a:lnTo>
                    <a:pt x="27018" y="111440"/>
                  </a:lnTo>
                  <a:lnTo>
                    <a:pt x="25303" y="111440"/>
                  </a:lnTo>
                  <a:lnTo>
                    <a:pt x="24274" y="112094"/>
                  </a:lnTo>
                  <a:lnTo>
                    <a:pt x="23931" y="112094"/>
                  </a:lnTo>
                  <a:lnTo>
                    <a:pt x="22575" y="111440"/>
                  </a:lnTo>
                  <a:lnTo>
                    <a:pt x="21546" y="112406"/>
                  </a:lnTo>
                  <a:lnTo>
                    <a:pt x="20860" y="113060"/>
                  </a:lnTo>
                  <a:lnTo>
                    <a:pt x="19831" y="113714"/>
                  </a:lnTo>
                  <a:lnTo>
                    <a:pt x="19145" y="113060"/>
                  </a:lnTo>
                  <a:lnTo>
                    <a:pt x="19145" y="112733"/>
                  </a:lnTo>
                  <a:lnTo>
                    <a:pt x="18132" y="112406"/>
                  </a:lnTo>
                  <a:lnTo>
                    <a:pt x="16760" y="112406"/>
                  </a:lnTo>
                  <a:lnTo>
                    <a:pt x="15387" y="113060"/>
                  </a:lnTo>
                  <a:lnTo>
                    <a:pt x="14032" y="113060"/>
                  </a:lnTo>
                  <a:lnTo>
                    <a:pt x="13346" y="112733"/>
                  </a:lnTo>
                  <a:lnTo>
                    <a:pt x="11973" y="112733"/>
                  </a:lnTo>
                  <a:lnTo>
                    <a:pt x="11287" y="113714"/>
                  </a:lnTo>
                  <a:lnTo>
                    <a:pt x="9915" y="114041"/>
                  </a:lnTo>
                  <a:lnTo>
                    <a:pt x="9915" y="114695"/>
                  </a:lnTo>
                  <a:lnTo>
                    <a:pt x="9915" y="115676"/>
                  </a:lnTo>
                  <a:lnTo>
                    <a:pt x="6844" y="116968"/>
                  </a:lnTo>
                  <a:lnTo>
                    <a:pt x="5145" y="116968"/>
                  </a:lnTo>
                  <a:lnTo>
                    <a:pt x="4802" y="117622"/>
                  </a:lnTo>
                  <a:lnTo>
                    <a:pt x="5472" y="118930"/>
                  </a:lnTo>
                  <a:lnTo>
                    <a:pt x="6844" y="118930"/>
                  </a:lnTo>
                  <a:lnTo>
                    <a:pt x="7873" y="119257"/>
                  </a:lnTo>
                  <a:lnTo>
                    <a:pt x="7873" y="120238"/>
                  </a:lnTo>
                  <a:lnTo>
                    <a:pt x="6501" y="120238"/>
                  </a:lnTo>
                  <a:lnTo>
                    <a:pt x="6158" y="119584"/>
                  </a:lnTo>
                  <a:lnTo>
                    <a:pt x="5472" y="120238"/>
                  </a:lnTo>
                  <a:lnTo>
                    <a:pt x="4802" y="121203"/>
                  </a:lnTo>
                  <a:lnTo>
                    <a:pt x="3087" y="122184"/>
                  </a:lnTo>
                  <a:lnTo>
                    <a:pt x="1715" y="122511"/>
                  </a:lnTo>
                  <a:lnTo>
                    <a:pt x="2744" y="123492"/>
                  </a:lnTo>
                  <a:lnTo>
                    <a:pt x="4459" y="124146"/>
                  </a:lnTo>
                  <a:lnTo>
                    <a:pt x="5145" y="125112"/>
                  </a:lnTo>
                  <a:lnTo>
                    <a:pt x="6844" y="128708"/>
                  </a:lnTo>
                  <a:lnTo>
                    <a:pt x="7873" y="129347"/>
                  </a:lnTo>
                  <a:lnTo>
                    <a:pt x="9589" y="129347"/>
                  </a:lnTo>
                  <a:lnTo>
                    <a:pt x="10258" y="130001"/>
                  </a:lnTo>
                  <a:lnTo>
                    <a:pt x="10601" y="130655"/>
                  </a:lnTo>
                  <a:lnTo>
                    <a:pt x="9915" y="131636"/>
                  </a:lnTo>
                  <a:lnTo>
                    <a:pt x="8903" y="132290"/>
                  </a:lnTo>
                  <a:lnTo>
                    <a:pt x="8559" y="133271"/>
                  </a:lnTo>
                  <a:lnTo>
                    <a:pt x="9589" y="134236"/>
                  </a:lnTo>
                  <a:lnTo>
                    <a:pt x="11287" y="134890"/>
                  </a:lnTo>
                  <a:lnTo>
                    <a:pt x="13346" y="134236"/>
                  </a:lnTo>
                  <a:lnTo>
                    <a:pt x="15044" y="133271"/>
                  </a:lnTo>
                  <a:lnTo>
                    <a:pt x="15731" y="132290"/>
                  </a:lnTo>
                  <a:lnTo>
                    <a:pt x="16417" y="131963"/>
                  </a:lnTo>
                  <a:lnTo>
                    <a:pt x="17103" y="132290"/>
                  </a:lnTo>
                  <a:lnTo>
                    <a:pt x="17446" y="133271"/>
                  </a:lnTo>
                  <a:lnTo>
                    <a:pt x="16417" y="135217"/>
                  </a:lnTo>
                  <a:lnTo>
                    <a:pt x="14701" y="135871"/>
                  </a:lnTo>
                  <a:lnTo>
                    <a:pt x="13003" y="136525"/>
                  </a:lnTo>
                  <a:lnTo>
                    <a:pt x="12317" y="137179"/>
                  </a:lnTo>
                  <a:lnTo>
                    <a:pt x="13003" y="138471"/>
                  </a:lnTo>
                  <a:lnTo>
                    <a:pt x="14701" y="138798"/>
                  </a:lnTo>
                  <a:lnTo>
                    <a:pt x="15731" y="138144"/>
                  </a:lnTo>
                  <a:lnTo>
                    <a:pt x="18132" y="137179"/>
                  </a:lnTo>
                  <a:lnTo>
                    <a:pt x="18801" y="137506"/>
                  </a:lnTo>
                  <a:lnTo>
                    <a:pt x="18801" y="138144"/>
                  </a:lnTo>
                  <a:lnTo>
                    <a:pt x="15731" y="139125"/>
                  </a:lnTo>
                  <a:lnTo>
                    <a:pt x="13689" y="140106"/>
                  </a:lnTo>
                  <a:lnTo>
                    <a:pt x="13346" y="140760"/>
                  </a:lnTo>
                  <a:lnTo>
                    <a:pt x="16417" y="143688"/>
                  </a:lnTo>
                  <a:lnTo>
                    <a:pt x="18475" y="144668"/>
                  </a:lnTo>
                  <a:lnTo>
                    <a:pt x="20860" y="144668"/>
                  </a:lnTo>
                  <a:lnTo>
                    <a:pt x="21889" y="143688"/>
                  </a:lnTo>
                  <a:lnTo>
                    <a:pt x="22232" y="141741"/>
                  </a:lnTo>
                  <a:lnTo>
                    <a:pt x="21546" y="140760"/>
                  </a:lnTo>
                  <a:lnTo>
                    <a:pt x="20860" y="140106"/>
                  </a:lnTo>
                  <a:lnTo>
                    <a:pt x="21546" y="139779"/>
                  </a:lnTo>
                  <a:lnTo>
                    <a:pt x="22232" y="139779"/>
                  </a:lnTo>
                  <a:lnTo>
                    <a:pt x="23588" y="141414"/>
                  </a:lnTo>
                  <a:lnTo>
                    <a:pt x="23931" y="141741"/>
                  </a:lnTo>
                  <a:lnTo>
                    <a:pt x="23931" y="142380"/>
                  </a:lnTo>
                  <a:lnTo>
                    <a:pt x="25646" y="143361"/>
                  </a:lnTo>
                  <a:lnTo>
                    <a:pt x="28717" y="143688"/>
                  </a:lnTo>
                  <a:lnTo>
                    <a:pt x="30775" y="143688"/>
                  </a:lnTo>
                  <a:lnTo>
                    <a:pt x="32474" y="142380"/>
                  </a:lnTo>
                  <a:lnTo>
                    <a:pt x="33503" y="142053"/>
                  </a:lnTo>
                  <a:lnTo>
                    <a:pt x="34532" y="142380"/>
                  </a:lnTo>
                  <a:lnTo>
                    <a:pt x="34532" y="143688"/>
                  </a:lnTo>
                  <a:lnTo>
                    <a:pt x="35561" y="144668"/>
                  </a:lnTo>
                  <a:lnTo>
                    <a:pt x="36247" y="144668"/>
                  </a:lnTo>
                  <a:lnTo>
                    <a:pt x="37260" y="144995"/>
                  </a:lnTo>
                  <a:lnTo>
                    <a:pt x="37603" y="147269"/>
                  </a:lnTo>
                  <a:lnTo>
                    <a:pt x="36917" y="147269"/>
                  </a:lnTo>
                  <a:lnTo>
                    <a:pt x="34532" y="148577"/>
                  </a:lnTo>
                  <a:lnTo>
                    <a:pt x="34532" y="149885"/>
                  </a:lnTo>
                  <a:lnTo>
                    <a:pt x="35218" y="150523"/>
                  </a:lnTo>
                  <a:lnTo>
                    <a:pt x="35218" y="151504"/>
                  </a:lnTo>
                  <a:lnTo>
                    <a:pt x="33846" y="150523"/>
                  </a:lnTo>
                  <a:lnTo>
                    <a:pt x="33503" y="150212"/>
                  </a:lnTo>
                  <a:lnTo>
                    <a:pt x="32147" y="149885"/>
                  </a:lnTo>
                  <a:lnTo>
                    <a:pt x="30775" y="148577"/>
                  </a:lnTo>
                  <a:lnTo>
                    <a:pt x="27704" y="147269"/>
                  </a:lnTo>
                  <a:lnTo>
                    <a:pt x="23931" y="147269"/>
                  </a:lnTo>
                  <a:lnTo>
                    <a:pt x="21546" y="146942"/>
                  </a:lnTo>
                  <a:lnTo>
                    <a:pt x="18132" y="147923"/>
                  </a:lnTo>
                  <a:lnTo>
                    <a:pt x="18132" y="148577"/>
                  </a:lnTo>
                  <a:lnTo>
                    <a:pt x="19831" y="149885"/>
                  </a:lnTo>
                  <a:lnTo>
                    <a:pt x="22232" y="150212"/>
                  </a:lnTo>
                  <a:lnTo>
                    <a:pt x="24274" y="150523"/>
                  </a:lnTo>
                  <a:lnTo>
                    <a:pt x="27018" y="152158"/>
                  </a:lnTo>
                  <a:lnTo>
                    <a:pt x="30089" y="153466"/>
                  </a:lnTo>
                  <a:lnTo>
                    <a:pt x="31804" y="153466"/>
                  </a:lnTo>
                  <a:lnTo>
                    <a:pt x="32817" y="153793"/>
                  </a:lnTo>
                  <a:lnTo>
                    <a:pt x="30775" y="154774"/>
                  </a:lnTo>
                  <a:lnTo>
                    <a:pt x="27018" y="154774"/>
                  </a:lnTo>
                  <a:lnTo>
                    <a:pt x="23588" y="152812"/>
                  </a:lnTo>
                  <a:lnTo>
                    <a:pt x="22232" y="151831"/>
                  </a:lnTo>
                  <a:lnTo>
                    <a:pt x="19831" y="151831"/>
                  </a:lnTo>
                  <a:lnTo>
                    <a:pt x="16417" y="150212"/>
                  </a:lnTo>
                  <a:lnTo>
                    <a:pt x="13003" y="150212"/>
                  </a:lnTo>
                  <a:lnTo>
                    <a:pt x="10601" y="148904"/>
                  </a:lnTo>
                  <a:lnTo>
                    <a:pt x="7873" y="148250"/>
                  </a:lnTo>
                  <a:lnTo>
                    <a:pt x="4802" y="149558"/>
                  </a:lnTo>
                  <a:lnTo>
                    <a:pt x="4802" y="151504"/>
                  </a:lnTo>
                  <a:lnTo>
                    <a:pt x="3773" y="150523"/>
                  </a:lnTo>
                  <a:lnTo>
                    <a:pt x="2744" y="150523"/>
                  </a:lnTo>
                  <a:lnTo>
                    <a:pt x="1715" y="151504"/>
                  </a:lnTo>
                  <a:lnTo>
                    <a:pt x="1029" y="151504"/>
                  </a:lnTo>
                  <a:lnTo>
                    <a:pt x="16" y="152812"/>
                  </a:lnTo>
                  <a:lnTo>
                    <a:pt x="16" y="153793"/>
                  </a:lnTo>
                  <a:lnTo>
                    <a:pt x="16" y="155085"/>
                  </a:lnTo>
                  <a:lnTo>
                    <a:pt x="1029" y="154774"/>
                  </a:lnTo>
                  <a:lnTo>
                    <a:pt x="1715" y="154774"/>
                  </a:lnTo>
                  <a:lnTo>
                    <a:pt x="2401" y="155085"/>
                  </a:lnTo>
                  <a:lnTo>
                    <a:pt x="1029" y="156066"/>
                  </a:lnTo>
                  <a:lnTo>
                    <a:pt x="359" y="157047"/>
                  </a:lnTo>
                  <a:lnTo>
                    <a:pt x="1029" y="158682"/>
                  </a:lnTo>
                  <a:lnTo>
                    <a:pt x="3087" y="159648"/>
                  </a:lnTo>
                  <a:lnTo>
                    <a:pt x="4459" y="158355"/>
                  </a:lnTo>
                  <a:lnTo>
                    <a:pt x="5145" y="158028"/>
                  </a:lnTo>
                  <a:lnTo>
                    <a:pt x="6158" y="158028"/>
                  </a:lnTo>
                  <a:lnTo>
                    <a:pt x="7187" y="156066"/>
                  </a:lnTo>
                  <a:lnTo>
                    <a:pt x="8216" y="155412"/>
                  </a:lnTo>
                  <a:lnTo>
                    <a:pt x="9589" y="155412"/>
                  </a:lnTo>
                  <a:lnTo>
                    <a:pt x="8559" y="156393"/>
                  </a:lnTo>
                  <a:lnTo>
                    <a:pt x="7873" y="158355"/>
                  </a:lnTo>
                  <a:lnTo>
                    <a:pt x="6501" y="159321"/>
                  </a:lnTo>
                  <a:lnTo>
                    <a:pt x="5145" y="159975"/>
                  </a:lnTo>
                  <a:lnTo>
                    <a:pt x="5815" y="162590"/>
                  </a:lnTo>
                  <a:lnTo>
                    <a:pt x="8216" y="164864"/>
                  </a:lnTo>
                  <a:lnTo>
                    <a:pt x="9246" y="164210"/>
                  </a:lnTo>
                  <a:lnTo>
                    <a:pt x="9915" y="164210"/>
                  </a:lnTo>
                  <a:lnTo>
                    <a:pt x="12660" y="165191"/>
                  </a:lnTo>
                  <a:lnTo>
                    <a:pt x="14358" y="165191"/>
                  </a:lnTo>
                  <a:lnTo>
                    <a:pt x="14358" y="166172"/>
                  </a:lnTo>
                  <a:lnTo>
                    <a:pt x="13346" y="167480"/>
                  </a:lnTo>
                  <a:lnTo>
                    <a:pt x="11973" y="168118"/>
                  </a:lnTo>
                  <a:lnTo>
                    <a:pt x="11630" y="167791"/>
                  </a:lnTo>
                  <a:lnTo>
                    <a:pt x="8903" y="167791"/>
                  </a:lnTo>
                  <a:lnTo>
                    <a:pt x="7873" y="168118"/>
                  </a:lnTo>
                  <a:lnTo>
                    <a:pt x="6844" y="169426"/>
                  </a:lnTo>
                  <a:lnTo>
                    <a:pt x="4459" y="169426"/>
                  </a:lnTo>
                  <a:lnTo>
                    <a:pt x="3430" y="170080"/>
                  </a:lnTo>
                  <a:lnTo>
                    <a:pt x="3430" y="172353"/>
                  </a:lnTo>
                  <a:lnTo>
                    <a:pt x="4802" y="173988"/>
                  </a:lnTo>
                  <a:lnTo>
                    <a:pt x="5472" y="174969"/>
                  </a:lnTo>
                  <a:lnTo>
                    <a:pt x="6844" y="177897"/>
                  </a:lnTo>
                  <a:lnTo>
                    <a:pt x="8903" y="178878"/>
                  </a:lnTo>
                  <a:lnTo>
                    <a:pt x="8216" y="179205"/>
                  </a:lnTo>
                  <a:lnTo>
                    <a:pt x="8216" y="179532"/>
                  </a:lnTo>
                  <a:lnTo>
                    <a:pt x="9589" y="180497"/>
                  </a:lnTo>
                  <a:lnTo>
                    <a:pt x="10944" y="182132"/>
                  </a:lnTo>
                  <a:lnTo>
                    <a:pt x="12317" y="183113"/>
                  </a:lnTo>
                  <a:lnTo>
                    <a:pt x="14032" y="184094"/>
                  </a:lnTo>
                  <a:lnTo>
                    <a:pt x="15731" y="185713"/>
                  </a:lnTo>
                  <a:lnTo>
                    <a:pt x="17103" y="186367"/>
                  </a:lnTo>
                  <a:lnTo>
                    <a:pt x="17446" y="186040"/>
                  </a:lnTo>
                  <a:lnTo>
                    <a:pt x="17446" y="184732"/>
                  </a:lnTo>
                  <a:lnTo>
                    <a:pt x="17103" y="182459"/>
                  </a:lnTo>
                  <a:lnTo>
                    <a:pt x="17103" y="181151"/>
                  </a:lnTo>
                  <a:lnTo>
                    <a:pt x="18132" y="180497"/>
                  </a:lnTo>
                  <a:lnTo>
                    <a:pt x="18475" y="178878"/>
                  </a:lnTo>
                  <a:lnTo>
                    <a:pt x="18475" y="177570"/>
                  </a:lnTo>
                  <a:lnTo>
                    <a:pt x="19145" y="177243"/>
                  </a:lnTo>
                  <a:lnTo>
                    <a:pt x="19831" y="177243"/>
                  </a:lnTo>
                  <a:lnTo>
                    <a:pt x="20174" y="178878"/>
                  </a:lnTo>
                  <a:lnTo>
                    <a:pt x="20860" y="180497"/>
                  </a:lnTo>
                  <a:lnTo>
                    <a:pt x="20860" y="181478"/>
                  </a:lnTo>
                  <a:lnTo>
                    <a:pt x="21546" y="182459"/>
                  </a:lnTo>
                  <a:lnTo>
                    <a:pt x="21889" y="182132"/>
                  </a:lnTo>
                  <a:lnTo>
                    <a:pt x="22232" y="181151"/>
                  </a:lnTo>
                  <a:lnTo>
                    <a:pt x="23588" y="181151"/>
                  </a:lnTo>
                  <a:lnTo>
                    <a:pt x="25303" y="179859"/>
                  </a:lnTo>
                  <a:lnTo>
                    <a:pt x="25646" y="180497"/>
                  </a:lnTo>
                  <a:lnTo>
                    <a:pt x="27018" y="180497"/>
                  </a:lnTo>
                  <a:lnTo>
                    <a:pt x="27361" y="181151"/>
                  </a:lnTo>
                  <a:lnTo>
                    <a:pt x="26332" y="182459"/>
                  </a:lnTo>
                  <a:lnTo>
                    <a:pt x="25303" y="184094"/>
                  </a:lnTo>
                  <a:lnTo>
                    <a:pt x="25303" y="185713"/>
                  </a:lnTo>
                  <a:lnTo>
                    <a:pt x="26675" y="186040"/>
                  </a:lnTo>
                  <a:lnTo>
                    <a:pt x="27361" y="185713"/>
                  </a:lnTo>
                  <a:lnTo>
                    <a:pt x="28374" y="182786"/>
                  </a:lnTo>
                  <a:lnTo>
                    <a:pt x="28717" y="181478"/>
                  </a:lnTo>
                  <a:lnTo>
                    <a:pt x="30089" y="182132"/>
                  </a:lnTo>
                  <a:lnTo>
                    <a:pt x="31461" y="184094"/>
                  </a:lnTo>
                  <a:lnTo>
                    <a:pt x="32147" y="184421"/>
                  </a:lnTo>
                  <a:lnTo>
                    <a:pt x="33503" y="183767"/>
                  </a:lnTo>
                  <a:lnTo>
                    <a:pt x="33503" y="182459"/>
                  </a:lnTo>
                  <a:lnTo>
                    <a:pt x="34189" y="181151"/>
                  </a:lnTo>
                  <a:lnTo>
                    <a:pt x="35904" y="181151"/>
                  </a:lnTo>
                  <a:lnTo>
                    <a:pt x="36590" y="181478"/>
                  </a:lnTo>
                  <a:lnTo>
                    <a:pt x="36590" y="183113"/>
                  </a:lnTo>
                  <a:lnTo>
                    <a:pt x="35561" y="184732"/>
                  </a:lnTo>
                  <a:lnTo>
                    <a:pt x="35561" y="186367"/>
                  </a:lnTo>
                  <a:lnTo>
                    <a:pt x="36590" y="185713"/>
                  </a:lnTo>
                  <a:lnTo>
                    <a:pt x="38289" y="184421"/>
                  </a:lnTo>
                  <a:lnTo>
                    <a:pt x="38975" y="182786"/>
                  </a:lnTo>
                  <a:lnTo>
                    <a:pt x="40347" y="181478"/>
                  </a:lnTo>
                  <a:lnTo>
                    <a:pt x="42389" y="181151"/>
                  </a:lnTo>
                  <a:lnTo>
                    <a:pt x="44104" y="181478"/>
                  </a:lnTo>
                  <a:lnTo>
                    <a:pt x="45476" y="182786"/>
                  </a:lnTo>
                  <a:lnTo>
                    <a:pt x="47518" y="183767"/>
                  </a:lnTo>
                  <a:lnTo>
                    <a:pt x="50246" y="185713"/>
                  </a:lnTo>
                  <a:lnTo>
                    <a:pt x="51961" y="186040"/>
                  </a:lnTo>
                  <a:lnTo>
                    <a:pt x="52647" y="185386"/>
                  </a:lnTo>
                  <a:lnTo>
                    <a:pt x="53677" y="185386"/>
                  </a:lnTo>
                  <a:lnTo>
                    <a:pt x="55375" y="187021"/>
                  </a:lnTo>
                  <a:lnTo>
                    <a:pt x="57434" y="188656"/>
                  </a:lnTo>
                  <a:lnTo>
                    <a:pt x="57091" y="190275"/>
                  </a:lnTo>
                  <a:lnTo>
                    <a:pt x="57091" y="190602"/>
                  </a:lnTo>
                  <a:lnTo>
                    <a:pt x="57777" y="190602"/>
                  </a:lnTo>
                  <a:lnTo>
                    <a:pt x="58120" y="190275"/>
                  </a:lnTo>
                  <a:lnTo>
                    <a:pt x="59132" y="190602"/>
                  </a:lnTo>
                  <a:lnTo>
                    <a:pt x="59818" y="191910"/>
                  </a:lnTo>
                  <a:lnTo>
                    <a:pt x="61191" y="192564"/>
                  </a:lnTo>
                  <a:lnTo>
                    <a:pt x="62220" y="193530"/>
                  </a:lnTo>
                  <a:lnTo>
                    <a:pt x="62563" y="194511"/>
                  </a:lnTo>
                  <a:lnTo>
                    <a:pt x="62906" y="195165"/>
                  </a:lnTo>
                  <a:lnTo>
                    <a:pt x="63918" y="195165"/>
                  </a:lnTo>
                  <a:lnTo>
                    <a:pt x="63918" y="194184"/>
                  </a:lnTo>
                  <a:lnTo>
                    <a:pt x="64605" y="194184"/>
                  </a:lnTo>
                  <a:lnTo>
                    <a:pt x="65634" y="194511"/>
                  </a:lnTo>
                  <a:lnTo>
                    <a:pt x="65977" y="195819"/>
                  </a:lnTo>
                  <a:lnTo>
                    <a:pt x="68019" y="197454"/>
                  </a:lnTo>
                  <a:lnTo>
                    <a:pt x="69391" y="199073"/>
                  </a:lnTo>
                  <a:lnTo>
                    <a:pt x="70077" y="199400"/>
                  </a:lnTo>
                  <a:lnTo>
                    <a:pt x="71106" y="200381"/>
                  </a:lnTo>
                  <a:lnTo>
                    <a:pt x="70763" y="201689"/>
                  </a:lnTo>
                  <a:lnTo>
                    <a:pt x="71106" y="202000"/>
                  </a:lnTo>
                  <a:lnTo>
                    <a:pt x="71106" y="202654"/>
                  </a:lnTo>
                  <a:lnTo>
                    <a:pt x="70077" y="203635"/>
                  </a:lnTo>
                  <a:lnTo>
                    <a:pt x="69391" y="205270"/>
                  </a:lnTo>
                  <a:lnTo>
                    <a:pt x="68019" y="205924"/>
                  </a:lnTo>
                  <a:lnTo>
                    <a:pt x="68019" y="206562"/>
                  </a:lnTo>
                  <a:lnTo>
                    <a:pt x="69734" y="206562"/>
                  </a:lnTo>
                  <a:lnTo>
                    <a:pt x="70077" y="206889"/>
                  </a:lnTo>
                  <a:lnTo>
                    <a:pt x="69734" y="207543"/>
                  </a:lnTo>
                  <a:lnTo>
                    <a:pt x="69048" y="208197"/>
                  </a:lnTo>
                  <a:lnTo>
                    <a:pt x="67349" y="209832"/>
                  </a:lnTo>
                  <a:lnTo>
                    <a:pt x="66663" y="210159"/>
                  </a:lnTo>
                  <a:lnTo>
                    <a:pt x="66663" y="210798"/>
                  </a:lnTo>
                  <a:lnTo>
                    <a:pt x="67692" y="211779"/>
                  </a:lnTo>
                  <a:lnTo>
                    <a:pt x="68362" y="213087"/>
                  </a:lnTo>
                  <a:lnTo>
                    <a:pt x="68362" y="213741"/>
                  </a:lnTo>
                  <a:lnTo>
                    <a:pt x="71449" y="216341"/>
                  </a:lnTo>
                  <a:lnTo>
                    <a:pt x="72135" y="217322"/>
                  </a:lnTo>
                  <a:lnTo>
                    <a:pt x="72135" y="218941"/>
                  </a:lnTo>
                  <a:lnTo>
                    <a:pt x="72805" y="219922"/>
                  </a:lnTo>
                  <a:lnTo>
                    <a:pt x="72135" y="220576"/>
                  </a:lnTo>
                  <a:lnTo>
                    <a:pt x="72135" y="221884"/>
                  </a:lnTo>
                  <a:lnTo>
                    <a:pt x="73148" y="223177"/>
                  </a:lnTo>
                  <a:lnTo>
                    <a:pt x="73834" y="223177"/>
                  </a:lnTo>
                  <a:lnTo>
                    <a:pt x="74520" y="223504"/>
                  </a:lnTo>
                  <a:lnTo>
                    <a:pt x="74863" y="224811"/>
                  </a:lnTo>
                  <a:lnTo>
                    <a:pt x="76235" y="226446"/>
                  </a:lnTo>
                  <a:lnTo>
                    <a:pt x="76921" y="227100"/>
                  </a:lnTo>
                  <a:lnTo>
                    <a:pt x="76921" y="228393"/>
                  </a:lnTo>
                  <a:lnTo>
                    <a:pt x="76578" y="229701"/>
                  </a:lnTo>
                  <a:lnTo>
                    <a:pt x="75206" y="230028"/>
                  </a:lnTo>
                  <a:lnTo>
                    <a:pt x="73834" y="231336"/>
                  </a:lnTo>
                  <a:lnTo>
                    <a:pt x="73491" y="232628"/>
                  </a:lnTo>
                  <a:lnTo>
                    <a:pt x="72805" y="233609"/>
                  </a:lnTo>
                  <a:lnTo>
                    <a:pt x="71792" y="233609"/>
                  </a:lnTo>
                  <a:lnTo>
                    <a:pt x="70077" y="234917"/>
                  </a:lnTo>
                  <a:lnTo>
                    <a:pt x="69734" y="235882"/>
                  </a:lnTo>
                  <a:lnTo>
                    <a:pt x="70420" y="236209"/>
                  </a:lnTo>
                  <a:lnTo>
                    <a:pt x="71449" y="235882"/>
                  </a:lnTo>
                  <a:lnTo>
                    <a:pt x="72135" y="234917"/>
                  </a:lnTo>
                  <a:lnTo>
                    <a:pt x="73148" y="234917"/>
                  </a:lnTo>
                  <a:lnTo>
                    <a:pt x="74863" y="233282"/>
                  </a:lnTo>
                  <a:lnTo>
                    <a:pt x="76578" y="233282"/>
                  </a:lnTo>
                  <a:lnTo>
                    <a:pt x="76235" y="235244"/>
                  </a:lnTo>
                  <a:lnTo>
                    <a:pt x="75549" y="236209"/>
                  </a:lnTo>
                  <a:lnTo>
                    <a:pt x="76235" y="237517"/>
                  </a:lnTo>
                  <a:lnTo>
                    <a:pt x="76235" y="238498"/>
                  </a:lnTo>
                  <a:lnTo>
                    <a:pt x="76921" y="240118"/>
                  </a:lnTo>
                  <a:lnTo>
                    <a:pt x="77248" y="241753"/>
                  </a:lnTo>
                  <a:lnTo>
                    <a:pt x="76578" y="243387"/>
                  </a:lnTo>
                  <a:lnTo>
                    <a:pt x="76578" y="244368"/>
                  </a:lnTo>
                  <a:lnTo>
                    <a:pt x="76921" y="245661"/>
                  </a:lnTo>
                  <a:lnTo>
                    <a:pt x="76921" y="245988"/>
                  </a:lnTo>
                  <a:lnTo>
                    <a:pt x="76235" y="245007"/>
                  </a:lnTo>
                  <a:lnTo>
                    <a:pt x="75206" y="245661"/>
                  </a:lnTo>
                  <a:lnTo>
                    <a:pt x="75549" y="247623"/>
                  </a:lnTo>
                  <a:lnTo>
                    <a:pt x="76578" y="249242"/>
                  </a:lnTo>
                  <a:lnTo>
                    <a:pt x="76578" y="249896"/>
                  </a:lnTo>
                  <a:lnTo>
                    <a:pt x="76235" y="249896"/>
                  </a:lnTo>
                  <a:lnTo>
                    <a:pt x="75206" y="250877"/>
                  </a:lnTo>
                  <a:lnTo>
                    <a:pt x="75549" y="252185"/>
                  </a:lnTo>
                  <a:lnTo>
                    <a:pt x="76235" y="252839"/>
                  </a:lnTo>
                  <a:lnTo>
                    <a:pt x="77248" y="252839"/>
                  </a:lnTo>
                  <a:lnTo>
                    <a:pt x="78277" y="253804"/>
                  </a:lnTo>
                  <a:lnTo>
                    <a:pt x="78277" y="254458"/>
                  </a:lnTo>
                  <a:lnTo>
                    <a:pt x="77248" y="255439"/>
                  </a:lnTo>
                  <a:lnTo>
                    <a:pt x="77248" y="256420"/>
                  </a:lnTo>
                  <a:lnTo>
                    <a:pt x="76235" y="257713"/>
                  </a:lnTo>
                  <a:lnTo>
                    <a:pt x="75206" y="258040"/>
                  </a:lnTo>
                  <a:lnTo>
                    <a:pt x="73834" y="257713"/>
                  </a:lnTo>
                  <a:lnTo>
                    <a:pt x="73148" y="258040"/>
                  </a:lnTo>
                  <a:lnTo>
                    <a:pt x="73148" y="259021"/>
                  </a:lnTo>
                  <a:lnTo>
                    <a:pt x="74520" y="259348"/>
                  </a:lnTo>
                  <a:lnTo>
                    <a:pt x="75549" y="259348"/>
                  </a:lnTo>
                  <a:lnTo>
                    <a:pt x="76578" y="260329"/>
                  </a:lnTo>
                  <a:lnTo>
                    <a:pt x="77248" y="260329"/>
                  </a:lnTo>
                  <a:lnTo>
                    <a:pt x="78620" y="260656"/>
                  </a:lnTo>
                  <a:lnTo>
                    <a:pt x="79306" y="261309"/>
                  </a:lnTo>
                  <a:lnTo>
                    <a:pt x="79306" y="262929"/>
                  </a:lnTo>
                  <a:lnTo>
                    <a:pt x="79649" y="265218"/>
                  </a:lnTo>
                  <a:lnTo>
                    <a:pt x="77934" y="266837"/>
                  </a:lnTo>
                  <a:lnTo>
                    <a:pt x="77591" y="267818"/>
                  </a:lnTo>
                  <a:lnTo>
                    <a:pt x="78277" y="268799"/>
                  </a:lnTo>
                  <a:lnTo>
                    <a:pt x="76921" y="271072"/>
                  </a:lnTo>
                  <a:lnTo>
                    <a:pt x="75206" y="272053"/>
                  </a:lnTo>
                  <a:lnTo>
                    <a:pt x="74177" y="272053"/>
                  </a:lnTo>
                  <a:lnTo>
                    <a:pt x="73148" y="271072"/>
                  </a:lnTo>
                  <a:lnTo>
                    <a:pt x="72462" y="271072"/>
                  </a:lnTo>
                  <a:lnTo>
                    <a:pt x="70763" y="272380"/>
                  </a:lnTo>
                  <a:lnTo>
                    <a:pt x="70077" y="273688"/>
                  </a:lnTo>
                  <a:lnTo>
                    <a:pt x="70763" y="274015"/>
                  </a:lnTo>
                  <a:lnTo>
                    <a:pt x="71449" y="274015"/>
                  </a:lnTo>
                  <a:lnTo>
                    <a:pt x="74177" y="274327"/>
                  </a:lnTo>
                  <a:lnTo>
                    <a:pt x="74863" y="273688"/>
                  </a:lnTo>
                  <a:lnTo>
                    <a:pt x="75206" y="273361"/>
                  </a:lnTo>
                  <a:lnTo>
                    <a:pt x="75892" y="273688"/>
                  </a:lnTo>
                  <a:lnTo>
                    <a:pt x="75892" y="274327"/>
                  </a:lnTo>
                  <a:lnTo>
                    <a:pt x="76235" y="274981"/>
                  </a:lnTo>
                  <a:lnTo>
                    <a:pt x="75206" y="275635"/>
                  </a:lnTo>
                  <a:lnTo>
                    <a:pt x="74520" y="275635"/>
                  </a:lnTo>
                  <a:lnTo>
                    <a:pt x="74177" y="275962"/>
                  </a:lnTo>
                  <a:lnTo>
                    <a:pt x="74177" y="277270"/>
                  </a:lnTo>
                  <a:lnTo>
                    <a:pt x="73491" y="277597"/>
                  </a:lnTo>
                  <a:lnTo>
                    <a:pt x="72462" y="277597"/>
                  </a:lnTo>
                  <a:lnTo>
                    <a:pt x="70077" y="279216"/>
                  </a:lnTo>
                  <a:lnTo>
                    <a:pt x="68362" y="280197"/>
                  </a:lnTo>
                  <a:lnTo>
                    <a:pt x="68362" y="280851"/>
                  </a:lnTo>
                  <a:lnTo>
                    <a:pt x="69734" y="282159"/>
                  </a:lnTo>
                  <a:lnTo>
                    <a:pt x="71792" y="282486"/>
                  </a:lnTo>
                  <a:lnTo>
                    <a:pt x="73491" y="282159"/>
                  </a:lnTo>
                  <a:lnTo>
                    <a:pt x="74863" y="280524"/>
                  </a:lnTo>
                  <a:lnTo>
                    <a:pt x="75892" y="278889"/>
                  </a:lnTo>
                  <a:lnTo>
                    <a:pt x="76578" y="278251"/>
                  </a:lnTo>
                  <a:lnTo>
                    <a:pt x="76921" y="278251"/>
                  </a:lnTo>
                  <a:lnTo>
                    <a:pt x="76921" y="278889"/>
                  </a:lnTo>
                  <a:lnTo>
                    <a:pt x="75206" y="281505"/>
                  </a:lnTo>
                  <a:lnTo>
                    <a:pt x="73148" y="283451"/>
                  </a:lnTo>
                  <a:lnTo>
                    <a:pt x="72462" y="283124"/>
                  </a:lnTo>
                  <a:lnTo>
                    <a:pt x="69734" y="283451"/>
                  </a:lnTo>
                  <a:lnTo>
                    <a:pt x="69048" y="283778"/>
                  </a:lnTo>
                  <a:lnTo>
                    <a:pt x="68019" y="285086"/>
                  </a:lnTo>
                  <a:lnTo>
                    <a:pt x="67692" y="284759"/>
                  </a:lnTo>
                  <a:lnTo>
                    <a:pt x="65977" y="284759"/>
                  </a:lnTo>
                  <a:lnTo>
                    <a:pt x="64262" y="285413"/>
                  </a:lnTo>
                  <a:lnTo>
                    <a:pt x="64262" y="286394"/>
                  </a:lnTo>
                  <a:lnTo>
                    <a:pt x="64605" y="286721"/>
                  </a:lnTo>
                  <a:lnTo>
                    <a:pt x="64948" y="287359"/>
                  </a:lnTo>
                  <a:lnTo>
                    <a:pt x="64605" y="288667"/>
                  </a:lnTo>
                  <a:lnTo>
                    <a:pt x="65634" y="290629"/>
                  </a:lnTo>
                  <a:lnTo>
                    <a:pt x="65977" y="290629"/>
                  </a:lnTo>
                  <a:lnTo>
                    <a:pt x="66320" y="289648"/>
                  </a:lnTo>
                  <a:lnTo>
                    <a:pt x="67349" y="289648"/>
                  </a:lnTo>
                  <a:lnTo>
                    <a:pt x="68019" y="290302"/>
                  </a:lnTo>
                  <a:lnTo>
                    <a:pt x="68362" y="291283"/>
                  </a:lnTo>
                  <a:lnTo>
                    <a:pt x="68362" y="292249"/>
                  </a:lnTo>
                  <a:lnTo>
                    <a:pt x="69391" y="293230"/>
                  </a:lnTo>
                  <a:lnTo>
                    <a:pt x="71449" y="293230"/>
                  </a:lnTo>
                  <a:lnTo>
                    <a:pt x="72805" y="292249"/>
                  </a:lnTo>
                  <a:lnTo>
                    <a:pt x="73148" y="291922"/>
                  </a:lnTo>
                  <a:lnTo>
                    <a:pt x="74177" y="291922"/>
                  </a:lnTo>
                  <a:lnTo>
                    <a:pt x="75892" y="291595"/>
                  </a:lnTo>
                  <a:lnTo>
                    <a:pt x="76578" y="290629"/>
                  </a:lnTo>
                  <a:lnTo>
                    <a:pt x="76921" y="288994"/>
                  </a:lnTo>
                  <a:lnTo>
                    <a:pt x="76578" y="288013"/>
                  </a:lnTo>
                  <a:lnTo>
                    <a:pt x="75892" y="287032"/>
                  </a:lnTo>
                  <a:lnTo>
                    <a:pt x="77591" y="287032"/>
                  </a:lnTo>
                  <a:lnTo>
                    <a:pt x="77591" y="286394"/>
                  </a:lnTo>
                  <a:lnTo>
                    <a:pt x="77934" y="283778"/>
                  </a:lnTo>
                  <a:lnTo>
                    <a:pt x="78620" y="285086"/>
                  </a:lnTo>
                  <a:lnTo>
                    <a:pt x="79649" y="285740"/>
                  </a:lnTo>
                  <a:lnTo>
                    <a:pt x="80335" y="285740"/>
                  </a:lnTo>
                  <a:lnTo>
                    <a:pt x="81364" y="284759"/>
                  </a:lnTo>
                  <a:lnTo>
                    <a:pt x="81364" y="282159"/>
                  </a:lnTo>
                  <a:lnTo>
                    <a:pt x="81364" y="280524"/>
                  </a:lnTo>
                  <a:lnTo>
                    <a:pt x="80335" y="278889"/>
                  </a:lnTo>
                  <a:lnTo>
                    <a:pt x="79992" y="277597"/>
                  </a:lnTo>
                  <a:lnTo>
                    <a:pt x="80335" y="274327"/>
                  </a:lnTo>
                  <a:lnTo>
                    <a:pt x="81021" y="273688"/>
                  </a:lnTo>
                  <a:lnTo>
                    <a:pt x="81364" y="273688"/>
                  </a:lnTo>
                  <a:lnTo>
                    <a:pt x="81364" y="274981"/>
                  </a:lnTo>
                  <a:lnTo>
                    <a:pt x="81021" y="275962"/>
                  </a:lnTo>
                  <a:lnTo>
                    <a:pt x="81364" y="277597"/>
                  </a:lnTo>
                  <a:lnTo>
                    <a:pt x="82034" y="279216"/>
                  </a:lnTo>
                  <a:lnTo>
                    <a:pt x="82034" y="281505"/>
                  </a:lnTo>
                  <a:lnTo>
                    <a:pt x="81691" y="283451"/>
                  </a:lnTo>
                  <a:lnTo>
                    <a:pt x="81691" y="285086"/>
                  </a:lnTo>
                  <a:lnTo>
                    <a:pt x="82720" y="285086"/>
                  </a:lnTo>
                  <a:lnTo>
                    <a:pt x="83063" y="284759"/>
                  </a:lnTo>
                  <a:lnTo>
                    <a:pt x="84435" y="283778"/>
                  </a:lnTo>
                  <a:lnTo>
                    <a:pt x="84435" y="283124"/>
                  </a:lnTo>
                  <a:lnTo>
                    <a:pt x="86134" y="280851"/>
                  </a:lnTo>
                  <a:lnTo>
                    <a:pt x="87849" y="280197"/>
                  </a:lnTo>
                  <a:lnTo>
                    <a:pt x="88535" y="280197"/>
                  </a:lnTo>
                  <a:lnTo>
                    <a:pt x="88535" y="280524"/>
                  </a:lnTo>
                  <a:lnTo>
                    <a:pt x="87163" y="281505"/>
                  </a:lnTo>
                  <a:lnTo>
                    <a:pt x="86477" y="282159"/>
                  </a:lnTo>
                  <a:lnTo>
                    <a:pt x="85464" y="284105"/>
                  </a:lnTo>
                  <a:lnTo>
                    <a:pt x="84435" y="285413"/>
                  </a:lnTo>
                  <a:lnTo>
                    <a:pt x="84435" y="286394"/>
                  </a:lnTo>
                  <a:lnTo>
                    <a:pt x="85121" y="286721"/>
                  </a:lnTo>
                  <a:lnTo>
                    <a:pt x="86477" y="286721"/>
                  </a:lnTo>
                  <a:lnTo>
                    <a:pt x="87163" y="287032"/>
                  </a:lnTo>
                  <a:lnTo>
                    <a:pt x="88192" y="288340"/>
                  </a:lnTo>
                  <a:lnTo>
                    <a:pt x="89564" y="288667"/>
                  </a:lnTo>
                  <a:lnTo>
                    <a:pt x="91263" y="288340"/>
                  </a:lnTo>
                  <a:lnTo>
                    <a:pt x="92292" y="287359"/>
                  </a:lnTo>
                  <a:lnTo>
                    <a:pt x="93321" y="287359"/>
                  </a:lnTo>
                  <a:lnTo>
                    <a:pt x="93664" y="288013"/>
                  </a:lnTo>
                  <a:lnTo>
                    <a:pt x="93664" y="288667"/>
                  </a:lnTo>
                  <a:lnTo>
                    <a:pt x="91606" y="289975"/>
                  </a:lnTo>
                  <a:lnTo>
                    <a:pt x="88535" y="290629"/>
                  </a:lnTo>
                  <a:lnTo>
                    <a:pt x="86477" y="290629"/>
                  </a:lnTo>
                  <a:lnTo>
                    <a:pt x="85121" y="291595"/>
                  </a:lnTo>
                  <a:lnTo>
                    <a:pt x="84435" y="292249"/>
                  </a:lnTo>
                  <a:lnTo>
                    <a:pt x="84435" y="293230"/>
                  </a:lnTo>
                  <a:lnTo>
                    <a:pt x="84778" y="293557"/>
                  </a:lnTo>
                  <a:lnTo>
                    <a:pt x="86820" y="293230"/>
                  </a:lnTo>
                  <a:lnTo>
                    <a:pt x="87849" y="293557"/>
                  </a:lnTo>
                  <a:lnTo>
                    <a:pt x="88535" y="293230"/>
                  </a:lnTo>
                  <a:lnTo>
                    <a:pt x="89907" y="292249"/>
                  </a:lnTo>
                  <a:lnTo>
                    <a:pt x="91949" y="292249"/>
                  </a:lnTo>
                  <a:lnTo>
                    <a:pt x="92292" y="292903"/>
                  </a:lnTo>
                  <a:lnTo>
                    <a:pt x="91949" y="293557"/>
                  </a:lnTo>
                  <a:lnTo>
                    <a:pt x="90577" y="293884"/>
                  </a:lnTo>
                  <a:lnTo>
                    <a:pt x="89564" y="294865"/>
                  </a:lnTo>
                  <a:lnTo>
                    <a:pt x="87163" y="294865"/>
                  </a:lnTo>
                  <a:lnTo>
                    <a:pt x="86477" y="296157"/>
                  </a:lnTo>
                  <a:lnTo>
                    <a:pt x="86134" y="297138"/>
                  </a:lnTo>
                  <a:lnTo>
                    <a:pt x="85121" y="298119"/>
                  </a:lnTo>
                  <a:lnTo>
                    <a:pt x="85121" y="298773"/>
                  </a:lnTo>
                  <a:lnTo>
                    <a:pt x="86134" y="298773"/>
                  </a:lnTo>
                  <a:lnTo>
                    <a:pt x="88535" y="296811"/>
                  </a:lnTo>
                  <a:lnTo>
                    <a:pt x="89564" y="296484"/>
                  </a:lnTo>
                  <a:lnTo>
                    <a:pt x="90577" y="296484"/>
                  </a:lnTo>
                  <a:lnTo>
                    <a:pt x="91263" y="296157"/>
                  </a:lnTo>
                  <a:lnTo>
                    <a:pt x="91949" y="296157"/>
                  </a:lnTo>
                  <a:lnTo>
                    <a:pt x="92978" y="297138"/>
                  </a:lnTo>
                  <a:lnTo>
                    <a:pt x="92978" y="298119"/>
                  </a:lnTo>
                  <a:lnTo>
                    <a:pt x="92292" y="298773"/>
                  </a:lnTo>
                  <a:lnTo>
                    <a:pt x="91263" y="298119"/>
                  </a:lnTo>
                  <a:lnTo>
                    <a:pt x="90250" y="297792"/>
                  </a:lnTo>
                  <a:lnTo>
                    <a:pt x="88192" y="298446"/>
                  </a:lnTo>
                  <a:lnTo>
                    <a:pt x="87849" y="299427"/>
                  </a:lnTo>
                  <a:lnTo>
                    <a:pt x="88192" y="300065"/>
                  </a:lnTo>
                  <a:lnTo>
                    <a:pt x="91263" y="300065"/>
                  </a:lnTo>
                  <a:lnTo>
                    <a:pt x="92292" y="299427"/>
                  </a:lnTo>
                  <a:lnTo>
                    <a:pt x="93321" y="299427"/>
                  </a:lnTo>
                  <a:lnTo>
                    <a:pt x="94693" y="301046"/>
                  </a:lnTo>
                  <a:lnTo>
                    <a:pt x="94693" y="302027"/>
                  </a:lnTo>
                  <a:lnTo>
                    <a:pt x="93664" y="302681"/>
                  </a:lnTo>
                  <a:lnTo>
                    <a:pt x="90250" y="301373"/>
                  </a:lnTo>
                  <a:lnTo>
                    <a:pt x="88535" y="300392"/>
                  </a:lnTo>
                  <a:lnTo>
                    <a:pt x="88192" y="301373"/>
                  </a:lnTo>
                  <a:lnTo>
                    <a:pt x="88535" y="302681"/>
                  </a:lnTo>
                  <a:lnTo>
                    <a:pt x="90250" y="303662"/>
                  </a:lnTo>
                  <a:lnTo>
                    <a:pt x="91949" y="305935"/>
                  </a:lnTo>
                  <a:lnTo>
                    <a:pt x="92978" y="307570"/>
                  </a:lnTo>
                  <a:lnTo>
                    <a:pt x="91949" y="307570"/>
                  </a:lnTo>
                  <a:lnTo>
                    <a:pt x="90577" y="305935"/>
                  </a:lnTo>
                  <a:lnTo>
                    <a:pt x="90250" y="305935"/>
                  </a:lnTo>
                  <a:lnTo>
                    <a:pt x="89907" y="306589"/>
                  </a:lnTo>
                  <a:lnTo>
                    <a:pt x="90250" y="307897"/>
                  </a:lnTo>
                  <a:lnTo>
                    <a:pt x="92292" y="309517"/>
                  </a:lnTo>
                  <a:lnTo>
                    <a:pt x="94693" y="311152"/>
                  </a:lnTo>
                  <a:lnTo>
                    <a:pt x="94693" y="311806"/>
                  </a:lnTo>
                  <a:lnTo>
                    <a:pt x="93664" y="311806"/>
                  </a:lnTo>
                  <a:lnTo>
                    <a:pt x="93664" y="312771"/>
                  </a:lnTo>
                  <a:lnTo>
                    <a:pt x="92978" y="312771"/>
                  </a:lnTo>
                  <a:lnTo>
                    <a:pt x="91263" y="311152"/>
                  </a:lnTo>
                  <a:lnTo>
                    <a:pt x="90577" y="311152"/>
                  </a:lnTo>
                  <a:lnTo>
                    <a:pt x="90577" y="311806"/>
                  </a:lnTo>
                  <a:lnTo>
                    <a:pt x="92292" y="314079"/>
                  </a:lnTo>
                  <a:lnTo>
                    <a:pt x="93321" y="314733"/>
                  </a:lnTo>
                  <a:lnTo>
                    <a:pt x="94007" y="314733"/>
                  </a:lnTo>
                  <a:lnTo>
                    <a:pt x="95020" y="314406"/>
                  </a:lnTo>
                  <a:lnTo>
                    <a:pt x="95363" y="314733"/>
                  </a:lnTo>
                  <a:lnTo>
                    <a:pt x="94693" y="316041"/>
                  </a:lnTo>
                  <a:lnTo>
                    <a:pt x="93664" y="316368"/>
                  </a:lnTo>
                  <a:lnTo>
                    <a:pt x="91949" y="315714"/>
                  </a:lnTo>
                  <a:lnTo>
                    <a:pt x="90577" y="314406"/>
                  </a:lnTo>
                  <a:lnTo>
                    <a:pt x="88878" y="313098"/>
                  </a:lnTo>
                  <a:lnTo>
                    <a:pt x="87849" y="311479"/>
                  </a:lnTo>
                  <a:lnTo>
                    <a:pt x="86477" y="308224"/>
                  </a:lnTo>
                  <a:lnTo>
                    <a:pt x="85464" y="306916"/>
                  </a:lnTo>
                  <a:lnTo>
                    <a:pt x="84435" y="306589"/>
                  </a:lnTo>
                  <a:lnTo>
                    <a:pt x="83063" y="305935"/>
                  </a:lnTo>
                  <a:lnTo>
                    <a:pt x="81364" y="305281"/>
                  </a:lnTo>
                  <a:lnTo>
                    <a:pt x="79649" y="305281"/>
                  </a:lnTo>
                  <a:lnTo>
                    <a:pt x="78620" y="304954"/>
                  </a:lnTo>
                  <a:lnTo>
                    <a:pt x="77591" y="304954"/>
                  </a:lnTo>
                  <a:lnTo>
                    <a:pt x="75892" y="304627"/>
                  </a:lnTo>
                  <a:lnTo>
                    <a:pt x="74177" y="303008"/>
                  </a:lnTo>
                  <a:lnTo>
                    <a:pt x="72462" y="303008"/>
                  </a:lnTo>
                  <a:lnTo>
                    <a:pt x="71106" y="302681"/>
                  </a:lnTo>
                  <a:lnTo>
                    <a:pt x="70077" y="303008"/>
                  </a:lnTo>
                  <a:lnTo>
                    <a:pt x="68362" y="303008"/>
                  </a:lnTo>
                  <a:lnTo>
                    <a:pt x="66320" y="304627"/>
                  </a:lnTo>
                  <a:lnTo>
                    <a:pt x="66320" y="305281"/>
                  </a:lnTo>
                  <a:lnTo>
                    <a:pt x="67349" y="306262"/>
                  </a:lnTo>
                  <a:lnTo>
                    <a:pt x="68362" y="307570"/>
                  </a:lnTo>
                  <a:lnTo>
                    <a:pt x="69391" y="309517"/>
                  </a:lnTo>
                  <a:lnTo>
                    <a:pt x="69391" y="310825"/>
                  </a:lnTo>
                  <a:lnTo>
                    <a:pt x="71106" y="312460"/>
                  </a:lnTo>
                  <a:lnTo>
                    <a:pt x="73491" y="313098"/>
                  </a:lnTo>
                  <a:lnTo>
                    <a:pt x="76921" y="314406"/>
                  </a:lnTo>
                  <a:lnTo>
                    <a:pt x="79306" y="315714"/>
                  </a:lnTo>
                  <a:lnTo>
                    <a:pt x="79992" y="317333"/>
                  </a:lnTo>
                  <a:lnTo>
                    <a:pt x="79992" y="317987"/>
                  </a:lnTo>
                  <a:lnTo>
                    <a:pt x="81364" y="318314"/>
                  </a:lnTo>
                  <a:lnTo>
                    <a:pt x="82720" y="318314"/>
                  </a:lnTo>
                  <a:lnTo>
                    <a:pt x="83749" y="319622"/>
                  </a:lnTo>
                  <a:lnTo>
                    <a:pt x="85121" y="319949"/>
                  </a:lnTo>
                  <a:lnTo>
                    <a:pt x="86134" y="319622"/>
                  </a:lnTo>
                  <a:lnTo>
                    <a:pt x="86820" y="320603"/>
                  </a:lnTo>
                  <a:lnTo>
                    <a:pt x="88192" y="320603"/>
                  </a:lnTo>
                  <a:lnTo>
                    <a:pt x="88878" y="319949"/>
                  </a:lnTo>
                  <a:lnTo>
                    <a:pt x="89907" y="321242"/>
                  </a:lnTo>
                  <a:lnTo>
                    <a:pt x="91606" y="321242"/>
                  </a:lnTo>
                  <a:lnTo>
                    <a:pt x="92978" y="319949"/>
                  </a:lnTo>
                  <a:lnTo>
                    <a:pt x="94693" y="319949"/>
                  </a:lnTo>
                  <a:lnTo>
                    <a:pt x="95363" y="320603"/>
                  </a:lnTo>
                  <a:lnTo>
                    <a:pt x="95363" y="321569"/>
                  </a:lnTo>
                  <a:lnTo>
                    <a:pt x="94007" y="321569"/>
                  </a:lnTo>
                  <a:lnTo>
                    <a:pt x="92978" y="322223"/>
                  </a:lnTo>
                  <a:lnTo>
                    <a:pt x="92978" y="322876"/>
                  </a:lnTo>
                  <a:lnTo>
                    <a:pt x="94007" y="322876"/>
                  </a:lnTo>
                  <a:lnTo>
                    <a:pt x="95020" y="324184"/>
                  </a:lnTo>
                  <a:lnTo>
                    <a:pt x="93664" y="324838"/>
                  </a:lnTo>
                  <a:lnTo>
                    <a:pt x="93664" y="325477"/>
                  </a:lnTo>
                  <a:lnTo>
                    <a:pt x="92292" y="325804"/>
                  </a:lnTo>
                  <a:lnTo>
                    <a:pt x="91606" y="326458"/>
                  </a:lnTo>
                  <a:lnTo>
                    <a:pt x="89907" y="327439"/>
                  </a:lnTo>
                  <a:lnTo>
                    <a:pt x="89564" y="328093"/>
                  </a:lnTo>
                  <a:lnTo>
                    <a:pt x="89907" y="328747"/>
                  </a:lnTo>
                  <a:lnTo>
                    <a:pt x="91606" y="328747"/>
                  </a:lnTo>
                  <a:lnTo>
                    <a:pt x="92978" y="329074"/>
                  </a:lnTo>
                  <a:lnTo>
                    <a:pt x="93321" y="329712"/>
                  </a:lnTo>
                  <a:lnTo>
                    <a:pt x="91949" y="329712"/>
                  </a:lnTo>
                  <a:lnTo>
                    <a:pt x="91263" y="330366"/>
                  </a:lnTo>
                  <a:lnTo>
                    <a:pt x="90577" y="329712"/>
                  </a:lnTo>
                  <a:lnTo>
                    <a:pt x="89907" y="330693"/>
                  </a:lnTo>
                  <a:lnTo>
                    <a:pt x="88535" y="332655"/>
                  </a:lnTo>
                  <a:lnTo>
                    <a:pt x="87849" y="332655"/>
                  </a:lnTo>
                  <a:lnTo>
                    <a:pt x="86820" y="333636"/>
                  </a:lnTo>
                  <a:lnTo>
                    <a:pt x="86820" y="334274"/>
                  </a:lnTo>
                  <a:lnTo>
                    <a:pt x="88192" y="334601"/>
                  </a:lnTo>
                  <a:lnTo>
                    <a:pt x="88878" y="334601"/>
                  </a:lnTo>
                  <a:lnTo>
                    <a:pt x="89907" y="334274"/>
                  </a:lnTo>
                  <a:lnTo>
                    <a:pt x="90250" y="334601"/>
                  </a:lnTo>
                  <a:lnTo>
                    <a:pt x="90577" y="335582"/>
                  </a:lnTo>
                  <a:lnTo>
                    <a:pt x="91606" y="335582"/>
                  </a:lnTo>
                  <a:lnTo>
                    <a:pt x="92292" y="335909"/>
                  </a:lnTo>
                  <a:lnTo>
                    <a:pt x="92292" y="336890"/>
                  </a:lnTo>
                  <a:lnTo>
                    <a:pt x="90577" y="337217"/>
                  </a:lnTo>
                  <a:lnTo>
                    <a:pt x="89564" y="337544"/>
                  </a:lnTo>
                  <a:lnTo>
                    <a:pt x="89564" y="337871"/>
                  </a:lnTo>
                  <a:lnTo>
                    <a:pt x="91606" y="337871"/>
                  </a:lnTo>
                  <a:lnTo>
                    <a:pt x="92292" y="338837"/>
                  </a:lnTo>
                  <a:lnTo>
                    <a:pt x="92292" y="339491"/>
                  </a:lnTo>
                  <a:lnTo>
                    <a:pt x="91606" y="339491"/>
                  </a:lnTo>
                  <a:lnTo>
                    <a:pt x="90577" y="339164"/>
                  </a:lnTo>
                  <a:lnTo>
                    <a:pt x="90250" y="339491"/>
                  </a:lnTo>
                  <a:lnTo>
                    <a:pt x="89564" y="339491"/>
                  </a:lnTo>
                  <a:lnTo>
                    <a:pt x="88535" y="338837"/>
                  </a:lnTo>
                  <a:lnTo>
                    <a:pt x="87163" y="338837"/>
                  </a:lnTo>
                  <a:lnTo>
                    <a:pt x="85464" y="338510"/>
                  </a:lnTo>
                  <a:lnTo>
                    <a:pt x="85464" y="337544"/>
                  </a:lnTo>
                  <a:lnTo>
                    <a:pt x="86134" y="337217"/>
                  </a:lnTo>
                  <a:lnTo>
                    <a:pt x="85121" y="335582"/>
                  </a:lnTo>
                  <a:lnTo>
                    <a:pt x="84778" y="335255"/>
                  </a:lnTo>
                  <a:lnTo>
                    <a:pt x="83749" y="335582"/>
                  </a:lnTo>
                  <a:lnTo>
                    <a:pt x="83749" y="337217"/>
                  </a:lnTo>
                  <a:lnTo>
                    <a:pt x="82720" y="340472"/>
                  </a:lnTo>
                  <a:lnTo>
                    <a:pt x="81691" y="341779"/>
                  </a:lnTo>
                  <a:lnTo>
                    <a:pt x="82034" y="342433"/>
                  </a:lnTo>
                  <a:lnTo>
                    <a:pt x="83063" y="342433"/>
                  </a:lnTo>
                  <a:lnTo>
                    <a:pt x="84435" y="341779"/>
                  </a:lnTo>
                  <a:lnTo>
                    <a:pt x="84778" y="341779"/>
                  </a:lnTo>
                  <a:lnTo>
                    <a:pt x="84435" y="342433"/>
                  </a:lnTo>
                  <a:lnTo>
                    <a:pt x="83063" y="343399"/>
                  </a:lnTo>
                  <a:lnTo>
                    <a:pt x="82034" y="344053"/>
                  </a:lnTo>
                  <a:lnTo>
                    <a:pt x="81364" y="344380"/>
                  </a:lnTo>
                  <a:lnTo>
                    <a:pt x="81364" y="345361"/>
                  </a:lnTo>
                  <a:lnTo>
                    <a:pt x="79306" y="345034"/>
                  </a:lnTo>
                  <a:lnTo>
                    <a:pt x="77591" y="345034"/>
                  </a:lnTo>
                  <a:lnTo>
                    <a:pt x="75892" y="345361"/>
                  </a:lnTo>
                  <a:lnTo>
                    <a:pt x="75206" y="345034"/>
                  </a:lnTo>
                  <a:lnTo>
                    <a:pt x="73148" y="345034"/>
                  </a:lnTo>
                  <a:lnTo>
                    <a:pt x="71792" y="345361"/>
                  </a:lnTo>
                  <a:lnTo>
                    <a:pt x="69391" y="346669"/>
                  </a:lnTo>
                  <a:lnTo>
                    <a:pt x="67349" y="346980"/>
                  </a:lnTo>
                  <a:lnTo>
                    <a:pt x="67692" y="347307"/>
                  </a:lnTo>
                  <a:lnTo>
                    <a:pt x="69391" y="346980"/>
                  </a:lnTo>
                  <a:lnTo>
                    <a:pt x="70077" y="346980"/>
                  </a:lnTo>
                  <a:lnTo>
                    <a:pt x="69391" y="347634"/>
                  </a:lnTo>
                  <a:lnTo>
                    <a:pt x="68362" y="348288"/>
                  </a:lnTo>
                  <a:lnTo>
                    <a:pt x="69048" y="348942"/>
                  </a:lnTo>
                  <a:lnTo>
                    <a:pt x="70077" y="349269"/>
                  </a:lnTo>
                  <a:lnTo>
                    <a:pt x="71106" y="350577"/>
                  </a:lnTo>
                  <a:lnTo>
                    <a:pt x="72805" y="350250"/>
                  </a:lnTo>
                  <a:lnTo>
                    <a:pt x="74177" y="350577"/>
                  </a:lnTo>
                  <a:lnTo>
                    <a:pt x="74863" y="350250"/>
                  </a:lnTo>
                  <a:lnTo>
                    <a:pt x="76921" y="350250"/>
                  </a:lnTo>
                  <a:lnTo>
                    <a:pt x="77591" y="349923"/>
                  </a:lnTo>
                  <a:lnTo>
                    <a:pt x="76235" y="348942"/>
                  </a:lnTo>
                  <a:lnTo>
                    <a:pt x="75892" y="348615"/>
                  </a:lnTo>
                  <a:lnTo>
                    <a:pt x="76578" y="347634"/>
                  </a:lnTo>
                  <a:lnTo>
                    <a:pt x="79306" y="347634"/>
                  </a:lnTo>
                  <a:lnTo>
                    <a:pt x="80335" y="347307"/>
                  </a:lnTo>
                  <a:lnTo>
                    <a:pt x="81691" y="347307"/>
                  </a:lnTo>
                  <a:lnTo>
                    <a:pt x="81691" y="347634"/>
                  </a:lnTo>
                  <a:lnTo>
                    <a:pt x="81021" y="348288"/>
                  </a:lnTo>
                  <a:lnTo>
                    <a:pt x="80335" y="349269"/>
                  </a:lnTo>
                  <a:lnTo>
                    <a:pt x="80335" y="350577"/>
                  </a:lnTo>
                  <a:lnTo>
                    <a:pt x="78277" y="351542"/>
                  </a:lnTo>
                  <a:lnTo>
                    <a:pt x="78277" y="352196"/>
                  </a:lnTo>
                  <a:lnTo>
                    <a:pt x="78620" y="353177"/>
                  </a:lnTo>
                  <a:lnTo>
                    <a:pt x="82720" y="355778"/>
                  </a:lnTo>
                  <a:lnTo>
                    <a:pt x="84435" y="357086"/>
                  </a:lnTo>
                  <a:lnTo>
                    <a:pt x="84435" y="357413"/>
                  </a:lnTo>
                  <a:lnTo>
                    <a:pt x="83063" y="357413"/>
                  </a:lnTo>
                  <a:lnTo>
                    <a:pt x="82720" y="357086"/>
                  </a:lnTo>
                  <a:lnTo>
                    <a:pt x="81021" y="356432"/>
                  </a:lnTo>
                  <a:lnTo>
                    <a:pt x="78620" y="355139"/>
                  </a:lnTo>
                  <a:lnTo>
                    <a:pt x="77934" y="354158"/>
                  </a:lnTo>
                  <a:lnTo>
                    <a:pt x="76235" y="354158"/>
                  </a:lnTo>
                  <a:lnTo>
                    <a:pt x="75206" y="354812"/>
                  </a:lnTo>
                  <a:lnTo>
                    <a:pt x="74177" y="355139"/>
                  </a:lnTo>
                  <a:lnTo>
                    <a:pt x="70763" y="353177"/>
                  </a:lnTo>
                  <a:lnTo>
                    <a:pt x="70077" y="351869"/>
                  </a:lnTo>
                  <a:lnTo>
                    <a:pt x="69391" y="350577"/>
                  </a:lnTo>
                  <a:lnTo>
                    <a:pt x="69048" y="350577"/>
                  </a:lnTo>
                  <a:lnTo>
                    <a:pt x="69391" y="352196"/>
                  </a:lnTo>
                  <a:lnTo>
                    <a:pt x="69734" y="353504"/>
                  </a:lnTo>
                  <a:lnTo>
                    <a:pt x="69391" y="353831"/>
                  </a:lnTo>
                  <a:lnTo>
                    <a:pt x="67692" y="352196"/>
                  </a:lnTo>
                  <a:lnTo>
                    <a:pt x="65977" y="350250"/>
                  </a:lnTo>
                  <a:lnTo>
                    <a:pt x="63918" y="349269"/>
                  </a:lnTo>
                  <a:lnTo>
                    <a:pt x="62906" y="349923"/>
                  </a:lnTo>
                  <a:lnTo>
                    <a:pt x="63249" y="350577"/>
                  </a:lnTo>
                  <a:lnTo>
                    <a:pt x="64605" y="350904"/>
                  </a:lnTo>
                  <a:lnTo>
                    <a:pt x="64948" y="352196"/>
                  </a:lnTo>
                  <a:lnTo>
                    <a:pt x="67349" y="354158"/>
                  </a:lnTo>
                  <a:lnTo>
                    <a:pt x="68019" y="355139"/>
                  </a:lnTo>
                  <a:lnTo>
                    <a:pt x="69048" y="355139"/>
                  </a:lnTo>
                  <a:lnTo>
                    <a:pt x="70077" y="355451"/>
                  </a:lnTo>
                  <a:lnTo>
                    <a:pt x="70763" y="356432"/>
                  </a:lnTo>
                  <a:lnTo>
                    <a:pt x="68019" y="356432"/>
                  </a:lnTo>
                  <a:lnTo>
                    <a:pt x="66320" y="355451"/>
                  </a:lnTo>
                  <a:lnTo>
                    <a:pt x="64948" y="354812"/>
                  </a:lnTo>
                  <a:lnTo>
                    <a:pt x="64262" y="354812"/>
                  </a:lnTo>
                  <a:lnTo>
                    <a:pt x="63918" y="355778"/>
                  </a:lnTo>
                  <a:lnTo>
                    <a:pt x="63918" y="356759"/>
                  </a:lnTo>
                  <a:lnTo>
                    <a:pt x="62906" y="357413"/>
                  </a:lnTo>
                  <a:lnTo>
                    <a:pt x="62563" y="357413"/>
                  </a:lnTo>
                  <a:lnTo>
                    <a:pt x="62563" y="358394"/>
                  </a:lnTo>
                  <a:lnTo>
                    <a:pt x="61534" y="359048"/>
                  </a:lnTo>
                  <a:lnTo>
                    <a:pt x="60848" y="359686"/>
                  </a:lnTo>
                  <a:lnTo>
                    <a:pt x="58806" y="361975"/>
                  </a:lnTo>
                  <a:lnTo>
                    <a:pt x="58806" y="362956"/>
                  </a:lnTo>
                  <a:lnTo>
                    <a:pt x="59247" y="363174"/>
                  </a:lnTo>
                  <a:lnTo>
                    <a:pt x="58120" y="363610"/>
                  </a:lnTo>
                  <a:lnTo>
                    <a:pt x="57091" y="364575"/>
                  </a:lnTo>
                  <a:lnTo>
                    <a:pt x="55375" y="365229"/>
                  </a:lnTo>
                  <a:lnTo>
                    <a:pt x="54363" y="366864"/>
                  </a:lnTo>
                  <a:lnTo>
                    <a:pt x="54363" y="368156"/>
                  </a:lnTo>
                  <a:lnTo>
                    <a:pt x="54689" y="368482"/>
                  </a:lnTo>
                  <a:lnTo>
                    <a:pt x="56061" y="367845"/>
                  </a:lnTo>
                  <a:lnTo>
                    <a:pt x="57777" y="367191"/>
                  </a:lnTo>
                  <a:lnTo>
                    <a:pt x="58806" y="367845"/>
                  </a:lnTo>
                  <a:lnTo>
                    <a:pt x="59132" y="368156"/>
                  </a:lnTo>
                  <a:lnTo>
                    <a:pt x="60848" y="368156"/>
                  </a:lnTo>
                  <a:lnTo>
                    <a:pt x="63918" y="367191"/>
                  </a:lnTo>
                  <a:lnTo>
                    <a:pt x="66320" y="367191"/>
                  </a:lnTo>
                  <a:lnTo>
                    <a:pt x="68362" y="368156"/>
                  </a:lnTo>
                  <a:lnTo>
                    <a:pt x="68362" y="368810"/>
                  </a:lnTo>
                  <a:lnTo>
                    <a:pt x="67692" y="369464"/>
                  </a:lnTo>
                  <a:lnTo>
                    <a:pt x="65634" y="368810"/>
                  </a:lnTo>
                  <a:lnTo>
                    <a:pt x="64262" y="369464"/>
                  </a:lnTo>
                  <a:lnTo>
                    <a:pt x="58120" y="368810"/>
                  </a:lnTo>
                  <a:lnTo>
                    <a:pt x="56404" y="368810"/>
                  </a:lnTo>
                  <a:lnTo>
                    <a:pt x="56061" y="369464"/>
                  </a:lnTo>
                  <a:lnTo>
                    <a:pt x="53677" y="369464"/>
                  </a:lnTo>
                  <a:lnTo>
                    <a:pt x="53677" y="370118"/>
                  </a:lnTo>
                  <a:lnTo>
                    <a:pt x="54020" y="370445"/>
                  </a:lnTo>
                  <a:lnTo>
                    <a:pt x="55718" y="370445"/>
                  </a:lnTo>
                  <a:lnTo>
                    <a:pt x="56061" y="371099"/>
                  </a:lnTo>
                  <a:lnTo>
                    <a:pt x="55375" y="371426"/>
                  </a:lnTo>
                  <a:lnTo>
                    <a:pt x="54020" y="371099"/>
                  </a:lnTo>
                  <a:lnTo>
                    <a:pt x="52304" y="371099"/>
                  </a:lnTo>
                  <a:lnTo>
                    <a:pt x="52304" y="371426"/>
                  </a:lnTo>
                  <a:lnTo>
                    <a:pt x="52990" y="372080"/>
                  </a:lnTo>
                  <a:lnTo>
                    <a:pt x="54689" y="372080"/>
                  </a:lnTo>
                  <a:lnTo>
                    <a:pt x="59132" y="373373"/>
                  </a:lnTo>
                  <a:lnTo>
                    <a:pt x="60505" y="373373"/>
                  </a:lnTo>
                  <a:lnTo>
                    <a:pt x="61191" y="373046"/>
                  </a:lnTo>
                  <a:lnTo>
                    <a:pt x="62563" y="373046"/>
                  </a:lnTo>
                  <a:lnTo>
                    <a:pt x="62906" y="373373"/>
                  </a:lnTo>
                  <a:lnTo>
                    <a:pt x="62906" y="374681"/>
                  </a:lnTo>
                  <a:lnTo>
                    <a:pt x="63249" y="375989"/>
                  </a:lnTo>
                  <a:lnTo>
                    <a:pt x="62563" y="376316"/>
                  </a:lnTo>
                  <a:lnTo>
                    <a:pt x="61191" y="375989"/>
                  </a:lnTo>
                  <a:lnTo>
                    <a:pt x="60848" y="376316"/>
                  </a:lnTo>
                  <a:lnTo>
                    <a:pt x="60505" y="375989"/>
                  </a:lnTo>
                  <a:lnTo>
                    <a:pt x="58806" y="376316"/>
                  </a:lnTo>
                  <a:lnTo>
                    <a:pt x="58806" y="376954"/>
                  </a:lnTo>
                  <a:lnTo>
                    <a:pt x="59132" y="377608"/>
                  </a:lnTo>
                  <a:lnTo>
                    <a:pt x="59818" y="377608"/>
                  </a:lnTo>
                  <a:lnTo>
                    <a:pt x="61191" y="377935"/>
                  </a:lnTo>
                  <a:lnTo>
                    <a:pt x="61534" y="378262"/>
                  </a:lnTo>
                  <a:lnTo>
                    <a:pt x="59818" y="379243"/>
                  </a:lnTo>
                  <a:lnTo>
                    <a:pt x="58806" y="379243"/>
                  </a:lnTo>
                  <a:lnTo>
                    <a:pt x="57091" y="378262"/>
                  </a:lnTo>
                  <a:lnTo>
                    <a:pt x="55375" y="378916"/>
                  </a:lnTo>
                  <a:lnTo>
                    <a:pt x="55375" y="379570"/>
                  </a:lnTo>
                  <a:lnTo>
                    <a:pt x="55718" y="380862"/>
                  </a:lnTo>
                  <a:lnTo>
                    <a:pt x="56404" y="381189"/>
                  </a:lnTo>
                  <a:lnTo>
                    <a:pt x="57434" y="380862"/>
                  </a:lnTo>
                  <a:lnTo>
                    <a:pt x="59132" y="380862"/>
                  </a:lnTo>
                  <a:lnTo>
                    <a:pt x="60505" y="381516"/>
                  </a:lnTo>
                  <a:lnTo>
                    <a:pt x="60848" y="382497"/>
                  </a:lnTo>
                  <a:lnTo>
                    <a:pt x="57091" y="382497"/>
                  </a:lnTo>
                  <a:lnTo>
                    <a:pt x="56061" y="382824"/>
                  </a:lnTo>
                  <a:lnTo>
                    <a:pt x="54689" y="382170"/>
                  </a:lnTo>
                  <a:lnTo>
                    <a:pt x="54020" y="382170"/>
                  </a:lnTo>
                  <a:lnTo>
                    <a:pt x="52990" y="383151"/>
                  </a:lnTo>
                  <a:lnTo>
                    <a:pt x="52990" y="386405"/>
                  </a:lnTo>
                  <a:lnTo>
                    <a:pt x="52647" y="387386"/>
                  </a:lnTo>
                  <a:lnTo>
                    <a:pt x="52990" y="388040"/>
                  </a:lnTo>
                  <a:lnTo>
                    <a:pt x="54363" y="388040"/>
                  </a:lnTo>
                  <a:lnTo>
                    <a:pt x="58120" y="386405"/>
                  </a:lnTo>
                  <a:lnTo>
                    <a:pt x="59132" y="385751"/>
                  </a:lnTo>
                  <a:lnTo>
                    <a:pt x="62220" y="384786"/>
                  </a:lnTo>
                  <a:lnTo>
                    <a:pt x="63918" y="384132"/>
                  </a:lnTo>
                  <a:lnTo>
                    <a:pt x="64948" y="382170"/>
                  </a:lnTo>
                  <a:lnTo>
                    <a:pt x="67349" y="379897"/>
                  </a:lnTo>
                  <a:lnTo>
                    <a:pt x="71792" y="377935"/>
                  </a:lnTo>
                  <a:lnTo>
                    <a:pt x="74177" y="377281"/>
                  </a:lnTo>
                  <a:lnTo>
                    <a:pt x="75206" y="377608"/>
                  </a:lnTo>
                  <a:lnTo>
                    <a:pt x="75206" y="378262"/>
                  </a:lnTo>
                  <a:lnTo>
                    <a:pt x="74520" y="378916"/>
                  </a:lnTo>
                  <a:lnTo>
                    <a:pt x="73148" y="378916"/>
                  </a:lnTo>
                  <a:lnTo>
                    <a:pt x="70763" y="379570"/>
                  </a:lnTo>
                  <a:lnTo>
                    <a:pt x="67692" y="380862"/>
                  </a:lnTo>
                  <a:lnTo>
                    <a:pt x="64605" y="384132"/>
                  </a:lnTo>
                  <a:lnTo>
                    <a:pt x="63249" y="385751"/>
                  </a:lnTo>
                  <a:lnTo>
                    <a:pt x="60848" y="386078"/>
                  </a:lnTo>
                  <a:lnTo>
                    <a:pt x="59475" y="386405"/>
                  </a:lnTo>
                  <a:lnTo>
                    <a:pt x="57091" y="388040"/>
                  </a:lnTo>
                  <a:lnTo>
                    <a:pt x="54363" y="389021"/>
                  </a:lnTo>
                  <a:lnTo>
                    <a:pt x="52990" y="389348"/>
                  </a:lnTo>
                  <a:lnTo>
                    <a:pt x="52647" y="390314"/>
                  </a:lnTo>
                  <a:lnTo>
                    <a:pt x="54020" y="390314"/>
                  </a:lnTo>
                  <a:lnTo>
                    <a:pt x="54689" y="389660"/>
                  </a:lnTo>
                  <a:lnTo>
                    <a:pt x="55718" y="390314"/>
                  </a:lnTo>
                  <a:lnTo>
                    <a:pt x="55718" y="390968"/>
                  </a:lnTo>
                  <a:lnTo>
                    <a:pt x="57434" y="390314"/>
                  </a:lnTo>
                  <a:lnTo>
                    <a:pt x="58120" y="389348"/>
                  </a:lnTo>
                  <a:lnTo>
                    <a:pt x="59132" y="389348"/>
                  </a:lnTo>
                  <a:lnTo>
                    <a:pt x="60505" y="390641"/>
                  </a:lnTo>
                  <a:lnTo>
                    <a:pt x="61191" y="390641"/>
                  </a:lnTo>
                  <a:lnTo>
                    <a:pt x="62563" y="389660"/>
                  </a:lnTo>
                  <a:lnTo>
                    <a:pt x="64262" y="388694"/>
                  </a:lnTo>
                  <a:lnTo>
                    <a:pt x="65634" y="388694"/>
                  </a:lnTo>
                  <a:lnTo>
                    <a:pt x="65977" y="389021"/>
                  </a:lnTo>
                  <a:lnTo>
                    <a:pt x="65634" y="389660"/>
                  </a:lnTo>
                  <a:lnTo>
                    <a:pt x="64262" y="389660"/>
                  </a:lnTo>
                  <a:lnTo>
                    <a:pt x="62906" y="390968"/>
                  </a:lnTo>
                  <a:lnTo>
                    <a:pt x="61534" y="391295"/>
                  </a:lnTo>
                  <a:lnTo>
                    <a:pt x="59818" y="391295"/>
                  </a:lnTo>
                  <a:lnTo>
                    <a:pt x="59132" y="390641"/>
                  </a:lnTo>
                  <a:lnTo>
                    <a:pt x="58120" y="390968"/>
                  </a:lnTo>
                  <a:lnTo>
                    <a:pt x="57434" y="391949"/>
                  </a:lnTo>
                  <a:lnTo>
                    <a:pt x="55375" y="392603"/>
                  </a:lnTo>
                  <a:lnTo>
                    <a:pt x="54689" y="392930"/>
                  </a:lnTo>
                  <a:lnTo>
                    <a:pt x="56061" y="393895"/>
                  </a:lnTo>
                  <a:lnTo>
                    <a:pt x="57091" y="393895"/>
                  </a:lnTo>
                  <a:lnTo>
                    <a:pt x="58806" y="394549"/>
                  </a:lnTo>
                  <a:lnTo>
                    <a:pt x="57434" y="395857"/>
                  </a:lnTo>
                  <a:lnTo>
                    <a:pt x="57434" y="396838"/>
                  </a:lnTo>
                  <a:lnTo>
                    <a:pt x="58806" y="397165"/>
                  </a:lnTo>
                  <a:lnTo>
                    <a:pt x="58120" y="397819"/>
                  </a:lnTo>
                  <a:lnTo>
                    <a:pt x="58806" y="398784"/>
                  </a:lnTo>
                  <a:lnTo>
                    <a:pt x="57777" y="398784"/>
                  </a:lnTo>
                  <a:lnTo>
                    <a:pt x="56404" y="400092"/>
                  </a:lnTo>
                  <a:lnTo>
                    <a:pt x="57091" y="401073"/>
                  </a:lnTo>
                  <a:lnTo>
                    <a:pt x="57777" y="401073"/>
                  </a:lnTo>
                  <a:lnTo>
                    <a:pt x="58806" y="400419"/>
                  </a:lnTo>
                  <a:lnTo>
                    <a:pt x="59132" y="400419"/>
                  </a:lnTo>
                  <a:lnTo>
                    <a:pt x="59475" y="402054"/>
                  </a:lnTo>
                  <a:lnTo>
                    <a:pt x="59475" y="403346"/>
                  </a:lnTo>
                  <a:lnTo>
                    <a:pt x="58120" y="404000"/>
                  </a:lnTo>
                  <a:lnTo>
                    <a:pt x="58120" y="406601"/>
                  </a:lnTo>
                  <a:lnTo>
                    <a:pt x="59132" y="407582"/>
                  </a:lnTo>
                  <a:lnTo>
                    <a:pt x="60505" y="407582"/>
                  </a:lnTo>
                  <a:lnTo>
                    <a:pt x="61534" y="406928"/>
                  </a:lnTo>
                  <a:lnTo>
                    <a:pt x="62220" y="405635"/>
                  </a:lnTo>
                  <a:lnTo>
                    <a:pt x="62906" y="405962"/>
                  </a:lnTo>
                  <a:lnTo>
                    <a:pt x="63918" y="405308"/>
                  </a:lnTo>
                  <a:lnTo>
                    <a:pt x="64605" y="405308"/>
                  </a:lnTo>
                  <a:lnTo>
                    <a:pt x="65634" y="405962"/>
                  </a:lnTo>
                  <a:lnTo>
                    <a:pt x="64948" y="406601"/>
                  </a:lnTo>
                  <a:lnTo>
                    <a:pt x="63249" y="407582"/>
                  </a:lnTo>
                  <a:lnTo>
                    <a:pt x="62220" y="407582"/>
                  </a:lnTo>
                  <a:lnTo>
                    <a:pt x="59475" y="408563"/>
                  </a:lnTo>
                  <a:lnTo>
                    <a:pt x="58120" y="409217"/>
                  </a:lnTo>
                  <a:lnTo>
                    <a:pt x="58120" y="410525"/>
                  </a:lnTo>
                  <a:lnTo>
                    <a:pt x="57777" y="411817"/>
                  </a:lnTo>
                  <a:lnTo>
                    <a:pt x="59132" y="412471"/>
                  </a:lnTo>
                  <a:lnTo>
                    <a:pt x="58120" y="413452"/>
                  </a:lnTo>
                  <a:lnTo>
                    <a:pt x="57777" y="415071"/>
                  </a:lnTo>
                  <a:lnTo>
                    <a:pt x="58120" y="417033"/>
                  </a:lnTo>
                  <a:lnTo>
                    <a:pt x="59132" y="417033"/>
                  </a:lnTo>
                  <a:lnTo>
                    <a:pt x="60505" y="414760"/>
                  </a:lnTo>
                  <a:lnTo>
                    <a:pt x="61191" y="414106"/>
                  </a:lnTo>
                  <a:lnTo>
                    <a:pt x="63249" y="412144"/>
                  </a:lnTo>
                  <a:lnTo>
                    <a:pt x="64262" y="412144"/>
                  </a:lnTo>
                  <a:lnTo>
                    <a:pt x="64948" y="410836"/>
                  </a:lnTo>
                  <a:lnTo>
                    <a:pt x="66320" y="410525"/>
                  </a:lnTo>
                  <a:lnTo>
                    <a:pt x="66320" y="410836"/>
                  </a:lnTo>
                  <a:lnTo>
                    <a:pt x="65634" y="411817"/>
                  </a:lnTo>
                  <a:lnTo>
                    <a:pt x="65634" y="412471"/>
                  </a:lnTo>
                  <a:lnTo>
                    <a:pt x="65977" y="413125"/>
                  </a:lnTo>
                  <a:lnTo>
                    <a:pt x="67349" y="412471"/>
                  </a:lnTo>
                  <a:lnTo>
                    <a:pt x="69391" y="410525"/>
                  </a:lnTo>
                  <a:lnTo>
                    <a:pt x="69734" y="409871"/>
                  </a:lnTo>
                  <a:lnTo>
                    <a:pt x="70763" y="410836"/>
                  </a:lnTo>
                  <a:lnTo>
                    <a:pt x="71449" y="410836"/>
                  </a:lnTo>
                  <a:lnTo>
                    <a:pt x="72462" y="410198"/>
                  </a:lnTo>
                  <a:lnTo>
                    <a:pt x="73491" y="410198"/>
                  </a:lnTo>
                  <a:lnTo>
                    <a:pt x="73491" y="410525"/>
                  </a:lnTo>
                  <a:lnTo>
                    <a:pt x="72462" y="411817"/>
                  </a:lnTo>
                  <a:lnTo>
                    <a:pt x="72462" y="414760"/>
                  </a:lnTo>
                  <a:lnTo>
                    <a:pt x="73148" y="415071"/>
                  </a:lnTo>
                  <a:lnTo>
                    <a:pt x="74177" y="416379"/>
                  </a:lnTo>
                  <a:lnTo>
                    <a:pt x="73491" y="416706"/>
                  </a:lnTo>
                  <a:lnTo>
                    <a:pt x="72462" y="416379"/>
                  </a:lnTo>
                  <a:lnTo>
                    <a:pt x="70763" y="414760"/>
                  </a:lnTo>
                  <a:lnTo>
                    <a:pt x="69734" y="413452"/>
                  </a:lnTo>
                  <a:lnTo>
                    <a:pt x="69048" y="413452"/>
                  </a:lnTo>
                  <a:lnTo>
                    <a:pt x="68019" y="413779"/>
                  </a:lnTo>
                  <a:lnTo>
                    <a:pt x="66663" y="413779"/>
                  </a:lnTo>
                  <a:lnTo>
                    <a:pt x="66320" y="414760"/>
                  </a:lnTo>
                  <a:lnTo>
                    <a:pt x="67349" y="415398"/>
                  </a:lnTo>
                  <a:lnTo>
                    <a:pt x="68019" y="415398"/>
                  </a:lnTo>
                  <a:lnTo>
                    <a:pt x="69391" y="417033"/>
                  </a:lnTo>
                  <a:lnTo>
                    <a:pt x="70077" y="417360"/>
                  </a:lnTo>
                  <a:lnTo>
                    <a:pt x="69734" y="418341"/>
                  </a:lnTo>
                  <a:lnTo>
                    <a:pt x="68362" y="417033"/>
                  </a:lnTo>
                  <a:lnTo>
                    <a:pt x="67692" y="416706"/>
                  </a:lnTo>
                  <a:lnTo>
                    <a:pt x="66320" y="416706"/>
                  </a:lnTo>
                  <a:lnTo>
                    <a:pt x="64605" y="418668"/>
                  </a:lnTo>
                  <a:lnTo>
                    <a:pt x="63249" y="419634"/>
                  </a:lnTo>
                  <a:lnTo>
                    <a:pt x="60505" y="419634"/>
                  </a:lnTo>
                  <a:lnTo>
                    <a:pt x="59818" y="419961"/>
                  </a:lnTo>
                  <a:lnTo>
                    <a:pt x="60848" y="420288"/>
                  </a:lnTo>
                  <a:lnTo>
                    <a:pt x="62563" y="420288"/>
                  </a:lnTo>
                  <a:lnTo>
                    <a:pt x="63575" y="419961"/>
                  </a:lnTo>
                  <a:lnTo>
                    <a:pt x="66320" y="419634"/>
                  </a:lnTo>
                  <a:lnTo>
                    <a:pt x="68019" y="418668"/>
                  </a:lnTo>
                  <a:lnTo>
                    <a:pt x="69391" y="418995"/>
                  </a:lnTo>
                  <a:lnTo>
                    <a:pt x="71106" y="418995"/>
                  </a:lnTo>
                  <a:lnTo>
                    <a:pt x="70420" y="419634"/>
                  </a:lnTo>
                  <a:lnTo>
                    <a:pt x="69391" y="420615"/>
                  </a:lnTo>
                  <a:lnTo>
                    <a:pt x="67006" y="420615"/>
                  </a:lnTo>
                  <a:lnTo>
                    <a:pt x="64948" y="421269"/>
                  </a:lnTo>
                  <a:lnTo>
                    <a:pt x="61534" y="421269"/>
                  </a:lnTo>
                  <a:lnTo>
                    <a:pt x="59818" y="421595"/>
                  </a:lnTo>
                  <a:lnTo>
                    <a:pt x="59475" y="422903"/>
                  </a:lnTo>
                  <a:lnTo>
                    <a:pt x="59818" y="423869"/>
                  </a:lnTo>
                  <a:lnTo>
                    <a:pt x="61534" y="424523"/>
                  </a:lnTo>
                  <a:lnTo>
                    <a:pt x="63249" y="423869"/>
                  </a:lnTo>
                  <a:lnTo>
                    <a:pt x="63575" y="424523"/>
                  </a:lnTo>
                  <a:lnTo>
                    <a:pt x="62563" y="425177"/>
                  </a:lnTo>
                  <a:lnTo>
                    <a:pt x="60848" y="425177"/>
                  </a:lnTo>
                  <a:lnTo>
                    <a:pt x="59818" y="426485"/>
                  </a:lnTo>
                  <a:lnTo>
                    <a:pt x="60161" y="427777"/>
                  </a:lnTo>
                  <a:lnTo>
                    <a:pt x="61534" y="428431"/>
                  </a:lnTo>
                  <a:lnTo>
                    <a:pt x="62563" y="427777"/>
                  </a:lnTo>
                  <a:lnTo>
                    <a:pt x="62906" y="426812"/>
                  </a:lnTo>
                  <a:lnTo>
                    <a:pt x="64262" y="426812"/>
                  </a:lnTo>
                  <a:lnTo>
                    <a:pt x="64948" y="427139"/>
                  </a:lnTo>
                  <a:lnTo>
                    <a:pt x="66320" y="427139"/>
                  </a:lnTo>
                  <a:lnTo>
                    <a:pt x="67692" y="426812"/>
                  </a:lnTo>
                  <a:lnTo>
                    <a:pt x="68362" y="426485"/>
                  </a:lnTo>
                  <a:lnTo>
                    <a:pt x="69048" y="426812"/>
                  </a:lnTo>
                  <a:lnTo>
                    <a:pt x="68019" y="427777"/>
                  </a:lnTo>
                  <a:lnTo>
                    <a:pt x="65977" y="428431"/>
                  </a:lnTo>
                  <a:lnTo>
                    <a:pt x="64948" y="428104"/>
                  </a:lnTo>
                  <a:lnTo>
                    <a:pt x="63918" y="427777"/>
                  </a:lnTo>
                  <a:lnTo>
                    <a:pt x="62906" y="427777"/>
                  </a:lnTo>
                  <a:lnTo>
                    <a:pt x="63918" y="428431"/>
                  </a:lnTo>
                  <a:lnTo>
                    <a:pt x="64948" y="428431"/>
                  </a:lnTo>
                  <a:lnTo>
                    <a:pt x="65977" y="428758"/>
                  </a:lnTo>
                  <a:lnTo>
                    <a:pt x="64948" y="429412"/>
                  </a:lnTo>
                  <a:lnTo>
                    <a:pt x="62906" y="429412"/>
                  </a:lnTo>
                  <a:lnTo>
                    <a:pt x="61191" y="430393"/>
                  </a:lnTo>
                  <a:lnTo>
                    <a:pt x="62220" y="431374"/>
                  </a:lnTo>
                  <a:lnTo>
                    <a:pt x="62906" y="431374"/>
                  </a:lnTo>
                  <a:lnTo>
                    <a:pt x="63918" y="431047"/>
                  </a:lnTo>
                  <a:lnTo>
                    <a:pt x="65977" y="431047"/>
                  </a:lnTo>
                  <a:lnTo>
                    <a:pt x="66663" y="431374"/>
                  </a:lnTo>
                  <a:lnTo>
                    <a:pt x="67692" y="431374"/>
                  </a:lnTo>
                  <a:lnTo>
                    <a:pt x="66663" y="432028"/>
                  </a:lnTo>
                  <a:lnTo>
                    <a:pt x="64605" y="432666"/>
                  </a:lnTo>
                  <a:lnTo>
                    <a:pt x="63249" y="432028"/>
                  </a:lnTo>
                  <a:lnTo>
                    <a:pt x="62220" y="432666"/>
                  </a:lnTo>
                  <a:lnTo>
                    <a:pt x="61534" y="433320"/>
                  </a:lnTo>
                  <a:lnTo>
                    <a:pt x="62220" y="434301"/>
                  </a:lnTo>
                  <a:lnTo>
                    <a:pt x="62906" y="434301"/>
                  </a:lnTo>
                  <a:lnTo>
                    <a:pt x="64262" y="433320"/>
                  </a:lnTo>
                  <a:lnTo>
                    <a:pt x="65634" y="433320"/>
                  </a:lnTo>
                  <a:lnTo>
                    <a:pt x="66663" y="434301"/>
                  </a:lnTo>
                  <a:lnTo>
                    <a:pt x="66663" y="434955"/>
                  </a:lnTo>
                  <a:lnTo>
                    <a:pt x="64262" y="435936"/>
                  </a:lnTo>
                  <a:lnTo>
                    <a:pt x="63575" y="436575"/>
                  </a:lnTo>
                  <a:lnTo>
                    <a:pt x="64605" y="438210"/>
                  </a:lnTo>
                  <a:lnTo>
                    <a:pt x="65291" y="438210"/>
                  </a:lnTo>
                  <a:lnTo>
                    <a:pt x="65977" y="437883"/>
                  </a:lnTo>
                  <a:lnTo>
                    <a:pt x="67006" y="437883"/>
                  </a:lnTo>
                  <a:lnTo>
                    <a:pt x="68019" y="439191"/>
                  </a:lnTo>
                  <a:lnTo>
                    <a:pt x="68362" y="438210"/>
                  </a:lnTo>
                  <a:lnTo>
                    <a:pt x="69048" y="437883"/>
                  </a:lnTo>
                  <a:lnTo>
                    <a:pt x="69734" y="438210"/>
                  </a:lnTo>
                  <a:lnTo>
                    <a:pt x="69391" y="439191"/>
                  </a:lnTo>
                  <a:lnTo>
                    <a:pt x="68705" y="439844"/>
                  </a:lnTo>
                  <a:lnTo>
                    <a:pt x="69734" y="440810"/>
                  </a:lnTo>
                  <a:lnTo>
                    <a:pt x="68019" y="442772"/>
                  </a:lnTo>
                  <a:lnTo>
                    <a:pt x="67692" y="442772"/>
                  </a:lnTo>
                  <a:lnTo>
                    <a:pt x="66663" y="444080"/>
                  </a:lnTo>
                  <a:lnTo>
                    <a:pt x="65977" y="445045"/>
                  </a:lnTo>
                  <a:lnTo>
                    <a:pt x="65977" y="445699"/>
                  </a:lnTo>
                  <a:lnTo>
                    <a:pt x="67006" y="445699"/>
                  </a:lnTo>
                  <a:lnTo>
                    <a:pt x="68019" y="445045"/>
                  </a:lnTo>
                  <a:lnTo>
                    <a:pt x="69391" y="445699"/>
                  </a:lnTo>
                  <a:lnTo>
                    <a:pt x="69734" y="446680"/>
                  </a:lnTo>
                  <a:lnTo>
                    <a:pt x="69048" y="447661"/>
                  </a:lnTo>
                  <a:lnTo>
                    <a:pt x="69048" y="447988"/>
                  </a:lnTo>
                  <a:lnTo>
                    <a:pt x="70077" y="447988"/>
                  </a:lnTo>
                  <a:lnTo>
                    <a:pt x="71106" y="448315"/>
                  </a:lnTo>
                  <a:lnTo>
                    <a:pt x="71106" y="449280"/>
                  </a:lnTo>
                  <a:lnTo>
                    <a:pt x="70077" y="449934"/>
                  </a:lnTo>
                  <a:lnTo>
                    <a:pt x="71106" y="450915"/>
                  </a:lnTo>
                  <a:lnTo>
                    <a:pt x="70763" y="452223"/>
                  </a:lnTo>
                  <a:lnTo>
                    <a:pt x="69391" y="452877"/>
                  </a:lnTo>
                  <a:lnTo>
                    <a:pt x="68705" y="453843"/>
                  </a:lnTo>
                  <a:lnTo>
                    <a:pt x="70420" y="453843"/>
                  </a:lnTo>
                  <a:lnTo>
                    <a:pt x="71449" y="452877"/>
                  </a:lnTo>
                  <a:lnTo>
                    <a:pt x="71792" y="452223"/>
                  </a:lnTo>
                  <a:lnTo>
                    <a:pt x="73834" y="451242"/>
                  </a:lnTo>
                  <a:lnTo>
                    <a:pt x="74520" y="451569"/>
                  </a:lnTo>
                  <a:lnTo>
                    <a:pt x="73491" y="452550"/>
                  </a:lnTo>
                  <a:lnTo>
                    <a:pt x="74177" y="453204"/>
                  </a:lnTo>
                  <a:lnTo>
                    <a:pt x="72805" y="454170"/>
                  </a:lnTo>
                  <a:lnTo>
                    <a:pt x="71792" y="454824"/>
                  </a:lnTo>
                  <a:lnTo>
                    <a:pt x="70763" y="454824"/>
                  </a:lnTo>
                  <a:lnTo>
                    <a:pt x="69391" y="455478"/>
                  </a:lnTo>
                  <a:lnTo>
                    <a:pt x="68362" y="456132"/>
                  </a:lnTo>
                  <a:lnTo>
                    <a:pt x="69391" y="457113"/>
                  </a:lnTo>
                  <a:lnTo>
                    <a:pt x="70763" y="456132"/>
                  </a:lnTo>
                  <a:lnTo>
                    <a:pt x="71449" y="455478"/>
                  </a:lnTo>
                  <a:lnTo>
                    <a:pt x="73148" y="455805"/>
                  </a:lnTo>
                  <a:lnTo>
                    <a:pt x="73491" y="456132"/>
                  </a:lnTo>
                  <a:lnTo>
                    <a:pt x="72805" y="457113"/>
                  </a:lnTo>
                  <a:lnTo>
                    <a:pt x="70763" y="457751"/>
                  </a:lnTo>
                  <a:lnTo>
                    <a:pt x="70763" y="459386"/>
                  </a:lnTo>
                  <a:lnTo>
                    <a:pt x="69734" y="460367"/>
                  </a:lnTo>
                  <a:lnTo>
                    <a:pt x="68362" y="460694"/>
                  </a:lnTo>
                  <a:lnTo>
                    <a:pt x="68019" y="461348"/>
                  </a:lnTo>
                  <a:lnTo>
                    <a:pt x="69391" y="462313"/>
                  </a:lnTo>
                  <a:lnTo>
                    <a:pt x="71449" y="461986"/>
                  </a:lnTo>
                  <a:lnTo>
                    <a:pt x="72805" y="461021"/>
                  </a:lnTo>
                  <a:lnTo>
                    <a:pt x="74520" y="460694"/>
                  </a:lnTo>
                  <a:lnTo>
                    <a:pt x="75549" y="460694"/>
                  </a:lnTo>
                  <a:lnTo>
                    <a:pt x="76235" y="461348"/>
                  </a:lnTo>
                  <a:lnTo>
                    <a:pt x="75549" y="462313"/>
                  </a:lnTo>
                  <a:lnTo>
                    <a:pt x="74520" y="462313"/>
                  </a:lnTo>
                  <a:lnTo>
                    <a:pt x="72135" y="462967"/>
                  </a:lnTo>
                  <a:lnTo>
                    <a:pt x="72135" y="463621"/>
                  </a:lnTo>
                  <a:lnTo>
                    <a:pt x="73491" y="463621"/>
                  </a:lnTo>
                  <a:lnTo>
                    <a:pt x="74177" y="464275"/>
                  </a:lnTo>
                  <a:lnTo>
                    <a:pt x="72805" y="465583"/>
                  </a:lnTo>
                  <a:lnTo>
                    <a:pt x="73148" y="466875"/>
                  </a:lnTo>
                  <a:lnTo>
                    <a:pt x="74520" y="467202"/>
                  </a:lnTo>
                  <a:lnTo>
                    <a:pt x="76578" y="465583"/>
                  </a:lnTo>
                  <a:lnTo>
                    <a:pt x="77591" y="465256"/>
                  </a:lnTo>
                  <a:lnTo>
                    <a:pt x="77934" y="465583"/>
                  </a:lnTo>
                  <a:lnTo>
                    <a:pt x="79306" y="466875"/>
                  </a:lnTo>
                  <a:lnTo>
                    <a:pt x="79306" y="468510"/>
                  </a:lnTo>
                  <a:lnTo>
                    <a:pt x="80335" y="469164"/>
                  </a:lnTo>
                  <a:lnTo>
                    <a:pt x="80335" y="469491"/>
                  </a:lnTo>
                  <a:lnTo>
                    <a:pt x="79649" y="470457"/>
                  </a:lnTo>
                  <a:lnTo>
                    <a:pt x="78277" y="470457"/>
                  </a:lnTo>
                  <a:lnTo>
                    <a:pt x="77591" y="471765"/>
                  </a:lnTo>
                  <a:lnTo>
                    <a:pt x="77934" y="472419"/>
                  </a:lnTo>
                  <a:lnTo>
                    <a:pt x="80335" y="472746"/>
                  </a:lnTo>
                  <a:lnTo>
                    <a:pt x="81364" y="472419"/>
                  </a:lnTo>
                  <a:lnTo>
                    <a:pt x="81021" y="471765"/>
                  </a:lnTo>
                  <a:lnTo>
                    <a:pt x="81021" y="470784"/>
                  </a:lnTo>
                  <a:lnTo>
                    <a:pt x="81691" y="470457"/>
                  </a:lnTo>
                  <a:lnTo>
                    <a:pt x="82720" y="470784"/>
                  </a:lnTo>
                  <a:lnTo>
                    <a:pt x="83749" y="470145"/>
                  </a:lnTo>
                  <a:lnTo>
                    <a:pt x="85121" y="469491"/>
                  </a:lnTo>
                  <a:lnTo>
                    <a:pt x="86134" y="470457"/>
                  </a:lnTo>
                  <a:lnTo>
                    <a:pt x="86820" y="470784"/>
                  </a:lnTo>
                  <a:lnTo>
                    <a:pt x="87849" y="470457"/>
                  </a:lnTo>
                  <a:lnTo>
                    <a:pt x="88535" y="469164"/>
                  </a:lnTo>
                  <a:lnTo>
                    <a:pt x="89564" y="468510"/>
                  </a:lnTo>
                  <a:lnTo>
                    <a:pt x="90577" y="468510"/>
                  </a:lnTo>
                  <a:lnTo>
                    <a:pt x="91949" y="467856"/>
                  </a:lnTo>
                  <a:lnTo>
                    <a:pt x="93321" y="468510"/>
                  </a:lnTo>
                  <a:lnTo>
                    <a:pt x="94007" y="467529"/>
                  </a:lnTo>
                  <a:lnTo>
                    <a:pt x="94007" y="466875"/>
                  </a:lnTo>
                  <a:lnTo>
                    <a:pt x="93321" y="465910"/>
                  </a:lnTo>
                  <a:lnTo>
                    <a:pt x="93321" y="465256"/>
                  </a:lnTo>
                  <a:lnTo>
                    <a:pt x="94007" y="464602"/>
                  </a:lnTo>
                  <a:lnTo>
                    <a:pt x="95020" y="465256"/>
                  </a:lnTo>
                  <a:lnTo>
                    <a:pt x="95706" y="466221"/>
                  </a:lnTo>
                  <a:lnTo>
                    <a:pt x="95706" y="467856"/>
                  </a:lnTo>
                  <a:lnTo>
                    <a:pt x="94693" y="469164"/>
                  </a:lnTo>
                  <a:lnTo>
                    <a:pt x="93664" y="469491"/>
                  </a:lnTo>
                  <a:lnTo>
                    <a:pt x="92978" y="470457"/>
                  </a:lnTo>
                  <a:lnTo>
                    <a:pt x="93321" y="470784"/>
                  </a:lnTo>
                  <a:lnTo>
                    <a:pt x="95363" y="470145"/>
                  </a:lnTo>
                  <a:lnTo>
                    <a:pt x="98450" y="468510"/>
                  </a:lnTo>
                  <a:lnTo>
                    <a:pt x="100149" y="465910"/>
                  </a:lnTo>
                  <a:lnTo>
                    <a:pt x="100835" y="465910"/>
                  </a:lnTo>
                  <a:lnTo>
                    <a:pt x="101521" y="467202"/>
                  </a:lnTo>
                  <a:lnTo>
                    <a:pt x="101521" y="468837"/>
                  </a:lnTo>
                  <a:lnTo>
                    <a:pt x="100149" y="469164"/>
                  </a:lnTo>
                  <a:lnTo>
                    <a:pt x="98794" y="470145"/>
                  </a:lnTo>
                  <a:lnTo>
                    <a:pt x="97421" y="471111"/>
                  </a:lnTo>
                  <a:lnTo>
                    <a:pt x="95706" y="471765"/>
                  </a:lnTo>
                  <a:lnTo>
                    <a:pt x="95363" y="472092"/>
                  </a:lnTo>
                  <a:lnTo>
                    <a:pt x="95706" y="472419"/>
                  </a:lnTo>
                  <a:lnTo>
                    <a:pt x="97421" y="472092"/>
                  </a:lnTo>
                  <a:lnTo>
                    <a:pt x="99806" y="470784"/>
                  </a:lnTo>
                  <a:lnTo>
                    <a:pt x="100149" y="471111"/>
                  </a:lnTo>
                  <a:lnTo>
                    <a:pt x="98450" y="472746"/>
                  </a:lnTo>
                  <a:lnTo>
                    <a:pt x="97078" y="473400"/>
                  </a:lnTo>
                  <a:lnTo>
                    <a:pt x="97078" y="475019"/>
                  </a:lnTo>
                  <a:lnTo>
                    <a:pt x="94693" y="476654"/>
                  </a:lnTo>
                  <a:lnTo>
                    <a:pt x="94007" y="477308"/>
                  </a:lnTo>
                  <a:lnTo>
                    <a:pt x="95020" y="477308"/>
                  </a:lnTo>
                  <a:lnTo>
                    <a:pt x="95706" y="476654"/>
                  </a:lnTo>
                  <a:lnTo>
                    <a:pt x="96392" y="476654"/>
                  </a:lnTo>
                  <a:lnTo>
                    <a:pt x="96392" y="476981"/>
                  </a:lnTo>
                  <a:lnTo>
                    <a:pt x="96735" y="478616"/>
                  </a:lnTo>
                  <a:lnTo>
                    <a:pt x="97078" y="477308"/>
                  </a:lnTo>
                  <a:lnTo>
                    <a:pt x="98450" y="476654"/>
                  </a:lnTo>
                  <a:lnTo>
                    <a:pt x="98794" y="475673"/>
                  </a:lnTo>
                  <a:lnTo>
                    <a:pt x="99806" y="475673"/>
                  </a:lnTo>
                  <a:lnTo>
                    <a:pt x="100149" y="476000"/>
                  </a:lnTo>
                  <a:lnTo>
                    <a:pt x="98794" y="477308"/>
                  </a:lnTo>
                  <a:lnTo>
                    <a:pt x="98450" y="478616"/>
                  </a:lnTo>
                  <a:lnTo>
                    <a:pt x="98794" y="478943"/>
                  </a:lnTo>
                  <a:lnTo>
                    <a:pt x="100149" y="478616"/>
                  </a:lnTo>
                  <a:lnTo>
                    <a:pt x="100835" y="477308"/>
                  </a:lnTo>
                  <a:lnTo>
                    <a:pt x="101864" y="477308"/>
                  </a:lnTo>
                  <a:lnTo>
                    <a:pt x="103237" y="476981"/>
                  </a:lnTo>
                  <a:lnTo>
                    <a:pt x="101864" y="478616"/>
                  </a:lnTo>
                  <a:lnTo>
                    <a:pt x="101521" y="480235"/>
                  </a:lnTo>
                  <a:lnTo>
                    <a:pt x="99806" y="481543"/>
                  </a:lnTo>
                  <a:lnTo>
                    <a:pt x="99806" y="482524"/>
                  </a:lnTo>
                  <a:lnTo>
                    <a:pt x="100149" y="483178"/>
                  </a:lnTo>
                  <a:lnTo>
                    <a:pt x="101864" y="481870"/>
                  </a:lnTo>
                  <a:lnTo>
                    <a:pt x="103237" y="478616"/>
                  </a:lnTo>
                  <a:lnTo>
                    <a:pt x="104249" y="477635"/>
                  </a:lnTo>
                  <a:lnTo>
                    <a:pt x="104935" y="478289"/>
                  </a:lnTo>
                  <a:lnTo>
                    <a:pt x="103237" y="480562"/>
                  </a:lnTo>
                  <a:lnTo>
                    <a:pt x="103237" y="481870"/>
                  </a:lnTo>
                  <a:lnTo>
                    <a:pt x="102208" y="483178"/>
                  </a:lnTo>
                  <a:lnTo>
                    <a:pt x="101864" y="484797"/>
                  </a:lnTo>
                  <a:lnTo>
                    <a:pt x="102551" y="485124"/>
                  </a:lnTo>
                  <a:lnTo>
                    <a:pt x="103580" y="484143"/>
                  </a:lnTo>
                  <a:lnTo>
                    <a:pt x="103580" y="483178"/>
                  </a:lnTo>
                  <a:lnTo>
                    <a:pt x="103906" y="482197"/>
                  </a:lnTo>
                  <a:lnTo>
                    <a:pt x="104935" y="482197"/>
                  </a:lnTo>
                  <a:lnTo>
                    <a:pt x="105965" y="482524"/>
                  </a:lnTo>
                  <a:lnTo>
                    <a:pt x="105965" y="480235"/>
                  </a:lnTo>
                  <a:lnTo>
                    <a:pt x="106994" y="480235"/>
                  </a:lnTo>
                  <a:lnTo>
                    <a:pt x="107680" y="478943"/>
                  </a:lnTo>
                  <a:lnTo>
                    <a:pt x="108692" y="478943"/>
                  </a:lnTo>
                  <a:lnTo>
                    <a:pt x="108692" y="479908"/>
                  </a:lnTo>
                  <a:lnTo>
                    <a:pt x="108349" y="479908"/>
                  </a:lnTo>
                  <a:lnTo>
                    <a:pt x="107680" y="481543"/>
                  </a:lnTo>
                  <a:lnTo>
                    <a:pt x="107680" y="482197"/>
                  </a:lnTo>
                  <a:lnTo>
                    <a:pt x="110408" y="482197"/>
                  </a:lnTo>
                  <a:lnTo>
                    <a:pt x="114508" y="484143"/>
                  </a:lnTo>
                  <a:lnTo>
                    <a:pt x="115194" y="484143"/>
                  </a:lnTo>
                  <a:lnTo>
                    <a:pt x="115194" y="483489"/>
                  </a:lnTo>
                  <a:lnTo>
                    <a:pt x="115880" y="482524"/>
                  </a:lnTo>
                  <a:lnTo>
                    <a:pt x="116909" y="482197"/>
                  </a:lnTo>
                  <a:lnTo>
                    <a:pt x="116909" y="481543"/>
                  </a:lnTo>
                  <a:lnTo>
                    <a:pt x="115880" y="480889"/>
                  </a:lnTo>
                  <a:lnTo>
                    <a:pt x="115537" y="480562"/>
                  </a:lnTo>
                  <a:lnTo>
                    <a:pt x="114165" y="480562"/>
                  </a:lnTo>
                  <a:lnTo>
                    <a:pt x="113822" y="480889"/>
                  </a:lnTo>
                  <a:lnTo>
                    <a:pt x="113822" y="480235"/>
                  </a:lnTo>
                  <a:lnTo>
                    <a:pt x="114165" y="479908"/>
                  </a:lnTo>
                  <a:lnTo>
                    <a:pt x="114165" y="478943"/>
                  </a:lnTo>
                  <a:lnTo>
                    <a:pt x="112466" y="478289"/>
                  </a:lnTo>
                  <a:lnTo>
                    <a:pt x="109379" y="476981"/>
                  </a:lnTo>
                  <a:lnTo>
                    <a:pt x="109036" y="476000"/>
                  </a:lnTo>
                  <a:lnTo>
                    <a:pt x="109379" y="475673"/>
                  </a:lnTo>
                  <a:lnTo>
                    <a:pt x="110751" y="476000"/>
                  </a:lnTo>
                  <a:lnTo>
                    <a:pt x="111780" y="475673"/>
                  </a:lnTo>
                  <a:lnTo>
                    <a:pt x="112123" y="475673"/>
                  </a:lnTo>
                  <a:lnTo>
                    <a:pt x="112466" y="476654"/>
                  </a:lnTo>
                  <a:lnTo>
                    <a:pt x="113822" y="477635"/>
                  </a:lnTo>
                  <a:lnTo>
                    <a:pt x="115194" y="478616"/>
                  </a:lnTo>
                  <a:lnTo>
                    <a:pt x="116223" y="478616"/>
                  </a:lnTo>
                  <a:lnTo>
                    <a:pt x="117922" y="477635"/>
                  </a:lnTo>
                  <a:lnTo>
                    <a:pt x="119294" y="476981"/>
                  </a:lnTo>
                  <a:lnTo>
                    <a:pt x="119637" y="476000"/>
                  </a:lnTo>
                  <a:lnTo>
                    <a:pt x="118608" y="475673"/>
                  </a:lnTo>
                  <a:lnTo>
                    <a:pt x="116909" y="475673"/>
                  </a:lnTo>
                  <a:lnTo>
                    <a:pt x="115880" y="475346"/>
                  </a:lnTo>
                  <a:lnTo>
                    <a:pt x="115880" y="474381"/>
                  </a:lnTo>
                  <a:lnTo>
                    <a:pt x="117922" y="474381"/>
                  </a:lnTo>
                  <a:lnTo>
                    <a:pt x="119294" y="473727"/>
                  </a:lnTo>
                  <a:lnTo>
                    <a:pt x="119294" y="473400"/>
                  </a:lnTo>
                  <a:lnTo>
                    <a:pt x="117922" y="472419"/>
                  </a:lnTo>
                  <a:lnTo>
                    <a:pt x="116909" y="472092"/>
                  </a:lnTo>
                  <a:lnTo>
                    <a:pt x="116909" y="471765"/>
                  </a:lnTo>
                  <a:lnTo>
                    <a:pt x="117579" y="471765"/>
                  </a:lnTo>
                  <a:lnTo>
                    <a:pt x="117922" y="471111"/>
                  </a:lnTo>
                  <a:lnTo>
                    <a:pt x="117579" y="470784"/>
                  </a:lnTo>
                  <a:lnTo>
                    <a:pt x="115880" y="470457"/>
                  </a:lnTo>
                  <a:lnTo>
                    <a:pt x="115194" y="469491"/>
                  </a:lnTo>
                  <a:lnTo>
                    <a:pt x="115537" y="469164"/>
                  </a:lnTo>
                  <a:lnTo>
                    <a:pt x="116909" y="469491"/>
                  </a:lnTo>
                  <a:lnTo>
                    <a:pt x="118608" y="470145"/>
                  </a:lnTo>
                  <a:lnTo>
                    <a:pt x="121009" y="469491"/>
                  </a:lnTo>
                  <a:lnTo>
                    <a:pt x="122365" y="468837"/>
                  </a:lnTo>
                  <a:lnTo>
                    <a:pt x="122708" y="467856"/>
                  </a:lnTo>
                  <a:lnTo>
                    <a:pt x="122365" y="467202"/>
                  </a:lnTo>
                  <a:lnTo>
                    <a:pt x="120666" y="466875"/>
                  </a:lnTo>
                  <a:lnTo>
                    <a:pt x="117579" y="466221"/>
                  </a:lnTo>
                  <a:lnTo>
                    <a:pt x="116223" y="465583"/>
                  </a:lnTo>
                  <a:lnTo>
                    <a:pt x="116223" y="465256"/>
                  </a:lnTo>
                  <a:lnTo>
                    <a:pt x="117236" y="465256"/>
                  </a:lnTo>
                  <a:lnTo>
                    <a:pt x="118608" y="465583"/>
                  </a:lnTo>
                  <a:lnTo>
                    <a:pt x="121009" y="465583"/>
                  </a:lnTo>
                  <a:lnTo>
                    <a:pt x="122365" y="464602"/>
                  </a:lnTo>
                  <a:lnTo>
                    <a:pt x="122365" y="463621"/>
                  </a:lnTo>
                  <a:lnTo>
                    <a:pt x="121009" y="462640"/>
                  </a:lnTo>
                  <a:lnTo>
                    <a:pt x="119637" y="462313"/>
                  </a:lnTo>
                  <a:lnTo>
                    <a:pt x="119294" y="461348"/>
                  </a:lnTo>
                  <a:lnTo>
                    <a:pt x="120323" y="461348"/>
                  </a:lnTo>
                  <a:lnTo>
                    <a:pt x="121009" y="461986"/>
                  </a:lnTo>
                  <a:lnTo>
                    <a:pt x="121352" y="462640"/>
                  </a:lnTo>
                  <a:lnTo>
                    <a:pt x="122708" y="462313"/>
                  </a:lnTo>
                  <a:lnTo>
                    <a:pt x="123737" y="461348"/>
                  </a:lnTo>
                  <a:lnTo>
                    <a:pt x="123737" y="460694"/>
                  </a:lnTo>
                  <a:lnTo>
                    <a:pt x="122708" y="460367"/>
                  </a:lnTo>
                  <a:lnTo>
                    <a:pt x="121352" y="459386"/>
                  </a:lnTo>
                  <a:lnTo>
                    <a:pt x="121352" y="459059"/>
                  </a:lnTo>
                  <a:lnTo>
                    <a:pt x="122365" y="458732"/>
                  </a:lnTo>
                  <a:lnTo>
                    <a:pt x="122708" y="459386"/>
                  </a:lnTo>
                  <a:lnTo>
                    <a:pt x="123737" y="459713"/>
                  </a:lnTo>
                  <a:lnTo>
                    <a:pt x="124766" y="458732"/>
                  </a:lnTo>
                  <a:lnTo>
                    <a:pt x="124766" y="458078"/>
                  </a:lnTo>
                  <a:lnTo>
                    <a:pt x="123051" y="457751"/>
                  </a:lnTo>
                  <a:lnTo>
                    <a:pt x="122022" y="457113"/>
                  </a:lnTo>
                  <a:lnTo>
                    <a:pt x="121352" y="456132"/>
                  </a:lnTo>
                  <a:lnTo>
                    <a:pt x="122365" y="456132"/>
                  </a:lnTo>
                  <a:lnTo>
                    <a:pt x="123737" y="457113"/>
                  </a:lnTo>
                  <a:lnTo>
                    <a:pt x="124766" y="457113"/>
                  </a:lnTo>
                  <a:lnTo>
                    <a:pt x="125795" y="457751"/>
                  </a:lnTo>
                  <a:lnTo>
                    <a:pt x="126465" y="457751"/>
                  </a:lnTo>
                  <a:lnTo>
                    <a:pt x="127151" y="456459"/>
                  </a:lnTo>
                  <a:lnTo>
                    <a:pt x="127151" y="455805"/>
                  </a:lnTo>
                  <a:lnTo>
                    <a:pt x="127837" y="454824"/>
                  </a:lnTo>
                  <a:lnTo>
                    <a:pt x="127837" y="454170"/>
                  </a:lnTo>
                  <a:lnTo>
                    <a:pt x="127494" y="453204"/>
                  </a:lnTo>
                  <a:lnTo>
                    <a:pt x="127837" y="451569"/>
                  </a:lnTo>
                  <a:lnTo>
                    <a:pt x="127837" y="450915"/>
                  </a:lnTo>
                  <a:lnTo>
                    <a:pt x="126465" y="449280"/>
                  </a:lnTo>
                  <a:lnTo>
                    <a:pt x="124423" y="447661"/>
                  </a:lnTo>
                  <a:lnTo>
                    <a:pt x="122708" y="447334"/>
                  </a:lnTo>
                  <a:lnTo>
                    <a:pt x="122022" y="446353"/>
                  </a:lnTo>
                  <a:lnTo>
                    <a:pt x="122022" y="446026"/>
                  </a:lnTo>
                  <a:lnTo>
                    <a:pt x="123051" y="446026"/>
                  </a:lnTo>
                  <a:lnTo>
                    <a:pt x="124080" y="446353"/>
                  </a:lnTo>
                  <a:lnTo>
                    <a:pt x="126138" y="447988"/>
                  </a:lnTo>
                  <a:lnTo>
                    <a:pt x="127494" y="449280"/>
                  </a:lnTo>
                  <a:lnTo>
                    <a:pt x="128866" y="449280"/>
                  </a:lnTo>
                  <a:lnTo>
                    <a:pt x="129209" y="448969"/>
                  </a:lnTo>
                  <a:lnTo>
                    <a:pt x="128866" y="446680"/>
                  </a:lnTo>
                  <a:lnTo>
                    <a:pt x="127837" y="445045"/>
                  </a:lnTo>
                  <a:lnTo>
                    <a:pt x="125795" y="444734"/>
                  </a:lnTo>
                  <a:lnTo>
                    <a:pt x="123051" y="443426"/>
                  </a:lnTo>
                  <a:lnTo>
                    <a:pt x="122365" y="443099"/>
                  </a:lnTo>
                  <a:lnTo>
                    <a:pt x="122365" y="442445"/>
                  </a:lnTo>
                  <a:lnTo>
                    <a:pt x="123051" y="442445"/>
                  </a:lnTo>
                  <a:lnTo>
                    <a:pt x="124080" y="442772"/>
                  </a:lnTo>
                  <a:lnTo>
                    <a:pt x="124766" y="443426"/>
                  </a:lnTo>
                  <a:lnTo>
                    <a:pt x="126465" y="443426"/>
                  </a:lnTo>
                  <a:lnTo>
                    <a:pt x="127494" y="442445"/>
                  </a:lnTo>
                  <a:lnTo>
                    <a:pt x="127837" y="441464"/>
                  </a:lnTo>
                  <a:lnTo>
                    <a:pt x="127837" y="440171"/>
                  </a:lnTo>
                  <a:lnTo>
                    <a:pt x="128180" y="440171"/>
                  </a:lnTo>
                  <a:lnTo>
                    <a:pt x="129209" y="440810"/>
                  </a:lnTo>
                  <a:lnTo>
                    <a:pt x="129209" y="441137"/>
                  </a:lnTo>
                  <a:lnTo>
                    <a:pt x="129209" y="441791"/>
                  </a:lnTo>
                  <a:lnTo>
                    <a:pt x="130908" y="442772"/>
                  </a:lnTo>
                  <a:lnTo>
                    <a:pt x="131594" y="442772"/>
                  </a:lnTo>
                  <a:lnTo>
                    <a:pt x="132623" y="443426"/>
                  </a:lnTo>
                  <a:lnTo>
                    <a:pt x="133309" y="443426"/>
                  </a:lnTo>
                  <a:lnTo>
                    <a:pt x="133995" y="442772"/>
                  </a:lnTo>
                  <a:lnTo>
                    <a:pt x="134681" y="441791"/>
                  </a:lnTo>
                  <a:lnTo>
                    <a:pt x="135024" y="441464"/>
                  </a:lnTo>
                  <a:lnTo>
                    <a:pt x="134681" y="440810"/>
                  </a:lnTo>
                  <a:lnTo>
                    <a:pt x="133309" y="440171"/>
                  </a:lnTo>
                  <a:lnTo>
                    <a:pt x="130908" y="440171"/>
                  </a:lnTo>
                  <a:lnTo>
                    <a:pt x="130581" y="439844"/>
                  </a:lnTo>
                  <a:lnTo>
                    <a:pt x="130581" y="439518"/>
                  </a:lnTo>
                  <a:lnTo>
                    <a:pt x="130581" y="438537"/>
                  </a:lnTo>
                  <a:lnTo>
                    <a:pt x="129552" y="437883"/>
                  </a:lnTo>
                  <a:lnTo>
                    <a:pt x="129552" y="436902"/>
                  </a:lnTo>
                  <a:lnTo>
                    <a:pt x="130581" y="436263"/>
                  </a:lnTo>
                  <a:lnTo>
                    <a:pt x="130908" y="436263"/>
                  </a:lnTo>
                  <a:lnTo>
                    <a:pt x="131594" y="436902"/>
                  </a:lnTo>
                  <a:lnTo>
                    <a:pt x="131594" y="438210"/>
                  </a:lnTo>
                  <a:lnTo>
                    <a:pt x="132623" y="439191"/>
                  </a:lnTo>
                  <a:lnTo>
                    <a:pt x="134681" y="439191"/>
                  </a:lnTo>
                  <a:lnTo>
                    <a:pt x="135694" y="438537"/>
                  </a:lnTo>
                  <a:lnTo>
                    <a:pt x="135694" y="437883"/>
                  </a:lnTo>
                  <a:lnTo>
                    <a:pt x="135024" y="436902"/>
                  </a:lnTo>
                  <a:lnTo>
                    <a:pt x="133309" y="436263"/>
                  </a:lnTo>
                  <a:lnTo>
                    <a:pt x="132280" y="435282"/>
                  </a:lnTo>
                  <a:lnTo>
                    <a:pt x="131594" y="433647"/>
                  </a:lnTo>
                  <a:lnTo>
                    <a:pt x="132280" y="433647"/>
                  </a:lnTo>
                  <a:lnTo>
                    <a:pt x="132966" y="434628"/>
                  </a:lnTo>
                  <a:lnTo>
                    <a:pt x="134681" y="435282"/>
                  </a:lnTo>
                  <a:lnTo>
                    <a:pt x="135694" y="435936"/>
                  </a:lnTo>
                  <a:lnTo>
                    <a:pt x="136723" y="436902"/>
                  </a:lnTo>
                  <a:lnTo>
                    <a:pt x="137409" y="436575"/>
                  </a:lnTo>
                  <a:lnTo>
                    <a:pt x="137409" y="435936"/>
                  </a:lnTo>
                  <a:lnTo>
                    <a:pt x="136723" y="434955"/>
                  </a:lnTo>
                  <a:lnTo>
                    <a:pt x="135024" y="434301"/>
                  </a:lnTo>
                  <a:lnTo>
                    <a:pt x="133995" y="433320"/>
                  </a:lnTo>
                  <a:lnTo>
                    <a:pt x="133995" y="432028"/>
                  </a:lnTo>
                  <a:lnTo>
                    <a:pt x="134681" y="431374"/>
                  </a:lnTo>
                  <a:lnTo>
                    <a:pt x="135024" y="430393"/>
                  </a:lnTo>
                  <a:lnTo>
                    <a:pt x="136037" y="430393"/>
                  </a:lnTo>
                  <a:lnTo>
                    <a:pt x="136380" y="431374"/>
                  </a:lnTo>
                  <a:lnTo>
                    <a:pt x="138438" y="432993"/>
                  </a:lnTo>
                  <a:lnTo>
                    <a:pt x="139794" y="432993"/>
                  </a:lnTo>
                  <a:lnTo>
                    <a:pt x="140823" y="432666"/>
                  </a:lnTo>
                  <a:lnTo>
                    <a:pt x="141852" y="432666"/>
                  </a:lnTo>
                  <a:lnTo>
                    <a:pt x="143224" y="432028"/>
                  </a:lnTo>
                  <a:lnTo>
                    <a:pt x="143568" y="431047"/>
                  </a:lnTo>
                  <a:lnTo>
                    <a:pt x="143224" y="430393"/>
                  </a:lnTo>
                  <a:lnTo>
                    <a:pt x="141852" y="430066"/>
                  </a:lnTo>
                  <a:lnTo>
                    <a:pt x="140823" y="429412"/>
                  </a:lnTo>
                  <a:lnTo>
                    <a:pt x="139124" y="428431"/>
                  </a:lnTo>
                  <a:lnTo>
                    <a:pt x="138095" y="428431"/>
                  </a:lnTo>
                  <a:lnTo>
                    <a:pt x="136723" y="428104"/>
                  </a:lnTo>
                  <a:lnTo>
                    <a:pt x="137409" y="427139"/>
                  </a:lnTo>
                  <a:lnTo>
                    <a:pt x="137752" y="426812"/>
                  </a:lnTo>
                  <a:lnTo>
                    <a:pt x="139124" y="426812"/>
                  </a:lnTo>
                  <a:lnTo>
                    <a:pt x="140137" y="428104"/>
                  </a:lnTo>
                  <a:lnTo>
                    <a:pt x="141166" y="428431"/>
                  </a:lnTo>
                  <a:lnTo>
                    <a:pt x="141852" y="428431"/>
                  </a:lnTo>
                  <a:lnTo>
                    <a:pt x="143224" y="430066"/>
                  </a:lnTo>
                  <a:lnTo>
                    <a:pt x="144580" y="430393"/>
                  </a:lnTo>
                  <a:lnTo>
                    <a:pt x="145266" y="430066"/>
                  </a:lnTo>
                  <a:lnTo>
                    <a:pt x="145952" y="429412"/>
                  </a:lnTo>
                  <a:lnTo>
                    <a:pt x="145952" y="428431"/>
                  </a:lnTo>
                  <a:lnTo>
                    <a:pt x="145952" y="426812"/>
                  </a:lnTo>
                  <a:lnTo>
                    <a:pt x="145266" y="426158"/>
                  </a:lnTo>
                  <a:lnTo>
                    <a:pt x="144580" y="425504"/>
                  </a:lnTo>
                  <a:lnTo>
                    <a:pt x="144580" y="425177"/>
                  </a:lnTo>
                  <a:lnTo>
                    <a:pt x="146295" y="425177"/>
                  </a:lnTo>
                  <a:lnTo>
                    <a:pt x="146638" y="423869"/>
                  </a:lnTo>
                  <a:lnTo>
                    <a:pt x="146638" y="423230"/>
                  </a:lnTo>
                  <a:lnTo>
                    <a:pt x="145952" y="423230"/>
                  </a:lnTo>
                  <a:lnTo>
                    <a:pt x="144923" y="423542"/>
                  </a:lnTo>
                  <a:lnTo>
                    <a:pt x="144237" y="422903"/>
                  </a:lnTo>
                  <a:lnTo>
                    <a:pt x="143224" y="421922"/>
                  </a:lnTo>
                  <a:lnTo>
                    <a:pt x="141852" y="421922"/>
                  </a:lnTo>
                  <a:lnTo>
                    <a:pt x="139794" y="420615"/>
                  </a:lnTo>
                  <a:lnTo>
                    <a:pt x="139467" y="420288"/>
                  </a:lnTo>
                  <a:lnTo>
                    <a:pt x="140137" y="419634"/>
                  </a:lnTo>
                  <a:lnTo>
                    <a:pt x="141852" y="419634"/>
                  </a:lnTo>
                  <a:lnTo>
                    <a:pt x="143568" y="419961"/>
                  </a:lnTo>
                  <a:lnTo>
                    <a:pt x="144923" y="419961"/>
                  </a:lnTo>
                  <a:lnTo>
                    <a:pt x="145266" y="418995"/>
                  </a:lnTo>
                  <a:lnTo>
                    <a:pt x="146295" y="418995"/>
                  </a:lnTo>
                  <a:lnTo>
                    <a:pt x="147668" y="419961"/>
                  </a:lnTo>
                  <a:lnTo>
                    <a:pt x="148011" y="418341"/>
                  </a:lnTo>
                  <a:lnTo>
                    <a:pt x="147668" y="415725"/>
                  </a:lnTo>
                  <a:lnTo>
                    <a:pt x="146982" y="414106"/>
                  </a:lnTo>
                  <a:lnTo>
                    <a:pt x="146295" y="413452"/>
                  </a:lnTo>
                  <a:lnTo>
                    <a:pt x="145952" y="412144"/>
                  </a:lnTo>
                  <a:lnTo>
                    <a:pt x="145952" y="411490"/>
                  </a:lnTo>
                  <a:lnTo>
                    <a:pt x="146638" y="410525"/>
                  </a:lnTo>
                  <a:lnTo>
                    <a:pt x="146295" y="408890"/>
                  </a:lnTo>
                  <a:lnTo>
                    <a:pt x="146295" y="408236"/>
                  </a:lnTo>
                  <a:lnTo>
                    <a:pt x="146638" y="407255"/>
                  </a:lnTo>
                  <a:lnTo>
                    <a:pt x="146982" y="407582"/>
                  </a:lnTo>
                  <a:lnTo>
                    <a:pt x="147668" y="408563"/>
                  </a:lnTo>
                  <a:lnTo>
                    <a:pt x="148680" y="408890"/>
                  </a:lnTo>
                  <a:lnTo>
                    <a:pt x="148680" y="408236"/>
                  </a:lnTo>
                  <a:lnTo>
                    <a:pt x="149709" y="407582"/>
                  </a:lnTo>
                  <a:lnTo>
                    <a:pt x="150396" y="408236"/>
                  </a:lnTo>
                  <a:lnTo>
                    <a:pt x="151082" y="410198"/>
                  </a:lnTo>
                  <a:lnTo>
                    <a:pt x="151768" y="410525"/>
                  </a:lnTo>
                  <a:lnTo>
                    <a:pt x="153123" y="410525"/>
                  </a:lnTo>
                  <a:lnTo>
                    <a:pt x="154839" y="408563"/>
                  </a:lnTo>
                  <a:lnTo>
                    <a:pt x="155525" y="406601"/>
                  </a:lnTo>
                  <a:lnTo>
                    <a:pt x="155525" y="404981"/>
                  </a:lnTo>
                  <a:lnTo>
                    <a:pt x="155182" y="403673"/>
                  </a:lnTo>
                  <a:lnTo>
                    <a:pt x="155182" y="402693"/>
                  </a:lnTo>
                  <a:lnTo>
                    <a:pt x="156211" y="402366"/>
                  </a:lnTo>
                  <a:lnTo>
                    <a:pt x="156897" y="402366"/>
                  </a:lnTo>
                  <a:lnTo>
                    <a:pt x="157240" y="401727"/>
                  </a:lnTo>
                  <a:lnTo>
                    <a:pt x="157910" y="401073"/>
                  </a:lnTo>
                  <a:lnTo>
                    <a:pt x="158253" y="402054"/>
                  </a:lnTo>
                  <a:lnTo>
                    <a:pt x="158939" y="403020"/>
                  </a:lnTo>
                  <a:lnTo>
                    <a:pt x="160311" y="403020"/>
                  </a:lnTo>
                  <a:lnTo>
                    <a:pt x="161340" y="402366"/>
                  </a:lnTo>
                  <a:lnTo>
                    <a:pt x="161340" y="401727"/>
                  </a:lnTo>
                  <a:lnTo>
                    <a:pt x="161340" y="400746"/>
                  </a:lnTo>
                  <a:lnTo>
                    <a:pt x="161683" y="400746"/>
                  </a:lnTo>
                  <a:lnTo>
                    <a:pt x="162010" y="401727"/>
                  </a:lnTo>
                  <a:lnTo>
                    <a:pt x="162353" y="403020"/>
                  </a:lnTo>
                  <a:lnTo>
                    <a:pt x="163039" y="403673"/>
                  </a:lnTo>
                  <a:lnTo>
                    <a:pt x="164068" y="402693"/>
                  </a:lnTo>
                  <a:lnTo>
                    <a:pt x="165097" y="402054"/>
                  </a:lnTo>
                  <a:lnTo>
                    <a:pt x="165783" y="401727"/>
                  </a:lnTo>
                  <a:lnTo>
                    <a:pt x="166796" y="402366"/>
                  </a:lnTo>
                  <a:lnTo>
                    <a:pt x="168168" y="402366"/>
                  </a:lnTo>
                  <a:lnTo>
                    <a:pt x="169197" y="401727"/>
                  </a:lnTo>
                  <a:lnTo>
                    <a:pt x="169883" y="400419"/>
                  </a:lnTo>
                  <a:lnTo>
                    <a:pt x="170226" y="399765"/>
                  </a:lnTo>
                  <a:lnTo>
                    <a:pt x="170226" y="399111"/>
                  </a:lnTo>
                  <a:lnTo>
                    <a:pt x="169197" y="397819"/>
                  </a:lnTo>
                  <a:lnTo>
                    <a:pt x="168511" y="395857"/>
                  </a:lnTo>
                  <a:lnTo>
                    <a:pt x="168168" y="394549"/>
                  </a:lnTo>
                  <a:lnTo>
                    <a:pt x="168854" y="393895"/>
                  </a:lnTo>
                  <a:lnTo>
                    <a:pt x="169197" y="394222"/>
                  </a:lnTo>
                  <a:lnTo>
                    <a:pt x="169883" y="395857"/>
                  </a:lnTo>
                  <a:lnTo>
                    <a:pt x="170569" y="395857"/>
                  </a:lnTo>
                  <a:lnTo>
                    <a:pt x="171925" y="394549"/>
                  </a:lnTo>
                  <a:lnTo>
                    <a:pt x="172268" y="393257"/>
                  </a:lnTo>
                  <a:lnTo>
                    <a:pt x="173297" y="392276"/>
                  </a:lnTo>
                  <a:lnTo>
                    <a:pt x="173640" y="391295"/>
                  </a:lnTo>
                  <a:lnTo>
                    <a:pt x="172268" y="389987"/>
                  </a:lnTo>
                  <a:lnTo>
                    <a:pt x="172268" y="389348"/>
                  </a:lnTo>
                  <a:lnTo>
                    <a:pt x="173297" y="388367"/>
                  </a:lnTo>
                  <a:lnTo>
                    <a:pt x="173983" y="388040"/>
                  </a:lnTo>
                  <a:lnTo>
                    <a:pt x="174326" y="388367"/>
                  </a:lnTo>
                  <a:lnTo>
                    <a:pt x="174326" y="389021"/>
                  </a:lnTo>
                  <a:lnTo>
                    <a:pt x="175355" y="389987"/>
                  </a:lnTo>
                  <a:lnTo>
                    <a:pt x="177054" y="390641"/>
                  </a:lnTo>
                  <a:lnTo>
                    <a:pt x="177740" y="390968"/>
                  </a:lnTo>
                  <a:lnTo>
                    <a:pt x="177054" y="391949"/>
                  </a:lnTo>
                  <a:lnTo>
                    <a:pt x="175682" y="392603"/>
                  </a:lnTo>
                  <a:lnTo>
                    <a:pt x="175012" y="394222"/>
                  </a:lnTo>
                  <a:lnTo>
                    <a:pt x="175012" y="395530"/>
                  </a:lnTo>
                  <a:lnTo>
                    <a:pt x="177054" y="397819"/>
                  </a:lnTo>
                  <a:lnTo>
                    <a:pt x="177740" y="398457"/>
                  </a:lnTo>
                  <a:lnTo>
                    <a:pt x="178426" y="397165"/>
                  </a:lnTo>
                  <a:lnTo>
                    <a:pt x="178426" y="396184"/>
                  </a:lnTo>
                  <a:lnTo>
                    <a:pt x="178769" y="395203"/>
                  </a:lnTo>
                  <a:lnTo>
                    <a:pt x="179112" y="393584"/>
                  </a:lnTo>
                  <a:lnTo>
                    <a:pt x="179455" y="393584"/>
                  </a:lnTo>
                  <a:lnTo>
                    <a:pt x="180125" y="394222"/>
                  </a:lnTo>
                  <a:lnTo>
                    <a:pt x="179455" y="395530"/>
                  </a:lnTo>
                  <a:lnTo>
                    <a:pt x="179455" y="396184"/>
                  </a:lnTo>
                  <a:lnTo>
                    <a:pt x="180468" y="397819"/>
                  </a:lnTo>
                  <a:lnTo>
                    <a:pt x="181840" y="398457"/>
                  </a:lnTo>
                  <a:lnTo>
                    <a:pt x="182869" y="397492"/>
                  </a:lnTo>
                  <a:lnTo>
                    <a:pt x="184241" y="397492"/>
                  </a:lnTo>
                  <a:lnTo>
                    <a:pt x="184568" y="396838"/>
                  </a:lnTo>
                  <a:lnTo>
                    <a:pt x="184568" y="395857"/>
                  </a:lnTo>
                  <a:lnTo>
                    <a:pt x="185254" y="395203"/>
                  </a:lnTo>
                  <a:lnTo>
                    <a:pt x="185597" y="395203"/>
                  </a:lnTo>
                  <a:lnTo>
                    <a:pt x="185940" y="395530"/>
                  </a:lnTo>
                  <a:lnTo>
                    <a:pt x="185597" y="396184"/>
                  </a:lnTo>
                  <a:lnTo>
                    <a:pt x="185597" y="397165"/>
                  </a:lnTo>
                  <a:lnTo>
                    <a:pt x="186283" y="397819"/>
                  </a:lnTo>
                  <a:lnTo>
                    <a:pt x="187655" y="397819"/>
                  </a:lnTo>
                  <a:lnTo>
                    <a:pt x="189011" y="396184"/>
                  </a:lnTo>
                  <a:lnTo>
                    <a:pt x="191412" y="394549"/>
                  </a:lnTo>
                  <a:lnTo>
                    <a:pt x="192442" y="394549"/>
                  </a:lnTo>
                  <a:lnTo>
                    <a:pt x="193128" y="394222"/>
                  </a:lnTo>
                  <a:lnTo>
                    <a:pt x="193128" y="392930"/>
                  </a:lnTo>
                  <a:lnTo>
                    <a:pt x="192442" y="391949"/>
                  </a:lnTo>
                  <a:lnTo>
                    <a:pt x="191412" y="391295"/>
                  </a:lnTo>
                  <a:lnTo>
                    <a:pt x="190726" y="390641"/>
                  </a:lnTo>
                  <a:lnTo>
                    <a:pt x="191069" y="390314"/>
                  </a:lnTo>
                  <a:lnTo>
                    <a:pt x="192099" y="390314"/>
                  </a:lnTo>
                  <a:lnTo>
                    <a:pt x="192442" y="390968"/>
                  </a:lnTo>
                  <a:lnTo>
                    <a:pt x="194140" y="391949"/>
                  </a:lnTo>
                  <a:lnTo>
                    <a:pt x="194826" y="391949"/>
                  </a:lnTo>
                  <a:lnTo>
                    <a:pt x="194826" y="390641"/>
                  </a:lnTo>
                  <a:lnTo>
                    <a:pt x="195856" y="390641"/>
                  </a:lnTo>
                  <a:lnTo>
                    <a:pt x="196199" y="391295"/>
                  </a:lnTo>
                  <a:lnTo>
                    <a:pt x="196199" y="392276"/>
                  </a:lnTo>
                  <a:lnTo>
                    <a:pt x="196542" y="392603"/>
                  </a:lnTo>
                  <a:lnTo>
                    <a:pt x="197571" y="392276"/>
                  </a:lnTo>
                  <a:lnTo>
                    <a:pt x="199613" y="389987"/>
                  </a:lnTo>
                  <a:lnTo>
                    <a:pt x="199956" y="389660"/>
                  </a:lnTo>
                  <a:lnTo>
                    <a:pt x="199956" y="389348"/>
                  </a:lnTo>
                  <a:lnTo>
                    <a:pt x="200642" y="388040"/>
                  </a:lnTo>
                  <a:lnTo>
                    <a:pt x="200985" y="387386"/>
                  </a:lnTo>
                  <a:lnTo>
                    <a:pt x="201671" y="386732"/>
                  </a:lnTo>
                  <a:lnTo>
                    <a:pt x="201328" y="387713"/>
                  </a:lnTo>
                  <a:lnTo>
                    <a:pt x="201671" y="388367"/>
                  </a:lnTo>
                  <a:lnTo>
                    <a:pt x="202341" y="389021"/>
                  </a:lnTo>
                  <a:lnTo>
                    <a:pt x="203027" y="388367"/>
                  </a:lnTo>
                  <a:lnTo>
                    <a:pt x="204399" y="386732"/>
                  </a:lnTo>
                  <a:lnTo>
                    <a:pt x="204742" y="385751"/>
                  </a:lnTo>
                  <a:lnTo>
                    <a:pt x="204399" y="384459"/>
                  </a:lnTo>
                  <a:lnTo>
                    <a:pt x="204399" y="383151"/>
                  </a:lnTo>
                  <a:lnTo>
                    <a:pt x="206457" y="381189"/>
                  </a:lnTo>
                  <a:lnTo>
                    <a:pt x="207813" y="380862"/>
                  </a:lnTo>
                  <a:lnTo>
                    <a:pt x="208499" y="379897"/>
                  </a:lnTo>
                  <a:lnTo>
                    <a:pt x="208156" y="379243"/>
                  </a:lnTo>
                  <a:lnTo>
                    <a:pt x="207813" y="378262"/>
                  </a:lnTo>
                  <a:lnTo>
                    <a:pt x="207813" y="377935"/>
                  </a:lnTo>
                  <a:lnTo>
                    <a:pt x="208499" y="378262"/>
                  </a:lnTo>
                  <a:lnTo>
                    <a:pt x="209528" y="378589"/>
                  </a:lnTo>
                  <a:lnTo>
                    <a:pt x="210214" y="378589"/>
                  </a:lnTo>
                  <a:lnTo>
                    <a:pt x="210900" y="377608"/>
                  </a:lnTo>
                  <a:lnTo>
                    <a:pt x="210214" y="376627"/>
                  </a:lnTo>
                  <a:lnTo>
                    <a:pt x="209528" y="375989"/>
                  </a:lnTo>
                  <a:lnTo>
                    <a:pt x="210214" y="376316"/>
                  </a:lnTo>
                  <a:lnTo>
                    <a:pt x="211227" y="376954"/>
                  </a:lnTo>
                  <a:lnTo>
                    <a:pt x="211227" y="376316"/>
                  </a:lnTo>
                  <a:lnTo>
                    <a:pt x="211570" y="375008"/>
                  </a:lnTo>
                  <a:lnTo>
                    <a:pt x="212942" y="375008"/>
                  </a:lnTo>
                  <a:lnTo>
                    <a:pt x="214314" y="374354"/>
                  </a:lnTo>
                  <a:lnTo>
                    <a:pt x="214314" y="373046"/>
                  </a:lnTo>
                  <a:lnTo>
                    <a:pt x="214314" y="372719"/>
                  </a:lnTo>
                  <a:lnTo>
                    <a:pt x="214657" y="371753"/>
                  </a:lnTo>
                  <a:lnTo>
                    <a:pt x="216013" y="371753"/>
                  </a:lnTo>
                  <a:lnTo>
                    <a:pt x="216699" y="371426"/>
                  </a:lnTo>
                  <a:lnTo>
                    <a:pt x="218071" y="369791"/>
                  </a:lnTo>
                  <a:lnTo>
                    <a:pt x="219443" y="369137"/>
                  </a:lnTo>
                  <a:lnTo>
                    <a:pt x="220129" y="369137"/>
                  </a:lnTo>
                  <a:lnTo>
                    <a:pt x="220456" y="369464"/>
                  </a:lnTo>
                  <a:lnTo>
                    <a:pt x="221828" y="369137"/>
                  </a:lnTo>
                  <a:lnTo>
                    <a:pt x="222857" y="367845"/>
                  </a:lnTo>
                  <a:lnTo>
                    <a:pt x="223200" y="365556"/>
                  </a:lnTo>
                  <a:lnTo>
                    <a:pt x="222857" y="363610"/>
                  </a:lnTo>
                  <a:lnTo>
                    <a:pt x="221828" y="363610"/>
                  </a:lnTo>
                  <a:lnTo>
                    <a:pt x="221485" y="363283"/>
                  </a:lnTo>
                  <a:lnTo>
                    <a:pt x="221828" y="361975"/>
                  </a:lnTo>
                  <a:lnTo>
                    <a:pt x="221828" y="360340"/>
                  </a:lnTo>
                  <a:lnTo>
                    <a:pt x="221485" y="359048"/>
                  </a:lnTo>
                  <a:lnTo>
                    <a:pt x="220456" y="358394"/>
                  </a:lnTo>
                  <a:lnTo>
                    <a:pt x="220129" y="356759"/>
                  </a:lnTo>
                  <a:lnTo>
                    <a:pt x="219786" y="356105"/>
                  </a:lnTo>
                  <a:lnTo>
                    <a:pt x="219786" y="354812"/>
                  </a:lnTo>
                  <a:lnTo>
                    <a:pt x="220456" y="354812"/>
                  </a:lnTo>
                  <a:lnTo>
                    <a:pt x="221485" y="355139"/>
                  </a:lnTo>
                  <a:lnTo>
                    <a:pt x="221828" y="356759"/>
                  </a:lnTo>
                  <a:lnTo>
                    <a:pt x="222857" y="358067"/>
                  </a:lnTo>
                  <a:lnTo>
                    <a:pt x="222857" y="359374"/>
                  </a:lnTo>
                  <a:lnTo>
                    <a:pt x="223543" y="360994"/>
                  </a:lnTo>
                  <a:lnTo>
                    <a:pt x="224572" y="361321"/>
                  </a:lnTo>
                  <a:lnTo>
                    <a:pt x="225242" y="361975"/>
                  </a:lnTo>
                  <a:lnTo>
                    <a:pt x="224899" y="363283"/>
                  </a:lnTo>
                  <a:lnTo>
                    <a:pt x="225242" y="364575"/>
                  </a:lnTo>
                  <a:lnTo>
                    <a:pt x="226614" y="365229"/>
                  </a:lnTo>
                  <a:lnTo>
                    <a:pt x="227300" y="365229"/>
                  </a:lnTo>
                  <a:lnTo>
                    <a:pt x="227300" y="364575"/>
                  </a:lnTo>
                  <a:lnTo>
                    <a:pt x="227986" y="363610"/>
                  </a:lnTo>
                  <a:lnTo>
                    <a:pt x="228672" y="363610"/>
                  </a:lnTo>
                  <a:lnTo>
                    <a:pt x="229685" y="364902"/>
                  </a:lnTo>
                  <a:lnTo>
                    <a:pt x="232429" y="364902"/>
                  </a:lnTo>
                  <a:lnTo>
                    <a:pt x="233459" y="364248"/>
                  </a:lnTo>
                  <a:lnTo>
                    <a:pt x="233785" y="364574"/>
                  </a:lnTo>
                  <a:lnTo>
                    <a:pt x="234814" y="364574"/>
                  </a:lnTo>
                  <a:lnTo>
                    <a:pt x="235843" y="363610"/>
                  </a:lnTo>
                  <a:lnTo>
                    <a:pt x="236529" y="362629"/>
                  </a:lnTo>
                  <a:lnTo>
                    <a:pt x="237216" y="362629"/>
                  </a:lnTo>
                  <a:lnTo>
                    <a:pt x="237216" y="361648"/>
                  </a:lnTo>
                  <a:lnTo>
                    <a:pt x="238228" y="361321"/>
                  </a:lnTo>
                  <a:lnTo>
                    <a:pt x="238914" y="361648"/>
                  </a:lnTo>
                  <a:lnTo>
                    <a:pt x="240630" y="363610"/>
                  </a:lnTo>
                  <a:lnTo>
                    <a:pt x="240973" y="364575"/>
                  </a:lnTo>
                  <a:lnTo>
                    <a:pt x="242002" y="364575"/>
                  </a:lnTo>
                  <a:lnTo>
                    <a:pt x="242671" y="363610"/>
                  </a:lnTo>
                  <a:lnTo>
                    <a:pt x="243701" y="363283"/>
                  </a:lnTo>
                  <a:lnTo>
                    <a:pt x="243701" y="361648"/>
                  </a:lnTo>
                  <a:lnTo>
                    <a:pt x="244044" y="361648"/>
                  </a:lnTo>
                  <a:lnTo>
                    <a:pt x="244387" y="361975"/>
                  </a:lnTo>
                  <a:lnTo>
                    <a:pt x="245416" y="361975"/>
                  </a:lnTo>
                  <a:lnTo>
                    <a:pt x="245416" y="361321"/>
                  </a:lnTo>
                  <a:lnTo>
                    <a:pt x="246102" y="361321"/>
                  </a:lnTo>
                  <a:lnTo>
                    <a:pt x="246788" y="361648"/>
                  </a:lnTo>
                  <a:lnTo>
                    <a:pt x="247801" y="361648"/>
                  </a:lnTo>
                  <a:lnTo>
                    <a:pt x="248487" y="360994"/>
                  </a:lnTo>
                  <a:lnTo>
                    <a:pt x="248487" y="360013"/>
                  </a:lnTo>
                  <a:lnTo>
                    <a:pt x="249173" y="359686"/>
                  </a:lnTo>
                  <a:lnTo>
                    <a:pt x="250545" y="359686"/>
                  </a:lnTo>
                  <a:lnTo>
                    <a:pt x="250888" y="359374"/>
                  </a:lnTo>
                  <a:lnTo>
                    <a:pt x="250888" y="358394"/>
                  </a:lnTo>
                  <a:lnTo>
                    <a:pt x="251231" y="358394"/>
                  </a:lnTo>
                  <a:lnTo>
                    <a:pt x="251231" y="359374"/>
                  </a:lnTo>
                  <a:lnTo>
                    <a:pt x="252244" y="359686"/>
                  </a:lnTo>
                  <a:lnTo>
                    <a:pt x="252930" y="358721"/>
                  </a:lnTo>
                  <a:lnTo>
                    <a:pt x="253616" y="357740"/>
                  </a:lnTo>
                  <a:lnTo>
                    <a:pt x="253959" y="357740"/>
                  </a:lnTo>
                  <a:lnTo>
                    <a:pt x="254645" y="358721"/>
                  </a:lnTo>
                  <a:lnTo>
                    <a:pt x="255674" y="359374"/>
                  </a:lnTo>
                  <a:lnTo>
                    <a:pt x="256344" y="357740"/>
                  </a:lnTo>
                  <a:lnTo>
                    <a:pt x="257030" y="357740"/>
                  </a:lnTo>
                  <a:lnTo>
                    <a:pt x="257373" y="358394"/>
                  </a:lnTo>
                  <a:lnTo>
                    <a:pt x="258059" y="358721"/>
                  </a:lnTo>
                  <a:lnTo>
                    <a:pt x="259088" y="358721"/>
                  </a:lnTo>
                  <a:lnTo>
                    <a:pt x="259431" y="357740"/>
                  </a:lnTo>
                  <a:lnTo>
                    <a:pt x="260444" y="357086"/>
                  </a:lnTo>
                  <a:lnTo>
                    <a:pt x="261473" y="357086"/>
                  </a:lnTo>
                  <a:lnTo>
                    <a:pt x="263188" y="356432"/>
                  </a:lnTo>
                  <a:lnTo>
                    <a:pt x="264217" y="356432"/>
                  </a:lnTo>
                  <a:lnTo>
                    <a:pt x="264560" y="357086"/>
                  </a:lnTo>
                  <a:lnTo>
                    <a:pt x="265573" y="357086"/>
                  </a:lnTo>
                  <a:lnTo>
                    <a:pt x="265916" y="356105"/>
                  </a:lnTo>
                  <a:lnTo>
                    <a:pt x="266602" y="355139"/>
                  </a:lnTo>
                  <a:lnTo>
                    <a:pt x="268317" y="355139"/>
                  </a:lnTo>
                  <a:lnTo>
                    <a:pt x="269003" y="354485"/>
                  </a:lnTo>
                  <a:lnTo>
                    <a:pt x="270702" y="353831"/>
                  </a:lnTo>
                  <a:lnTo>
                    <a:pt x="271388" y="353504"/>
                  </a:lnTo>
                  <a:lnTo>
                    <a:pt x="271388" y="352850"/>
                  </a:lnTo>
                  <a:lnTo>
                    <a:pt x="270702" y="351542"/>
                  </a:lnTo>
                  <a:lnTo>
                    <a:pt x="270702" y="350577"/>
                  </a:lnTo>
                  <a:lnTo>
                    <a:pt x="273103" y="351542"/>
                  </a:lnTo>
                  <a:lnTo>
                    <a:pt x="274459" y="352196"/>
                  </a:lnTo>
                  <a:lnTo>
                    <a:pt x="274802" y="353177"/>
                  </a:lnTo>
                  <a:lnTo>
                    <a:pt x="275831" y="353504"/>
                  </a:lnTo>
                  <a:lnTo>
                    <a:pt x="277546" y="352196"/>
                  </a:lnTo>
                  <a:lnTo>
                    <a:pt x="277546" y="350904"/>
                  </a:lnTo>
                  <a:lnTo>
                    <a:pt x="276517" y="350577"/>
                  </a:lnTo>
                  <a:lnTo>
                    <a:pt x="276517" y="349923"/>
                  </a:lnTo>
                  <a:lnTo>
                    <a:pt x="277889" y="349269"/>
                  </a:lnTo>
                  <a:lnTo>
                    <a:pt x="278232" y="350250"/>
                  </a:lnTo>
                  <a:lnTo>
                    <a:pt x="279588" y="350577"/>
                  </a:lnTo>
                  <a:lnTo>
                    <a:pt x="280274" y="348942"/>
                  </a:lnTo>
                  <a:lnTo>
                    <a:pt x="279931" y="347634"/>
                  </a:lnTo>
                  <a:lnTo>
                    <a:pt x="279931" y="346669"/>
                  </a:lnTo>
                  <a:lnTo>
                    <a:pt x="280960" y="346669"/>
                  </a:lnTo>
                  <a:lnTo>
                    <a:pt x="281303" y="347307"/>
                  </a:lnTo>
                  <a:lnTo>
                    <a:pt x="282676" y="347634"/>
                  </a:lnTo>
                  <a:lnTo>
                    <a:pt x="283345" y="346980"/>
                  </a:lnTo>
                  <a:lnTo>
                    <a:pt x="284374" y="346669"/>
                  </a:lnTo>
                  <a:lnTo>
                    <a:pt x="285060" y="346669"/>
                  </a:lnTo>
                  <a:lnTo>
                    <a:pt x="285060" y="345361"/>
                  </a:lnTo>
                  <a:lnTo>
                    <a:pt x="284717" y="344380"/>
                  </a:lnTo>
                  <a:lnTo>
                    <a:pt x="285060" y="344053"/>
                  </a:lnTo>
                  <a:lnTo>
                    <a:pt x="286090" y="344380"/>
                  </a:lnTo>
                  <a:lnTo>
                    <a:pt x="286776" y="345361"/>
                  </a:lnTo>
                  <a:lnTo>
                    <a:pt x="288131" y="345034"/>
                  </a:lnTo>
                  <a:lnTo>
                    <a:pt x="288818" y="344053"/>
                  </a:lnTo>
                  <a:lnTo>
                    <a:pt x="288818" y="342745"/>
                  </a:lnTo>
                  <a:lnTo>
                    <a:pt x="288474" y="342433"/>
                  </a:lnTo>
                  <a:lnTo>
                    <a:pt x="288474" y="341779"/>
                  </a:lnTo>
                  <a:lnTo>
                    <a:pt x="288818" y="341125"/>
                  </a:lnTo>
                  <a:lnTo>
                    <a:pt x="290533" y="341125"/>
                  </a:lnTo>
                  <a:lnTo>
                    <a:pt x="291562" y="341779"/>
                  </a:lnTo>
                  <a:lnTo>
                    <a:pt x="291888" y="340799"/>
                  </a:lnTo>
                  <a:lnTo>
                    <a:pt x="292232" y="340145"/>
                  </a:lnTo>
                  <a:lnTo>
                    <a:pt x="293261" y="340472"/>
                  </a:lnTo>
                  <a:lnTo>
                    <a:pt x="293947" y="341125"/>
                  </a:lnTo>
                  <a:lnTo>
                    <a:pt x="294976" y="341779"/>
                  </a:lnTo>
                  <a:lnTo>
                    <a:pt x="295319" y="341125"/>
                  </a:lnTo>
                  <a:lnTo>
                    <a:pt x="295319" y="340472"/>
                  </a:lnTo>
                  <a:lnTo>
                    <a:pt x="294633" y="339491"/>
                  </a:lnTo>
                  <a:lnTo>
                    <a:pt x="294633" y="338837"/>
                  </a:lnTo>
                  <a:lnTo>
                    <a:pt x="295662" y="337871"/>
                  </a:lnTo>
                  <a:lnTo>
                    <a:pt x="296675" y="338510"/>
                  </a:lnTo>
                  <a:lnTo>
                    <a:pt x="298733" y="337871"/>
                  </a:lnTo>
                  <a:lnTo>
                    <a:pt x="300448" y="336890"/>
                  </a:lnTo>
                  <a:lnTo>
                    <a:pt x="301461" y="335255"/>
                  </a:lnTo>
                  <a:lnTo>
                    <a:pt x="301461" y="334601"/>
                  </a:lnTo>
                  <a:lnTo>
                    <a:pt x="299076" y="335582"/>
                  </a:lnTo>
                  <a:lnTo>
                    <a:pt x="297018" y="335582"/>
                  </a:lnTo>
                  <a:lnTo>
                    <a:pt x="296332" y="335255"/>
                  </a:lnTo>
                  <a:lnTo>
                    <a:pt x="292232" y="335255"/>
                  </a:lnTo>
                  <a:lnTo>
                    <a:pt x="290190" y="334601"/>
                  </a:lnTo>
                  <a:lnTo>
                    <a:pt x="288131" y="333947"/>
                  </a:lnTo>
                  <a:lnTo>
                    <a:pt x="285404" y="333636"/>
                  </a:lnTo>
                  <a:lnTo>
                    <a:pt x="283002" y="331347"/>
                  </a:lnTo>
                  <a:lnTo>
                    <a:pt x="281990" y="330693"/>
                  </a:lnTo>
                  <a:lnTo>
                    <a:pt x="281303" y="330693"/>
                  </a:lnTo>
                  <a:lnTo>
                    <a:pt x="279245" y="331674"/>
                  </a:lnTo>
                  <a:lnTo>
                    <a:pt x="278559" y="331020"/>
                  </a:lnTo>
                  <a:lnTo>
                    <a:pt x="279245" y="330366"/>
                  </a:lnTo>
                  <a:lnTo>
                    <a:pt x="279245" y="329712"/>
                  </a:lnTo>
                  <a:lnTo>
                    <a:pt x="278232" y="330693"/>
                  </a:lnTo>
                  <a:lnTo>
                    <a:pt x="275831" y="332328"/>
                  </a:lnTo>
                  <a:lnTo>
                    <a:pt x="274459" y="332982"/>
                  </a:lnTo>
                  <a:lnTo>
                    <a:pt x="271731" y="332982"/>
                  </a:lnTo>
                  <a:lnTo>
                    <a:pt x="271045" y="333636"/>
                  </a:lnTo>
                  <a:lnTo>
                    <a:pt x="270016" y="332982"/>
                  </a:lnTo>
                  <a:lnTo>
                    <a:pt x="269346" y="332655"/>
                  </a:lnTo>
                  <a:cubicBezTo>
                    <a:pt x="269346" y="332655"/>
                    <a:pt x="268317" y="332982"/>
                    <a:pt x="267974" y="332982"/>
                  </a:cubicBezTo>
                  <a:lnTo>
                    <a:pt x="266602" y="332982"/>
                  </a:lnTo>
                  <a:lnTo>
                    <a:pt x="264560" y="335255"/>
                  </a:lnTo>
                  <a:lnTo>
                    <a:pt x="263874" y="336236"/>
                  </a:lnTo>
                  <a:lnTo>
                    <a:pt x="262845" y="335255"/>
                  </a:lnTo>
                  <a:lnTo>
                    <a:pt x="262159" y="334601"/>
                  </a:lnTo>
                  <a:lnTo>
                    <a:pt x="259088" y="334601"/>
                  </a:lnTo>
                  <a:lnTo>
                    <a:pt x="257716" y="334274"/>
                  </a:lnTo>
                  <a:lnTo>
                    <a:pt x="257030" y="334601"/>
                  </a:lnTo>
                  <a:lnTo>
                    <a:pt x="256001" y="333947"/>
                  </a:lnTo>
                  <a:lnTo>
                    <a:pt x="257030" y="332655"/>
                  </a:lnTo>
                  <a:lnTo>
                    <a:pt x="258745" y="332655"/>
                  </a:lnTo>
                  <a:lnTo>
                    <a:pt x="259431" y="333636"/>
                  </a:lnTo>
                  <a:lnTo>
                    <a:pt x="260787" y="333947"/>
                  </a:lnTo>
                  <a:lnTo>
                    <a:pt x="262159" y="332982"/>
                  </a:lnTo>
                  <a:lnTo>
                    <a:pt x="264217" y="332655"/>
                  </a:lnTo>
                  <a:lnTo>
                    <a:pt x="265573" y="331347"/>
                  </a:lnTo>
                  <a:lnTo>
                    <a:pt x="266602" y="331347"/>
                  </a:lnTo>
                  <a:lnTo>
                    <a:pt x="268317" y="332001"/>
                  </a:lnTo>
                  <a:lnTo>
                    <a:pt x="270016" y="331347"/>
                  </a:lnTo>
                  <a:lnTo>
                    <a:pt x="270702" y="330693"/>
                  </a:lnTo>
                  <a:lnTo>
                    <a:pt x="270016" y="329712"/>
                  </a:lnTo>
                  <a:lnTo>
                    <a:pt x="269346" y="329712"/>
                  </a:lnTo>
                  <a:lnTo>
                    <a:pt x="269003" y="329074"/>
                  </a:lnTo>
                  <a:lnTo>
                    <a:pt x="267974" y="329074"/>
                  </a:lnTo>
                  <a:lnTo>
                    <a:pt x="266259" y="329401"/>
                  </a:lnTo>
                  <a:lnTo>
                    <a:pt x="264887" y="329074"/>
                  </a:lnTo>
                  <a:lnTo>
                    <a:pt x="262159" y="329074"/>
                  </a:lnTo>
                  <a:lnTo>
                    <a:pt x="260444" y="329401"/>
                  </a:lnTo>
                  <a:lnTo>
                    <a:pt x="258745" y="329401"/>
                  </a:lnTo>
                  <a:lnTo>
                    <a:pt x="256344" y="329074"/>
                  </a:lnTo>
                  <a:lnTo>
                    <a:pt x="256001" y="328093"/>
                  </a:lnTo>
                  <a:lnTo>
                    <a:pt x="255331" y="327766"/>
                  </a:lnTo>
                  <a:lnTo>
                    <a:pt x="253616" y="328093"/>
                  </a:lnTo>
                  <a:lnTo>
                    <a:pt x="251231" y="328093"/>
                  </a:lnTo>
                  <a:lnTo>
                    <a:pt x="248487" y="329712"/>
                  </a:lnTo>
                  <a:lnTo>
                    <a:pt x="247801" y="329401"/>
                  </a:lnTo>
                  <a:lnTo>
                    <a:pt x="248487" y="328093"/>
                  </a:lnTo>
                  <a:lnTo>
                    <a:pt x="249516" y="327112"/>
                  </a:lnTo>
                  <a:lnTo>
                    <a:pt x="252587" y="327112"/>
                  </a:lnTo>
                  <a:lnTo>
                    <a:pt x="256001" y="325477"/>
                  </a:lnTo>
                  <a:lnTo>
                    <a:pt x="257373" y="324511"/>
                  </a:lnTo>
                  <a:lnTo>
                    <a:pt x="257373" y="323203"/>
                  </a:lnTo>
                  <a:lnTo>
                    <a:pt x="257716" y="322550"/>
                  </a:lnTo>
                  <a:lnTo>
                    <a:pt x="259088" y="322550"/>
                  </a:lnTo>
                  <a:lnTo>
                    <a:pt x="259774" y="322223"/>
                  </a:lnTo>
                  <a:lnTo>
                    <a:pt x="260787" y="320930"/>
                  </a:lnTo>
                  <a:lnTo>
                    <a:pt x="260444" y="319949"/>
                  </a:lnTo>
                  <a:lnTo>
                    <a:pt x="259431" y="319295"/>
                  </a:lnTo>
                  <a:lnTo>
                    <a:pt x="258059" y="318968"/>
                  </a:lnTo>
                  <a:lnTo>
                    <a:pt x="257716" y="318314"/>
                  </a:lnTo>
                  <a:lnTo>
                    <a:pt x="259088" y="317660"/>
                  </a:lnTo>
                  <a:lnTo>
                    <a:pt x="259774" y="317660"/>
                  </a:lnTo>
                  <a:lnTo>
                    <a:pt x="259774" y="317987"/>
                  </a:lnTo>
                  <a:lnTo>
                    <a:pt x="261130" y="318314"/>
                  </a:lnTo>
                  <a:lnTo>
                    <a:pt x="261473" y="317987"/>
                  </a:lnTo>
                  <a:lnTo>
                    <a:pt x="261130" y="317333"/>
                  </a:lnTo>
                  <a:lnTo>
                    <a:pt x="260787" y="316695"/>
                  </a:lnTo>
                  <a:lnTo>
                    <a:pt x="260787" y="315060"/>
                  </a:lnTo>
                  <a:lnTo>
                    <a:pt x="261473" y="315714"/>
                  </a:lnTo>
                  <a:lnTo>
                    <a:pt x="262159" y="316368"/>
                  </a:lnTo>
                  <a:lnTo>
                    <a:pt x="262159" y="317660"/>
                  </a:lnTo>
                  <a:lnTo>
                    <a:pt x="262845" y="319295"/>
                  </a:lnTo>
                  <a:lnTo>
                    <a:pt x="264217" y="319949"/>
                  </a:lnTo>
                  <a:lnTo>
                    <a:pt x="265916" y="319622"/>
                  </a:lnTo>
                  <a:lnTo>
                    <a:pt x="267974" y="319622"/>
                  </a:lnTo>
                  <a:lnTo>
                    <a:pt x="272760" y="317660"/>
                  </a:lnTo>
                  <a:lnTo>
                    <a:pt x="274116" y="317660"/>
                  </a:lnTo>
                  <a:lnTo>
                    <a:pt x="275145" y="317333"/>
                  </a:lnTo>
                  <a:lnTo>
                    <a:pt x="276174" y="316041"/>
                  </a:lnTo>
                  <a:lnTo>
                    <a:pt x="277546" y="315714"/>
                  </a:lnTo>
                  <a:lnTo>
                    <a:pt x="278232" y="314079"/>
                  </a:lnTo>
                  <a:lnTo>
                    <a:pt x="277546" y="312460"/>
                  </a:lnTo>
                  <a:lnTo>
                    <a:pt x="276860" y="311152"/>
                  </a:lnTo>
                  <a:lnTo>
                    <a:pt x="276174" y="311152"/>
                  </a:lnTo>
                  <a:lnTo>
                    <a:pt x="274459" y="310171"/>
                  </a:lnTo>
                  <a:lnTo>
                    <a:pt x="270016" y="309190"/>
                  </a:lnTo>
                  <a:lnTo>
                    <a:pt x="269346" y="309190"/>
                  </a:lnTo>
                  <a:lnTo>
                    <a:pt x="267631" y="309844"/>
                  </a:lnTo>
                  <a:lnTo>
                    <a:pt x="266602" y="309190"/>
                  </a:lnTo>
                  <a:lnTo>
                    <a:pt x="266602" y="307243"/>
                  </a:lnTo>
                  <a:lnTo>
                    <a:pt x="266259" y="306589"/>
                  </a:lnTo>
                  <a:lnTo>
                    <a:pt x="264560" y="307570"/>
                  </a:lnTo>
                  <a:lnTo>
                    <a:pt x="263188" y="307570"/>
                  </a:lnTo>
                  <a:lnTo>
                    <a:pt x="261473" y="308536"/>
                  </a:lnTo>
                  <a:lnTo>
                    <a:pt x="260444" y="308536"/>
                  </a:lnTo>
                  <a:lnTo>
                    <a:pt x="259088" y="307897"/>
                  </a:lnTo>
                  <a:lnTo>
                    <a:pt x="259088" y="306589"/>
                  </a:lnTo>
                  <a:lnTo>
                    <a:pt x="260444" y="307570"/>
                  </a:lnTo>
                  <a:lnTo>
                    <a:pt x="261473" y="306589"/>
                  </a:lnTo>
                  <a:lnTo>
                    <a:pt x="262502" y="305935"/>
                  </a:lnTo>
                  <a:lnTo>
                    <a:pt x="264560" y="305935"/>
                  </a:lnTo>
                  <a:lnTo>
                    <a:pt x="264887" y="304954"/>
                  </a:lnTo>
                  <a:lnTo>
                    <a:pt x="264217" y="303989"/>
                  </a:lnTo>
                  <a:lnTo>
                    <a:pt x="262845" y="302354"/>
                  </a:lnTo>
                  <a:lnTo>
                    <a:pt x="262159" y="301700"/>
                  </a:lnTo>
                  <a:lnTo>
                    <a:pt x="260444" y="301700"/>
                  </a:lnTo>
                  <a:lnTo>
                    <a:pt x="260787" y="301373"/>
                  </a:lnTo>
                  <a:lnTo>
                    <a:pt x="262502" y="300392"/>
                  </a:lnTo>
                  <a:lnTo>
                    <a:pt x="262502" y="299754"/>
                  </a:lnTo>
                  <a:lnTo>
                    <a:pt x="262502" y="298119"/>
                  </a:lnTo>
                  <a:lnTo>
                    <a:pt x="262845" y="297465"/>
                  </a:lnTo>
                  <a:lnTo>
                    <a:pt x="263874" y="298446"/>
                  </a:lnTo>
                  <a:lnTo>
                    <a:pt x="264217" y="300719"/>
                  </a:lnTo>
                  <a:lnTo>
                    <a:pt x="264887" y="301373"/>
                  </a:lnTo>
                  <a:lnTo>
                    <a:pt x="264887" y="302354"/>
                  </a:lnTo>
                  <a:lnTo>
                    <a:pt x="267288" y="304301"/>
                  </a:lnTo>
                  <a:lnTo>
                    <a:pt x="267288" y="304954"/>
                  </a:lnTo>
                  <a:lnTo>
                    <a:pt x="268317" y="306262"/>
                  </a:lnTo>
                  <a:lnTo>
                    <a:pt x="269346" y="306589"/>
                  </a:lnTo>
                  <a:lnTo>
                    <a:pt x="270702" y="306262"/>
                  </a:lnTo>
                  <a:lnTo>
                    <a:pt x="271388" y="305935"/>
                  </a:lnTo>
                  <a:lnTo>
                    <a:pt x="272760" y="306589"/>
                  </a:lnTo>
                  <a:lnTo>
                    <a:pt x="274459" y="306262"/>
                  </a:lnTo>
                  <a:lnTo>
                    <a:pt x="275831" y="305935"/>
                  </a:lnTo>
                  <a:lnTo>
                    <a:pt x="276517" y="306589"/>
                  </a:lnTo>
                  <a:lnTo>
                    <a:pt x="276517" y="307897"/>
                  </a:lnTo>
                  <a:lnTo>
                    <a:pt x="279588" y="311479"/>
                  </a:lnTo>
                  <a:lnTo>
                    <a:pt x="280960" y="312460"/>
                  </a:lnTo>
                  <a:lnTo>
                    <a:pt x="281303" y="311479"/>
                  </a:lnTo>
                  <a:lnTo>
                    <a:pt x="283002" y="311152"/>
                  </a:lnTo>
                  <a:lnTo>
                    <a:pt x="283345" y="311152"/>
                  </a:lnTo>
                  <a:lnTo>
                    <a:pt x="283688" y="311806"/>
                  </a:lnTo>
                  <a:lnTo>
                    <a:pt x="283345" y="313098"/>
                  </a:lnTo>
                  <a:lnTo>
                    <a:pt x="283002" y="314733"/>
                  </a:lnTo>
                  <a:lnTo>
                    <a:pt x="283345" y="316695"/>
                  </a:lnTo>
                  <a:lnTo>
                    <a:pt x="284374" y="317987"/>
                  </a:lnTo>
                  <a:lnTo>
                    <a:pt x="285060" y="319622"/>
                  </a:lnTo>
                  <a:lnTo>
                    <a:pt x="285404" y="322550"/>
                  </a:lnTo>
                  <a:lnTo>
                    <a:pt x="286433" y="323203"/>
                  </a:lnTo>
                  <a:lnTo>
                    <a:pt x="287788" y="324511"/>
                  </a:lnTo>
                  <a:lnTo>
                    <a:pt x="288818" y="327439"/>
                  </a:lnTo>
                  <a:lnTo>
                    <a:pt x="291219" y="329074"/>
                  </a:lnTo>
                  <a:lnTo>
                    <a:pt x="291888" y="329712"/>
                  </a:lnTo>
                  <a:lnTo>
                    <a:pt x="293261" y="329401"/>
                  </a:lnTo>
                  <a:lnTo>
                    <a:pt x="294633" y="329074"/>
                  </a:lnTo>
                  <a:lnTo>
                    <a:pt x="295662" y="329074"/>
                  </a:lnTo>
                  <a:lnTo>
                    <a:pt x="296332" y="328747"/>
                  </a:lnTo>
                  <a:lnTo>
                    <a:pt x="296332" y="327439"/>
                  </a:lnTo>
                  <a:lnTo>
                    <a:pt x="296332" y="325477"/>
                  </a:lnTo>
                  <a:lnTo>
                    <a:pt x="296332" y="323203"/>
                  </a:lnTo>
                  <a:lnTo>
                    <a:pt x="296675" y="321569"/>
                  </a:lnTo>
                  <a:lnTo>
                    <a:pt x="297018" y="320930"/>
                  </a:lnTo>
                  <a:lnTo>
                    <a:pt x="297361" y="320930"/>
                  </a:lnTo>
                  <a:lnTo>
                    <a:pt x="298047" y="321569"/>
                  </a:lnTo>
                  <a:lnTo>
                    <a:pt x="297361" y="322876"/>
                  </a:lnTo>
                  <a:lnTo>
                    <a:pt x="297361" y="324184"/>
                  </a:lnTo>
                  <a:lnTo>
                    <a:pt x="298390" y="325804"/>
                  </a:lnTo>
                  <a:lnTo>
                    <a:pt x="297361" y="327112"/>
                  </a:lnTo>
                  <a:lnTo>
                    <a:pt x="297361" y="328093"/>
                  </a:lnTo>
                  <a:lnTo>
                    <a:pt x="298390" y="328747"/>
                  </a:lnTo>
                  <a:lnTo>
                    <a:pt x="299076" y="328093"/>
                  </a:lnTo>
                  <a:lnTo>
                    <a:pt x="300448" y="327766"/>
                  </a:lnTo>
                  <a:lnTo>
                    <a:pt x="301461" y="328093"/>
                  </a:lnTo>
                  <a:lnTo>
                    <a:pt x="301804" y="329074"/>
                  </a:lnTo>
                  <a:lnTo>
                    <a:pt x="301461" y="329712"/>
                  </a:lnTo>
                  <a:lnTo>
                    <a:pt x="301804" y="330366"/>
                  </a:lnTo>
                  <a:lnTo>
                    <a:pt x="303519" y="330366"/>
                  </a:lnTo>
                  <a:lnTo>
                    <a:pt x="304205" y="329401"/>
                  </a:lnTo>
                  <a:lnTo>
                    <a:pt x="304205" y="328093"/>
                  </a:lnTo>
                  <a:lnTo>
                    <a:pt x="303862" y="327112"/>
                  </a:lnTo>
                  <a:lnTo>
                    <a:pt x="303862" y="324184"/>
                  </a:lnTo>
                  <a:lnTo>
                    <a:pt x="304205" y="322876"/>
                  </a:lnTo>
                  <a:lnTo>
                    <a:pt x="304205" y="321242"/>
                  </a:lnTo>
                  <a:lnTo>
                    <a:pt x="304891" y="320603"/>
                  </a:lnTo>
                  <a:lnTo>
                    <a:pt x="304205" y="319622"/>
                  </a:lnTo>
                  <a:lnTo>
                    <a:pt x="303519" y="319622"/>
                  </a:lnTo>
                  <a:lnTo>
                    <a:pt x="303862" y="318968"/>
                  </a:lnTo>
                  <a:lnTo>
                    <a:pt x="304205" y="317987"/>
                  </a:lnTo>
                  <a:lnTo>
                    <a:pt x="303862" y="317660"/>
                  </a:lnTo>
                  <a:lnTo>
                    <a:pt x="302147" y="318314"/>
                  </a:lnTo>
                  <a:lnTo>
                    <a:pt x="302147" y="317660"/>
                  </a:lnTo>
                  <a:lnTo>
                    <a:pt x="302490" y="316695"/>
                  </a:lnTo>
                  <a:lnTo>
                    <a:pt x="304205" y="316368"/>
                  </a:lnTo>
                  <a:lnTo>
                    <a:pt x="305218" y="315714"/>
                  </a:lnTo>
                  <a:lnTo>
                    <a:pt x="305218" y="314079"/>
                  </a:lnTo>
                  <a:lnTo>
                    <a:pt x="304891" y="313098"/>
                  </a:lnTo>
                  <a:lnTo>
                    <a:pt x="303862" y="313425"/>
                  </a:lnTo>
                  <a:lnTo>
                    <a:pt x="303519" y="312771"/>
                  </a:lnTo>
                  <a:lnTo>
                    <a:pt x="304205" y="311479"/>
                  </a:lnTo>
                  <a:lnTo>
                    <a:pt x="305218" y="309844"/>
                  </a:lnTo>
                  <a:lnTo>
                    <a:pt x="305218" y="309190"/>
                  </a:lnTo>
                  <a:lnTo>
                    <a:pt x="304205" y="309190"/>
                  </a:lnTo>
                  <a:lnTo>
                    <a:pt x="303176" y="309844"/>
                  </a:lnTo>
                  <a:lnTo>
                    <a:pt x="301804" y="311806"/>
                  </a:lnTo>
                  <a:lnTo>
                    <a:pt x="301461" y="314079"/>
                  </a:lnTo>
                  <a:lnTo>
                    <a:pt x="300448" y="314406"/>
                  </a:lnTo>
                  <a:lnTo>
                    <a:pt x="300448" y="313425"/>
                  </a:lnTo>
                  <a:lnTo>
                    <a:pt x="300775" y="311479"/>
                  </a:lnTo>
                  <a:lnTo>
                    <a:pt x="300775" y="310825"/>
                  </a:lnTo>
                  <a:lnTo>
                    <a:pt x="300448" y="309844"/>
                  </a:lnTo>
                  <a:lnTo>
                    <a:pt x="300448" y="309190"/>
                  </a:lnTo>
                  <a:lnTo>
                    <a:pt x="300775" y="307897"/>
                  </a:lnTo>
                  <a:lnTo>
                    <a:pt x="302147" y="306589"/>
                  </a:lnTo>
                  <a:lnTo>
                    <a:pt x="303519" y="305935"/>
                  </a:lnTo>
                  <a:lnTo>
                    <a:pt x="303862" y="304627"/>
                  </a:lnTo>
                  <a:lnTo>
                    <a:pt x="303176" y="303662"/>
                  </a:lnTo>
                  <a:lnTo>
                    <a:pt x="301804" y="303662"/>
                  </a:lnTo>
                  <a:lnTo>
                    <a:pt x="300775" y="304627"/>
                  </a:lnTo>
                  <a:lnTo>
                    <a:pt x="300448" y="305281"/>
                  </a:lnTo>
                  <a:lnTo>
                    <a:pt x="300105" y="305935"/>
                  </a:lnTo>
                  <a:lnTo>
                    <a:pt x="300448" y="304301"/>
                  </a:lnTo>
                  <a:lnTo>
                    <a:pt x="300775" y="303335"/>
                  </a:lnTo>
                  <a:lnTo>
                    <a:pt x="300448" y="303008"/>
                  </a:lnTo>
                  <a:lnTo>
                    <a:pt x="299762" y="303335"/>
                  </a:lnTo>
                  <a:lnTo>
                    <a:pt x="298047" y="304627"/>
                  </a:lnTo>
                  <a:lnTo>
                    <a:pt x="296675" y="305935"/>
                  </a:lnTo>
                  <a:lnTo>
                    <a:pt x="296675" y="305281"/>
                  </a:lnTo>
                  <a:lnTo>
                    <a:pt x="297018" y="304301"/>
                  </a:lnTo>
                  <a:lnTo>
                    <a:pt x="298047" y="303008"/>
                  </a:lnTo>
                  <a:lnTo>
                    <a:pt x="298733" y="302027"/>
                  </a:lnTo>
                  <a:lnTo>
                    <a:pt x="299762" y="300392"/>
                  </a:lnTo>
                  <a:lnTo>
                    <a:pt x="299762" y="300065"/>
                  </a:lnTo>
                  <a:lnTo>
                    <a:pt x="298733" y="299427"/>
                  </a:lnTo>
                  <a:lnTo>
                    <a:pt x="298390" y="298446"/>
                  </a:lnTo>
                  <a:lnTo>
                    <a:pt x="297361" y="298446"/>
                  </a:lnTo>
                  <a:lnTo>
                    <a:pt x="296675" y="297792"/>
                  </a:lnTo>
                  <a:lnTo>
                    <a:pt x="296332" y="296484"/>
                  </a:lnTo>
                  <a:lnTo>
                    <a:pt x="295319" y="296157"/>
                  </a:lnTo>
                  <a:lnTo>
                    <a:pt x="293947" y="294865"/>
                  </a:lnTo>
                  <a:lnTo>
                    <a:pt x="293261" y="294865"/>
                  </a:lnTo>
                  <a:lnTo>
                    <a:pt x="292918" y="294538"/>
                  </a:lnTo>
                  <a:lnTo>
                    <a:pt x="291888" y="294538"/>
                  </a:lnTo>
                  <a:lnTo>
                    <a:pt x="291888" y="293557"/>
                  </a:lnTo>
                  <a:lnTo>
                    <a:pt x="291562" y="292903"/>
                  </a:lnTo>
                  <a:lnTo>
                    <a:pt x="288474" y="290629"/>
                  </a:lnTo>
                  <a:lnTo>
                    <a:pt x="288131" y="289975"/>
                  </a:lnTo>
                  <a:lnTo>
                    <a:pt x="286433" y="288994"/>
                  </a:lnTo>
                  <a:lnTo>
                    <a:pt x="284717" y="288994"/>
                  </a:lnTo>
                  <a:lnTo>
                    <a:pt x="283002" y="289648"/>
                  </a:lnTo>
                  <a:lnTo>
                    <a:pt x="281646" y="291283"/>
                  </a:lnTo>
                  <a:lnTo>
                    <a:pt x="281646" y="290302"/>
                  </a:lnTo>
                  <a:lnTo>
                    <a:pt x="281303" y="288994"/>
                  </a:lnTo>
                  <a:lnTo>
                    <a:pt x="278559" y="288340"/>
                  </a:lnTo>
                  <a:lnTo>
                    <a:pt x="276860" y="288340"/>
                  </a:lnTo>
                  <a:lnTo>
                    <a:pt x="275145" y="288667"/>
                  </a:lnTo>
                  <a:lnTo>
                    <a:pt x="274802" y="288340"/>
                  </a:lnTo>
                  <a:lnTo>
                    <a:pt x="276174" y="287032"/>
                  </a:lnTo>
                  <a:lnTo>
                    <a:pt x="276860" y="287686"/>
                  </a:lnTo>
                  <a:lnTo>
                    <a:pt x="279931" y="287686"/>
                  </a:lnTo>
                  <a:lnTo>
                    <a:pt x="281303" y="288013"/>
                  </a:lnTo>
                  <a:lnTo>
                    <a:pt x="283002" y="288013"/>
                  </a:lnTo>
                  <a:lnTo>
                    <a:pt x="284717" y="287686"/>
                  </a:lnTo>
                  <a:lnTo>
                    <a:pt x="285404" y="286394"/>
                  </a:lnTo>
                  <a:lnTo>
                    <a:pt x="286090" y="283451"/>
                  </a:lnTo>
                  <a:lnTo>
                    <a:pt x="285404" y="282159"/>
                  </a:lnTo>
                  <a:lnTo>
                    <a:pt x="285060" y="281832"/>
                  </a:lnTo>
                  <a:lnTo>
                    <a:pt x="284374" y="281832"/>
                  </a:lnTo>
                  <a:lnTo>
                    <a:pt x="281990" y="280197"/>
                  </a:lnTo>
                  <a:lnTo>
                    <a:pt x="281303" y="279870"/>
                  </a:lnTo>
                  <a:lnTo>
                    <a:pt x="280274" y="279870"/>
                  </a:lnTo>
                  <a:lnTo>
                    <a:pt x="278559" y="281178"/>
                  </a:lnTo>
                  <a:lnTo>
                    <a:pt x="277889" y="281178"/>
                  </a:lnTo>
                  <a:lnTo>
                    <a:pt x="276517" y="281505"/>
                  </a:lnTo>
                  <a:lnTo>
                    <a:pt x="275831" y="282797"/>
                  </a:lnTo>
                  <a:lnTo>
                    <a:pt x="275145" y="282797"/>
                  </a:lnTo>
                  <a:lnTo>
                    <a:pt x="275145" y="281505"/>
                  </a:lnTo>
                  <a:lnTo>
                    <a:pt x="274802" y="280524"/>
                  </a:lnTo>
                  <a:lnTo>
                    <a:pt x="274116" y="280524"/>
                  </a:lnTo>
                  <a:lnTo>
                    <a:pt x="271731" y="281178"/>
                  </a:lnTo>
                  <a:lnTo>
                    <a:pt x="271045" y="281505"/>
                  </a:lnTo>
                  <a:lnTo>
                    <a:pt x="270016" y="281505"/>
                  </a:lnTo>
                  <a:lnTo>
                    <a:pt x="270702" y="281178"/>
                  </a:lnTo>
                  <a:lnTo>
                    <a:pt x="272417" y="280197"/>
                  </a:lnTo>
                  <a:lnTo>
                    <a:pt x="274116" y="279870"/>
                  </a:lnTo>
                  <a:lnTo>
                    <a:pt x="274459" y="278889"/>
                  </a:lnTo>
                  <a:lnTo>
                    <a:pt x="274116" y="278251"/>
                  </a:lnTo>
                  <a:lnTo>
                    <a:pt x="273103" y="277924"/>
                  </a:lnTo>
                  <a:lnTo>
                    <a:pt x="272417" y="278251"/>
                  </a:lnTo>
                  <a:lnTo>
                    <a:pt x="273103" y="277270"/>
                  </a:lnTo>
                  <a:lnTo>
                    <a:pt x="274116" y="277270"/>
                  </a:lnTo>
                  <a:lnTo>
                    <a:pt x="274802" y="277924"/>
                  </a:lnTo>
                  <a:lnTo>
                    <a:pt x="276517" y="279543"/>
                  </a:lnTo>
                  <a:lnTo>
                    <a:pt x="277889" y="279870"/>
                  </a:lnTo>
                  <a:lnTo>
                    <a:pt x="279245" y="279543"/>
                  </a:lnTo>
                  <a:lnTo>
                    <a:pt x="280960" y="278251"/>
                  </a:lnTo>
                  <a:lnTo>
                    <a:pt x="283688" y="278251"/>
                  </a:lnTo>
                  <a:lnTo>
                    <a:pt x="284717" y="276943"/>
                  </a:lnTo>
                  <a:lnTo>
                    <a:pt x="285404" y="276616"/>
                  </a:lnTo>
                  <a:lnTo>
                    <a:pt x="286090" y="275635"/>
                  </a:lnTo>
                  <a:lnTo>
                    <a:pt x="285404" y="274654"/>
                  </a:lnTo>
                  <a:lnTo>
                    <a:pt x="284374" y="273688"/>
                  </a:lnTo>
                  <a:lnTo>
                    <a:pt x="281990" y="273361"/>
                  </a:lnTo>
                  <a:lnTo>
                    <a:pt x="280960" y="272380"/>
                  </a:lnTo>
                  <a:lnTo>
                    <a:pt x="279931" y="271726"/>
                  </a:lnTo>
                  <a:lnTo>
                    <a:pt x="278232" y="271726"/>
                  </a:lnTo>
                  <a:lnTo>
                    <a:pt x="276517" y="271399"/>
                  </a:lnTo>
                  <a:lnTo>
                    <a:pt x="275145" y="271726"/>
                  </a:lnTo>
                  <a:lnTo>
                    <a:pt x="274802" y="272380"/>
                  </a:lnTo>
                  <a:lnTo>
                    <a:pt x="273446" y="273361"/>
                  </a:lnTo>
                  <a:lnTo>
                    <a:pt x="272417" y="273034"/>
                  </a:lnTo>
                  <a:lnTo>
                    <a:pt x="271045" y="272380"/>
                  </a:lnTo>
                  <a:lnTo>
                    <a:pt x="269346" y="272380"/>
                  </a:lnTo>
                  <a:lnTo>
                    <a:pt x="269003" y="273361"/>
                  </a:lnTo>
                  <a:lnTo>
                    <a:pt x="268317" y="274015"/>
                  </a:lnTo>
                  <a:lnTo>
                    <a:pt x="267631" y="273688"/>
                  </a:lnTo>
                  <a:lnTo>
                    <a:pt x="266602" y="273034"/>
                  </a:lnTo>
                  <a:lnTo>
                    <a:pt x="266259" y="273034"/>
                  </a:lnTo>
                  <a:lnTo>
                    <a:pt x="265916" y="272053"/>
                  </a:lnTo>
                  <a:lnTo>
                    <a:pt x="266602" y="271399"/>
                  </a:lnTo>
                  <a:lnTo>
                    <a:pt x="268317" y="270745"/>
                  </a:lnTo>
                  <a:lnTo>
                    <a:pt x="270702" y="271399"/>
                  </a:lnTo>
                  <a:lnTo>
                    <a:pt x="273446" y="271399"/>
                  </a:lnTo>
                  <a:lnTo>
                    <a:pt x="274459" y="270418"/>
                  </a:lnTo>
                  <a:lnTo>
                    <a:pt x="274459" y="269780"/>
                  </a:lnTo>
                  <a:lnTo>
                    <a:pt x="273446" y="268145"/>
                  </a:lnTo>
                  <a:lnTo>
                    <a:pt x="271731" y="266837"/>
                  </a:lnTo>
                  <a:lnTo>
                    <a:pt x="270016" y="265856"/>
                  </a:lnTo>
                  <a:lnTo>
                    <a:pt x="269346" y="264891"/>
                  </a:lnTo>
                  <a:lnTo>
                    <a:pt x="269346" y="263256"/>
                  </a:lnTo>
                  <a:lnTo>
                    <a:pt x="269673" y="262602"/>
                  </a:lnTo>
                  <a:lnTo>
                    <a:pt x="270702" y="263256"/>
                  </a:lnTo>
                  <a:lnTo>
                    <a:pt x="271045" y="263910"/>
                  </a:lnTo>
                  <a:lnTo>
                    <a:pt x="271045" y="264891"/>
                  </a:lnTo>
                  <a:lnTo>
                    <a:pt x="272417" y="265545"/>
                  </a:lnTo>
                  <a:lnTo>
                    <a:pt x="274459" y="267164"/>
                  </a:lnTo>
                  <a:lnTo>
                    <a:pt x="274802" y="268145"/>
                  </a:lnTo>
                  <a:lnTo>
                    <a:pt x="275831" y="268472"/>
                  </a:lnTo>
                  <a:lnTo>
                    <a:pt x="276517" y="268472"/>
                  </a:lnTo>
                  <a:lnTo>
                    <a:pt x="277889" y="269780"/>
                  </a:lnTo>
                  <a:lnTo>
                    <a:pt x="279245" y="269780"/>
                  </a:lnTo>
                  <a:lnTo>
                    <a:pt x="280960" y="269126"/>
                  </a:lnTo>
                  <a:lnTo>
                    <a:pt x="281990" y="268472"/>
                  </a:lnTo>
                  <a:lnTo>
                    <a:pt x="283345" y="268145"/>
                  </a:lnTo>
                  <a:lnTo>
                    <a:pt x="284374" y="267164"/>
                  </a:lnTo>
                  <a:lnTo>
                    <a:pt x="285404" y="266510"/>
                  </a:lnTo>
                  <a:lnTo>
                    <a:pt x="286776" y="265856"/>
                  </a:lnTo>
                  <a:lnTo>
                    <a:pt x="287592" y="265856"/>
                  </a:lnTo>
                  <a:lnTo>
                    <a:pt x="287788" y="266510"/>
                  </a:lnTo>
                  <a:lnTo>
                    <a:pt x="287788" y="265856"/>
                  </a:lnTo>
                  <a:lnTo>
                    <a:pt x="287788" y="265218"/>
                  </a:lnTo>
                  <a:lnTo>
                    <a:pt x="287119" y="264237"/>
                  </a:lnTo>
                  <a:lnTo>
                    <a:pt x="287298" y="264860"/>
                  </a:lnTo>
                  <a:lnTo>
                    <a:pt x="285404" y="262275"/>
                  </a:lnTo>
                  <a:lnTo>
                    <a:pt x="284374" y="261621"/>
                  </a:lnTo>
                  <a:lnTo>
                    <a:pt x="284374" y="260656"/>
                  </a:lnTo>
                  <a:lnTo>
                    <a:pt x="284717" y="260329"/>
                  </a:lnTo>
                  <a:lnTo>
                    <a:pt x="285404" y="260329"/>
                  </a:lnTo>
                  <a:lnTo>
                    <a:pt x="286433" y="260982"/>
                  </a:lnTo>
                  <a:lnTo>
                    <a:pt x="286433" y="261948"/>
                  </a:lnTo>
                  <a:lnTo>
                    <a:pt x="287119" y="262602"/>
                  </a:lnTo>
                  <a:lnTo>
                    <a:pt x="288818" y="265856"/>
                  </a:lnTo>
                  <a:lnTo>
                    <a:pt x="291888" y="269126"/>
                  </a:lnTo>
                  <a:lnTo>
                    <a:pt x="292232" y="269780"/>
                  </a:lnTo>
                  <a:lnTo>
                    <a:pt x="292918" y="268799"/>
                  </a:lnTo>
                  <a:lnTo>
                    <a:pt x="292918" y="267491"/>
                  </a:lnTo>
                  <a:lnTo>
                    <a:pt x="293261" y="264891"/>
                  </a:lnTo>
                  <a:lnTo>
                    <a:pt x="293261" y="263256"/>
                  </a:lnTo>
                  <a:lnTo>
                    <a:pt x="293947" y="262275"/>
                  </a:lnTo>
                  <a:lnTo>
                    <a:pt x="294976" y="262275"/>
                  </a:lnTo>
                  <a:lnTo>
                    <a:pt x="295662" y="262602"/>
                  </a:lnTo>
                  <a:lnTo>
                    <a:pt x="295662" y="263910"/>
                  </a:lnTo>
                  <a:lnTo>
                    <a:pt x="296332" y="264891"/>
                  </a:lnTo>
                  <a:lnTo>
                    <a:pt x="297018" y="264891"/>
                  </a:lnTo>
                  <a:lnTo>
                    <a:pt x="300105" y="265856"/>
                  </a:lnTo>
                  <a:lnTo>
                    <a:pt x="302490" y="267491"/>
                  </a:lnTo>
                  <a:lnTo>
                    <a:pt x="303862" y="268145"/>
                  </a:lnTo>
                  <a:lnTo>
                    <a:pt x="304891" y="267491"/>
                  </a:lnTo>
                  <a:lnTo>
                    <a:pt x="305561" y="267491"/>
                  </a:lnTo>
                  <a:lnTo>
                    <a:pt x="306590" y="268145"/>
                  </a:lnTo>
                  <a:lnTo>
                    <a:pt x="306590" y="268799"/>
                  </a:lnTo>
                  <a:lnTo>
                    <a:pt x="303862" y="269126"/>
                  </a:lnTo>
                  <a:lnTo>
                    <a:pt x="303519" y="269780"/>
                  </a:lnTo>
                  <a:lnTo>
                    <a:pt x="301804" y="268145"/>
                  </a:lnTo>
                  <a:lnTo>
                    <a:pt x="298733" y="266510"/>
                  </a:lnTo>
                  <a:lnTo>
                    <a:pt x="298047" y="265856"/>
                  </a:lnTo>
                  <a:lnTo>
                    <a:pt x="297361" y="265545"/>
                  </a:lnTo>
                  <a:lnTo>
                    <a:pt x="296675" y="265545"/>
                  </a:lnTo>
                  <a:lnTo>
                    <a:pt x="296005" y="265856"/>
                  </a:lnTo>
                  <a:lnTo>
                    <a:pt x="296005" y="266837"/>
                  </a:lnTo>
                  <a:lnTo>
                    <a:pt x="297018" y="268145"/>
                  </a:lnTo>
                  <a:lnTo>
                    <a:pt x="300775" y="271399"/>
                  </a:lnTo>
                  <a:lnTo>
                    <a:pt x="302490" y="273034"/>
                  </a:lnTo>
                  <a:lnTo>
                    <a:pt x="305218" y="274015"/>
                  </a:lnTo>
                  <a:lnTo>
                    <a:pt x="306933" y="275308"/>
                  </a:lnTo>
                  <a:lnTo>
                    <a:pt x="307619" y="275635"/>
                  </a:lnTo>
                  <a:lnTo>
                    <a:pt x="308991" y="275308"/>
                  </a:lnTo>
                  <a:lnTo>
                    <a:pt x="309334" y="274654"/>
                  </a:lnTo>
                  <a:lnTo>
                    <a:pt x="310347" y="273361"/>
                  </a:lnTo>
                  <a:lnTo>
                    <a:pt x="312405" y="273361"/>
                  </a:lnTo>
                  <a:lnTo>
                    <a:pt x="313091" y="272380"/>
                  </a:lnTo>
                  <a:lnTo>
                    <a:pt x="313091" y="271399"/>
                  </a:lnTo>
                  <a:lnTo>
                    <a:pt x="314447" y="270418"/>
                  </a:lnTo>
                  <a:lnTo>
                    <a:pt x="315476" y="270418"/>
                  </a:lnTo>
                  <a:lnTo>
                    <a:pt x="316505" y="270745"/>
                  </a:lnTo>
                  <a:lnTo>
                    <a:pt x="317877" y="271399"/>
                  </a:lnTo>
                  <a:lnTo>
                    <a:pt x="319576" y="270745"/>
                  </a:lnTo>
                  <a:lnTo>
                    <a:pt x="321291" y="270745"/>
                  </a:lnTo>
                  <a:lnTo>
                    <a:pt x="321634" y="270091"/>
                  </a:lnTo>
                  <a:lnTo>
                    <a:pt x="322320" y="268145"/>
                  </a:lnTo>
                  <a:lnTo>
                    <a:pt x="322320" y="266510"/>
                  </a:lnTo>
                  <a:lnTo>
                    <a:pt x="323006" y="265218"/>
                  </a:lnTo>
                  <a:lnTo>
                    <a:pt x="324362" y="263256"/>
                  </a:lnTo>
                  <a:lnTo>
                    <a:pt x="324362" y="261948"/>
                  </a:lnTo>
                  <a:lnTo>
                    <a:pt x="324019" y="260982"/>
                  </a:lnTo>
                  <a:lnTo>
                    <a:pt x="322663" y="260656"/>
                  </a:lnTo>
                  <a:lnTo>
                    <a:pt x="320948" y="260982"/>
                  </a:lnTo>
                  <a:lnTo>
                    <a:pt x="320605" y="261621"/>
                  </a:lnTo>
                  <a:lnTo>
                    <a:pt x="319919" y="260982"/>
                  </a:lnTo>
                  <a:lnTo>
                    <a:pt x="319233" y="260982"/>
                  </a:lnTo>
                  <a:lnTo>
                    <a:pt x="318890" y="261621"/>
                  </a:lnTo>
                  <a:lnTo>
                    <a:pt x="317534" y="260656"/>
                  </a:lnTo>
                  <a:lnTo>
                    <a:pt x="316505" y="259348"/>
                  </a:lnTo>
                  <a:lnTo>
                    <a:pt x="315819" y="258694"/>
                  </a:lnTo>
                  <a:lnTo>
                    <a:pt x="315476" y="257386"/>
                  </a:lnTo>
                  <a:lnTo>
                    <a:pt x="314790" y="257386"/>
                  </a:lnTo>
                  <a:lnTo>
                    <a:pt x="314447" y="258694"/>
                  </a:lnTo>
                  <a:lnTo>
                    <a:pt x="314447" y="260329"/>
                  </a:lnTo>
                  <a:lnTo>
                    <a:pt x="315476" y="260656"/>
                  </a:lnTo>
                  <a:lnTo>
                    <a:pt x="315476" y="261948"/>
                  </a:lnTo>
                  <a:lnTo>
                    <a:pt x="314447" y="263256"/>
                  </a:lnTo>
                  <a:lnTo>
                    <a:pt x="314104" y="264891"/>
                  </a:lnTo>
                  <a:lnTo>
                    <a:pt x="313777" y="263910"/>
                  </a:lnTo>
                  <a:lnTo>
                    <a:pt x="314104" y="261948"/>
                  </a:lnTo>
                  <a:lnTo>
                    <a:pt x="313777" y="260329"/>
                  </a:lnTo>
                  <a:lnTo>
                    <a:pt x="312748" y="260002"/>
                  </a:lnTo>
                  <a:lnTo>
                    <a:pt x="312405" y="257713"/>
                  </a:lnTo>
                  <a:lnTo>
                    <a:pt x="311376" y="257386"/>
                  </a:lnTo>
                  <a:lnTo>
                    <a:pt x="311033" y="256747"/>
                  </a:lnTo>
                  <a:lnTo>
                    <a:pt x="311033" y="256093"/>
                  </a:lnTo>
                  <a:lnTo>
                    <a:pt x="312062" y="255766"/>
                  </a:lnTo>
                  <a:lnTo>
                    <a:pt x="312993" y="253976"/>
                  </a:lnTo>
                  <a:lnTo>
                    <a:pt x="312748" y="253477"/>
                  </a:lnTo>
                  <a:lnTo>
                    <a:pt x="312062" y="252839"/>
                  </a:lnTo>
                  <a:lnTo>
                    <a:pt x="312748" y="252512"/>
                  </a:lnTo>
                  <a:lnTo>
                    <a:pt x="314104" y="252512"/>
                  </a:lnTo>
                  <a:lnTo>
                    <a:pt x="314790" y="251858"/>
                  </a:lnTo>
                  <a:lnTo>
                    <a:pt x="315476" y="250550"/>
                  </a:lnTo>
                  <a:lnTo>
                    <a:pt x="315476" y="248604"/>
                  </a:lnTo>
                  <a:lnTo>
                    <a:pt x="314790" y="247623"/>
                  </a:lnTo>
                  <a:lnTo>
                    <a:pt x="314790" y="246969"/>
                  </a:lnTo>
                  <a:lnTo>
                    <a:pt x="315819" y="246969"/>
                  </a:lnTo>
                  <a:lnTo>
                    <a:pt x="316505" y="247623"/>
                  </a:lnTo>
                  <a:lnTo>
                    <a:pt x="317534" y="248915"/>
                  </a:lnTo>
                  <a:lnTo>
                    <a:pt x="318220" y="249242"/>
                  </a:lnTo>
                  <a:lnTo>
                    <a:pt x="319576" y="249242"/>
                  </a:lnTo>
                  <a:lnTo>
                    <a:pt x="320948" y="248604"/>
                  </a:lnTo>
                  <a:lnTo>
                    <a:pt x="322320" y="248915"/>
                  </a:lnTo>
                  <a:lnTo>
                    <a:pt x="323333" y="249569"/>
                  </a:lnTo>
                  <a:lnTo>
                    <a:pt x="325048" y="250223"/>
                  </a:lnTo>
                  <a:lnTo>
                    <a:pt x="327450" y="251858"/>
                  </a:lnTo>
                  <a:lnTo>
                    <a:pt x="327450" y="252839"/>
                  </a:lnTo>
                  <a:lnTo>
                    <a:pt x="327776" y="254131"/>
                  </a:lnTo>
                  <a:lnTo>
                    <a:pt x="328462" y="255112"/>
                  </a:lnTo>
                  <a:lnTo>
                    <a:pt x="329148" y="256093"/>
                  </a:lnTo>
                  <a:lnTo>
                    <a:pt x="329834" y="256747"/>
                  </a:lnTo>
                  <a:lnTo>
                    <a:pt x="331893" y="255439"/>
                  </a:lnTo>
                  <a:lnTo>
                    <a:pt x="333592" y="252839"/>
                  </a:lnTo>
                  <a:lnTo>
                    <a:pt x="334621" y="251204"/>
                  </a:lnTo>
                  <a:lnTo>
                    <a:pt x="333592" y="250550"/>
                  </a:lnTo>
                  <a:lnTo>
                    <a:pt x="333248" y="248915"/>
                  </a:lnTo>
                  <a:lnTo>
                    <a:pt x="334278" y="247950"/>
                  </a:lnTo>
                  <a:lnTo>
                    <a:pt x="334278" y="247296"/>
                  </a:lnTo>
                  <a:lnTo>
                    <a:pt x="332562" y="246969"/>
                  </a:lnTo>
                  <a:lnTo>
                    <a:pt x="331207" y="247623"/>
                  </a:lnTo>
                  <a:lnTo>
                    <a:pt x="330864" y="248604"/>
                  </a:lnTo>
                  <a:lnTo>
                    <a:pt x="328462" y="247296"/>
                  </a:lnTo>
                  <a:lnTo>
                    <a:pt x="327450" y="245661"/>
                  </a:lnTo>
                  <a:lnTo>
                    <a:pt x="325048" y="245334"/>
                  </a:lnTo>
                  <a:lnTo>
                    <a:pt x="324362" y="245661"/>
                  </a:lnTo>
                  <a:lnTo>
                    <a:pt x="323333" y="244680"/>
                  </a:lnTo>
                  <a:lnTo>
                    <a:pt x="323333" y="244041"/>
                  </a:lnTo>
                  <a:lnTo>
                    <a:pt x="324362" y="244041"/>
                  </a:lnTo>
                  <a:lnTo>
                    <a:pt x="325048" y="242733"/>
                  </a:lnTo>
                  <a:lnTo>
                    <a:pt x="325734" y="239806"/>
                  </a:lnTo>
                  <a:lnTo>
                    <a:pt x="326077" y="239479"/>
                  </a:lnTo>
                  <a:lnTo>
                    <a:pt x="326077" y="238171"/>
                  </a:lnTo>
                  <a:lnTo>
                    <a:pt x="324019" y="237517"/>
                  </a:lnTo>
                  <a:lnTo>
                    <a:pt x="323006" y="237517"/>
                  </a:lnTo>
                  <a:lnTo>
                    <a:pt x="321291" y="239152"/>
                  </a:lnTo>
                  <a:lnTo>
                    <a:pt x="319576" y="239479"/>
                  </a:lnTo>
                  <a:lnTo>
                    <a:pt x="317877" y="239152"/>
                  </a:lnTo>
                  <a:lnTo>
                    <a:pt x="317534" y="238171"/>
                  </a:lnTo>
                  <a:lnTo>
                    <a:pt x="317191" y="236536"/>
                  </a:lnTo>
                  <a:lnTo>
                    <a:pt x="316505" y="235882"/>
                  </a:lnTo>
                  <a:lnTo>
                    <a:pt x="316505" y="234590"/>
                  </a:lnTo>
                  <a:lnTo>
                    <a:pt x="317877" y="235571"/>
                  </a:lnTo>
                  <a:lnTo>
                    <a:pt x="318220" y="236209"/>
                  </a:lnTo>
                  <a:lnTo>
                    <a:pt x="317877" y="237190"/>
                  </a:lnTo>
                  <a:lnTo>
                    <a:pt x="318220" y="238171"/>
                  </a:lnTo>
                  <a:lnTo>
                    <a:pt x="319576" y="239152"/>
                  </a:lnTo>
                  <a:lnTo>
                    <a:pt x="320948" y="239152"/>
                  </a:lnTo>
                  <a:lnTo>
                    <a:pt x="322663" y="237517"/>
                  </a:lnTo>
                  <a:lnTo>
                    <a:pt x="324019" y="237190"/>
                  </a:lnTo>
                  <a:lnTo>
                    <a:pt x="325734" y="237190"/>
                  </a:lnTo>
                  <a:lnTo>
                    <a:pt x="326420" y="237844"/>
                  </a:lnTo>
                  <a:lnTo>
                    <a:pt x="327450" y="237844"/>
                  </a:lnTo>
                  <a:lnTo>
                    <a:pt x="327776" y="237190"/>
                  </a:lnTo>
                  <a:lnTo>
                    <a:pt x="327450" y="236209"/>
                  </a:lnTo>
                  <a:lnTo>
                    <a:pt x="324019" y="232955"/>
                  </a:lnTo>
                  <a:lnTo>
                    <a:pt x="321291" y="231009"/>
                  </a:lnTo>
                  <a:lnTo>
                    <a:pt x="318890" y="231009"/>
                  </a:lnTo>
                  <a:lnTo>
                    <a:pt x="316162" y="229701"/>
                  </a:lnTo>
                  <a:lnTo>
                    <a:pt x="314790" y="228066"/>
                  </a:lnTo>
                  <a:lnTo>
                    <a:pt x="314790" y="226773"/>
                  </a:lnTo>
                  <a:lnTo>
                    <a:pt x="314790" y="226119"/>
                  </a:lnTo>
                  <a:lnTo>
                    <a:pt x="315819" y="226773"/>
                  </a:lnTo>
                  <a:lnTo>
                    <a:pt x="316505" y="228393"/>
                  </a:lnTo>
                  <a:lnTo>
                    <a:pt x="317877" y="229374"/>
                  </a:lnTo>
                  <a:lnTo>
                    <a:pt x="319919" y="229374"/>
                  </a:lnTo>
                  <a:lnTo>
                    <a:pt x="320605" y="228393"/>
                  </a:lnTo>
                  <a:lnTo>
                    <a:pt x="320605" y="227739"/>
                  </a:lnTo>
                  <a:lnTo>
                    <a:pt x="318890" y="226119"/>
                  </a:lnTo>
                  <a:lnTo>
                    <a:pt x="318220" y="225138"/>
                  </a:lnTo>
                  <a:lnTo>
                    <a:pt x="318220" y="224811"/>
                  </a:lnTo>
                  <a:lnTo>
                    <a:pt x="318890" y="224811"/>
                  </a:lnTo>
                  <a:lnTo>
                    <a:pt x="319576" y="225138"/>
                  </a:lnTo>
                  <a:lnTo>
                    <a:pt x="321634" y="227739"/>
                  </a:lnTo>
                  <a:lnTo>
                    <a:pt x="322663" y="229374"/>
                  </a:lnTo>
                  <a:lnTo>
                    <a:pt x="322663" y="230028"/>
                  </a:lnTo>
                  <a:lnTo>
                    <a:pt x="324362" y="231336"/>
                  </a:lnTo>
                  <a:lnTo>
                    <a:pt x="326077" y="232628"/>
                  </a:lnTo>
                  <a:lnTo>
                    <a:pt x="328119" y="234917"/>
                  </a:lnTo>
                  <a:lnTo>
                    <a:pt x="329491" y="235571"/>
                  </a:lnTo>
                  <a:lnTo>
                    <a:pt x="330178" y="234917"/>
                  </a:lnTo>
                  <a:lnTo>
                    <a:pt x="331207" y="235571"/>
                  </a:lnTo>
                  <a:lnTo>
                    <a:pt x="331550" y="236209"/>
                  </a:lnTo>
                  <a:lnTo>
                    <a:pt x="330178" y="237190"/>
                  </a:lnTo>
                  <a:lnTo>
                    <a:pt x="331207" y="238171"/>
                  </a:lnTo>
                  <a:lnTo>
                    <a:pt x="331893" y="239152"/>
                  </a:lnTo>
                  <a:lnTo>
                    <a:pt x="332905" y="239152"/>
                  </a:lnTo>
                  <a:lnTo>
                    <a:pt x="333592" y="237844"/>
                  </a:lnTo>
                  <a:lnTo>
                    <a:pt x="334621" y="234917"/>
                  </a:lnTo>
                  <a:lnTo>
                    <a:pt x="334964" y="234263"/>
                  </a:lnTo>
                  <a:lnTo>
                    <a:pt x="335307" y="233282"/>
                  </a:lnTo>
                  <a:lnTo>
                    <a:pt x="334964" y="231647"/>
                  </a:lnTo>
                  <a:lnTo>
                    <a:pt x="334964" y="231009"/>
                  </a:lnTo>
                  <a:lnTo>
                    <a:pt x="334964" y="229047"/>
                  </a:lnTo>
                  <a:lnTo>
                    <a:pt x="334278" y="227739"/>
                  </a:lnTo>
                  <a:lnTo>
                    <a:pt x="334278" y="226773"/>
                  </a:lnTo>
                  <a:lnTo>
                    <a:pt x="334278" y="226446"/>
                  </a:lnTo>
                  <a:lnTo>
                    <a:pt x="334964" y="226773"/>
                  </a:lnTo>
                  <a:lnTo>
                    <a:pt x="336336" y="227412"/>
                  </a:lnTo>
                  <a:lnTo>
                    <a:pt x="336662" y="227412"/>
                  </a:lnTo>
                  <a:lnTo>
                    <a:pt x="336336" y="226446"/>
                  </a:lnTo>
                  <a:lnTo>
                    <a:pt x="334964" y="225138"/>
                  </a:lnTo>
                  <a:lnTo>
                    <a:pt x="334278" y="223504"/>
                  </a:lnTo>
                  <a:lnTo>
                    <a:pt x="333248" y="222865"/>
                  </a:lnTo>
                  <a:lnTo>
                    <a:pt x="331893" y="222538"/>
                  </a:lnTo>
                  <a:lnTo>
                    <a:pt x="326077" y="222538"/>
                  </a:lnTo>
                  <a:lnTo>
                    <a:pt x="325391" y="221230"/>
                  </a:lnTo>
                  <a:lnTo>
                    <a:pt x="324019" y="220249"/>
                  </a:lnTo>
                  <a:lnTo>
                    <a:pt x="320948" y="220249"/>
                  </a:lnTo>
                  <a:lnTo>
                    <a:pt x="319576" y="220903"/>
                  </a:lnTo>
                  <a:lnTo>
                    <a:pt x="318563" y="220903"/>
                  </a:lnTo>
                  <a:lnTo>
                    <a:pt x="317877" y="219922"/>
                  </a:lnTo>
                  <a:lnTo>
                    <a:pt x="317534" y="219595"/>
                  </a:lnTo>
                  <a:lnTo>
                    <a:pt x="317877" y="218630"/>
                  </a:lnTo>
                  <a:lnTo>
                    <a:pt x="318563" y="219595"/>
                  </a:lnTo>
                  <a:lnTo>
                    <a:pt x="319233" y="219922"/>
                  </a:lnTo>
                  <a:lnTo>
                    <a:pt x="321291" y="219595"/>
                  </a:lnTo>
                  <a:lnTo>
                    <a:pt x="324019" y="219268"/>
                  </a:lnTo>
                  <a:lnTo>
                    <a:pt x="324705" y="219922"/>
                  </a:lnTo>
                  <a:lnTo>
                    <a:pt x="325734" y="219595"/>
                  </a:lnTo>
                  <a:lnTo>
                    <a:pt x="327107" y="219268"/>
                  </a:lnTo>
                  <a:lnTo>
                    <a:pt x="328119" y="219595"/>
                  </a:lnTo>
                  <a:lnTo>
                    <a:pt x="329148" y="219922"/>
                  </a:lnTo>
                  <a:lnTo>
                    <a:pt x="329834" y="219595"/>
                  </a:lnTo>
                  <a:lnTo>
                    <a:pt x="330521" y="219268"/>
                  </a:lnTo>
                  <a:lnTo>
                    <a:pt x="330521" y="218303"/>
                  </a:lnTo>
                  <a:lnTo>
                    <a:pt x="330521" y="216668"/>
                  </a:lnTo>
                  <a:lnTo>
                    <a:pt x="330521" y="216014"/>
                  </a:lnTo>
                  <a:lnTo>
                    <a:pt x="329491" y="215360"/>
                  </a:lnTo>
                  <a:lnTo>
                    <a:pt x="328805" y="216014"/>
                  </a:lnTo>
                  <a:lnTo>
                    <a:pt x="327776" y="216341"/>
                  </a:lnTo>
                  <a:lnTo>
                    <a:pt x="326420" y="216014"/>
                  </a:lnTo>
                  <a:lnTo>
                    <a:pt x="324362" y="216014"/>
                  </a:lnTo>
                  <a:lnTo>
                    <a:pt x="323676" y="215033"/>
                  </a:lnTo>
                  <a:lnTo>
                    <a:pt x="321977" y="213414"/>
                  </a:lnTo>
                  <a:lnTo>
                    <a:pt x="320262" y="213741"/>
                  </a:lnTo>
                  <a:lnTo>
                    <a:pt x="319576" y="214706"/>
                  </a:lnTo>
                  <a:lnTo>
                    <a:pt x="319233" y="214706"/>
                  </a:lnTo>
                  <a:lnTo>
                    <a:pt x="319233" y="213087"/>
                  </a:lnTo>
                  <a:lnTo>
                    <a:pt x="319233" y="211779"/>
                  </a:lnTo>
                  <a:lnTo>
                    <a:pt x="318890" y="210798"/>
                  </a:lnTo>
                  <a:lnTo>
                    <a:pt x="315476" y="210798"/>
                  </a:lnTo>
                  <a:lnTo>
                    <a:pt x="314104" y="210159"/>
                  </a:lnTo>
                  <a:lnTo>
                    <a:pt x="314447" y="209505"/>
                  </a:lnTo>
                  <a:lnTo>
                    <a:pt x="315476" y="209505"/>
                  </a:lnTo>
                  <a:lnTo>
                    <a:pt x="317191" y="209832"/>
                  </a:lnTo>
                  <a:lnTo>
                    <a:pt x="317877" y="209505"/>
                  </a:lnTo>
                  <a:lnTo>
                    <a:pt x="317877" y="208524"/>
                  </a:lnTo>
                  <a:lnTo>
                    <a:pt x="317534" y="208197"/>
                  </a:lnTo>
                  <a:lnTo>
                    <a:pt x="318220" y="207216"/>
                  </a:lnTo>
                  <a:lnTo>
                    <a:pt x="317877" y="206562"/>
                  </a:lnTo>
                  <a:lnTo>
                    <a:pt x="317534" y="205597"/>
                  </a:lnTo>
                  <a:lnTo>
                    <a:pt x="318220" y="204943"/>
                  </a:lnTo>
                  <a:lnTo>
                    <a:pt x="317877" y="203635"/>
                  </a:lnTo>
                  <a:lnTo>
                    <a:pt x="317877" y="202327"/>
                  </a:lnTo>
                  <a:lnTo>
                    <a:pt x="318890" y="202000"/>
                  </a:lnTo>
                  <a:lnTo>
                    <a:pt x="319233" y="202327"/>
                  </a:lnTo>
                  <a:lnTo>
                    <a:pt x="319233" y="203635"/>
                  </a:lnTo>
                  <a:lnTo>
                    <a:pt x="319919" y="204616"/>
                  </a:lnTo>
                  <a:lnTo>
                    <a:pt x="320948" y="204943"/>
                  </a:lnTo>
                  <a:lnTo>
                    <a:pt x="322320" y="203635"/>
                  </a:lnTo>
                  <a:lnTo>
                    <a:pt x="324362" y="201689"/>
                  </a:lnTo>
                  <a:lnTo>
                    <a:pt x="325734" y="201362"/>
                  </a:lnTo>
                  <a:lnTo>
                    <a:pt x="325734" y="200708"/>
                  </a:lnTo>
                  <a:lnTo>
                    <a:pt x="325048" y="200381"/>
                  </a:lnTo>
                  <a:lnTo>
                    <a:pt x="323333" y="200054"/>
                  </a:lnTo>
                  <a:lnTo>
                    <a:pt x="322320" y="200054"/>
                  </a:lnTo>
                  <a:lnTo>
                    <a:pt x="321634" y="199727"/>
                  </a:lnTo>
                  <a:lnTo>
                    <a:pt x="323006" y="199073"/>
                  </a:lnTo>
                  <a:lnTo>
                    <a:pt x="324705" y="199073"/>
                  </a:lnTo>
                  <a:lnTo>
                    <a:pt x="325734" y="199727"/>
                  </a:lnTo>
                  <a:lnTo>
                    <a:pt x="326420" y="199727"/>
                  </a:lnTo>
                  <a:lnTo>
                    <a:pt x="326420" y="198746"/>
                  </a:lnTo>
                  <a:lnTo>
                    <a:pt x="326077" y="198419"/>
                  </a:lnTo>
                  <a:lnTo>
                    <a:pt x="327450" y="198092"/>
                  </a:lnTo>
                  <a:lnTo>
                    <a:pt x="329148" y="198092"/>
                  </a:lnTo>
                  <a:lnTo>
                    <a:pt x="330178" y="199073"/>
                  </a:lnTo>
                  <a:lnTo>
                    <a:pt x="331207" y="199727"/>
                  </a:lnTo>
                  <a:lnTo>
                    <a:pt x="331893" y="199073"/>
                  </a:lnTo>
                  <a:lnTo>
                    <a:pt x="332905" y="199727"/>
                  </a:lnTo>
                  <a:lnTo>
                    <a:pt x="333592" y="200708"/>
                  </a:lnTo>
                  <a:lnTo>
                    <a:pt x="333248" y="202000"/>
                  </a:lnTo>
                  <a:lnTo>
                    <a:pt x="333592" y="202981"/>
                  </a:lnTo>
                  <a:lnTo>
                    <a:pt x="334964" y="203308"/>
                  </a:lnTo>
                  <a:lnTo>
                    <a:pt x="335307" y="202981"/>
                  </a:lnTo>
                  <a:lnTo>
                    <a:pt x="336336" y="203308"/>
                  </a:lnTo>
                  <a:lnTo>
                    <a:pt x="337005" y="204616"/>
                  </a:lnTo>
                  <a:lnTo>
                    <a:pt x="339407" y="205270"/>
                  </a:lnTo>
                  <a:lnTo>
                    <a:pt x="340093" y="206562"/>
                  </a:lnTo>
                  <a:lnTo>
                    <a:pt x="340436" y="206889"/>
                  </a:lnTo>
                  <a:lnTo>
                    <a:pt x="341106" y="206235"/>
                  </a:lnTo>
                  <a:lnTo>
                    <a:pt x="341449" y="204616"/>
                  </a:lnTo>
                  <a:lnTo>
                    <a:pt x="342135" y="203308"/>
                  </a:lnTo>
                  <a:lnTo>
                    <a:pt x="343164" y="200708"/>
                  </a:lnTo>
                  <a:lnTo>
                    <a:pt x="343164" y="200054"/>
                  </a:lnTo>
                  <a:lnTo>
                    <a:pt x="343507" y="198092"/>
                  </a:lnTo>
                  <a:lnTo>
                    <a:pt x="343850" y="195492"/>
                  </a:lnTo>
                  <a:lnTo>
                    <a:pt x="344536" y="194838"/>
                  </a:lnTo>
                  <a:lnTo>
                    <a:pt x="344536" y="193530"/>
                  </a:lnTo>
                  <a:lnTo>
                    <a:pt x="343850" y="192237"/>
                  </a:lnTo>
                  <a:lnTo>
                    <a:pt x="342821" y="191583"/>
                  </a:lnTo>
                  <a:lnTo>
                    <a:pt x="341792" y="190602"/>
                  </a:lnTo>
                  <a:lnTo>
                    <a:pt x="341106" y="190602"/>
                  </a:lnTo>
                  <a:lnTo>
                    <a:pt x="340436" y="189948"/>
                  </a:lnTo>
                  <a:lnTo>
                    <a:pt x="340436" y="188967"/>
                  </a:lnTo>
                  <a:lnTo>
                    <a:pt x="339064" y="188967"/>
                  </a:lnTo>
                  <a:lnTo>
                    <a:pt x="338035" y="190275"/>
                  </a:lnTo>
                  <a:lnTo>
                    <a:pt x="336336" y="191910"/>
                  </a:lnTo>
                  <a:lnTo>
                    <a:pt x="334964" y="192237"/>
                  </a:lnTo>
                  <a:lnTo>
                    <a:pt x="334278" y="191583"/>
                  </a:lnTo>
                  <a:lnTo>
                    <a:pt x="334621" y="190602"/>
                  </a:lnTo>
                  <a:lnTo>
                    <a:pt x="334621" y="189294"/>
                  </a:lnTo>
                  <a:lnTo>
                    <a:pt x="334621" y="188967"/>
                  </a:lnTo>
                  <a:lnTo>
                    <a:pt x="332905" y="188656"/>
                  </a:lnTo>
                  <a:lnTo>
                    <a:pt x="331550" y="188656"/>
                  </a:lnTo>
                  <a:lnTo>
                    <a:pt x="331207" y="187675"/>
                  </a:lnTo>
                  <a:lnTo>
                    <a:pt x="332219" y="187348"/>
                  </a:lnTo>
                  <a:lnTo>
                    <a:pt x="332219" y="187021"/>
                  </a:lnTo>
                  <a:lnTo>
                    <a:pt x="330864" y="186040"/>
                  </a:lnTo>
                  <a:lnTo>
                    <a:pt x="330178" y="185386"/>
                  </a:lnTo>
                  <a:lnTo>
                    <a:pt x="330864" y="185059"/>
                  </a:lnTo>
                  <a:lnTo>
                    <a:pt x="331207" y="185386"/>
                  </a:lnTo>
                  <a:lnTo>
                    <a:pt x="332562" y="185713"/>
                  </a:lnTo>
                  <a:lnTo>
                    <a:pt x="332562" y="185059"/>
                  </a:lnTo>
                  <a:lnTo>
                    <a:pt x="331550" y="183767"/>
                  </a:lnTo>
                  <a:lnTo>
                    <a:pt x="331207" y="182459"/>
                  </a:lnTo>
                  <a:lnTo>
                    <a:pt x="331550" y="181805"/>
                  </a:lnTo>
                  <a:lnTo>
                    <a:pt x="332562" y="181151"/>
                  </a:lnTo>
                  <a:lnTo>
                    <a:pt x="332905" y="181805"/>
                  </a:lnTo>
                  <a:lnTo>
                    <a:pt x="333935" y="182132"/>
                  </a:lnTo>
                  <a:lnTo>
                    <a:pt x="334278" y="182786"/>
                  </a:lnTo>
                  <a:lnTo>
                    <a:pt x="336336" y="185059"/>
                  </a:lnTo>
                  <a:lnTo>
                    <a:pt x="337692" y="185713"/>
                  </a:lnTo>
                  <a:lnTo>
                    <a:pt x="339064" y="185386"/>
                  </a:lnTo>
                  <a:lnTo>
                    <a:pt x="339750" y="184421"/>
                  </a:lnTo>
                  <a:lnTo>
                    <a:pt x="339064" y="182459"/>
                  </a:lnTo>
                  <a:lnTo>
                    <a:pt x="337349" y="180824"/>
                  </a:lnTo>
                  <a:lnTo>
                    <a:pt x="335993" y="180186"/>
                  </a:lnTo>
                  <a:lnTo>
                    <a:pt x="334278" y="179532"/>
                  </a:lnTo>
                  <a:lnTo>
                    <a:pt x="333935" y="177570"/>
                  </a:lnTo>
                  <a:lnTo>
                    <a:pt x="332905" y="176262"/>
                  </a:lnTo>
                  <a:lnTo>
                    <a:pt x="332219" y="175296"/>
                  </a:lnTo>
                  <a:lnTo>
                    <a:pt x="330864" y="174642"/>
                  </a:lnTo>
                  <a:lnTo>
                    <a:pt x="329491" y="173988"/>
                  </a:lnTo>
                  <a:lnTo>
                    <a:pt x="329491" y="173007"/>
                  </a:lnTo>
                  <a:lnTo>
                    <a:pt x="330521" y="172353"/>
                  </a:lnTo>
                  <a:lnTo>
                    <a:pt x="330521" y="171388"/>
                  </a:lnTo>
                  <a:lnTo>
                    <a:pt x="329834" y="171061"/>
                  </a:lnTo>
                  <a:lnTo>
                    <a:pt x="329834" y="170407"/>
                  </a:lnTo>
                  <a:lnTo>
                    <a:pt x="330864" y="169426"/>
                  </a:lnTo>
                  <a:lnTo>
                    <a:pt x="331550" y="169426"/>
                  </a:lnTo>
                  <a:lnTo>
                    <a:pt x="332562" y="169099"/>
                  </a:lnTo>
                  <a:lnTo>
                    <a:pt x="333935" y="169426"/>
                  </a:lnTo>
                  <a:lnTo>
                    <a:pt x="334621" y="170407"/>
                  </a:lnTo>
                  <a:lnTo>
                    <a:pt x="333248" y="171061"/>
                  </a:lnTo>
                  <a:lnTo>
                    <a:pt x="334278" y="171061"/>
                  </a:lnTo>
                  <a:lnTo>
                    <a:pt x="335650" y="172026"/>
                  </a:lnTo>
                  <a:lnTo>
                    <a:pt x="335650" y="172680"/>
                  </a:lnTo>
                  <a:lnTo>
                    <a:pt x="335993" y="173988"/>
                  </a:lnTo>
                  <a:lnTo>
                    <a:pt x="337349" y="174315"/>
                  </a:lnTo>
                  <a:lnTo>
                    <a:pt x="339064" y="173007"/>
                  </a:lnTo>
                  <a:lnTo>
                    <a:pt x="339750" y="171061"/>
                  </a:lnTo>
                  <a:lnTo>
                    <a:pt x="340093" y="169099"/>
                  </a:lnTo>
                  <a:lnTo>
                    <a:pt x="341106" y="167791"/>
                  </a:lnTo>
                  <a:lnTo>
                    <a:pt x="341449" y="167153"/>
                  </a:lnTo>
                  <a:lnTo>
                    <a:pt x="341106" y="164864"/>
                  </a:lnTo>
                  <a:lnTo>
                    <a:pt x="342478" y="163883"/>
                  </a:lnTo>
                  <a:lnTo>
                    <a:pt x="343507" y="162917"/>
                  </a:lnTo>
                  <a:lnTo>
                    <a:pt x="344193" y="160629"/>
                  </a:lnTo>
                  <a:lnTo>
                    <a:pt x="343507" y="159009"/>
                  </a:lnTo>
                  <a:lnTo>
                    <a:pt x="342821" y="157701"/>
                  </a:lnTo>
                  <a:lnTo>
                    <a:pt x="343507" y="154447"/>
                  </a:lnTo>
                  <a:lnTo>
                    <a:pt x="344536" y="151831"/>
                  </a:lnTo>
                  <a:lnTo>
                    <a:pt x="344536" y="149558"/>
                  </a:lnTo>
                  <a:lnTo>
                    <a:pt x="345892" y="148250"/>
                  </a:lnTo>
                  <a:lnTo>
                    <a:pt x="345892" y="146942"/>
                  </a:lnTo>
                  <a:lnTo>
                    <a:pt x="346235" y="144995"/>
                  </a:lnTo>
                  <a:lnTo>
                    <a:pt x="346235" y="142707"/>
                  </a:lnTo>
                  <a:lnTo>
                    <a:pt x="347607" y="141414"/>
                  </a:lnTo>
                  <a:lnTo>
                    <a:pt x="348636" y="139452"/>
                  </a:lnTo>
                  <a:lnTo>
                    <a:pt x="351707" y="135217"/>
                  </a:lnTo>
                  <a:lnTo>
                    <a:pt x="353079" y="132944"/>
                  </a:lnTo>
                  <a:lnTo>
                    <a:pt x="355464" y="130655"/>
                  </a:lnTo>
                  <a:lnTo>
                    <a:pt x="356493" y="129035"/>
                  </a:lnTo>
                  <a:lnTo>
                    <a:pt x="357865" y="128054"/>
                  </a:lnTo>
                  <a:lnTo>
                    <a:pt x="358551" y="125766"/>
                  </a:lnTo>
                  <a:lnTo>
                    <a:pt x="360593" y="124146"/>
                  </a:lnTo>
                  <a:lnTo>
                    <a:pt x="361279" y="123819"/>
                  </a:lnTo>
                  <a:lnTo>
                    <a:pt x="360593" y="123165"/>
                  </a:lnTo>
                  <a:lnTo>
                    <a:pt x="359564" y="122184"/>
                  </a:lnTo>
                  <a:lnTo>
                    <a:pt x="357865" y="121857"/>
                  </a:lnTo>
                  <a:lnTo>
                    <a:pt x="356836" y="120876"/>
                  </a:lnTo>
                  <a:lnTo>
                    <a:pt x="356150" y="120238"/>
                  </a:lnTo>
                  <a:lnTo>
                    <a:pt x="354778" y="120565"/>
                  </a:lnTo>
                  <a:lnTo>
                    <a:pt x="352050" y="121530"/>
                  </a:lnTo>
                  <a:lnTo>
                    <a:pt x="349665" y="122184"/>
                  </a:lnTo>
                  <a:lnTo>
                    <a:pt x="347607" y="123165"/>
                  </a:lnTo>
                  <a:lnTo>
                    <a:pt x="346235" y="124800"/>
                  </a:lnTo>
                  <a:lnTo>
                    <a:pt x="344536" y="125439"/>
                  </a:lnTo>
                  <a:lnTo>
                    <a:pt x="344193" y="126419"/>
                  </a:lnTo>
                  <a:lnTo>
                    <a:pt x="343164" y="126746"/>
                  </a:lnTo>
                  <a:lnTo>
                    <a:pt x="341449" y="125766"/>
                  </a:lnTo>
                  <a:lnTo>
                    <a:pt x="340779" y="125112"/>
                  </a:lnTo>
                  <a:lnTo>
                    <a:pt x="340779" y="124146"/>
                  </a:lnTo>
                  <a:lnTo>
                    <a:pt x="341792" y="124146"/>
                  </a:lnTo>
                  <a:lnTo>
                    <a:pt x="342821" y="123819"/>
                  </a:lnTo>
                  <a:lnTo>
                    <a:pt x="342821" y="122184"/>
                  </a:lnTo>
                  <a:lnTo>
                    <a:pt x="342478" y="121530"/>
                  </a:lnTo>
                  <a:lnTo>
                    <a:pt x="341106" y="121530"/>
                  </a:lnTo>
                  <a:lnTo>
                    <a:pt x="340093" y="120876"/>
                  </a:lnTo>
                  <a:lnTo>
                    <a:pt x="341449" y="120565"/>
                  </a:lnTo>
                  <a:lnTo>
                    <a:pt x="342478" y="119911"/>
                  </a:lnTo>
                  <a:lnTo>
                    <a:pt x="344193" y="118603"/>
                  </a:lnTo>
                  <a:lnTo>
                    <a:pt x="345222" y="116641"/>
                  </a:lnTo>
                  <a:lnTo>
                    <a:pt x="346921" y="115349"/>
                  </a:lnTo>
                  <a:lnTo>
                    <a:pt x="348293" y="115349"/>
                  </a:lnTo>
                  <a:lnTo>
                    <a:pt x="350335" y="115676"/>
                  </a:lnTo>
                  <a:lnTo>
                    <a:pt x="354435" y="118603"/>
                  </a:lnTo>
                  <a:lnTo>
                    <a:pt x="355464" y="119257"/>
                  </a:lnTo>
                  <a:lnTo>
                    <a:pt x="358878" y="119257"/>
                  </a:lnTo>
                  <a:lnTo>
                    <a:pt x="360593" y="118930"/>
                  </a:lnTo>
                  <a:lnTo>
                    <a:pt x="362308" y="119257"/>
                  </a:lnTo>
                  <a:lnTo>
                    <a:pt x="365722" y="118603"/>
                  </a:lnTo>
                  <a:lnTo>
                    <a:pt x="367437" y="117622"/>
                  </a:lnTo>
                  <a:lnTo>
                    <a:pt x="367437" y="116641"/>
                  </a:lnTo>
                  <a:lnTo>
                    <a:pt x="367094" y="115676"/>
                  </a:lnTo>
                  <a:lnTo>
                    <a:pt x="367780" y="115676"/>
                  </a:lnTo>
                  <a:lnTo>
                    <a:pt x="369136" y="115349"/>
                  </a:lnTo>
                  <a:lnTo>
                    <a:pt x="370508" y="114041"/>
                  </a:lnTo>
                  <a:lnTo>
                    <a:pt x="370508" y="112733"/>
                  </a:lnTo>
                  <a:lnTo>
                    <a:pt x="369822" y="111767"/>
                  </a:lnTo>
                  <a:lnTo>
                    <a:pt x="368107" y="111113"/>
                  </a:lnTo>
                  <a:lnTo>
                    <a:pt x="367094" y="110459"/>
                  </a:lnTo>
                  <a:lnTo>
                    <a:pt x="366408" y="110132"/>
                  </a:lnTo>
                  <a:lnTo>
                    <a:pt x="365036" y="110132"/>
                  </a:lnTo>
                  <a:lnTo>
                    <a:pt x="363664" y="111113"/>
                  </a:lnTo>
                  <a:lnTo>
                    <a:pt x="362994" y="111113"/>
                  </a:lnTo>
                  <a:lnTo>
                    <a:pt x="361622" y="110132"/>
                  </a:lnTo>
                  <a:lnTo>
                    <a:pt x="357865" y="110132"/>
                  </a:lnTo>
                  <a:lnTo>
                    <a:pt x="355464" y="109478"/>
                  </a:lnTo>
                  <a:lnTo>
                    <a:pt x="353765" y="108824"/>
                  </a:lnTo>
                  <a:lnTo>
                    <a:pt x="352736" y="108824"/>
                  </a:lnTo>
                  <a:lnTo>
                    <a:pt x="351364" y="109151"/>
                  </a:lnTo>
                  <a:lnTo>
                    <a:pt x="346235" y="109151"/>
                  </a:lnTo>
                  <a:lnTo>
                    <a:pt x="344536" y="108497"/>
                  </a:lnTo>
                  <a:lnTo>
                    <a:pt x="346235" y="108497"/>
                  </a:lnTo>
                  <a:lnTo>
                    <a:pt x="347950" y="108824"/>
                  </a:lnTo>
                  <a:lnTo>
                    <a:pt x="349665" y="107859"/>
                  </a:lnTo>
                  <a:lnTo>
                    <a:pt x="351707" y="107532"/>
                  </a:lnTo>
                  <a:lnTo>
                    <a:pt x="353422" y="107859"/>
                  </a:lnTo>
                  <a:lnTo>
                    <a:pt x="355121" y="108497"/>
                  </a:lnTo>
                  <a:lnTo>
                    <a:pt x="355807" y="107859"/>
                  </a:lnTo>
                  <a:lnTo>
                    <a:pt x="356836" y="107205"/>
                  </a:lnTo>
                  <a:lnTo>
                    <a:pt x="358551" y="107205"/>
                  </a:lnTo>
                  <a:lnTo>
                    <a:pt x="359221" y="106224"/>
                  </a:lnTo>
                  <a:lnTo>
                    <a:pt x="360250" y="105897"/>
                  </a:lnTo>
                  <a:lnTo>
                    <a:pt x="361622" y="106224"/>
                  </a:lnTo>
                  <a:lnTo>
                    <a:pt x="362308" y="106224"/>
                  </a:lnTo>
                  <a:lnTo>
                    <a:pt x="362651" y="105570"/>
                  </a:lnTo>
                  <a:lnTo>
                    <a:pt x="363321" y="105243"/>
                  </a:lnTo>
                  <a:lnTo>
                    <a:pt x="364007" y="105243"/>
                  </a:lnTo>
                  <a:lnTo>
                    <a:pt x="364350" y="105570"/>
                  </a:lnTo>
                  <a:lnTo>
                    <a:pt x="365379" y="105897"/>
                  </a:lnTo>
                  <a:lnTo>
                    <a:pt x="366065" y="106224"/>
                  </a:lnTo>
                  <a:lnTo>
                    <a:pt x="367780" y="106224"/>
                  </a:lnTo>
                  <a:lnTo>
                    <a:pt x="369479" y="106878"/>
                  </a:lnTo>
                  <a:lnTo>
                    <a:pt x="370851" y="107532"/>
                  </a:lnTo>
                  <a:lnTo>
                    <a:pt x="373922" y="107532"/>
                  </a:lnTo>
                  <a:lnTo>
                    <a:pt x="375638" y="106224"/>
                  </a:lnTo>
                  <a:lnTo>
                    <a:pt x="378709" y="105243"/>
                  </a:lnTo>
                  <a:lnTo>
                    <a:pt x="381110" y="105243"/>
                  </a:lnTo>
                  <a:lnTo>
                    <a:pt x="381436" y="103935"/>
                  </a:lnTo>
                  <a:lnTo>
                    <a:pt x="381436" y="102643"/>
                  </a:lnTo>
                  <a:lnTo>
                    <a:pt x="380767" y="102316"/>
                  </a:lnTo>
                  <a:lnTo>
                    <a:pt x="379738" y="101008"/>
                  </a:lnTo>
                  <a:lnTo>
                    <a:pt x="379738" y="100354"/>
                  </a:lnTo>
                  <a:lnTo>
                    <a:pt x="379395" y="99700"/>
                  </a:lnTo>
                  <a:lnTo>
                    <a:pt x="379395" y="99062"/>
                  </a:lnTo>
                  <a:lnTo>
                    <a:pt x="380424" y="97427"/>
                  </a:lnTo>
                  <a:lnTo>
                    <a:pt x="381436" y="96446"/>
                  </a:lnTo>
                  <a:lnTo>
                    <a:pt x="382466" y="96446"/>
                  </a:lnTo>
                  <a:lnTo>
                    <a:pt x="384867" y="98081"/>
                  </a:lnTo>
                  <a:lnTo>
                    <a:pt x="386223" y="98735"/>
                  </a:lnTo>
                  <a:lnTo>
                    <a:pt x="387252" y="98081"/>
                  </a:lnTo>
                  <a:lnTo>
                    <a:pt x="387938" y="97100"/>
                  </a:lnTo>
                  <a:lnTo>
                    <a:pt x="389653" y="94499"/>
                  </a:lnTo>
                  <a:lnTo>
                    <a:pt x="391352" y="93191"/>
                  </a:lnTo>
                  <a:lnTo>
                    <a:pt x="392724" y="92864"/>
                  </a:lnTo>
                  <a:lnTo>
                    <a:pt x="393067" y="92210"/>
                  </a:lnTo>
                  <a:lnTo>
                    <a:pt x="394766" y="90902"/>
                  </a:lnTo>
                  <a:lnTo>
                    <a:pt x="396481" y="89937"/>
                  </a:lnTo>
                  <a:lnTo>
                    <a:pt x="397510" y="88956"/>
                  </a:lnTo>
                  <a:lnTo>
                    <a:pt x="397510" y="86667"/>
                  </a:lnTo>
                  <a:lnTo>
                    <a:pt x="396481" y="84394"/>
                  </a:lnTo>
                  <a:lnTo>
                    <a:pt x="395109" y="83086"/>
                  </a:lnTo>
                  <a:lnTo>
                    <a:pt x="394766" y="81794"/>
                  </a:lnTo>
                  <a:lnTo>
                    <a:pt x="392381" y="79832"/>
                  </a:lnTo>
                  <a:lnTo>
                    <a:pt x="392381" y="79178"/>
                  </a:lnTo>
                  <a:lnTo>
                    <a:pt x="391352" y="77885"/>
                  </a:lnTo>
                  <a:lnTo>
                    <a:pt x="389653" y="76904"/>
                  </a:lnTo>
                  <a:lnTo>
                    <a:pt x="388967" y="76904"/>
                  </a:lnTo>
                  <a:lnTo>
                    <a:pt x="387595" y="75923"/>
                  </a:lnTo>
                  <a:lnTo>
                    <a:pt x="385880" y="74942"/>
                  </a:lnTo>
                  <a:lnTo>
                    <a:pt x="383838" y="74942"/>
                  </a:lnTo>
                  <a:lnTo>
                    <a:pt x="381110" y="74288"/>
                  </a:lnTo>
                  <a:lnTo>
                    <a:pt x="378709" y="72996"/>
                  </a:lnTo>
                  <a:lnTo>
                    <a:pt x="376324" y="72669"/>
                  </a:lnTo>
                  <a:lnTo>
                    <a:pt x="375295" y="72996"/>
                  </a:lnTo>
                  <a:lnTo>
                    <a:pt x="372893" y="72996"/>
                  </a:lnTo>
                  <a:lnTo>
                    <a:pt x="370508" y="73650"/>
                  </a:lnTo>
                  <a:lnTo>
                    <a:pt x="369479" y="74615"/>
                  </a:lnTo>
                  <a:lnTo>
                    <a:pt x="367780" y="75269"/>
                  </a:lnTo>
                  <a:lnTo>
                    <a:pt x="366065" y="74615"/>
                  </a:lnTo>
                  <a:lnTo>
                    <a:pt x="365722" y="73650"/>
                  </a:lnTo>
                  <a:lnTo>
                    <a:pt x="365036" y="74288"/>
                  </a:lnTo>
                  <a:lnTo>
                    <a:pt x="364350" y="75269"/>
                  </a:lnTo>
                  <a:lnTo>
                    <a:pt x="365036" y="76577"/>
                  </a:lnTo>
                  <a:lnTo>
                    <a:pt x="365036" y="78197"/>
                  </a:lnTo>
                  <a:lnTo>
                    <a:pt x="364007" y="79505"/>
                  </a:lnTo>
                  <a:lnTo>
                    <a:pt x="363321" y="79505"/>
                  </a:lnTo>
                  <a:lnTo>
                    <a:pt x="363321" y="80159"/>
                  </a:lnTo>
                  <a:lnTo>
                    <a:pt x="363664" y="81140"/>
                  </a:lnTo>
                  <a:lnTo>
                    <a:pt x="363321" y="82432"/>
                  </a:lnTo>
                  <a:lnTo>
                    <a:pt x="361622" y="83086"/>
                  </a:lnTo>
                  <a:lnTo>
                    <a:pt x="359907" y="83086"/>
                  </a:lnTo>
                  <a:lnTo>
                    <a:pt x="358878" y="81794"/>
                  </a:lnTo>
                  <a:lnTo>
                    <a:pt x="358878" y="80813"/>
                  </a:lnTo>
                  <a:lnTo>
                    <a:pt x="358208" y="80159"/>
                  </a:lnTo>
                  <a:lnTo>
                    <a:pt x="357179" y="81140"/>
                  </a:lnTo>
                  <a:lnTo>
                    <a:pt x="357179" y="82759"/>
                  </a:lnTo>
                  <a:lnTo>
                    <a:pt x="357522" y="83086"/>
                  </a:lnTo>
                  <a:lnTo>
                    <a:pt x="356836" y="84394"/>
                  </a:lnTo>
                  <a:lnTo>
                    <a:pt x="356493" y="86029"/>
                  </a:lnTo>
                  <a:lnTo>
                    <a:pt x="355807" y="86667"/>
                  </a:lnTo>
                  <a:lnTo>
                    <a:pt x="355807" y="85702"/>
                  </a:lnTo>
                  <a:lnTo>
                    <a:pt x="356493" y="84721"/>
                  </a:lnTo>
                  <a:lnTo>
                    <a:pt x="355807" y="82759"/>
                  </a:lnTo>
                  <a:lnTo>
                    <a:pt x="355121" y="81467"/>
                  </a:lnTo>
                  <a:lnTo>
                    <a:pt x="355464" y="80159"/>
                  </a:lnTo>
                  <a:lnTo>
                    <a:pt x="355464" y="78851"/>
                  </a:lnTo>
                  <a:lnTo>
                    <a:pt x="354778" y="77885"/>
                  </a:lnTo>
                  <a:lnTo>
                    <a:pt x="354778" y="76577"/>
                  </a:lnTo>
                  <a:lnTo>
                    <a:pt x="353765" y="76904"/>
                  </a:lnTo>
                  <a:lnTo>
                    <a:pt x="353422" y="77885"/>
                  </a:lnTo>
                  <a:lnTo>
                    <a:pt x="352050" y="78851"/>
                  </a:lnTo>
                  <a:lnTo>
                    <a:pt x="352050" y="80159"/>
                  </a:lnTo>
                  <a:lnTo>
                    <a:pt x="351707" y="81794"/>
                  </a:lnTo>
                  <a:lnTo>
                    <a:pt x="348979" y="84394"/>
                  </a:lnTo>
                  <a:lnTo>
                    <a:pt x="347950" y="85375"/>
                  </a:lnTo>
                  <a:lnTo>
                    <a:pt x="346578" y="85375"/>
                  </a:lnTo>
                  <a:lnTo>
                    <a:pt x="345549" y="86356"/>
                  </a:lnTo>
                  <a:lnTo>
                    <a:pt x="343850" y="87648"/>
                  </a:lnTo>
                  <a:lnTo>
                    <a:pt x="342135" y="87648"/>
                  </a:lnTo>
                  <a:lnTo>
                    <a:pt x="340436" y="89283"/>
                  </a:lnTo>
                  <a:lnTo>
                    <a:pt x="338035" y="90591"/>
                  </a:lnTo>
                  <a:lnTo>
                    <a:pt x="333592" y="90591"/>
                  </a:lnTo>
                  <a:lnTo>
                    <a:pt x="333592" y="91229"/>
                  </a:lnTo>
                  <a:lnTo>
                    <a:pt x="332562" y="91883"/>
                  </a:lnTo>
                  <a:lnTo>
                    <a:pt x="330864" y="91883"/>
                  </a:lnTo>
                  <a:lnTo>
                    <a:pt x="329491" y="91556"/>
                  </a:lnTo>
                  <a:lnTo>
                    <a:pt x="328119" y="92537"/>
                  </a:lnTo>
                  <a:lnTo>
                    <a:pt x="321977" y="95465"/>
                  </a:lnTo>
                  <a:lnTo>
                    <a:pt x="318890" y="97754"/>
                  </a:lnTo>
                  <a:lnTo>
                    <a:pt x="318563" y="99373"/>
                  </a:lnTo>
                  <a:lnTo>
                    <a:pt x="317534" y="99700"/>
                  </a:lnTo>
                  <a:lnTo>
                    <a:pt x="314104" y="102316"/>
                  </a:lnTo>
                  <a:lnTo>
                    <a:pt x="312405" y="103935"/>
                  </a:lnTo>
                  <a:lnTo>
                    <a:pt x="312062" y="102970"/>
                  </a:lnTo>
                  <a:lnTo>
                    <a:pt x="311719" y="102970"/>
                  </a:lnTo>
                  <a:lnTo>
                    <a:pt x="310004" y="104262"/>
                  </a:lnTo>
                  <a:lnTo>
                    <a:pt x="308648" y="106224"/>
                  </a:lnTo>
                  <a:lnTo>
                    <a:pt x="306933" y="108497"/>
                  </a:lnTo>
                  <a:lnTo>
                    <a:pt x="306590" y="109478"/>
                  </a:lnTo>
                  <a:lnTo>
                    <a:pt x="305904" y="110459"/>
                  </a:lnTo>
                  <a:lnTo>
                    <a:pt x="305561" y="109478"/>
                  </a:lnTo>
                  <a:lnTo>
                    <a:pt x="306247" y="107532"/>
                  </a:lnTo>
                  <a:lnTo>
                    <a:pt x="306247" y="105897"/>
                  </a:lnTo>
                  <a:lnTo>
                    <a:pt x="306247" y="104262"/>
                  </a:lnTo>
                  <a:lnTo>
                    <a:pt x="307962" y="104262"/>
                  </a:lnTo>
                  <a:lnTo>
                    <a:pt x="308648" y="103608"/>
                  </a:lnTo>
                  <a:lnTo>
                    <a:pt x="310690" y="101989"/>
                  </a:lnTo>
                  <a:lnTo>
                    <a:pt x="312062" y="101335"/>
                  </a:lnTo>
                  <a:lnTo>
                    <a:pt x="313777" y="99700"/>
                  </a:lnTo>
                  <a:lnTo>
                    <a:pt x="316162" y="97754"/>
                  </a:lnTo>
                  <a:lnTo>
                    <a:pt x="317191" y="96446"/>
                  </a:lnTo>
                  <a:lnTo>
                    <a:pt x="318890" y="95792"/>
                  </a:lnTo>
                  <a:lnTo>
                    <a:pt x="320605" y="93191"/>
                  </a:lnTo>
                  <a:lnTo>
                    <a:pt x="321291" y="92210"/>
                  </a:lnTo>
                  <a:lnTo>
                    <a:pt x="320948" y="90902"/>
                  </a:lnTo>
                  <a:lnTo>
                    <a:pt x="321291" y="89937"/>
                  </a:lnTo>
                  <a:lnTo>
                    <a:pt x="321634" y="90591"/>
                  </a:lnTo>
                  <a:lnTo>
                    <a:pt x="322663" y="90902"/>
                  </a:lnTo>
                  <a:lnTo>
                    <a:pt x="324019" y="89610"/>
                  </a:lnTo>
                  <a:lnTo>
                    <a:pt x="325734" y="88956"/>
                  </a:lnTo>
                  <a:lnTo>
                    <a:pt x="325734" y="87648"/>
                  </a:lnTo>
                  <a:lnTo>
                    <a:pt x="326764" y="85702"/>
                  </a:lnTo>
                  <a:lnTo>
                    <a:pt x="327776" y="85048"/>
                  </a:lnTo>
                  <a:lnTo>
                    <a:pt x="329148" y="85702"/>
                  </a:lnTo>
                  <a:lnTo>
                    <a:pt x="330178" y="84394"/>
                  </a:lnTo>
                  <a:lnTo>
                    <a:pt x="331550" y="84067"/>
                  </a:lnTo>
                  <a:lnTo>
                    <a:pt x="331893" y="84394"/>
                  </a:lnTo>
                  <a:lnTo>
                    <a:pt x="333248" y="84394"/>
                  </a:lnTo>
                  <a:lnTo>
                    <a:pt x="338378" y="79832"/>
                  </a:lnTo>
                  <a:lnTo>
                    <a:pt x="339407" y="78197"/>
                  </a:lnTo>
                  <a:lnTo>
                    <a:pt x="339750" y="76250"/>
                  </a:lnTo>
                  <a:lnTo>
                    <a:pt x="341106" y="73323"/>
                  </a:lnTo>
                  <a:lnTo>
                    <a:pt x="342821" y="71361"/>
                  </a:lnTo>
                  <a:lnTo>
                    <a:pt x="342821" y="69415"/>
                  </a:lnTo>
                  <a:lnTo>
                    <a:pt x="342821" y="66472"/>
                  </a:lnTo>
                  <a:lnTo>
                    <a:pt x="342135" y="64852"/>
                  </a:lnTo>
                  <a:lnTo>
                    <a:pt x="341106" y="64525"/>
                  </a:lnTo>
                  <a:lnTo>
                    <a:pt x="338721" y="64852"/>
                  </a:lnTo>
                  <a:lnTo>
                    <a:pt x="336336" y="64852"/>
                  </a:lnTo>
                  <a:lnTo>
                    <a:pt x="334278" y="63871"/>
                  </a:lnTo>
                  <a:lnTo>
                    <a:pt x="331893" y="63871"/>
                  </a:lnTo>
                  <a:lnTo>
                    <a:pt x="330864" y="64852"/>
                  </a:lnTo>
                  <a:lnTo>
                    <a:pt x="330178" y="66145"/>
                  </a:lnTo>
                  <a:lnTo>
                    <a:pt x="330864" y="66799"/>
                  </a:lnTo>
                  <a:lnTo>
                    <a:pt x="330178" y="67780"/>
                  </a:lnTo>
                  <a:lnTo>
                    <a:pt x="330178" y="70053"/>
                  </a:lnTo>
                  <a:lnTo>
                    <a:pt x="329491" y="72342"/>
                  </a:lnTo>
                  <a:lnTo>
                    <a:pt x="327776" y="74615"/>
                  </a:lnTo>
                  <a:lnTo>
                    <a:pt x="326764" y="73650"/>
                  </a:lnTo>
                  <a:lnTo>
                    <a:pt x="325734" y="73323"/>
                  </a:lnTo>
                  <a:lnTo>
                    <a:pt x="325048" y="73323"/>
                  </a:lnTo>
                  <a:lnTo>
                    <a:pt x="324362" y="74288"/>
                  </a:lnTo>
                  <a:lnTo>
                    <a:pt x="323333" y="74615"/>
                  </a:lnTo>
                  <a:lnTo>
                    <a:pt x="322320" y="73650"/>
                  </a:lnTo>
                  <a:lnTo>
                    <a:pt x="321291" y="73650"/>
                  </a:lnTo>
                  <a:cubicBezTo>
                    <a:pt x="321291" y="73650"/>
                    <a:pt x="318220" y="72996"/>
                    <a:pt x="318220" y="72342"/>
                  </a:cubicBezTo>
                  <a:lnTo>
                    <a:pt x="314790" y="72342"/>
                  </a:lnTo>
                  <a:lnTo>
                    <a:pt x="313091" y="73323"/>
                  </a:lnTo>
                  <a:lnTo>
                    <a:pt x="310690" y="73650"/>
                  </a:lnTo>
                  <a:lnTo>
                    <a:pt x="308648" y="74615"/>
                  </a:lnTo>
                  <a:lnTo>
                    <a:pt x="307619" y="73961"/>
                  </a:lnTo>
                  <a:lnTo>
                    <a:pt x="307619" y="73323"/>
                  </a:lnTo>
                  <a:lnTo>
                    <a:pt x="307962" y="72015"/>
                  </a:lnTo>
                  <a:lnTo>
                    <a:pt x="307962" y="70707"/>
                  </a:lnTo>
                  <a:lnTo>
                    <a:pt x="308648" y="69726"/>
                  </a:lnTo>
                  <a:lnTo>
                    <a:pt x="308991" y="69726"/>
                  </a:lnTo>
                  <a:lnTo>
                    <a:pt x="309661" y="70053"/>
                  </a:lnTo>
                  <a:lnTo>
                    <a:pt x="310690" y="70053"/>
                  </a:lnTo>
                  <a:lnTo>
                    <a:pt x="312748" y="69088"/>
                  </a:lnTo>
                  <a:lnTo>
                    <a:pt x="317534" y="68761"/>
                  </a:lnTo>
                  <a:lnTo>
                    <a:pt x="318220" y="68434"/>
                  </a:lnTo>
                  <a:lnTo>
                    <a:pt x="319233" y="66799"/>
                  </a:lnTo>
                  <a:lnTo>
                    <a:pt x="319576" y="65491"/>
                  </a:lnTo>
                  <a:lnTo>
                    <a:pt x="320948" y="64852"/>
                  </a:lnTo>
                  <a:lnTo>
                    <a:pt x="321291" y="63871"/>
                  </a:lnTo>
                  <a:lnTo>
                    <a:pt x="320605" y="63218"/>
                  </a:lnTo>
                  <a:lnTo>
                    <a:pt x="320605" y="62237"/>
                  </a:lnTo>
                  <a:lnTo>
                    <a:pt x="315476" y="62237"/>
                  </a:lnTo>
                  <a:lnTo>
                    <a:pt x="312405" y="61583"/>
                  </a:lnTo>
                  <a:lnTo>
                    <a:pt x="310690" y="60617"/>
                  </a:lnTo>
                  <a:lnTo>
                    <a:pt x="309334" y="60290"/>
                  </a:lnTo>
                  <a:lnTo>
                    <a:pt x="305218" y="60617"/>
                  </a:lnTo>
                  <a:lnTo>
                    <a:pt x="303176" y="60290"/>
                  </a:lnTo>
                  <a:lnTo>
                    <a:pt x="301461" y="59636"/>
                  </a:lnTo>
                  <a:lnTo>
                    <a:pt x="298733" y="59636"/>
                  </a:lnTo>
                  <a:lnTo>
                    <a:pt x="296675" y="59963"/>
                  </a:lnTo>
                  <a:lnTo>
                    <a:pt x="295662" y="59636"/>
                  </a:lnTo>
                  <a:lnTo>
                    <a:pt x="293947" y="58982"/>
                  </a:lnTo>
                  <a:lnTo>
                    <a:pt x="292918" y="58982"/>
                  </a:lnTo>
                  <a:lnTo>
                    <a:pt x="291562" y="60617"/>
                  </a:lnTo>
                  <a:lnTo>
                    <a:pt x="291562" y="61910"/>
                  </a:lnTo>
                  <a:lnTo>
                    <a:pt x="290190" y="62891"/>
                  </a:lnTo>
                  <a:lnTo>
                    <a:pt x="289847" y="62891"/>
                  </a:lnTo>
                  <a:lnTo>
                    <a:pt x="290190" y="61583"/>
                  </a:lnTo>
                  <a:lnTo>
                    <a:pt x="290190" y="61256"/>
                  </a:lnTo>
                  <a:lnTo>
                    <a:pt x="288818" y="61256"/>
                  </a:lnTo>
                  <a:lnTo>
                    <a:pt x="285060" y="62237"/>
                  </a:lnTo>
                  <a:lnTo>
                    <a:pt x="282676" y="63218"/>
                  </a:lnTo>
                  <a:lnTo>
                    <a:pt x="281303" y="64525"/>
                  </a:lnTo>
                  <a:lnTo>
                    <a:pt x="280274" y="65179"/>
                  </a:lnTo>
                  <a:lnTo>
                    <a:pt x="278559" y="65179"/>
                  </a:lnTo>
                  <a:lnTo>
                    <a:pt x="276860" y="65491"/>
                  </a:lnTo>
                  <a:lnTo>
                    <a:pt x="275831" y="66472"/>
                  </a:lnTo>
                  <a:lnTo>
                    <a:pt x="274116" y="66799"/>
                  </a:lnTo>
                  <a:lnTo>
                    <a:pt x="272760" y="68107"/>
                  </a:lnTo>
                  <a:lnTo>
                    <a:pt x="272760" y="69415"/>
                  </a:lnTo>
                  <a:lnTo>
                    <a:pt x="271731" y="70380"/>
                  </a:lnTo>
                  <a:lnTo>
                    <a:pt x="271045" y="70380"/>
                  </a:lnTo>
                  <a:lnTo>
                    <a:pt x="270016" y="69415"/>
                  </a:lnTo>
                  <a:lnTo>
                    <a:pt x="270016" y="68107"/>
                  </a:lnTo>
                  <a:lnTo>
                    <a:pt x="269673" y="66799"/>
                  </a:lnTo>
                  <a:lnTo>
                    <a:pt x="269003" y="66145"/>
                  </a:lnTo>
                  <a:lnTo>
                    <a:pt x="269003" y="64852"/>
                  </a:lnTo>
                  <a:lnTo>
                    <a:pt x="269673" y="63545"/>
                  </a:lnTo>
                  <a:lnTo>
                    <a:pt x="271045" y="63545"/>
                  </a:lnTo>
                  <a:lnTo>
                    <a:pt x="272760" y="62891"/>
                  </a:lnTo>
                  <a:lnTo>
                    <a:pt x="274459" y="62891"/>
                  </a:lnTo>
                  <a:lnTo>
                    <a:pt x="275831" y="62237"/>
                  </a:lnTo>
                  <a:lnTo>
                    <a:pt x="276517" y="61583"/>
                  </a:lnTo>
                  <a:lnTo>
                    <a:pt x="277889" y="61256"/>
                  </a:lnTo>
                  <a:lnTo>
                    <a:pt x="280274" y="60617"/>
                  </a:lnTo>
                  <a:lnTo>
                    <a:pt x="281990" y="59963"/>
                  </a:lnTo>
                  <a:lnTo>
                    <a:pt x="283345" y="58982"/>
                  </a:lnTo>
                  <a:lnTo>
                    <a:pt x="285404" y="58982"/>
                  </a:lnTo>
                  <a:lnTo>
                    <a:pt x="286776" y="58328"/>
                  </a:lnTo>
                  <a:lnTo>
                    <a:pt x="287119" y="57020"/>
                  </a:lnTo>
                  <a:lnTo>
                    <a:pt x="286776" y="56382"/>
                  </a:lnTo>
                  <a:lnTo>
                    <a:pt x="286090" y="55401"/>
                  </a:lnTo>
                  <a:lnTo>
                    <a:pt x="283345" y="55401"/>
                  </a:lnTo>
                  <a:lnTo>
                    <a:pt x="283345" y="54747"/>
                  </a:lnTo>
                  <a:lnTo>
                    <a:pt x="284717" y="54747"/>
                  </a:lnTo>
                  <a:lnTo>
                    <a:pt x="285060" y="55074"/>
                  </a:lnTo>
                  <a:lnTo>
                    <a:pt x="286433" y="55074"/>
                  </a:lnTo>
                  <a:lnTo>
                    <a:pt x="287119" y="55401"/>
                  </a:lnTo>
                  <a:lnTo>
                    <a:pt x="287788" y="57020"/>
                  </a:lnTo>
                  <a:lnTo>
                    <a:pt x="288131" y="57020"/>
                  </a:lnTo>
                  <a:lnTo>
                    <a:pt x="288474" y="56693"/>
                  </a:lnTo>
                  <a:lnTo>
                    <a:pt x="290190" y="55728"/>
                  </a:lnTo>
                  <a:lnTo>
                    <a:pt x="292232" y="56382"/>
                  </a:lnTo>
                  <a:lnTo>
                    <a:pt x="293604" y="55728"/>
                  </a:lnTo>
                  <a:lnTo>
                    <a:pt x="294976" y="55074"/>
                  </a:lnTo>
                  <a:lnTo>
                    <a:pt x="296332" y="54747"/>
                  </a:lnTo>
                  <a:lnTo>
                    <a:pt x="298047" y="55074"/>
                  </a:lnTo>
                  <a:lnTo>
                    <a:pt x="299762" y="55074"/>
                  </a:lnTo>
                  <a:lnTo>
                    <a:pt x="301461" y="54747"/>
                  </a:lnTo>
                  <a:lnTo>
                    <a:pt x="302490" y="55074"/>
                  </a:lnTo>
                  <a:lnTo>
                    <a:pt x="303862" y="55728"/>
                  </a:lnTo>
                  <a:lnTo>
                    <a:pt x="306590" y="55728"/>
                  </a:lnTo>
                  <a:lnTo>
                    <a:pt x="306933" y="56382"/>
                  </a:lnTo>
                  <a:lnTo>
                    <a:pt x="307619" y="56382"/>
                  </a:lnTo>
                  <a:lnTo>
                    <a:pt x="310004" y="58001"/>
                  </a:lnTo>
                  <a:lnTo>
                    <a:pt x="311033" y="58328"/>
                  </a:lnTo>
                  <a:lnTo>
                    <a:pt x="312748" y="58001"/>
                  </a:lnTo>
                  <a:lnTo>
                    <a:pt x="313777" y="57020"/>
                  </a:lnTo>
                  <a:lnTo>
                    <a:pt x="315133" y="57020"/>
                  </a:lnTo>
                  <a:lnTo>
                    <a:pt x="316162" y="57347"/>
                  </a:lnTo>
                  <a:lnTo>
                    <a:pt x="317534" y="57347"/>
                  </a:lnTo>
                  <a:lnTo>
                    <a:pt x="318563" y="58001"/>
                  </a:lnTo>
                  <a:lnTo>
                    <a:pt x="319576" y="58001"/>
                  </a:lnTo>
                  <a:lnTo>
                    <a:pt x="322320" y="57020"/>
                  </a:lnTo>
                  <a:lnTo>
                    <a:pt x="323676" y="56382"/>
                  </a:lnTo>
                  <a:lnTo>
                    <a:pt x="325391" y="56382"/>
                  </a:lnTo>
                  <a:lnTo>
                    <a:pt x="326420" y="57020"/>
                  </a:lnTo>
                  <a:lnTo>
                    <a:pt x="327450" y="57020"/>
                  </a:lnTo>
                  <a:lnTo>
                    <a:pt x="328805" y="56382"/>
                  </a:lnTo>
                  <a:lnTo>
                    <a:pt x="330521" y="56693"/>
                  </a:lnTo>
                  <a:lnTo>
                    <a:pt x="332219" y="56693"/>
                  </a:lnTo>
                  <a:lnTo>
                    <a:pt x="332219" y="55728"/>
                  </a:lnTo>
                  <a:lnTo>
                    <a:pt x="331207" y="55401"/>
                  </a:lnTo>
                  <a:lnTo>
                    <a:pt x="331207" y="54747"/>
                  </a:lnTo>
                  <a:lnTo>
                    <a:pt x="331550" y="54093"/>
                  </a:lnTo>
                  <a:lnTo>
                    <a:pt x="332562" y="55074"/>
                  </a:lnTo>
                  <a:lnTo>
                    <a:pt x="333248" y="55728"/>
                  </a:lnTo>
                  <a:lnTo>
                    <a:pt x="334621" y="55728"/>
                  </a:lnTo>
                  <a:lnTo>
                    <a:pt x="335650" y="55401"/>
                  </a:lnTo>
                  <a:lnTo>
                    <a:pt x="338035" y="55401"/>
                  </a:lnTo>
                  <a:lnTo>
                    <a:pt x="341449" y="54093"/>
                  </a:lnTo>
                  <a:lnTo>
                    <a:pt x="343164" y="53439"/>
                  </a:lnTo>
                  <a:lnTo>
                    <a:pt x="343507" y="52458"/>
                  </a:lnTo>
                  <a:lnTo>
                    <a:pt x="343507" y="51820"/>
                  </a:lnTo>
                  <a:lnTo>
                    <a:pt x="344536" y="51493"/>
                  </a:lnTo>
                  <a:lnTo>
                    <a:pt x="345222" y="51820"/>
                  </a:lnTo>
                  <a:lnTo>
                    <a:pt x="346578" y="51493"/>
                  </a:lnTo>
                  <a:lnTo>
                    <a:pt x="348293" y="50185"/>
                  </a:lnTo>
                  <a:lnTo>
                    <a:pt x="349665" y="49858"/>
                  </a:lnTo>
                  <a:lnTo>
                    <a:pt x="349665" y="48550"/>
                  </a:lnTo>
                  <a:lnTo>
                    <a:pt x="349992" y="47584"/>
                  </a:lnTo>
                  <a:lnTo>
                    <a:pt x="351021" y="47257"/>
                  </a:lnTo>
                  <a:lnTo>
                    <a:pt x="351021" y="45622"/>
                  </a:lnTo>
                  <a:lnTo>
                    <a:pt x="350335" y="44969"/>
                  </a:lnTo>
                  <a:lnTo>
                    <a:pt x="348636" y="43676"/>
                  </a:lnTo>
                  <a:lnTo>
                    <a:pt x="346578" y="42695"/>
                  </a:lnTo>
                  <a:lnTo>
                    <a:pt x="344879" y="41060"/>
                  </a:lnTo>
                  <a:lnTo>
                    <a:pt x="344536" y="40079"/>
                  </a:lnTo>
                  <a:lnTo>
                    <a:pt x="343507" y="39114"/>
                  </a:lnTo>
                  <a:lnTo>
                    <a:pt x="341106" y="38787"/>
                  </a:lnTo>
                  <a:lnTo>
                    <a:pt x="339750" y="37479"/>
                  </a:lnTo>
                  <a:lnTo>
                    <a:pt x="339407" y="36171"/>
                  </a:lnTo>
                  <a:lnTo>
                    <a:pt x="338378" y="35844"/>
                  </a:lnTo>
                  <a:lnTo>
                    <a:pt x="338035" y="36171"/>
                  </a:lnTo>
                  <a:lnTo>
                    <a:pt x="336662" y="36825"/>
                  </a:lnTo>
                  <a:lnTo>
                    <a:pt x="335993" y="36171"/>
                  </a:lnTo>
                  <a:lnTo>
                    <a:pt x="335650" y="35206"/>
                  </a:lnTo>
                  <a:lnTo>
                    <a:pt x="334621" y="34225"/>
                  </a:lnTo>
                  <a:lnTo>
                    <a:pt x="330864" y="34225"/>
                  </a:lnTo>
                  <a:lnTo>
                    <a:pt x="329491" y="34552"/>
                  </a:lnTo>
                  <a:lnTo>
                    <a:pt x="329491" y="35844"/>
                  </a:lnTo>
                  <a:lnTo>
                    <a:pt x="329491" y="36825"/>
                  </a:lnTo>
                  <a:lnTo>
                    <a:pt x="328805" y="35844"/>
                  </a:lnTo>
                  <a:lnTo>
                    <a:pt x="327776" y="35844"/>
                  </a:lnTo>
                  <a:lnTo>
                    <a:pt x="325391" y="37152"/>
                  </a:lnTo>
                  <a:lnTo>
                    <a:pt x="324019" y="37479"/>
                  </a:lnTo>
                  <a:lnTo>
                    <a:pt x="321977" y="36825"/>
                  </a:lnTo>
                  <a:lnTo>
                    <a:pt x="320262" y="36825"/>
                  </a:lnTo>
                  <a:lnTo>
                    <a:pt x="318890" y="36171"/>
                  </a:lnTo>
                  <a:lnTo>
                    <a:pt x="317877" y="35206"/>
                  </a:lnTo>
                  <a:lnTo>
                    <a:pt x="317877" y="33898"/>
                  </a:lnTo>
                  <a:lnTo>
                    <a:pt x="318890" y="33898"/>
                  </a:lnTo>
                  <a:lnTo>
                    <a:pt x="319576" y="34552"/>
                  </a:lnTo>
                  <a:lnTo>
                    <a:pt x="321291" y="35206"/>
                  </a:lnTo>
                  <a:lnTo>
                    <a:pt x="321977" y="34552"/>
                  </a:lnTo>
                  <a:lnTo>
                    <a:pt x="321977" y="33898"/>
                  </a:lnTo>
                  <a:lnTo>
                    <a:pt x="320262" y="32590"/>
                  </a:lnTo>
                  <a:lnTo>
                    <a:pt x="320262" y="31282"/>
                  </a:lnTo>
                  <a:lnTo>
                    <a:pt x="320605" y="30970"/>
                  </a:lnTo>
                  <a:lnTo>
                    <a:pt x="321291" y="32263"/>
                  </a:lnTo>
                  <a:lnTo>
                    <a:pt x="323006" y="32917"/>
                  </a:lnTo>
                  <a:lnTo>
                    <a:pt x="324362" y="33571"/>
                  </a:lnTo>
                  <a:lnTo>
                    <a:pt x="327107" y="32590"/>
                  </a:lnTo>
                  <a:lnTo>
                    <a:pt x="329491" y="30643"/>
                  </a:lnTo>
                  <a:lnTo>
                    <a:pt x="329491" y="29335"/>
                  </a:lnTo>
                  <a:lnTo>
                    <a:pt x="329148" y="28681"/>
                  </a:lnTo>
                  <a:lnTo>
                    <a:pt x="328119" y="28027"/>
                  </a:lnTo>
                  <a:lnTo>
                    <a:pt x="328119" y="27373"/>
                  </a:lnTo>
                  <a:lnTo>
                    <a:pt x="329148" y="26408"/>
                  </a:lnTo>
                  <a:lnTo>
                    <a:pt x="329148" y="26081"/>
                  </a:lnTo>
                  <a:lnTo>
                    <a:pt x="327450" y="24773"/>
                  </a:lnTo>
                  <a:lnTo>
                    <a:pt x="326077" y="23138"/>
                  </a:lnTo>
                  <a:lnTo>
                    <a:pt x="325391" y="22811"/>
                  </a:lnTo>
                  <a:lnTo>
                    <a:pt x="324362" y="23138"/>
                  </a:lnTo>
                  <a:lnTo>
                    <a:pt x="323006" y="24446"/>
                  </a:lnTo>
                  <a:lnTo>
                    <a:pt x="320605" y="25754"/>
                  </a:lnTo>
                  <a:lnTo>
                    <a:pt x="317534" y="25754"/>
                  </a:lnTo>
                  <a:lnTo>
                    <a:pt x="315819" y="27047"/>
                  </a:lnTo>
                  <a:lnTo>
                    <a:pt x="315133" y="27047"/>
                  </a:lnTo>
                  <a:lnTo>
                    <a:pt x="314104" y="26081"/>
                  </a:lnTo>
                  <a:lnTo>
                    <a:pt x="313434" y="25754"/>
                  </a:lnTo>
                  <a:lnTo>
                    <a:pt x="312062" y="26081"/>
                  </a:lnTo>
                  <a:lnTo>
                    <a:pt x="310690" y="26408"/>
                  </a:lnTo>
                  <a:lnTo>
                    <a:pt x="309334" y="26081"/>
                  </a:lnTo>
                  <a:lnTo>
                    <a:pt x="308305" y="25427"/>
                  </a:lnTo>
                  <a:lnTo>
                    <a:pt x="306590" y="24773"/>
                  </a:lnTo>
                  <a:lnTo>
                    <a:pt x="305218" y="24119"/>
                  </a:lnTo>
                  <a:lnTo>
                    <a:pt x="303519" y="23792"/>
                  </a:lnTo>
                  <a:lnTo>
                    <a:pt x="301804" y="22500"/>
                  </a:lnTo>
                  <a:lnTo>
                    <a:pt x="299076" y="22173"/>
                  </a:lnTo>
                  <a:lnTo>
                    <a:pt x="295662" y="22500"/>
                  </a:lnTo>
                  <a:lnTo>
                    <a:pt x="293947" y="22811"/>
                  </a:lnTo>
                  <a:lnTo>
                    <a:pt x="291562" y="23792"/>
                  </a:lnTo>
                  <a:lnTo>
                    <a:pt x="289504" y="24119"/>
                  </a:lnTo>
                  <a:lnTo>
                    <a:pt x="287119" y="24446"/>
                  </a:lnTo>
                  <a:lnTo>
                    <a:pt x="285404" y="24119"/>
                  </a:lnTo>
                  <a:lnTo>
                    <a:pt x="283345" y="24446"/>
                  </a:lnTo>
                  <a:lnTo>
                    <a:pt x="283002" y="24773"/>
                  </a:lnTo>
                  <a:lnTo>
                    <a:pt x="283345" y="27047"/>
                  </a:lnTo>
                  <a:lnTo>
                    <a:pt x="283345" y="28027"/>
                  </a:lnTo>
                  <a:lnTo>
                    <a:pt x="282676" y="28027"/>
                  </a:lnTo>
                  <a:lnTo>
                    <a:pt x="281646" y="27700"/>
                  </a:lnTo>
                  <a:lnTo>
                    <a:pt x="280274" y="25754"/>
                  </a:lnTo>
                  <a:lnTo>
                    <a:pt x="279931" y="24446"/>
                  </a:lnTo>
                  <a:lnTo>
                    <a:pt x="279245" y="24119"/>
                  </a:lnTo>
                  <a:lnTo>
                    <a:pt x="277889" y="24446"/>
                  </a:lnTo>
                  <a:lnTo>
                    <a:pt x="272760" y="24446"/>
                  </a:lnTo>
                  <a:cubicBezTo>
                    <a:pt x="272760" y="24446"/>
                    <a:pt x="271045" y="25427"/>
                    <a:pt x="270702" y="25427"/>
                  </a:cubicBezTo>
                  <a:lnTo>
                    <a:pt x="269346" y="27047"/>
                  </a:lnTo>
                  <a:lnTo>
                    <a:pt x="268317" y="29335"/>
                  </a:lnTo>
                  <a:lnTo>
                    <a:pt x="267631" y="30643"/>
                  </a:lnTo>
                  <a:lnTo>
                    <a:pt x="267288" y="30643"/>
                  </a:lnTo>
                  <a:lnTo>
                    <a:pt x="267288" y="29662"/>
                  </a:lnTo>
                  <a:lnTo>
                    <a:pt x="267974" y="28027"/>
                  </a:lnTo>
                  <a:lnTo>
                    <a:pt x="268317" y="27047"/>
                  </a:lnTo>
                  <a:lnTo>
                    <a:pt x="267974" y="26408"/>
                  </a:lnTo>
                  <a:lnTo>
                    <a:pt x="266602" y="27047"/>
                  </a:lnTo>
                  <a:lnTo>
                    <a:pt x="264560" y="27047"/>
                  </a:lnTo>
                  <a:lnTo>
                    <a:pt x="263874" y="27700"/>
                  </a:lnTo>
                  <a:lnTo>
                    <a:pt x="263874" y="28681"/>
                  </a:lnTo>
                  <a:lnTo>
                    <a:pt x="263188" y="29335"/>
                  </a:lnTo>
                  <a:lnTo>
                    <a:pt x="263188" y="30970"/>
                  </a:lnTo>
                  <a:lnTo>
                    <a:pt x="262159" y="31282"/>
                  </a:lnTo>
                  <a:lnTo>
                    <a:pt x="261473" y="30643"/>
                  </a:lnTo>
                  <a:lnTo>
                    <a:pt x="261473" y="29662"/>
                  </a:lnTo>
                  <a:lnTo>
                    <a:pt x="262502" y="28681"/>
                  </a:lnTo>
                  <a:lnTo>
                    <a:pt x="262502" y="26081"/>
                  </a:lnTo>
                  <a:lnTo>
                    <a:pt x="262845" y="24773"/>
                  </a:lnTo>
                  <a:lnTo>
                    <a:pt x="266259" y="22811"/>
                  </a:lnTo>
                  <a:lnTo>
                    <a:pt x="268317" y="21519"/>
                  </a:lnTo>
                  <a:lnTo>
                    <a:pt x="271045" y="21519"/>
                  </a:lnTo>
                  <a:lnTo>
                    <a:pt x="273103" y="22173"/>
                  </a:lnTo>
                  <a:lnTo>
                    <a:pt x="274802" y="22173"/>
                  </a:lnTo>
                  <a:lnTo>
                    <a:pt x="275145" y="21519"/>
                  </a:lnTo>
                  <a:lnTo>
                    <a:pt x="279588" y="21519"/>
                  </a:lnTo>
                  <a:lnTo>
                    <a:pt x="280960" y="20865"/>
                  </a:lnTo>
                  <a:lnTo>
                    <a:pt x="281303" y="19557"/>
                  </a:lnTo>
                  <a:lnTo>
                    <a:pt x="280274" y="19557"/>
                  </a:lnTo>
                  <a:lnTo>
                    <a:pt x="279245" y="18265"/>
                  </a:lnTo>
                  <a:lnTo>
                    <a:pt x="279245" y="16630"/>
                  </a:lnTo>
                  <a:lnTo>
                    <a:pt x="280960" y="15649"/>
                  </a:lnTo>
                  <a:lnTo>
                    <a:pt x="281990" y="14995"/>
                  </a:lnTo>
                  <a:lnTo>
                    <a:pt x="283345" y="14995"/>
                  </a:lnTo>
                  <a:lnTo>
                    <a:pt x="283688" y="15976"/>
                  </a:lnTo>
                  <a:lnTo>
                    <a:pt x="283345" y="16630"/>
                  </a:lnTo>
                  <a:lnTo>
                    <a:pt x="282676" y="16630"/>
                  </a:lnTo>
                  <a:lnTo>
                    <a:pt x="283345" y="17938"/>
                  </a:lnTo>
                  <a:lnTo>
                    <a:pt x="283345" y="19557"/>
                  </a:lnTo>
                  <a:lnTo>
                    <a:pt x="284374" y="20865"/>
                  </a:lnTo>
                  <a:lnTo>
                    <a:pt x="286776" y="20865"/>
                  </a:lnTo>
                  <a:lnTo>
                    <a:pt x="288818" y="19884"/>
                  </a:lnTo>
                  <a:lnTo>
                    <a:pt x="290190" y="19884"/>
                  </a:lnTo>
                  <a:lnTo>
                    <a:pt x="291888" y="20538"/>
                  </a:lnTo>
                  <a:lnTo>
                    <a:pt x="293261" y="19884"/>
                  </a:lnTo>
                  <a:lnTo>
                    <a:pt x="296332" y="18903"/>
                  </a:lnTo>
                  <a:lnTo>
                    <a:pt x="298390" y="18903"/>
                  </a:lnTo>
                  <a:lnTo>
                    <a:pt x="299076" y="19557"/>
                  </a:lnTo>
                  <a:lnTo>
                    <a:pt x="300448" y="19557"/>
                  </a:lnTo>
                  <a:lnTo>
                    <a:pt x="301461" y="18903"/>
                  </a:lnTo>
                  <a:lnTo>
                    <a:pt x="303519" y="18903"/>
                  </a:lnTo>
                  <a:lnTo>
                    <a:pt x="305218" y="19557"/>
                  </a:lnTo>
                  <a:lnTo>
                    <a:pt x="306590" y="19557"/>
                  </a:lnTo>
                  <a:lnTo>
                    <a:pt x="307962" y="19884"/>
                  </a:lnTo>
                  <a:lnTo>
                    <a:pt x="311719" y="21519"/>
                  </a:lnTo>
                  <a:lnTo>
                    <a:pt x="313777" y="21519"/>
                  </a:lnTo>
                  <a:lnTo>
                    <a:pt x="315476" y="21192"/>
                  </a:lnTo>
                  <a:lnTo>
                    <a:pt x="317534" y="21192"/>
                  </a:lnTo>
                  <a:lnTo>
                    <a:pt x="318220" y="19884"/>
                  </a:lnTo>
                  <a:lnTo>
                    <a:pt x="319576" y="19230"/>
                  </a:lnTo>
                  <a:lnTo>
                    <a:pt x="321291" y="19557"/>
                  </a:lnTo>
                  <a:lnTo>
                    <a:pt x="323006" y="19557"/>
                  </a:lnTo>
                  <a:lnTo>
                    <a:pt x="324019" y="18265"/>
                  </a:lnTo>
                  <a:lnTo>
                    <a:pt x="324019" y="17611"/>
                  </a:lnTo>
                  <a:lnTo>
                    <a:pt x="321291" y="15976"/>
                  </a:lnTo>
                  <a:lnTo>
                    <a:pt x="319919" y="14995"/>
                  </a:lnTo>
                  <a:lnTo>
                    <a:pt x="319233" y="13375"/>
                  </a:lnTo>
                  <a:lnTo>
                    <a:pt x="317534" y="12394"/>
                  </a:lnTo>
                  <a:lnTo>
                    <a:pt x="314447" y="11413"/>
                  </a:lnTo>
                  <a:lnTo>
                    <a:pt x="313091" y="10105"/>
                  </a:lnTo>
                  <a:lnTo>
                    <a:pt x="311376" y="9778"/>
                  </a:lnTo>
                  <a:lnTo>
                    <a:pt x="309661" y="10105"/>
                  </a:lnTo>
                  <a:lnTo>
                    <a:pt x="308991" y="9467"/>
                  </a:lnTo>
                  <a:lnTo>
                    <a:pt x="307962" y="8486"/>
                  </a:lnTo>
                  <a:lnTo>
                    <a:pt x="305904" y="9140"/>
                  </a:lnTo>
                  <a:lnTo>
                    <a:pt x="305218" y="8159"/>
                  </a:lnTo>
                  <a:lnTo>
                    <a:pt x="301461" y="7832"/>
                  </a:lnTo>
                  <a:lnTo>
                    <a:pt x="299076" y="6197"/>
                  </a:lnTo>
                  <a:lnTo>
                    <a:pt x="298047" y="6197"/>
                  </a:lnTo>
                  <a:lnTo>
                    <a:pt x="294976" y="4578"/>
                  </a:lnTo>
                  <a:lnTo>
                    <a:pt x="293947" y="4578"/>
                  </a:lnTo>
                  <a:lnTo>
                    <a:pt x="293947" y="4905"/>
                  </a:lnTo>
                  <a:lnTo>
                    <a:pt x="292918" y="5232"/>
                  </a:lnTo>
                  <a:lnTo>
                    <a:pt x="290190" y="3597"/>
                  </a:lnTo>
                  <a:lnTo>
                    <a:pt x="289847" y="2616"/>
                  </a:lnTo>
                  <a:lnTo>
                    <a:pt x="288818" y="1635"/>
                  </a:lnTo>
                  <a:lnTo>
                    <a:pt x="287445" y="1962"/>
                  </a:lnTo>
                  <a:lnTo>
                    <a:pt x="286433" y="1962"/>
                  </a:lnTo>
                  <a:lnTo>
                    <a:pt x="285404" y="1308"/>
                  </a:lnTo>
                  <a:lnTo>
                    <a:pt x="281990" y="1308"/>
                  </a:lnTo>
                  <a:lnTo>
                    <a:pt x="280274" y="343"/>
                  </a:lnTo>
                  <a:lnTo>
                    <a:pt x="278902" y="1308"/>
                  </a:lnTo>
                  <a:lnTo>
                    <a:pt x="278232" y="1308"/>
                  </a:lnTo>
                  <a:lnTo>
                    <a:pt x="277889" y="997"/>
                  </a:lnTo>
                  <a:lnTo>
                    <a:pt x="276517" y="16"/>
                  </a:lnTo>
                  <a:lnTo>
                    <a:pt x="273446" y="343"/>
                  </a:lnTo>
                  <a:lnTo>
                    <a:pt x="271388" y="16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6B65"/>
                </a:solidFill>
              </a:endParaRPr>
            </a:p>
          </p:txBody>
        </p:sp>
        <p:grpSp>
          <p:nvGrpSpPr>
            <p:cNvPr id="199" name="Google Shape;784;p54"/>
            <p:cNvGrp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KRsgZhMAAAAlAAAAAQAAAA8BAAAAkAAAAEgAAACQAAAASAAAAAAAAAAAAAAAAAAAABcAAAAUAAAAAAAAAAAAAAD/fwAA/38AAAAAAAAJAAAABAAAAAEAAQAfAAAAVAAAAAAAAAAAAAAAAAAAAAAAAAAAAAAAAAAAAAAAAAAAAAAAAAAAAAAAAAAAAAAAAAAAAAAAAAAAAAAAAAAAAAAAAAAAAAAAAAAAAAAAAAAAAAAAAAAAACEAAAAYAAAAFAAAAKAfAAA/EQAApyQAALQVAAAAAAAAJgAAAAgAAAD/////AAAAAA=="/>
                </a:ext>
              </a:extLst>
            </p:cNvGrpSpPr>
            <p:nvPr/>
          </p:nvGrpSpPr>
          <p:grpSpPr>
            <a:xfrm>
              <a:off x="5140960" y="2803525"/>
              <a:ext cx="817245" cy="724535"/>
              <a:chOff x="5140960" y="2803525"/>
              <a:chExt cx="817245" cy="724535"/>
            </a:xfrm>
          </p:grpSpPr>
          <p:sp>
            <p:nvSpPr>
              <p:cNvPr id="215" name="Google Shape;785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LM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4x8AAMgUAAAZIAAACRUAAAAAAAAmAAAACAAAAP//////////"/>
                  </a:ext>
                </a:extLst>
              </p:cNvSpPr>
              <p:nvPr/>
            </p:nvSpPr>
            <p:spPr>
              <a:xfrm>
                <a:off x="5183505" y="3378200"/>
                <a:ext cx="34290" cy="41275"/>
              </a:xfrm>
              <a:custGeom>
                <a:avLst/>
                <a:gdLst/>
                <a:ahLst/>
                <a:cxnLst/>
                <a:rect l="0" t="0" r="34290" b="41275"/>
                <a:pathLst>
                  <a:path w="34290" h="41275">
                    <a:moveTo>
                      <a:pt x="3440" y="0"/>
                    </a:moveTo>
                    <a:lnTo>
                      <a:pt x="3096" y="986"/>
                    </a:lnTo>
                    <a:lnTo>
                      <a:pt x="16" y="328"/>
                    </a:lnTo>
                    <a:lnTo>
                      <a:pt x="1032" y="2942"/>
                    </a:lnTo>
                    <a:lnTo>
                      <a:pt x="1720" y="3271"/>
                    </a:lnTo>
                    <a:lnTo>
                      <a:pt x="2752" y="5243"/>
                    </a:lnTo>
                    <a:lnTo>
                      <a:pt x="7209" y="5900"/>
                    </a:lnTo>
                    <a:lnTo>
                      <a:pt x="5144" y="6871"/>
                    </a:lnTo>
                    <a:lnTo>
                      <a:pt x="3096" y="6871"/>
                    </a:lnTo>
                    <a:lnTo>
                      <a:pt x="1720" y="8514"/>
                    </a:lnTo>
                    <a:lnTo>
                      <a:pt x="2752" y="9500"/>
                    </a:lnTo>
                    <a:lnTo>
                      <a:pt x="1720" y="11457"/>
                    </a:lnTo>
                    <a:lnTo>
                      <a:pt x="2064" y="12114"/>
                    </a:lnTo>
                    <a:lnTo>
                      <a:pt x="4473" y="11457"/>
                    </a:lnTo>
                    <a:lnTo>
                      <a:pt x="4800" y="13100"/>
                    </a:lnTo>
                    <a:lnTo>
                      <a:pt x="6865" y="13100"/>
                    </a:lnTo>
                    <a:lnTo>
                      <a:pt x="6865" y="14744"/>
                    </a:lnTo>
                    <a:lnTo>
                      <a:pt x="8585" y="16043"/>
                    </a:lnTo>
                    <a:lnTo>
                      <a:pt x="10633" y="15073"/>
                    </a:lnTo>
                    <a:lnTo>
                      <a:pt x="8241" y="17687"/>
                    </a:lnTo>
                    <a:lnTo>
                      <a:pt x="8929" y="19972"/>
                    </a:lnTo>
                    <a:lnTo>
                      <a:pt x="10633" y="19643"/>
                    </a:lnTo>
                    <a:lnTo>
                      <a:pt x="10633" y="18015"/>
                    </a:lnTo>
                    <a:lnTo>
                      <a:pt x="13385" y="17358"/>
                    </a:lnTo>
                    <a:lnTo>
                      <a:pt x="12353" y="19330"/>
                    </a:lnTo>
                    <a:lnTo>
                      <a:pt x="11321" y="20958"/>
                    </a:lnTo>
                    <a:lnTo>
                      <a:pt x="11321" y="22273"/>
                    </a:lnTo>
                    <a:lnTo>
                      <a:pt x="12009" y="22273"/>
                    </a:lnTo>
                    <a:lnTo>
                      <a:pt x="13041" y="24229"/>
                    </a:lnTo>
                    <a:lnTo>
                      <a:pt x="15777" y="23916"/>
                    </a:lnTo>
                    <a:lnTo>
                      <a:pt x="15777" y="25544"/>
                    </a:lnTo>
                    <a:lnTo>
                      <a:pt x="17153" y="25544"/>
                    </a:lnTo>
                    <a:lnTo>
                      <a:pt x="17497" y="27187"/>
                    </a:lnTo>
                    <a:lnTo>
                      <a:pt x="17153" y="28487"/>
                    </a:lnTo>
                    <a:lnTo>
                      <a:pt x="19201" y="30787"/>
                    </a:lnTo>
                    <a:lnTo>
                      <a:pt x="20577" y="29473"/>
                    </a:lnTo>
                    <a:lnTo>
                      <a:pt x="21609" y="30459"/>
                    </a:lnTo>
                    <a:lnTo>
                      <a:pt x="23313" y="30459"/>
                    </a:lnTo>
                    <a:lnTo>
                      <a:pt x="20577" y="33073"/>
                    </a:lnTo>
                    <a:lnTo>
                      <a:pt x="24001" y="36360"/>
                    </a:lnTo>
                    <a:lnTo>
                      <a:pt x="25378" y="37001"/>
                    </a:lnTo>
                    <a:lnTo>
                      <a:pt x="26066" y="37988"/>
                    </a:lnTo>
                    <a:lnTo>
                      <a:pt x="31882" y="41259"/>
                    </a:lnTo>
                    <a:lnTo>
                      <a:pt x="32570" y="40617"/>
                    </a:lnTo>
                    <a:lnTo>
                      <a:pt x="34290" y="40946"/>
                    </a:lnTo>
                    <a:lnTo>
                      <a:pt x="32914" y="36031"/>
                    </a:lnTo>
                    <a:lnTo>
                      <a:pt x="33602" y="34059"/>
                    </a:lnTo>
                    <a:lnTo>
                      <a:pt x="32914" y="32431"/>
                    </a:lnTo>
                    <a:lnTo>
                      <a:pt x="32914" y="28487"/>
                    </a:lnTo>
                    <a:lnTo>
                      <a:pt x="31882" y="26530"/>
                    </a:lnTo>
                    <a:lnTo>
                      <a:pt x="27425" y="24229"/>
                    </a:lnTo>
                    <a:lnTo>
                      <a:pt x="27081" y="19001"/>
                    </a:lnTo>
                    <a:lnTo>
                      <a:pt x="25034" y="15714"/>
                    </a:lnTo>
                    <a:lnTo>
                      <a:pt x="24345" y="12114"/>
                    </a:lnTo>
                    <a:lnTo>
                      <a:pt x="23657" y="11457"/>
                    </a:lnTo>
                    <a:lnTo>
                      <a:pt x="21609" y="11128"/>
                    </a:lnTo>
                    <a:lnTo>
                      <a:pt x="18513" y="9500"/>
                    </a:lnTo>
                    <a:lnTo>
                      <a:pt x="16465" y="9500"/>
                    </a:lnTo>
                    <a:lnTo>
                      <a:pt x="14057" y="8514"/>
                    </a:lnTo>
                    <a:lnTo>
                      <a:pt x="13385" y="6871"/>
                    </a:lnTo>
                    <a:lnTo>
                      <a:pt x="10289" y="5900"/>
                    </a:lnTo>
                    <a:lnTo>
                      <a:pt x="8929" y="3928"/>
                    </a:lnTo>
                    <a:lnTo>
                      <a:pt x="8585" y="2613"/>
                    </a:lnTo>
                    <a:lnTo>
                      <a:pt x="6521" y="2613"/>
                    </a:lnTo>
                    <a:lnTo>
                      <a:pt x="5144" y="328"/>
                    </a:lnTo>
                    <a:lnTo>
                      <a:pt x="3440" y="0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786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I4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wB8AAG8UAADXHwAApBQAAAAAAAAmAAAACAAAAP//////////"/>
                  </a:ext>
                </a:extLst>
              </p:cNvSpPr>
              <p:nvPr/>
            </p:nvSpPr>
            <p:spPr>
              <a:xfrm>
                <a:off x="5161280" y="3321685"/>
                <a:ext cx="14605" cy="33655"/>
              </a:xfrm>
              <a:custGeom>
                <a:avLst/>
                <a:gdLst/>
                <a:ahLst/>
                <a:cxnLst/>
                <a:rect l="0" t="0" r="14605" b="33655"/>
                <a:pathLst>
                  <a:path w="14605" h="33655">
                    <a:moveTo>
                      <a:pt x="3326" y="0"/>
                    </a:moveTo>
                    <a:lnTo>
                      <a:pt x="332" y="4854"/>
                    </a:lnTo>
                    <a:lnTo>
                      <a:pt x="665" y="8085"/>
                    </a:lnTo>
                    <a:lnTo>
                      <a:pt x="15" y="9708"/>
                    </a:lnTo>
                    <a:lnTo>
                      <a:pt x="15" y="11331"/>
                    </a:lnTo>
                    <a:lnTo>
                      <a:pt x="1663" y="11656"/>
                    </a:lnTo>
                    <a:lnTo>
                      <a:pt x="2993" y="12939"/>
                    </a:lnTo>
                    <a:lnTo>
                      <a:pt x="2993" y="14562"/>
                    </a:lnTo>
                    <a:lnTo>
                      <a:pt x="1995" y="14238"/>
                    </a:lnTo>
                    <a:lnTo>
                      <a:pt x="332" y="13913"/>
                    </a:lnTo>
                    <a:lnTo>
                      <a:pt x="332" y="15211"/>
                    </a:lnTo>
                    <a:lnTo>
                      <a:pt x="1663" y="16185"/>
                    </a:lnTo>
                    <a:lnTo>
                      <a:pt x="332" y="18443"/>
                    </a:lnTo>
                    <a:lnTo>
                      <a:pt x="1663" y="18767"/>
                    </a:lnTo>
                    <a:lnTo>
                      <a:pt x="3326" y="20700"/>
                    </a:lnTo>
                    <a:lnTo>
                      <a:pt x="1330" y="20390"/>
                    </a:lnTo>
                    <a:lnTo>
                      <a:pt x="332" y="21674"/>
                    </a:lnTo>
                    <a:lnTo>
                      <a:pt x="665" y="23297"/>
                    </a:lnTo>
                    <a:lnTo>
                      <a:pt x="3326" y="23621"/>
                    </a:lnTo>
                    <a:lnTo>
                      <a:pt x="2328" y="24905"/>
                    </a:lnTo>
                    <a:lnTo>
                      <a:pt x="2993" y="27177"/>
                    </a:lnTo>
                    <a:lnTo>
                      <a:pt x="5639" y="33005"/>
                    </a:lnTo>
                    <a:lnTo>
                      <a:pt x="7967" y="33639"/>
                    </a:lnTo>
                    <a:lnTo>
                      <a:pt x="8949" y="32031"/>
                    </a:lnTo>
                    <a:lnTo>
                      <a:pt x="8300" y="30733"/>
                    </a:lnTo>
                    <a:lnTo>
                      <a:pt x="6969" y="30733"/>
                    </a:lnTo>
                    <a:lnTo>
                      <a:pt x="6304" y="28800"/>
                    </a:lnTo>
                    <a:lnTo>
                      <a:pt x="5306" y="25554"/>
                    </a:lnTo>
                    <a:lnTo>
                      <a:pt x="5639" y="23297"/>
                    </a:lnTo>
                    <a:lnTo>
                      <a:pt x="4973" y="21674"/>
                    </a:lnTo>
                    <a:lnTo>
                      <a:pt x="6304" y="19092"/>
                    </a:lnTo>
                    <a:lnTo>
                      <a:pt x="8633" y="19092"/>
                    </a:lnTo>
                    <a:lnTo>
                      <a:pt x="8300" y="17144"/>
                    </a:lnTo>
                    <a:lnTo>
                      <a:pt x="6637" y="17144"/>
                    </a:lnTo>
                    <a:lnTo>
                      <a:pt x="5306" y="17469"/>
                    </a:lnTo>
                    <a:lnTo>
                      <a:pt x="3659" y="17469"/>
                    </a:lnTo>
                    <a:lnTo>
                      <a:pt x="4973" y="15861"/>
                    </a:lnTo>
                    <a:lnTo>
                      <a:pt x="6637" y="15861"/>
                    </a:lnTo>
                    <a:lnTo>
                      <a:pt x="8633" y="14238"/>
                    </a:lnTo>
                    <a:lnTo>
                      <a:pt x="8949" y="11331"/>
                    </a:lnTo>
                    <a:lnTo>
                      <a:pt x="10613" y="9383"/>
                    </a:lnTo>
                    <a:lnTo>
                      <a:pt x="11278" y="6477"/>
                    </a:lnTo>
                    <a:lnTo>
                      <a:pt x="14589" y="3246"/>
                    </a:lnTo>
                    <a:lnTo>
                      <a:pt x="13591" y="2921"/>
                    </a:lnTo>
                    <a:lnTo>
                      <a:pt x="10613" y="4204"/>
                    </a:lnTo>
                    <a:lnTo>
                      <a:pt x="8633" y="7126"/>
                    </a:lnTo>
                    <a:lnTo>
                      <a:pt x="7302" y="9708"/>
                    </a:lnTo>
                    <a:lnTo>
                      <a:pt x="5306" y="10357"/>
                    </a:lnTo>
                    <a:lnTo>
                      <a:pt x="5306" y="9059"/>
                    </a:lnTo>
                    <a:lnTo>
                      <a:pt x="3991" y="8085"/>
                    </a:lnTo>
                    <a:lnTo>
                      <a:pt x="7302" y="7126"/>
                    </a:lnTo>
                    <a:lnTo>
                      <a:pt x="8949" y="5828"/>
                    </a:lnTo>
                    <a:lnTo>
                      <a:pt x="9615" y="3571"/>
                    </a:lnTo>
                    <a:lnTo>
                      <a:pt x="9615" y="2597"/>
                    </a:lnTo>
                    <a:lnTo>
                      <a:pt x="7967" y="1623"/>
                    </a:lnTo>
                    <a:lnTo>
                      <a:pt x="6969" y="2921"/>
                    </a:lnTo>
                    <a:lnTo>
                      <a:pt x="5639" y="3246"/>
                    </a:lnTo>
                    <a:lnTo>
                      <a:pt x="6304" y="973"/>
                    </a:lnTo>
                    <a:lnTo>
                      <a:pt x="3326" y="0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787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s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JiIAABETAABYIgAAQRMAAAAAAAAmAAAACAAAAP//////////"/>
                  </a:ext>
                </a:extLst>
              </p:cNvSpPr>
              <p:nvPr/>
            </p:nvSpPr>
            <p:spPr>
              <a:xfrm>
                <a:off x="5551170" y="3099435"/>
                <a:ext cx="31750" cy="30480"/>
              </a:xfrm>
              <a:custGeom>
                <a:avLst/>
                <a:gdLst/>
                <a:ahLst/>
                <a:cxnLst/>
                <a:rect l="0" t="0" r="31750" b="30480"/>
                <a:pathLst>
                  <a:path w="31750" h="30480">
                    <a:moveTo>
                      <a:pt x="23112" y="0"/>
                    </a:moveTo>
                    <a:lnTo>
                      <a:pt x="20705" y="329"/>
                    </a:lnTo>
                    <a:lnTo>
                      <a:pt x="17589" y="2959"/>
                    </a:lnTo>
                    <a:lnTo>
                      <a:pt x="16221" y="5573"/>
                    </a:lnTo>
                    <a:lnTo>
                      <a:pt x="17243" y="8516"/>
                    </a:lnTo>
                    <a:lnTo>
                      <a:pt x="15529" y="8203"/>
                    </a:lnTo>
                    <a:lnTo>
                      <a:pt x="14836" y="5573"/>
                    </a:lnTo>
                    <a:lnTo>
                      <a:pt x="14144" y="5573"/>
                    </a:lnTo>
                    <a:lnTo>
                      <a:pt x="13798" y="7874"/>
                    </a:lnTo>
                    <a:lnTo>
                      <a:pt x="12413" y="7874"/>
                    </a:lnTo>
                    <a:lnTo>
                      <a:pt x="13106" y="9502"/>
                    </a:lnTo>
                    <a:lnTo>
                      <a:pt x="12413" y="11146"/>
                    </a:lnTo>
                    <a:lnTo>
                      <a:pt x="10699" y="11146"/>
                    </a:lnTo>
                    <a:lnTo>
                      <a:pt x="9660" y="12774"/>
                    </a:lnTo>
                    <a:lnTo>
                      <a:pt x="6907" y="12133"/>
                    </a:lnTo>
                    <a:lnTo>
                      <a:pt x="5522" y="13103"/>
                    </a:lnTo>
                    <a:lnTo>
                      <a:pt x="4138" y="12774"/>
                    </a:lnTo>
                    <a:lnTo>
                      <a:pt x="0" y="15076"/>
                    </a:lnTo>
                    <a:lnTo>
                      <a:pt x="346" y="17032"/>
                    </a:lnTo>
                    <a:lnTo>
                      <a:pt x="2423" y="19334"/>
                    </a:lnTo>
                    <a:lnTo>
                      <a:pt x="3792" y="18347"/>
                    </a:lnTo>
                    <a:lnTo>
                      <a:pt x="3445" y="17032"/>
                    </a:lnTo>
                    <a:lnTo>
                      <a:pt x="4138" y="16062"/>
                    </a:lnTo>
                    <a:lnTo>
                      <a:pt x="5869" y="17690"/>
                    </a:lnTo>
                    <a:lnTo>
                      <a:pt x="5176" y="19991"/>
                    </a:lnTo>
                    <a:lnTo>
                      <a:pt x="7253" y="21619"/>
                    </a:lnTo>
                    <a:lnTo>
                      <a:pt x="8622" y="19662"/>
                    </a:lnTo>
                    <a:lnTo>
                      <a:pt x="8968" y="20978"/>
                    </a:lnTo>
                    <a:lnTo>
                      <a:pt x="8622" y="22277"/>
                    </a:lnTo>
                    <a:lnTo>
                      <a:pt x="10699" y="24907"/>
                    </a:lnTo>
                    <a:lnTo>
                      <a:pt x="12413" y="25236"/>
                    </a:lnTo>
                    <a:lnTo>
                      <a:pt x="13106" y="27850"/>
                    </a:lnTo>
                    <a:lnTo>
                      <a:pt x="14490" y="29165"/>
                    </a:lnTo>
                    <a:lnTo>
                      <a:pt x="15875" y="26864"/>
                    </a:lnTo>
                    <a:lnTo>
                      <a:pt x="16221" y="28507"/>
                    </a:lnTo>
                    <a:lnTo>
                      <a:pt x="18282" y="30464"/>
                    </a:lnTo>
                    <a:lnTo>
                      <a:pt x="20013" y="30136"/>
                    </a:lnTo>
                    <a:lnTo>
                      <a:pt x="21727" y="30136"/>
                    </a:lnTo>
                    <a:lnTo>
                      <a:pt x="23458" y="28507"/>
                    </a:lnTo>
                    <a:lnTo>
                      <a:pt x="24843" y="28179"/>
                    </a:lnTo>
                    <a:lnTo>
                      <a:pt x="26903" y="26535"/>
                    </a:lnTo>
                    <a:lnTo>
                      <a:pt x="27942" y="28179"/>
                    </a:lnTo>
                    <a:lnTo>
                      <a:pt x="28634" y="27521"/>
                    </a:lnTo>
                    <a:lnTo>
                      <a:pt x="31734" y="25877"/>
                    </a:lnTo>
                    <a:lnTo>
                      <a:pt x="31734" y="24249"/>
                    </a:lnTo>
                    <a:lnTo>
                      <a:pt x="29673" y="24907"/>
                    </a:lnTo>
                    <a:lnTo>
                      <a:pt x="28288" y="23592"/>
                    </a:lnTo>
                    <a:lnTo>
                      <a:pt x="30349" y="19991"/>
                    </a:lnTo>
                    <a:lnTo>
                      <a:pt x="31041" y="18019"/>
                    </a:lnTo>
                    <a:lnTo>
                      <a:pt x="28634" y="19334"/>
                    </a:lnTo>
                    <a:lnTo>
                      <a:pt x="27596" y="21948"/>
                    </a:lnTo>
                    <a:lnTo>
                      <a:pt x="27596" y="19991"/>
                    </a:lnTo>
                    <a:lnTo>
                      <a:pt x="28634" y="16062"/>
                    </a:lnTo>
                    <a:lnTo>
                      <a:pt x="27942" y="10160"/>
                    </a:lnTo>
                    <a:lnTo>
                      <a:pt x="25189" y="8516"/>
                    </a:lnTo>
                    <a:lnTo>
                      <a:pt x="25189" y="6559"/>
                    </a:lnTo>
                    <a:lnTo>
                      <a:pt x="23458" y="6559"/>
                    </a:lnTo>
                    <a:lnTo>
                      <a:pt x="22420" y="8203"/>
                    </a:lnTo>
                    <a:lnTo>
                      <a:pt x="22420" y="6231"/>
                    </a:lnTo>
                    <a:lnTo>
                      <a:pt x="23458" y="4916"/>
                    </a:lnTo>
                    <a:lnTo>
                      <a:pt x="22766" y="3288"/>
                    </a:lnTo>
                    <a:lnTo>
                      <a:pt x="23112" y="1644"/>
                    </a:lnTo>
                    <a:lnTo>
                      <a:pt x="23112" y="0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788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Ps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1iIAABsSAABsIwAAnxIAAAAAAAAmAAAACAAAAP//////////"/>
                  </a:ext>
                </a:extLst>
              </p:cNvSpPr>
              <p:nvPr/>
            </p:nvSpPr>
            <p:spPr>
              <a:xfrm>
                <a:off x="5662930" y="2943225"/>
                <a:ext cx="95250" cy="83820"/>
              </a:xfrm>
              <a:custGeom>
                <a:avLst/>
                <a:gdLst/>
                <a:ahLst/>
                <a:cxnLst/>
                <a:rect l="0" t="0" r="95250" b="83820"/>
                <a:pathLst>
                  <a:path w="95250" h="83820">
                    <a:moveTo>
                      <a:pt x="8190" y="0"/>
                    </a:moveTo>
                    <a:lnTo>
                      <a:pt x="7179" y="1314"/>
                    </a:lnTo>
                    <a:lnTo>
                      <a:pt x="3753" y="1643"/>
                    </a:lnTo>
                    <a:lnTo>
                      <a:pt x="3426" y="1970"/>
                    </a:lnTo>
                    <a:lnTo>
                      <a:pt x="2398" y="1970"/>
                    </a:lnTo>
                    <a:lnTo>
                      <a:pt x="1713" y="3599"/>
                    </a:lnTo>
                    <a:lnTo>
                      <a:pt x="3084" y="5242"/>
                    </a:lnTo>
                    <a:lnTo>
                      <a:pt x="3753" y="6869"/>
                    </a:lnTo>
                    <a:lnTo>
                      <a:pt x="2398" y="6869"/>
                    </a:lnTo>
                    <a:lnTo>
                      <a:pt x="343" y="4256"/>
                    </a:lnTo>
                    <a:lnTo>
                      <a:pt x="0" y="6227"/>
                    </a:lnTo>
                    <a:lnTo>
                      <a:pt x="343" y="7855"/>
                    </a:lnTo>
                    <a:lnTo>
                      <a:pt x="2398" y="8512"/>
                    </a:lnTo>
                    <a:lnTo>
                      <a:pt x="4095" y="11453"/>
                    </a:lnTo>
                    <a:lnTo>
                      <a:pt x="5808" y="11453"/>
                    </a:lnTo>
                    <a:lnTo>
                      <a:pt x="4780" y="12768"/>
                    </a:lnTo>
                    <a:lnTo>
                      <a:pt x="3426" y="12768"/>
                    </a:lnTo>
                    <a:lnTo>
                      <a:pt x="3084" y="14411"/>
                    </a:lnTo>
                    <a:lnTo>
                      <a:pt x="5123" y="17352"/>
                    </a:lnTo>
                    <a:lnTo>
                      <a:pt x="7179" y="18009"/>
                    </a:lnTo>
                    <a:lnTo>
                      <a:pt x="6836" y="19324"/>
                    </a:lnTo>
                    <a:lnTo>
                      <a:pt x="6494" y="18338"/>
                    </a:lnTo>
                    <a:lnTo>
                      <a:pt x="3426" y="18009"/>
                    </a:lnTo>
                    <a:lnTo>
                      <a:pt x="3426" y="19324"/>
                    </a:lnTo>
                    <a:lnTo>
                      <a:pt x="2398" y="19637"/>
                    </a:lnTo>
                    <a:lnTo>
                      <a:pt x="1713" y="21280"/>
                    </a:lnTo>
                    <a:lnTo>
                      <a:pt x="4095" y="19965"/>
                    </a:lnTo>
                    <a:lnTo>
                      <a:pt x="5466" y="21280"/>
                    </a:lnTo>
                    <a:lnTo>
                      <a:pt x="8533" y="19965"/>
                    </a:lnTo>
                    <a:lnTo>
                      <a:pt x="8876" y="21280"/>
                    </a:lnTo>
                    <a:lnTo>
                      <a:pt x="10589" y="21608"/>
                    </a:lnTo>
                    <a:lnTo>
                      <a:pt x="10931" y="22923"/>
                    </a:lnTo>
                    <a:lnTo>
                      <a:pt x="13656" y="24878"/>
                    </a:lnTo>
                    <a:lnTo>
                      <a:pt x="14341" y="24878"/>
                    </a:lnTo>
                    <a:lnTo>
                      <a:pt x="14341" y="23893"/>
                    </a:lnTo>
                    <a:lnTo>
                      <a:pt x="15369" y="24221"/>
                    </a:lnTo>
                    <a:lnTo>
                      <a:pt x="17066" y="23251"/>
                    </a:lnTo>
                    <a:lnTo>
                      <a:pt x="18437" y="23893"/>
                    </a:lnTo>
                    <a:lnTo>
                      <a:pt x="18779" y="24878"/>
                    </a:lnTo>
                    <a:lnTo>
                      <a:pt x="18437" y="26193"/>
                    </a:lnTo>
                    <a:lnTo>
                      <a:pt x="18437" y="29463"/>
                    </a:lnTo>
                    <a:lnTo>
                      <a:pt x="17409" y="32092"/>
                    </a:lnTo>
                    <a:lnTo>
                      <a:pt x="17409" y="33062"/>
                    </a:lnTo>
                    <a:lnTo>
                      <a:pt x="18779" y="35362"/>
                    </a:lnTo>
                    <a:lnTo>
                      <a:pt x="17751" y="37318"/>
                    </a:lnTo>
                    <a:lnTo>
                      <a:pt x="17751" y="38632"/>
                    </a:lnTo>
                    <a:lnTo>
                      <a:pt x="17409" y="40603"/>
                    </a:lnTo>
                    <a:lnTo>
                      <a:pt x="14341" y="42231"/>
                    </a:lnTo>
                    <a:lnTo>
                      <a:pt x="12302" y="42888"/>
                    </a:lnTo>
                    <a:lnTo>
                      <a:pt x="11959" y="44202"/>
                    </a:lnTo>
                    <a:lnTo>
                      <a:pt x="10246" y="46815"/>
                    </a:lnTo>
                    <a:lnTo>
                      <a:pt x="10246" y="47801"/>
                    </a:lnTo>
                    <a:lnTo>
                      <a:pt x="8533" y="48787"/>
                    </a:lnTo>
                    <a:lnTo>
                      <a:pt x="7521" y="50414"/>
                    </a:lnTo>
                    <a:lnTo>
                      <a:pt x="7521" y="52386"/>
                    </a:lnTo>
                    <a:lnTo>
                      <a:pt x="8876" y="52714"/>
                    </a:lnTo>
                    <a:lnTo>
                      <a:pt x="8876" y="54013"/>
                    </a:lnTo>
                    <a:lnTo>
                      <a:pt x="7179" y="54341"/>
                    </a:lnTo>
                    <a:lnTo>
                      <a:pt x="6836" y="55984"/>
                    </a:lnTo>
                    <a:lnTo>
                      <a:pt x="7521" y="56970"/>
                    </a:lnTo>
                    <a:lnTo>
                      <a:pt x="6494" y="58597"/>
                    </a:lnTo>
                    <a:lnTo>
                      <a:pt x="5808" y="60240"/>
                    </a:lnTo>
                    <a:lnTo>
                      <a:pt x="6836" y="61883"/>
                    </a:lnTo>
                    <a:lnTo>
                      <a:pt x="8190" y="62212"/>
                    </a:lnTo>
                    <a:lnTo>
                      <a:pt x="8190" y="63510"/>
                    </a:lnTo>
                    <a:lnTo>
                      <a:pt x="9218" y="64825"/>
                    </a:lnTo>
                    <a:lnTo>
                      <a:pt x="10246" y="64825"/>
                    </a:lnTo>
                    <a:lnTo>
                      <a:pt x="10589" y="63182"/>
                    </a:lnTo>
                    <a:lnTo>
                      <a:pt x="10931" y="61883"/>
                    </a:lnTo>
                    <a:lnTo>
                      <a:pt x="11959" y="62525"/>
                    </a:lnTo>
                    <a:lnTo>
                      <a:pt x="12628" y="62525"/>
                    </a:lnTo>
                    <a:lnTo>
                      <a:pt x="14341" y="60569"/>
                    </a:lnTo>
                    <a:lnTo>
                      <a:pt x="15369" y="60897"/>
                    </a:lnTo>
                    <a:lnTo>
                      <a:pt x="14341" y="63510"/>
                    </a:lnTo>
                    <a:lnTo>
                      <a:pt x="12628" y="63839"/>
                    </a:lnTo>
                    <a:lnTo>
                      <a:pt x="12302" y="64825"/>
                    </a:lnTo>
                    <a:lnTo>
                      <a:pt x="13313" y="65482"/>
                    </a:lnTo>
                    <a:lnTo>
                      <a:pt x="13313" y="66781"/>
                    </a:lnTo>
                    <a:lnTo>
                      <a:pt x="15027" y="68752"/>
                    </a:lnTo>
                    <a:lnTo>
                      <a:pt x="16740" y="68095"/>
                    </a:lnTo>
                    <a:lnTo>
                      <a:pt x="17409" y="68752"/>
                    </a:lnTo>
                    <a:lnTo>
                      <a:pt x="19464" y="69081"/>
                    </a:lnTo>
                    <a:lnTo>
                      <a:pt x="20492" y="68095"/>
                    </a:lnTo>
                    <a:lnTo>
                      <a:pt x="22874" y="67438"/>
                    </a:lnTo>
                    <a:lnTo>
                      <a:pt x="22532" y="65153"/>
                    </a:lnTo>
                    <a:lnTo>
                      <a:pt x="23902" y="65153"/>
                    </a:lnTo>
                    <a:lnTo>
                      <a:pt x="24587" y="64168"/>
                    </a:lnTo>
                    <a:lnTo>
                      <a:pt x="24587" y="65482"/>
                    </a:lnTo>
                    <a:lnTo>
                      <a:pt x="24245" y="65811"/>
                    </a:lnTo>
                    <a:lnTo>
                      <a:pt x="24587" y="67438"/>
                    </a:lnTo>
                    <a:lnTo>
                      <a:pt x="25615" y="67109"/>
                    </a:lnTo>
                    <a:lnTo>
                      <a:pt x="26970" y="64825"/>
                    </a:lnTo>
                    <a:lnTo>
                      <a:pt x="27655" y="63839"/>
                    </a:lnTo>
                    <a:lnTo>
                      <a:pt x="27997" y="64825"/>
                    </a:lnTo>
                    <a:lnTo>
                      <a:pt x="27655" y="66781"/>
                    </a:lnTo>
                    <a:lnTo>
                      <a:pt x="25615" y="70066"/>
                    </a:lnTo>
                    <a:lnTo>
                      <a:pt x="24245" y="70724"/>
                    </a:lnTo>
                    <a:lnTo>
                      <a:pt x="24245" y="72351"/>
                    </a:lnTo>
                    <a:lnTo>
                      <a:pt x="26284" y="73008"/>
                    </a:lnTo>
                    <a:lnTo>
                      <a:pt x="27655" y="73994"/>
                    </a:lnTo>
                    <a:lnTo>
                      <a:pt x="29368" y="73994"/>
                    </a:lnTo>
                    <a:lnTo>
                      <a:pt x="29711" y="74651"/>
                    </a:lnTo>
                    <a:lnTo>
                      <a:pt x="32093" y="74980"/>
                    </a:lnTo>
                    <a:lnTo>
                      <a:pt x="32435" y="73665"/>
                    </a:lnTo>
                    <a:lnTo>
                      <a:pt x="34491" y="73665"/>
                    </a:lnTo>
                    <a:lnTo>
                      <a:pt x="33806" y="74651"/>
                    </a:lnTo>
                    <a:lnTo>
                      <a:pt x="34148" y="75621"/>
                    </a:lnTo>
                    <a:lnTo>
                      <a:pt x="35503" y="75621"/>
                    </a:lnTo>
                    <a:lnTo>
                      <a:pt x="36530" y="76935"/>
                    </a:lnTo>
                    <a:lnTo>
                      <a:pt x="37901" y="76278"/>
                    </a:lnTo>
                    <a:lnTo>
                      <a:pt x="37558" y="74980"/>
                    </a:lnTo>
                    <a:lnTo>
                      <a:pt x="37216" y="73665"/>
                    </a:lnTo>
                    <a:lnTo>
                      <a:pt x="38244" y="72022"/>
                    </a:lnTo>
                    <a:lnTo>
                      <a:pt x="38929" y="73337"/>
                    </a:lnTo>
                    <a:lnTo>
                      <a:pt x="38244" y="74980"/>
                    </a:lnTo>
                    <a:lnTo>
                      <a:pt x="38929" y="76935"/>
                    </a:lnTo>
                    <a:lnTo>
                      <a:pt x="39940" y="76935"/>
                    </a:lnTo>
                    <a:lnTo>
                      <a:pt x="40626" y="74980"/>
                    </a:lnTo>
                    <a:lnTo>
                      <a:pt x="41311" y="73994"/>
                    </a:lnTo>
                    <a:lnTo>
                      <a:pt x="42681" y="73665"/>
                    </a:lnTo>
                    <a:lnTo>
                      <a:pt x="42681" y="74980"/>
                    </a:lnTo>
                    <a:lnTo>
                      <a:pt x="41654" y="75621"/>
                    </a:lnTo>
                    <a:lnTo>
                      <a:pt x="41654" y="76935"/>
                    </a:lnTo>
                    <a:lnTo>
                      <a:pt x="44378" y="76935"/>
                    </a:lnTo>
                    <a:lnTo>
                      <a:pt x="45749" y="76278"/>
                    </a:lnTo>
                    <a:lnTo>
                      <a:pt x="46777" y="73337"/>
                    </a:lnTo>
                    <a:lnTo>
                      <a:pt x="47462" y="74980"/>
                    </a:lnTo>
                    <a:lnTo>
                      <a:pt x="46434" y="75621"/>
                    </a:lnTo>
                    <a:lnTo>
                      <a:pt x="46434" y="77264"/>
                    </a:lnTo>
                    <a:lnTo>
                      <a:pt x="48473" y="76935"/>
                    </a:lnTo>
                    <a:lnTo>
                      <a:pt x="49159" y="74651"/>
                    </a:lnTo>
                    <a:lnTo>
                      <a:pt x="49844" y="73337"/>
                    </a:lnTo>
                    <a:lnTo>
                      <a:pt x="49501" y="76935"/>
                    </a:lnTo>
                    <a:lnTo>
                      <a:pt x="49844" y="78250"/>
                    </a:lnTo>
                    <a:lnTo>
                      <a:pt x="51557" y="78250"/>
                    </a:lnTo>
                    <a:lnTo>
                      <a:pt x="54282" y="79877"/>
                    </a:lnTo>
                    <a:lnTo>
                      <a:pt x="55995" y="78907"/>
                    </a:lnTo>
                    <a:lnTo>
                      <a:pt x="57023" y="78578"/>
                    </a:lnTo>
                    <a:lnTo>
                      <a:pt x="57692" y="79877"/>
                    </a:lnTo>
                    <a:lnTo>
                      <a:pt x="59747" y="79548"/>
                    </a:lnTo>
                    <a:lnTo>
                      <a:pt x="61118" y="78578"/>
                    </a:lnTo>
                    <a:lnTo>
                      <a:pt x="61118" y="76607"/>
                    </a:lnTo>
                    <a:lnTo>
                      <a:pt x="62815" y="74980"/>
                    </a:lnTo>
                    <a:lnTo>
                      <a:pt x="63500" y="73994"/>
                    </a:lnTo>
                    <a:lnTo>
                      <a:pt x="62815" y="72022"/>
                    </a:lnTo>
                    <a:lnTo>
                      <a:pt x="63157" y="70724"/>
                    </a:lnTo>
                    <a:lnTo>
                      <a:pt x="63843" y="70724"/>
                    </a:lnTo>
                    <a:lnTo>
                      <a:pt x="64528" y="73008"/>
                    </a:lnTo>
                    <a:lnTo>
                      <a:pt x="65213" y="73337"/>
                    </a:lnTo>
                    <a:lnTo>
                      <a:pt x="65213" y="73994"/>
                    </a:lnTo>
                    <a:lnTo>
                      <a:pt x="63843" y="75292"/>
                    </a:lnTo>
                    <a:lnTo>
                      <a:pt x="63157" y="77921"/>
                    </a:lnTo>
                    <a:lnTo>
                      <a:pt x="63500" y="81520"/>
                    </a:lnTo>
                    <a:lnTo>
                      <a:pt x="65213" y="82177"/>
                    </a:lnTo>
                    <a:lnTo>
                      <a:pt x="66910" y="81520"/>
                    </a:lnTo>
                    <a:lnTo>
                      <a:pt x="67253" y="83163"/>
                    </a:lnTo>
                    <a:lnTo>
                      <a:pt x="68966" y="83163"/>
                    </a:lnTo>
                    <a:lnTo>
                      <a:pt x="69651" y="83820"/>
                    </a:lnTo>
                    <a:lnTo>
                      <a:pt x="71348" y="83820"/>
                    </a:lnTo>
                    <a:lnTo>
                      <a:pt x="74774" y="81849"/>
                    </a:lnTo>
                    <a:lnTo>
                      <a:pt x="76471" y="81520"/>
                    </a:lnTo>
                    <a:lnTo>
                      <a:pt x="79212" y="83163"/>
                    </a:lnTo>
                    <a:lnTo>
                      <a:pt x="80566" y="82834"/>
                    </a:lnTo>
                    <a:lnTo>
                      <a:pt x="81937" y="83491"/>
                    </a:lnTo>
                    <a:lnTo>
                      <a:pt x="82622" y="82177"/>
                    </a:lnTo>
                    <a:lnTo>
                      <a:pt x="82622" y="81520"/>
                    </a:lnTo>
                    <a:lnTo>
                      <a:pt x="83976" y="79548"/>
                    </a:lnTo>
                    <a:lnTo>
                      <a:pt x="85346" y="78907"/>
                    </a:lnTo>
                    <a:lnTo>
                      <a:pt x="85346" y="78250"/>
                    </a:lnTo>
                    <a:lnTo>
                      <a:pt x="84319" y="76278"/>
                    </a:lnTo>
                    <a:lnTo>
                      <a:pt x="84319" y="73994"/>
                    </a:lnTo>
                    <a:lnTo>
                      <a:pt x="85346" y="75292"/>
                    </a:lnTo>
                    <a:lnTo>
                      <a:pt x="85346" y="76607"/>
                    </a:lnTo>
                    <a:lnTo>
                      <a:pt x="87060" y="78578"/>
                    </a:lnTo>
                    <a:lnTo>
                      <a:pt x="87745" y="77264"/>
                    </a:lnTo>
                    <a:lnTo>
                      <a:pt x="90127" y="77264"/>
                    </a:lnTo>
                    <a:lnTo>
                      <a:pt x="90812" y="77921"/>
                    </a:lnTo>
                    <a:lnTo>
                      <a:pt x="91155" y="76607"/>
                    </a:lnTo>
                    <a:lnTo>
                      <a:pt x="90812" y="74980"/>
                    </a:lnTo>
                    <a:lnTo>
                      <a:pt x="90812" y="73665"/>
                    </a:lnTo>
                    <a:lnTo>
                      <a:pt x="90127" y="73008"/>
                    </a:lnTo>
                    <a:lnTo>
                      <a:pt x="87745" y="73337"/>
                    </a:lnTo>
                    <a:lnTo>
                      <a:pt x="85689" y="73665"/>
                    </a:lnTo>
                    <a:lnTo>
                      <a:pt x="85346" y="72022"/>
                    </a:lnTo>
                    <a:lnTo>
                      <a:pt x="86032" y="71694"/>
                    </a:lnTo>
                    <a:lnTo>
                      <a:pt x="87060" y="72022"/>
                    </a:lnTo>
                    <a:lnTo>
                      <a:pt x="89099" y="71365"/>
                    </a:lnTo>
                    <a:lnTo>
                      <a:pt x="90470" y="69738"/>
                    </a:lnTo>
                    <a:lnTo>
                      <a:pt x="91155" y="70724"/>
                    </a:lnTo>
                    <a:lnTo>
                      <a:pt x="92525" y="70395"/>
                    </a:lnTo>
                    <a:lnTo>
                      <a:pt x="93537" y="68752"/>
                    </a:lnTo>
                    <a:lnTo>
                      <a:pt x="92852" y="67438"/>
                    </a:lnTo>
                    <a:lnTo>
                      <a:pt x="94222" y="65811"/>
                    </a:lnTo>
                    <a:lnTo>
                      <a:pt x="93879" y="64825"/>
                    </a:lnTo>
                    <a:lnTo>
                      <a:pt x="94565" y="64825"/>
                    </a:lnTo>
                    <a:lnTo>
                      <a:pt x="95250" y="63839"/>
                    </a:lnTo>
                    <a:lnTo>
                      <a:pt x="92852" y="63182"/>
                    </a:lnTo>
                    <a:lnTo>
                      <a:pt x="90812" y="63510"/>
                    </a:lnTo>
                    <a:lnTo>
                      <a:pt x="91840" y="62212"/>
                    </a:lnTo>
                    <a:lnTo>
                      <a:pt x="92852" y="61883"/>
                    </a:lnTo>
                    <a:lnTo>
                      <a:pt x="92852" y="60240"/>
                    </a:lnTo>
                    <a:lnTo>
                      <a:pt x="91155" y="58926"/>
                    </a:lnTo>
                    <a:lnTo>
                      <a:pt x="87402" y="58926"/>
                    </a:lnTo>
                    <a:lnTo>
                      <a:pt x="87060" y="58269"/>
                    </a:lnTo>
                    <a:lnTo>
                      <a:pt x="87060" y="56970"/>
                    </a:lnTo>
                    <a:lnTo>
                      <a:pt x="87745" y="56641"/>
                    </a:lnTo>
                    <a:lnTo>
                      <a:pt x="87402" y="54999"/>
                    </a:lnTo>
                    <a:lnTo>
                      <a:pt x="84319" y="52386"/>
                    </a:lnTo>
                    <a:lnTo>
                      <a:pt x="83307" y="52386"/>
                    </a:lnTo>
                    <a:lnTo>
                      <a:pt x="81594" y="53700"/>
                    </a:lnTo>
                    <a:lnTo>
                      <a:pt x="78869" y="53700"/>
                    </a:lnTo>
                    <a:lnTo>
                      <a:pt x="76471" y="54013"/>
                    </a:lnTo>
                    <a:lnTo>
                      <a:pt x="73061" y="52057"/>
                    </a:lnTo>
                    <a:lnTo>
                      <a:pt x="72376" y="50743"/>
                    </a:lnTo>
                    <a:lnTo>
                      <a:pt x="71690" y="50414"/>
                    </a:lnTo>
                    <a:lnTo>
                      <a:pt x="69994" y="51071"/>
                    </a:lnTo>
                    <a:lnTo>
                      <a:pt x="68623" y="51071"/>
                    </a:lnTo>
                    <a:lnTo>
                      <a:pt x="67253" y="51728"/>
                    </a:lnTo>
                    <a:lnTo>
                      <a:pt x="65556" y="51728"/>
                    </a:lnTo>
                    <a:lnTo>
                      <a:pt x="64871" y="53371"/>
                    </a:lnTo>
                    <a:lnTo>
                      <a:pt x="63843" y="52386"/>
                    </a:lnTo>
                    <a:lnTo>
                      <a:pt x="62129" y="51071"/>
                    </a:lnTo>
                    <a:lnTo>
                      <a:pt x="60433" y="52057"/>
                    </a:lnTo>
                    <a:lnTo>
                      <a:pt x="58377" y="52386"/>
                    </a:lnTo>
                    <a:lnTo>
                      <a:pt x="58377" y="53371"/>
                    </a:lnTo>
                    <a:lnTo>
                      <a:pt x="57692" y="54013"/>
                    </a:lnTo>
                    <a:lnTo>
                      <a:pt x="57692" y="52714"/>
                    </a:lnTo>
                    <a:lnTo>
                      <a:pt x="56680" y="52057"/>
                    </a:lnTo>
                    <a:lnTo>
                      <a:pt x="54967" y="52386"/>
                    </a:lnTo>
                    <a:lnTo>
                      <a:pt x="51214" y="52057"/>
                    </a:lnTo>
                    <a:lnTo>
                      <a:pt x="50187" y="52386"/>
                    </a:lnTo>
                    <a:lnTo>
                      <a:pt x="51557" y="53700"/>
                    </a:lnTo>
                    <a:lnTo>
                      <a:pt x="51557" y="55327"/>
                    </a:lnTo>
                    <a:lnTo>
                      <a:pt x="53254" y="56641"/>
                    </a:lnTo>
                    <a:lnTo>
                      <a:pt x="51214" y="55984"/>
                    </a:lnTo>
                    <a:lnTo>
                      <a:pt x="50187" y="54999"/>
                    </a:lnTo>
                    <a:lnTo>
                      <a:pt x="49159" y="54341"/>
                    </a:lnTo>
                    <a:lnTo>
                      <a:pt x="46777" y="55327"/>
                    </a:lnTo>
                    <a:lnTo>
                      <a:pt x="45749" y="54341"/>
                    </a:lnTo>
                    <a:lnTo>
                      <a:pt x="47804" y="53700"/>
                    </a:lnTo>
                    <a:lnTo>
                      <a:pt x="47804" y="52386"/>
                    </a:lnTo>
                    <a:lnTo>
                      <a:pt x="45749" y="50414"/>
                    </a:lnTo>
                    <a:lnTo>
                      <a:pt x="46091" y="49115"/>
                    </a:lnTo>
                    <a:lnTo>
                      <a:pt x="45063" y="48458"/>
                    </a:lnTo>
                    <a:lnTo>
                      <a:pt x="43024" y="49444"/>
                    </a:lnTo>
                    <a:lnTo>
                      <a:pt x="43367" y="50743"/>
                    </a:lnTo>
                    <a:lnTo>
                      <a:pt x="43024" y="51728"/>
                    </a:lnTo>
                    <a:lnTo>
                      <a:pt x="41311" y="51071"/>
                    </a:lnTo>
                    <a:lnTo>
                      <a:pt x="42339" y="50085"/>
                    </a:lnTo>
                    <a:lnTo>
                      <a:pt x="41654" y="49115"/>
                    </a:lnTo>
                    <a:lnTo>
                      <a:pt x="39940" y="48458"/>
                    </a:lnTo>
                    <a:lnTo>
                      <a:pt x="39255" y="49115"/>
                    </a:lnTo>
                    <a:lnTo>
                      <a:pt x="37901" y="49115"/>
                    </a:lnTo>
                    <a:lnTo>
                      <a:pt x="38244" y="47472"/>
                    </a:lnTo>
                    <a:lnTo>
                      <a:pt x="38244" y="46815"/>
                    </a:lnTo>
                    <a:lnTo>
                      <a:pt x="37901" y="45188"/>
                    </a:lnTo>
                    <a:lnTo>
                      <a:pt x="36188" y="45501"/>
                    </a:lnTo>
                    <a:lnTo>
                      <a:pt x="34148" y="47472"/>
                    </a:lnTo>
                    <a:lnTo>
                      <a:pt x="34491" y="49444"/>
                    </a:lnTo>
                    <a:lnTo>
                      <a:pt x="33121" y="49444"/>
                    </a:lnTo>
                    <a:lnTo>
                      <a:pt x="32435" y="47801"/>
                    </a:lnTo>
                    <a:lnTo>
                      <a:pt x="33121" y="46815"/>
                    </a:lnTo>
                    <a:lnTo>
                      <a:pt x="33121" y="45501"/>
                    </a:lnTo>
                    <a:lnTo>
                      <a:pt x="34148" y="42559"/>
                    </a:lnTo>
                    <a:lnTo>
                      <a:pt x="32778" y="41245"/>
                    </a:lnTo>
                    <a:lnTo>
                      <a:pt x="30722" y="42231"/>
                    </a:lnTo>
                    <a:lnTo>
                      <a:pt x="30722" y="41245"/>
                    </a:lnTo>
                    <a:lnTo>
                      <a:pt x="32435" y="40932"/>
                    </a:lnTo>
                    <a:lnTo>
                      <a:pt x="33121" y="38961"/>
                    </a:lnTo>
                    <a:lnTo>
                      <a:pt x="32778" y="37318"/>
                    </a:lnTo>
                    <a:lnTo>
                      <a:pt x="31407" y="37975"/>
                    </a:lnTo>
                    <a:lnTo>
                      <a:pt x="30379" y="37318"/>
                    </a:lnTo>
                    <a:lnTo>
                      <a:pt x="29368" y="37975"/>
                    </a:lnTo>
                    <a:lnTo>
                      <a:pt x="27655" y="37975"/>
                    </a:lnTo>
                    <a:lnTo>
                      <a:pt x="28683" y="37318"/>
                    </a:lnTo>
                    <a:lnTo>
                      <a:pt x="28683" y="36348"/>
                    </a:lnTo>
                    <a:lnTo>
                      <a:pt x="26970" y="36348"/>
                    </a:lnTo>
                    <a:lnTo>
                      <a:pt x="25942" y="37646"/>
                    </a:lnTo>
                    <a:lnTo>
                      <a:pt x="23560" y="37975"/>
                    </a:lnTo>
                    <a:lnTo>
                      <a:pt x="23560" y="36989"/>
                    </a:lnTo>
                    <a:lnTo>
                      <a:pt x="24587" y="36348"/>
                    </a:lnTo>
                    <a:lnTo>
                      <a:pt x="25615" y="34705"/>
                    </a:lnTo>
                    <a:lnTo>
                      <a:pt x="25942" y="33719"/>
                    </a:lnTo>
                    <a:lnTo>
                      <a:pt x="27312" y="33719"/>
                    </a:lnTo>
                    <a:lnTo>
                      <a:pt x="29025" y="35362"/>
                    </a:lnTo>
                    <a:lnTo>
                      <a:pt x="31407" y="35362"/>
                    </a:lnTo>
                    <a:lnTo>
                      <a:pt x="31065" y="34376"/>
                    </a:lnTo>
                    <a:lnTo>
                      <a:pt x="29368" y="32405"/>
                    </a:lnTo>
                    <a:lnTo>
                      <a:pt x="27655" y="32405"/>
                    </a:lnTo>
                    <a:lnTo>
                      <a:pt x="28683" y="31434"/>
                    </a:lnTo>
                    <a:lnTo>
                      <a:pt x="26284" y="29463"/>
                    </a:lnTo>
                    <a:lnTo>
                      <a:pt x="24587" y="28806"/>
                    </a:lnTo>
                    <a:lnTo>
                      <a:pt x="25615" y="28149"/>
                    </a:lnTo>
                    <a:lnTo>
                      <a:pt x="25942" y="27179"/>
                    </a:lnTo>
                    <a:lnTo>
                      <a:pt x="26970" y="27179"/>
                    </a:lnTo>
                    <a:lnTo>
                      <a:pt x="27655" y="28806"/>
                    </a:lnTo>
                    <a:lnTo>
                      <a:pt x="29368" y="30777"/>
                    </a:lnTo>
                    <a:lnTo>
                      <a:pt x="32093" y="31106"/>
                    </a:lnTo>
                    <a:lnTo>
                      <a:pt x="33121" y="32733"/>
                    </a:lnTo>
                    <a:lnTo>
                      <a:pt x="34491" y="31434"/>
                    </a:lnTo>
                    <a:lnTo>
                      <a:pt x="35503" y="32733"/>
                    </a:lnTo>
                    <a:lnTo>
                      <a:pt x="38244" y="33719"/>
                    </a:lnTo>
                    <a:lnTo>
                      <a:pt x="39940" y="33719"/>
                    </a:lnTo>
                    <a:lnTo>
                      <a:pt x="40968" y="32092"/>
                    </a:lnTo>
                    <a:lnTo>
                      <a:pt x="40626" y="29792"/>
                    </a:lnTo>
                    <a:lnTo>
                      <a:pt x="36530" y="27507"/>
                    </a:lnTo>
                    <a:lnTo>
                      <a:pt x="34817" y="25864"/>
                    </a:lnTo>
                    <a:lnTo>
                      <a:pt x="33806" y="25864"/>
                    </a:lnTo>
                    <a:lnTo>
                      <a:pt x="33121" y="24221"/>
                    </a:lnTo>
                    <a:lnTo>
                      <a:pt x="31407" y="22594"/>
                    </a:lnTo>
                    <a:lnTo>
                      <a:pt x="30722" y="22594"/>
                    </a:lnTo>
                    <a:lnTo>
                      <a:pt x="29711" y="21608"/>
                    </a:lnTo>
                    <a:lnTo>
                      <a:pt x="30722" y="20623"/>
                    </a:lnTo>
                    <a:lnTo>
                      <a:pt x="32093" y="20951"/>
                    </a:lnTo>
                    <a:lnTo>
                      <a:pt x="33121" y="22594"/>
                    </a:lnTo>
                    <a:lnTo>
                      <a:pt x="34491" y="22594"/>
                    </a:lnTo>
                    <a:lnTo>
                      <a:pt x="34817" y="24221"/>
                    </a:lnTo>
                    <a:lnTo>
                      <a:pt x="35845" y="24221"/>
                    </a:lnTo>
                    <a:lnTo>
                      <a:pt x="36530" y="22923"/>
                    </a:lnTo>
                    <a:lnTo>
                      <a:pt x="35845" y="19965"/>
                    </a:lnTo>
                    <a:lnTo>
                      <a:pt x="33806" y="17681"/>
                    </a:lnTo>
                    <a:lnTo>
                      <a:pt x="32435" y="17681"/>
                    </a:lnTo>
                    <a:lnTo>
                      <a:pt x="32093" y="17352"/>
                    </a:lnTo>
                    <a:lnTo>
                      <a:pt x="29711" y="17352"/>
                    </a:lnTo>
                    <a:lnTo>
                      <a:pt x="27655" y="18338"/>
                    </a:lnTo>
                    <a:lnTo>
                      <a:pt x="25942" y="18338"/>
                    </a:lnTo>
                    <a:lnTo>
                      <a:pt x="24245" y="17352"/>
                    </a:lnTo>
                    <a:lnTo>
                      <a:pt x="22874" y="17681"/>
                    </a:lnTo>
                    <a:lnTo>
                      <a:pt x="22189" y="16038"/>
                    </a:lnTo>
                    <a:lnTo>
                      <a:pt x="20150" y="18995"/>
                    </a:lnTo>
                    <a:lnTo>
                      <a:pt x="17409" y="19965"/>
                    </a:lnTo>
                    <a:lnTo>
                      <a:pt x="17066" y="21608"/>
                    </a:lnTo>
                    <a:lnTo>
                      <a:pt x="15712" y="22265"/>
                    </a:lnTo>
                    <a:lnTo>
                      <a:pt x="15712" y="20951"/>
                    </a:lnTo>
                    <a:lnTo>
                      <a:pt x="17066" y="19324"/>
                    </a:lnTo>
                    <a:lnTo>
                      <a:pt x="17751" y="19324"/>
                    </a:lnTo>
                    <a:lnTo>
                      <a:pt x="21846" y="15709"/>
                    </a:lnTo>
                    <a:lnTo>
                      <a:pt x="22189" y="14411"/>
                    </a:lnTo>
                    <a:lnTo>
                      <a:pt x="21178" y="12768"/>
                    </a:lnTo>
                    <a:lnTo>
                      <a:pt x="21178" y="8512"/>
                    </a:lnTo>
                    <a:lnTo>
                      <a:pt x="21846" y="8183"/>
                    </a:lnTo>
                    <a:lnTo>
                      <a:pt x="20492" y="6556"/>
                    </a:lnTo>
                    <a:lnTo>
                      <a:pt x="19464" y="7526"/>
                    </a:lnTo>
                    <a:lnTo>
                      <a:pt x="17751" y="7526"/>
                    </a:lnTo>
                    <a:lnTo>
                      <a:pt x="16740" y="6556"/>
                    </a:lnTo>
                    <a:lnTo>
                      <a:pt x="16740" y="4913"/>
                    </a:lnTo>
                    <a:lnTo>
                      <a:pt x="16740" y="3599"/>
                    </a:lnTo>
                    <a:lnTo>
                      <a:pt x="13313" y="2942"/>
                    </a:lnTo>
                    <a:lnTo>
                      <a:pt x="11959" y="1314"/>
                    </a:lnTo>
                    <a:lnTo>
                      <a:pt x="10246" y="1314"/>
                    </a:lnTo>
                    <a:lnTo>
                      <a:pt x="8190" y="0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789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D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sSIAAFYSAADTIgAAexIAAAAAAAAmAAAACAAAAP//////////"/>
                  </a:ext>
                </a:extLst>
              </p:cNvSpPr>
              <p:nvPr/>
            </p:nvSpPr>
            <p:spPr>
              <a:xfrm>
                <a:off x="5639435" y="2980690"/>
                <a:ext cx="21590" cy="23495"/>
              </a:xfrm>
              <a:custGeom>
                <a:avLst/>
                <a:gdLst/>
                <a:ahLst/>
                <a:cxnLst/>
                <a:rect l="0" t="0" r="21590" b="23495"/>
                <a:pathLst>
                  <a:path w="21590" h="23495">
                    <a:moveTo>
                      <a:pt x="12825" y="0"/>
                    </a:moveTo>
                    <a:lnTo>
                      <a:pt x="10795" y="327"/>
                    </a:lnTo>
                    <a:lnTo>
                      <a:pt x="9780" y="1309"/>
                    </a:lnTo>
                    <a:lnTo>
                      <a:pt x="11133" y="2291"/>
                    </a:lnTo>
                    <a:lnTo>
                      <a:pt x="11133" y="3601"/>
                    </a:lnTo>
                    <a:lnTo>
                      <a:pt x="10118" y="3274"/>
                    </a:lnTo>
                    <a:lnTo>
                      <a:pt x="9103" y="2291"/>
                    </a:lnTo>
                    <a:lnTo>
                      <a:pt x="7428" y="1964"/>
                    </a:lnTo>
                    <a:lnTo>
                      <a:pt x="6751" y="3274"/>
                    </a:lnTo>
                    <a:lnTo>
                      <a:pt x="8443" y="3274"/>
                    </a:lnTo>
                    <a:lnTo>
                      <a:pt x="9103" y="3913"/>
                    </a:lnTo>
                    <a:lnTo>
                      <a:pt x="8443" y="4573"/>
                    </a:lnTo>
                    <a:lnTo>
                      <a:pt x="6413" y="4895"/>
                    </a:lnTo>
                    <a:lnTo>
                      <a:pt x="5736" y="5222"/>
                    </a:lnTo>
                    <a:lnTo>
                      <a:pt x="6413" y="6859"/>
                    </a:lnTo>
                    <a:lnTo>
                      <a:pt x="6751" y="7187"/>
                    </a:lnTo>
                    <a:lnTo>
                      <a:pt x="6751" y="8153"/>
                    </a:lnTo>
                    <a:lnTo>
                      <a:pt x="4721" y="7187"/>
                    </a:lnTo>
                    <a:lnTo>
                      <a:pt x="2707" y="7842"/>
                    </a:lnTo>
                    <a:lnTo>
                      <a:pt x="1353" y="8808"/>
                    </a:lnTo>
                    <a:lnTo>
                      <a:pt x="677" y="11100"/>
                    </a:lnTo>
                    <a:lnTo>
                      <a:pt x="0" y="11427"/>
                    </a:lnTo>
                    <a:lnTo>
                      <a:pt x="0" y="11755"/>
                    </a:lnTo>
                    <a:lnTo>
                      <a:pt x="1015" y="11755"/>
                    </a:lnTo>
                    <a:lnTo>
                      <a:pt x="677" y="13049"/>
                    </a:lnTo>
                    <a:lnTo>
                      <a:pt x="677" y="13704"/>
                    </a:lnTo>
                    <a:lnTo>
                      <a:pt x="1015" y="14358"/>
                    </a:lnTo>
                    <a:lnTo>
                      <a:pt x="2368" y="12721"/>
                    </a:lnTo>
                    <a:lnTo>
                      <a:pt x="2707" y="13049"/>
                    </a:lnTo>
                    <a:lnTo>
                      <a:pt x="1692" y="15013"/>
                    </a:lnTo>
                    <a:lnTo>
                      <a:pt x="2368" y="15995"/>
                    </a:lnTo>
                    <a:lnTo>
                      <a:pt x="3384" y="16635"/>
                    </a:lnTo>
                    <a:lnTo>
                      <a:pt x="4382" y="16323"/>
                    </a:lnTo>
                    <a:lnTo>
                      <a:pt x="4721" y="16635"/>
                    </a:lnTo>
                    <a:lnTo>
                      <a:pt x="5059" y="17944"/>
                    </a:lnTo>
                    <a:lnTo>
                      <a:pt x="5736" y="17944"/>
                    </a:lnTo>
                    <a:lnTo>
                      <a:pt x="6413" y="16962"/>
                    </a:lnTo>
                    <a:lnTo>
                      <a:pt x="7428" y="17617"/>
                    </a:lnTo>
                    <a:lnTo>
                      <a:pt x="7428" y="19581"/>
                    </a:lnTo>
                    <a:lnTo>
                      <a:pt x="7766" y="20236"/>
                    </a:lnTo>
                    <a:lnTo>
                      <a:pt x="9442" y="19909"/>
                    </a:lnTo>
                    <a:lnTo>
                      <a:pt x="9780" y="21857"/>
                    </a:lnTo>
                    <a:lnTo>
                      <a:pt x="11472" y="21857"/>
                    </a:lnTo>
                    <a:lnTo>
                      <a:pt x="13486" y="23167"/>
                    </a:lnTo>
                    <a:lnTo>
                      <a:pt x="15177" y="23167"/>
                    </a:lnTo>
                    <a:lnTo>
                      <a:pt x="16193" y="23495"/>
                    </a:lnTo>
                    <a:lnTo>
                      <a:pt x="16531" y="23167"/>
                    </a:lnTo>
                    <a:lnTo>
                      <a:pt x="16193" y="21857"/>
                    </a:lnTo>
                    <a:lnTo>
                      <a:pt x="17530" y="21530"/>
                    </a:lnTo>
                    <a:lnTo>
                      <a:pt x="18545" y="19254"/>
                    </a:lnTo>
                    <a:lnTo>
                      <a:pt x="18206" y="16962"/>
                    </a:lnTo>
                    <a:lnTo>
                      <a:pt x="19560" y="14686"/>
                    </a:lnTo>
                    <a:lnTo>
                      <a:pt x="19898" y="14358"/>
                    </a:lnTo>
                    <a:lnTo>
                      <a:pt x="21252" y="11100"/>
                    </a:lnTo>
                    <a:lnTo>
                      <a:pt x="21252" y="8808"/>
                    </a:lnTo>
                    <a:lnTo>
                      <a:pt x="21590" y="8153"/>
                    </a:lnTo>
                    <a:lnTo>
                      <a:pt x="21252" y="6532"/>
                    </a:lnTo>
                    <a:lnTo>
                      <a:pt x="19898" y="5222"/>
                    </a:lnTo>
                    <a:lnTo>
                      <a:pt x="19898" y="3274"/>
                    </a:lnTo>
                    <a:lnTo>
                      <a:pt x="19222" y="2291"/>
                    </a:lnTo>
                    <a:lnTo>
                      <a:pt x="18545" y="654"/>
                    </a:lnTo>
                    <a:lnTo>
                      <a:pt x="16193" y="0"/>
                    </a:lnTo>
                    <a:lnTo>
                      <a:pt x="14501" y="654"/>
                    </a:lnTo>
                    <a:lnTo>
                      <a:pt x="12825" y="0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790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Nfn7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XSIAAKsRAACIIgAAxBEAAAAAAAAmAAAACAAAAP//////////"/>
                  </a:ext>
                </a:extLst>
              </p:cNvSpPr>
              <p:nvPr/>
            </p:nvSpPr>
            <p:spPr>
              <a:xfrm>
                <a:off x="5586095" y="2872105"/>
                <a:ext cx="27305" cy="15875"/>
              </a:xfrm>
              <a:custGeom>
                <a:avLst/>
                <a:gdLst/>
                <a:ahLst/>
                <a:cxnLst/>
                <a:rect l="0" t="0" r="27305" b="15875"/>
                <a:pathLst>
                  <a:path w="27305" h="15875">
                    <a:moveTo>
                      <a:pt x="25276" y="15"/>
                    </a:moveTo>
                    <a:lnTo>
                      <a:pt x="23924" y="970"/>
                    </a:lnTo>
                    <a:lnTo>
                      <a:pt x="20221" y="970"/>
                    </a:lnTo>
                    <a:lnTo>
                      <a:pt x="18192" y="2547"/>
                    </a:lnTo>
                    <a:lnTo>
                      <a:pt x="15503" y="2547"/>
                    </a:lnTo>
                    <a:lnTo>
                      <a:pt x="14827" y="2865"/>
                    </a:lnTo>
                    <a:lnTo>
                      <a:pt x="13137" y="1592"/>
                    </a:lnTo>
                    <a:lnTo>
                      <a:pt x="11462" y="1273"/>
                    </a:lnTo>
                    <a:lnTo>
                      <a:pt x="5731" y="2865"/>
                    </a:lnTo>
                    <a:lnTo>
                      <a:pt x="2028" y="2865"/>
                    </a:lnTo>
                    <a:lnTo>
                      <a:pt x="1690" y="4139"/>
                    </a:lnTo>
                    <a:lnTo>
                      <a:pt x="0" y="5716"/>
                    </a:lnTo>
                    <a:lnTo>
                      <a:pt x="0" y="7308"/>
                    </a:lnTo>
                    <a:lnTo>
                      <a:pt x="1690" y="6989"/>
                    </a:lnTo>
                    <a:lnTo>
                      <a:pt x="3719" y="6989"/>
                    </a:lnTo>
                    <a:lnTo>
                      <a:pt x="5055" y="6353"/>
                    </a:lnTo>
                    <a:lnTo>
                      <a:pt x="6407" y="6989"/>
                    </a:lnTo>
                    <a:lnTo>
                      <a:pt x="8098" y="6989"/>
                    </a:lnTo>
                    <a:lnTo>
                      <a:pt x="9096" y="7626"/>
                    </a:lnTo>
                    <a:lnTo>
                      <a:pt x="8098" y="8900"/>
                    </a:lnTo>
                    <a:lnTo>
                      <a:pt x="8758" y="10795"/>
                    </a:lnTo>
                    <a:lnTo>
                      <a:pt x="10110" y="12387"/>
                    </a:lnTo>
                    <a:lnTo>
                      <a:pt x="11462" y="10795"/>
                    </a:lnTo>
                    <a:lnTo>
                      <a:pt x="11462" y="9521"/>
                    </a:lnTo>
                    <a:lnTo>
                      <a:pt x="12139" y="8900"/>
                    </a:lnTo>
                    <a:lnTo>
                      <a:pt x="13813" y="10795"/>
                    </a:lnTo>
                    <a:lnTo>
                      <a:pt x="13475" y="12706"/>
                    </a:lnTo>
                    <a:lnTo>
                      <a:pt x="15842" y="15238"/>
                    </a:lnTo>
                    <a:lnTo>
                      <a:pt x="17516" y="14919"/>
                    </a:lnTo>
                    <a:lnTo>
                      <a:pt x="18530" y="15875"/>
                    </a:lnTo>
                    <a:lnTo>
                      <a:pt x="21895" y="15875"/>
                    </a:lnTo>
                    <a:lnTo>
                      <a:pt x="23585" y="14282"/>
                    </a:lnTo>
                    <a:lnTo>
                      <a:pt x="25614" y="13646"/>
                    </a:lnTo>
                    <a:lnTo>
                      <a:pt x="26950" y="10158"/>
                    </a:lnTo>
                    <a:lnTo>
                      <a:pt x="25614" y="7626"/>
                    </a:lnTo>
                    <a:lnTo>
                      <a:pt x="27288" y="5397"/>
                    </a:lnTo>
                    <a:lnTo>
                      <a:pt x="27288" y="4139"/>
                    </a:lnTo>
                    <a:lnTo>
                      <a:pt x="25952" y="2228"/>
                    </a:lnTo>
                    <a:lnTo>
                      <a:pt x="26612" y="970"/>
                    </a:lnTo>
                    <a:lnTo>
                      <a:pt x="25276" y="15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791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OkI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tyEAAMURAAAoIgAAARIAAAAAAAAmAAAACAAAAP//////////"/>
                  </a:ext>
                </a:extLst>
              </p:cNvSpPr>
              <p:nvPr/>
            </p:nvSpPr>
            <p:spPr>
              <a:xfrm>
                <a:off x="5480685" y="2888615"/>
                <a:ext cx="71755" cy="38100"/>
              </a:xfrm>
              <a:custGeom>
                <a:avLst/>
                <a:gdLst/>
                <a:ahLst/>
                <a:cxnLst/>
                <a:rect l="0" t="0" r="71755" b="38100"/>
                <a:pathLst>
                  <a:path w="71755" h="38100">
                    <a:moveTo>
                      <a:pt x="69681" y="16"/>
                    </a:moveTo>
                    <a:lnTo>
                      <a:pt x="68326" y="675"/>
                    </a:lnTo>
                    <a:lnTo>
                      <a:pt x="66269" y="1648"/>
                    </a:lnTo>
                    <a:lnTo>
                      <a:pt x="66269" y="3954"/>
                    </a:lnTo>
                    <a:lnTo>
                      <a:pt x="65926" y="5272"/>
                    </a:lnTo>
                    <a:lnTo>
                      <a:pt x="66269" y="5916"/>
                    </a:lnTo>
                    <a:lnTo>
                      <a:pt x="64571" y="6575"/>
                    </a:lnTo>
                    <a:lnTo>
                      <a:pt x="64228" y="4943"/>
                    </a:lnTo>
                    <a:lnTo>
                      <a:pt x="63542" y="4943"/>
                    </a:lnTo>
                    <a:lnTo>
                      <a:pt x="63199" y="5916"/>
                    </a:lnTo>
                    <a:lnTo>
                      <a:pt x="62514" y="6904"/>
                    </a:lnTo>
                    <a:lnTo>
                      <a:pt x="61485" y="5602"/>
                    </a:lnTo>
                    <a:lnTo>
                      <a:pt x="61142" y="2636"/>
                    </a:lnTo>
                    <a:lnTo>
                      <a:pt x="59444" y="1004"/>
                    </a:lnTo>
                    <a:lnTo>
                      <a:pt x="58416" y="1004"/>
                    </a:lnTo>
                    <a:lnTo>
                      <a:pt x="58073" y="1977"/>
                    </a:lnTo>
                    <a:lnTo>
                      <a:pt x="56032" y="1977"/>
                    </a:lnTo>
                    <a:lnTo>
                      <a:pt x="53975" y="1004"/>
                    </a:lnTo>
                    <a:lnTo>
                      <a:pt x="52604" y="1004"/>
                    </a:lnTo>
                    <a:lnTo>
                      <a:pt x="48848" y="675"/>
                    </a:lnTo>
                    <a:lnTo>
                      <a:pt x="46465" y="1977"/>
                    </a:lnTo>
                    <a:lnTo>
                      <a:pt x="45779" y="3625"/>
                    </a:lnTo>
                    <a:lnTo>
                      <a:pt x="44750" y="4943"/>
                    </a:lnTo>
                    <a:lnTo>
                      <a:pt x="44065" y="4284"/>
                    </a:lnTo>
                    <a:lnTo>
                      <a:pt x="43036" y="4284"/>
                    </a:lnTo>
                    <a:lnTo>
                      <a:pt x="38595" y="7564"/>
                    </a:lnTo>
                    <a:lnTo>
                      <a:pt x="37240" y="8882"/>
                    </a:lnTo>
                    <a:lnTo>
                      <a:pt x="35869" y="8882"/>
                    </a:lnTo>
                    <a:lnTo>
                      <a:pt x="33485" y="10514"/>
                    </a:lnTo>
                    <a:lnTo>
                      <a:pt x="31771" y="10843"/>
                    </a:lnTo>
                    <a:lnTo>
                      <a:pt x="30399" y="12161"/>
                    </a:lnTo>
                    <a:lnTo>
                      <a:pt x="30057" y="13479"/>
                    </a:lnTo>
                    <a:lnTo>
                      <a:pt x="26987" y="13479"/>
                    </a:lnTo>
                    <a:lnTo>
                      <a:pt x="25959" y="13809"/>
                    </a:lnTo>
                    <a:lnTo>
                      <a:pt x="23918" y="13479"/>
                    </a:lnTo>
                    <a:lnTo>
                      <a:pt x="23232" y="14138"/>
                    </a:lnTo>
                    <a:lnTo>
                      <a:pt x="21861" y="14138"/>
                    </a:lnTo>
                    <a:lnTo>
                      <a:pt x="18791" y="16759"/>
                    </a:lnTo>
                    <a:lnTo>
                      <a:pt x="16734" y="18077"/>
                    </a:lnTo>
                    <a:lnTo>
                      <a:pt x="14693" y="17089"/>
                    </a:lnTo>
                    <a:lnTo>
                      <a:pt x="12979" y="18077"/>
                    </a:lnTo>
                    <a:lnTo>
                      <a:pt x="8538" y="18720"/>
                    </a:lnTo>
                    <a:lnTo>
                      <a:pt x="6497" y="21686"/>
                    </a:lnTo>
                    <a:lnTo>
                      <a:pt x="5126" y="21686"/>
                    </a:lnTo>
                    <a:lnTo>
                      <a:pt x="2726" y="22016"/>
                    </a:lnTo>
                    <a:lnTo>
                      <a:pt x="1714" y="23977"/>
                    </a:lnTo>
                    <a:lnTo>
                      <a:pt x="3412" y="23977"/>
                    </a:lnTo>
                    <a:lnTo>
                      <a:pt x="4440" y="24966"/>
                    </a:lnTo>
                    <a:lnTo>
                      <a:pt x="2726" y="24966"/>
                    </a:lnTo>
                    <a:lnTo>
                      <a:pt x="2057" y="25625"/>
                    </a:lnTo>
                    <a:lnTo>
                      <a:pt x="3412" y="26943"/>
                    </a:lnTo>
                    <a:lnTo>
                      <a:pt x="3069" y="27916"/>
                    </a:lnTo>
                    <a:lnTo>
                      <a:pt x="0" y="28905"/>
                    </a:lnTo>
                    <a:lnTo>
                      <a:pt x="0" y="29893"/>
                    </a:lnTo>
                    <a:lnTo>
                      <a:pt x="2057" y="30223"/>
                    </a:lnTo>
                    <a:lnTo>
                      <a:pt x="3755" y="29893"/>
                    </a:lnTo>
                    <a:lnTo>
                      <a:pt x="4783" y="28575"/>
                    </a:lnTo>
                    <a:lnTo>
                      <a:pt x="6155" y="28245"/>
                    </a:lnTo>
                    <a:lnTo>
                      <a:pt x="7853" y="28905"/>
                    </a:lnTo>
                    <a:lnTo>
                      <a:pt x="9567" y="31211"/>
                    </a:lnTo>
                    <a:lnTo>
                      <a:pt x="9567" y="33173"/>
                    </a:lnTo>
                    <a:lnTo>
                      <a:pt x="11281" y="33832"/>
                    </a:lnTo>
                    <a:lnTo>
                      <a:pt x="11951" y="33173"/>
                    </a:lnTo>
                    <a:lnTo>
                      <a:pt x="11951" y="31525"/>
                    </a:lnTo>
                    <a:lnTo>
                      <a:pt x="12293" y="31211"/>
                    </a:lnTo>
                    <a:lnTo>
                      <a:pt x="13322" y="28575"/>
                    </a:lnTo>
                    <a:lnTo>
                      <a:pt x="14008" y="28575"/>
                    </a:lnTo>
                    <a:lnTo>
                      <a:pt x="16391" y="27916"/>
                    </a:lnTo>
                    <a:lnTo>
                      <a:pt x="17420" y="28245"/>
                    </a:lnTo>
                    <a:lnTo>
                      <a:pt x="17077" y="29564"/>
                    </a:lnTo>
                    <a:lnTo>
                      <a:pt x="15379" y="30223"/>
                    </a:lnTo>
                    <a:lnTo>
                      <a:pt x="14693" y="32843"/>
                    </a:lnTo>
                    <a:lnTo>
                      <a:pt x="15379" y="33832"/>
                    </a:lnTo>
                    <a:lnTo>
                      <a:pt x="14008" y="35150"/>
                    </a:lnTo>
                    <a:lnTo>
                      <a:pt x="13322" y="36452"/>
                    </a:lnTo>
                    <a:lnTo>
                      <a:pt x="14008" y="37770"/>
                    </a:lnTo>
                    <a:lnTo>
                      <a:pt x="15036" y="36452"/>
                    </a:lnTo>
                    <a:lnTo>
                      <a:pt x="16391" y="36782"/>
                    </a:lnTo>
                    <a:lnTo>
                      <a:pt x="16391" y="38100"/>
                    </a:lnTo>
                    <a:lnTo>
                      <a:pt x="17077" y="38100"/>
                    </a:lnTo>
                    <a:lnTo>
                      <a:pt x="20163" y="36452"/>
                    </a:lnTo>
                    <a:lnTo>
                      <a:pt x="21518" y="34820"/>
                    </a:lnTo>
                    <a:lnTo>
                      <a:pt x="22546" y="35150"/>
                    </a:lnTo>
                    <a:lnTo>
                      <a:pt x="23575" y="33502"/>
                    </a:lnTo>
                    <a:lnTo>
                      <a:pt x="23575" y="31525"/>
                    </a:lnTo>
                    <a:lnTo>
                      <a:pt x="24930" y="31525"/>
                    </a:lnTo>
                    <a:lnTo>
                      <a:pt x="25959" y="29893"/>
                    </a:lnTo>
                    <a:lnTo>
                      <a:pt x="25959" y="27916"/>
                    </a:lnTo>
                    <a:lnTo>
                      <a:pt x="26987" y="26943"/>
                    </a:lnTo>
                    <a:lnTo>
                      <a:pt x="27330" y="27916"/>
                    </a:lnTo>
                    <a:lnTo>
                      <a:pt x="26987" y="28905"/>
                    </a:lnTo>
                    <a:lnTo>
                      <a:pt x="27330" y="30223"/>
                    </a:lnTo>
                    <a:lnTo>
                      <a:pt x="26987" y="32184"/>
                    </a:lnTo>
                    <a:lnTo>
                      <a:pt x="27330" y="34491"/>
                    </a:lnTo>
                    <a:lnTo>
                      <a:pt x="28359" y="34491"/>
                    </a:lnTo>
                    <a:lnTo>
                      <a:pt x="30057" y="32184"/>
                    </a:lnTo>
                    <a:lnTo>
                      <a:pt x="30399" y="30223"/>
                    </a:lnTo>
                    <a:lnTo>
                      <a:pt x="30742" y="29564"/>
                    </a:lnTo>
                    <a:lnTo>
                      <a:pt x="32114" y="28905"/>
                    </a:lnTo>
                    <a:lnTo>
                      <a:pt x="34155" y="26614"/>
                    </a:lnTo>
                    <a:lnTo>
                      <a:pt x="34497" y="24636"/>
                    </a:lnTo>
                    <a:lnTo>
                      <a:pt x="34155" y="22989"/>
                    </a:lnTo>
                    <a:lnTo>
                      <a:pt x="35183" y="21357"/>
                    </a:lnTo>
                    <a:lnTo>
                      <a:pt x="35869" y="23318"/>
                    </a:lnTo>
                    <a:lnTo>
                      <a:pt x="39281" y="21357"/>
                    </a:lnTo>
                    <a:lnTo>
                      <a:pt x="40310" y="18720"/>
                    </a:lnTo>
                    <a:lnTo>
                      <a:pt x="40653" y="17089"/>
                    </a:lnTo>
                    <a:lnTo>
                      <a:pt x="42367" y="16759"/>
                    </a:lnTo>
                    <a:lnTo>
                      <a:pt x="43036" y="16429"/>
                    </a:lnTo>
                    <a:lnTo>
                      <a:pt x="44408" y="17089"/>
                    </a:lnTo>
                    <a:lnTo>
                      <a:pt x="46122" y="15441"/>
                    </a:lnTo>
                    <a:lnTo>
                      <a:pt x="47150" y="16429"/>
                    </a:lnTo>
                    <a:lnTo>
                      <a:pt x="46122" y="19709"/>
                    </a:lnTo>
                    <a:lnTo>
                      <a:pt x="43722" y="22016"/>
                    </a:lnTo>
                    <a:lnTo>
                      <a:pt x="43036" y="23648"/>
                    </a:lnTo>
                    <a:lnTo>
                      <a:pt x="42024" y="24966"/>
                    </a:lnTo>
                    <a:lnTo>
                      <a:pt x="42024" y="25625"/>
                    </a:lnTo>
                    <a:lnTo>
                      <a:pt x="40310" y="26614"/>
                    </a:lnTo>
                    <a:lnTo>
                      <a:pt x="37926" y="30223"/>
                    </a:lnTo>
                    <a:lnTo>
                      <a:pt x="37926" y="31211"/>
                    </a:lnTo>
                    <a:lnTo>
                      <a:pt x="38938" y="32843"/>
                    </a:lnTo>
                    <a:lnTo>
                      <a:pt x="38595" y="34491"/>
                    </a:lnTo>
                    <a:lnTo>
                      <a:pt x="39624" y="34820"/>
                    </a:lnTo>
                    <a:lnTo>
                      <a:pt x="41338" y="35479"/>
                    </a:lnTo>
                    <a:lnTo>
                      <a:pt x="42710" y="34491"/>
                    </a:lnTo>
                    <a:lnTo>
                      <a:pt x="44408" y="33502"/>
                    </a:lnTo>
                    <a:lnTo>
                      <a:pt x="44750" y="31855"/>
                    </a:lnTo>
                    <a:lnTo>
                      <a:pt x="44750" y="30223"/>
                    </a:lnTo>
                    <a:lnTo>
                      <a:pt x="46122" y="28905"/>
                    </a:lnTo>
                    <a:lnTo>
                      <a:pt x="47150" y="27257"/>
                    </a:lnTo>
                    <a:lnTo>
                      <a:pt x="48163" y="27257"/>
                    </a:lnTo>
                    <a:lnTo>
                      <a:pt x="49191" y="26943"/>
                    </a:lnTo>
                    <a:lnTo>
                      <a:pt x="50563" y="27916"/>
                    </a:lnTo>
                    <a:lnTo>
                      <a:pt x="52261" y="27916"/>
                    </a:lnTo>
                    <a:lnTo>
                      <a:pt x="52946" y="26943"/>
                    </a:lnTo>
                    <a:lnTo>
                      <a:pt x="56032" y="26943"/>
                    </a:lnTo>
                    <a:lnTo>
                      <a:pt x="57387" y="25295"/>
                    </a:lnTo>
                    <a:lnTo>
                      <a:pt x="58073" y="22016"/>
                    </a:lnTo>
                    <a:lnTo>
                      <a:pt x="59787" y="19709"/>
                    </a:lnTo>
                    <a:lnTo>
                      <a:pt x="59787" y="18077"/>
                    </a:lnTo>
                    <a:lnTo>
                      <a:pt x="60130" y="17089"/>
                    </a:lnTo>
                    <a:lnTo>
                      <a:pt x="61485" y="19050"/>
                    </a:lnTo>
                    <a:lnTo>
                      <a:pt x="63199" y="19709"/>
                    </a:lnTo>
                    <a:lnTo>
                      <a:pt x="63542" y="18720"/>
                    </a:lnTo>
                    <a:lnTo>
                      <a:pt x="63542" y="17418"/>
                    </a:lnTo>
                    <a:lnTo>
                      <a:pt x="61828" y="15111"/>
                    </a:lnTo>
                    <a:lnTo>
                      <a:pt x="61828" y="13809"/>
                    </a:lnTo>
                    <a:lnTo>
                      <a:pt x="64228" y="12161"/>
                    </a:lnTo>
                    <a:lnTo>
                      <a:pt x="65926" y="11832"/>
                    </a:lnTo>
                    <a:lnTo>
                      <a:pt x="67640" y="10843"/>
                    </a:lnTo>
                    <a:lnTo>
                      <a:pt x="68669" y="11502"/>
                    </a:lnTo>
                    <a:lnTo>
                      <a:pt x="70024" y="11502"/>
                    </a:lnTo>
                    <a:lnTo>
                      <a:pt x="71738" y="9211"/>
                    </a:lnTo>
                    <a:lnTo>
                      <a:pt x="71395" y="8223"/>
                    </a:lnTo>
                    <a:lnTo>
                      <a:pt x="71052" y="4284"/>
                    </a:lnTo>
                    <a:lnTo>
                      <a:pt x="71395" y="3625"/>
                    </a:lnTo>
                    <a:lnTo>
                      <a:pt x="71052" y="2636"/>
                    </a:lnTo>
                    <a:lnTo>
                      <a:pt x="71052" y="345"/>
                    </a:lnTo>
                    <a:lnTo>
                      <a:pt x="69681" y="16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792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MI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RCIAAMURAAB1IgAA5REAAAAAAAAmAAAACAAAAP//////////"/>
                  </a:ext>
                </a:extLst>
              </p:cNvSpPr>
              <p:nvPr/>
            </p:nvSpPr>
            <p:spPr>
              <a:xfrm>
                <a:off x="5570220" y="2888615"/>
                <a:ext cx="31115" cy="20320"/>
              </a:xfrm>
              <a:custGeom>
                <a:avLst/>
                <a:gdLst/>
                <a:ahLst/>
                <a:cxnLst/>
                <a:rect l="0" t="0" r="31115" b="20320"/>
                <a:pathLst>
                  <a:path w="31115" h="20320">
                    <a:moveTo>
                      <a:pt x="12859" y="16"/>
                    </a:moveTo>
                    <a:lnTo>
                      <a:pt x="8465" y="673"/>
                    </a:lnTo>
                    <a:lnTo>
                      <a:pt x="7108" y="673"/>
                    </a:lnTo>
                    <a:lnTo>
                      <a:pt x="5428" y="1971"/>
                    </a:lnTo>
                    <a:lnTo>
                      <a:pt x="3731" y="2628"/>
                    </a:lnTo>
                    <a:lnTo>
                      <a:pt x="3392" y="4927"/>
                    </a:lnTo>
                    <a:lnTo>
                      <a:pt x="1033" y="6554"/>
                    </a:lnTo>
                    <a:lnTo>
                      <a:pt x="1033" y="8197"/>
                    </a:lnTo>
                    <a:lnTo>
                      <a:pt x="16" y="9839"/>
                    </a:lnTo>
                    <a:lnTo>
                      <a:pt x="355" y="11795"/>
                    </a:lnTo>
                    <a:lnTo>
                      <a:pt x="355" y="13766"/>
                    </a:lnTo>
                    <a:lnTo>
                      <a:pt x="1712" y="13766"/>
                    </a:lnTo>
                    <a:lnTo>
                      <a:pt x="3731" y="15064"/>
                    </a:lnTo>
                    <a:lnTo>
                      <a:pt x="5088" y="17364"/>
                    </a:lnTo>
                    <a:lnTo>
                      <a:pt x="3731" y="18662"/>
                    </a:lnTo>
                    <a:lnTo>
                      <a:pt x="4071" y="18990"/>
                    </a:lnTo>
                    <a:lnTo>
                      <a:pt x="6106" y="18990"/>
                    </a:lnTo>
                    <a:lnTo>
                      <a:pt x="8465" y="19647"/>
                    </a:lnTo>
                    <a:lnTo>
                      <a:pt x="9143" y="18990"/>
                    </a:lnTo>
                    <a:lnTo>
                      <a:pt x="11163" y="20304"/>
                    </a:lnTo>
                    <a:lnTo>
                      <a:pt x="13538" y="20304"/>
                    </a:lnTo>
                    <a:lnTo>
                      <a:pt x="15234" y="19647"/>
                    </a:lnTo>
                    <a:lnTo>
                      <a:pt x="17253" y="19647"/>
                    </a:lnTo>
                    <a:lnTo>
                      <a:pt x="17932" y="18021"/>
                    </a:lnTo>
                    <a:lnTo>
                      <a:pt x="17932" y="17035"/>
                    </a:lnTo>
                    <a:lnTo>
                      <a:pt x="19628" y="16707"/>
                    </a:lnTo>
                    <a:lnTo>
                      <a:pt x="20290" y="15393"/>
                    </a:lnTo>
                    <a:lnTo>
                      <a:pt x="22665" y="12452"/>
                    </a:lnTo>
                    <a:lnTo>
                      <a:pt x="22326" y="11466"/>
                    </a:lnTo>
                    <a:lnTo>
                      <a:pt x="21308" y="11795"/>
                    </a:lnTo>
                    <a:lnTo>
                      <a:pt x="19628" y="11466"/>
                    </a:lnTo>
                    <a:lnTo>
                      <a:pt x="19628" y="10481"/>
                    </a:lnTo>
                    <a:lnTo>
                      <a:pt x="21987" y="8525"/>
                    </a:lnTo>
                    <a:lnTo>
                      <a:pt x="23683" y="8525"/>
                    </a:lnTo>
                    <a:lnTo>
                      <a:pt x="28077" y="6883"/>
                    </a:lnTo>
                    <a:lnTo>
                      <a:pt x="29418" y="7211"/>
                    </a:lnTo>
                    <a:lnTo>
                      <a:pt x="31115" y="4270"/>
                    </a:lnTo>
                    <a:lnTo>
                      <a:pt x="30775" y="3613"/>
                    </a:lnTo>
                    <a:lnTo>
                      <a:pt x="28740" y="3285"/>
                    </a:lnTo>
                    <a:lnTo>
                      <a:pt x="27738" y="2299"/>
                    </a:lnTo>
                    <a:lnTo>
                      <a:pt x="25702" y="1971"/>
                    </a:lnTo>
                    <a:lnTo>
                      <a:pt x="23005" y="1971"/>
                    </a:lnTo>
                    <a:lnTo>
                      <a:pt x="22665" y="1642"/>
                    </a:lnTo>
                    <a:lnTo>
                      <a:pt x="20290" y="673"/>
                    </a:lnTo>
                    <a:lnTo>
                      <a:pt x="18950" y="1001"/>
                    </a:lnTo>
                    <a:lnTo>
                      <a:pt x="16914" y="1001"/>
                    </a:lnTo>
                    <a:lnTo>
                      <a:pt x="15557" y="673"/>
                    </a:lnTo>
                    <a:lnTo>
                      <a:pt x="13877" y="673"/>
                    </a:lnTo>
                    <a:lnTo>
                      <a:pt x="12859" y="16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793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1yEAAPkRAABqIgAAUBIAAAAAAAAmAAAACAAAAP//////////"/>
                  </a:ext>
                </a:extLst>
              </p:cNvSpPr>
              <p:nvPr/>
            </p:nvSpPr>
            <p:spPr>
              <a:xfrm>
                <a:off x="5501005" y="2921635"/>
                <a:ext cx="93345" cy="55245"/>
              </a:xfrm>
              <a:custGeom>
                <a:avLst/>
                <a:gdLst/>
                <a:ahLst/>
                <a:cxnLst/>
                <a:rect l="0" t="0" r="93345" b="55245"/>
                <a:pathLst>
                  <a:path w="93345" h="55245">
                    <a:moveTo>
                      <a:pt x="35570" y="0"/>
                    </a:moveTo>
                    <a:lnTo>
                      <a:pt x="30439" y="1312"/>
                    </a:lnTo>
                    <a:lnTo>
                      <a:pt x="29410" y="1968"/>
                    </a:lnTo>
                    <a:lnTo>
                      <a:pt x="30439" y="2936"/>
                    </a:lnTo>
                    <a:lnTo>
                      <a:pt x="30439" y="4576"/>
                    </a:lnTo>
                    <a:lnTo>
                      <a:pt x="32482" y="5560"/>
                    </a:lnTo>
                    <a:lnTo>
                      <a:pt x="33511" y="7184"/>
                    </a:lnTo>
                    <a:lnTo>
                      <a:pt x="32138" y="6856"/>
                    </a:lnTo>
                    <a:lnTo>
                      <a:pt x="30096" y="5232"/>
                    </a:lnTo>
                    <a:lnTo>
                      <a:pt x="28724" y="5232"/>
                    </a:lnTo>
                    <a:lnTo>
                      <a:pt x="27694" y="4576"/>
                    </a:lnTo>
                    <a:lnTo>
                      <a:pt x="25995" y="4576"/>
                    </a:lnTo>
                    <a:lnTo>
                      <a:pt x="23936" y="5232"/>
                    </a:lnTo>
                    <a:lnTo>
                      <a:pt x="22564" y="5232"/>
                    </a:lnTo>
                    <a:lnTo>
                      <a:pt x="21551" y="6216"/>
                    </a:lnTo>
                    <a:lnTo>
                      <a:pt x="20521" y="7840"/>
                    </a:lnTo>
                    <a:lnTo>
                      <a:pt x="18463" y="9480"/>
                    </a:lnTo>
                    <a:lnTo>
                      <a:pt x="19835" y="11105"/>
                    </a:lnTo>
                    <a:lnTo>
                      <a:pt x="23593" y="11761"/>
                    </a:lnTo>
                    <a:lnTo>
                      <a:pt x="25309" y="11761"/>
                    </a:lnTo>
                    <a:lnTo>
                      <a:pt x="27008" y="13073"/>
                    </a:lnTo>
                    <a:lnTo>
                      <a:pt x="28380" y="13073"/>
                    </a:lnTo>
                    <a:lnTo>
                      <a:pt x="28724" y="13729"/>
                    </a:lnTo>
                    <a:lnTo>
                      <a:pt x="27694" y="14385"/>
                    </a:lnTo>
                    <a:lnTo>
                      <a:pt x="25652" y="13729"/>
                    </a:lnTo>
                    <a:lnTo>
                      <a:pt x="21551" y="13401"/>
                    </a:lnTo>
                    <a:lnTo>
                      <a:pt x="18120" y="13729"/>
                    </a:lnTo>
                    <a:lnTo>
                      <a:pt x="16763" y="13401"/>
                    </a:lnTo>
                    <a:lnTo>
                      <a:pt x="15048" y="13729"/>
                    </a:lnTo>
                    <a:lnTo>
                      <a:pt x="12319" y="16337"/>
                    </a:lnTo>
                    <a:lnTo>
                      <a:pt x="9917" y="18633"/>
                    </a:lnTo>
                    <a:lnTo>
                      <a:pt x="10260" y="19617"/>
                    </a:lnTo>
                    <a:lnTo>
                      <a:pt x="12319" y="19617"/>
                    </a:lnTo>
                    <a:lnTo>
                      <a:pt x="15391" y="20258"/>
                    </a:lnTo>
                    <a:lnTo>
                      <a:pt x="17450" y="19930"/>
                    </a:lnTo>
                    <a:lnTo>
                      <a:pt x="19835" y="19930"/>
                    </a:lnTo>
                    <a:lnTo>
                      <a:pt x="20521" y="20914"/>
                    </a:lnTo>
                    <a:lnTo>
                      <a:pt x="21894" y="21570"/>
                    </a:lnTo>
                    <a:lnTo>
                      <a:pt x="19835" y="23210"/>
                    </a:lnTo>
                    <a:lnTo>
                      <a:pt x="17450" y="23210"/>
                    </a:lnTo>
                    <a:lnTo>
                      <a:pt x="15734" y="24506"/>
                    </a:lnTo>
                    <a:lnTo>
                      <a:pt x="13675" y="24178"/>
                    </a:lnTo>
                    <a:lnTo>
                      <a:pt x="11633" y="22882"/>
                    </a:lnTo>
                    <a:lnTo>
                      <a:pt x="8218" y="22882"/>
                    </a:lnTo>
                    <a:lnTo>
                      <a:pt x="6846" y="22554"/>
                    </a:lnTo>
                    <a:lnTo>
                      <a:pt x="5130" y="22882"/>
                    </a:lnTo>
                    <a:lnTo>
                      <a:pt x="1372" y="25162"/>
                    </a:lnTo>
                    <a:lnTo>
                      <a:pt x="2058" y="26146"/>
                    </a:lnTo>
                    <a:lnTo>
                      <a:pt x="2058" y="28114"/>
                    </a:lnTo>
                    <a:lnTo>
                      <a:pt x="0" y="28114"/>
                    </a:lnTo>
                    <a:lnTo>
                      <a:pt x="0" y="29082"/>
                    </a:lnTo>
                    <a:lnTo>
                      <a:pt x="3088" y="31050"/>
                    </a:lnTo>
                    <a:lnTo>
                      <a:pt x="5130" y="33331"/>
                    </a:lnTo>
                    <a:lnTo>
                      <a:pt x="6159" y="33331"/>
                    </a:lnTo>
                    <a:lnTo>
                      <a:pt x="6502" y="31706"/>
                    </a:lnTo>
                    <a:lnTo>
                      <a:pt x="7875" y="32362"/>
                    </a:lnTo>
                    <a:lnTo>
                      <a:pt x="6846" y="33331"/>
                    </a:lnTo>
                    <a:lnTo>
                      <a:pt x="8888" y="34971"/>
                    </a:lnTo>
                    <a:lnTo>
                      <a:pt x="8888" y="37251"/>
                    </a:lnTo>
                    <a:lnTo>
                      <a:pt x="10604" y="37907"/>
                    </a:lnTo>
                    <a:lnTo>
                      <a:pt x="11976" y="36611"/>
                    </a:lnTo>
                    <a:lnTo>
                      <a:pt x="11976" y="34643"/>
                    </a:lnTo>
                    <a:lnTo>
                      <a:pt x="13005" y="34971"/>
                    </a:lnTo>
                    <a:lnTo>
                      <a:pt x="14705" y="34971"/>
                    </a:lnTo>
                    <a:lnTo>
                      <a:pt x="13675" y="36283"/>
                    </a:lnTo>
                    <a:lnTo>
                      <a:pt x="13675" y="37907"/>
                    </a:lnTo>
                    <a:lnTo>
                      <a:pt x="15734" y="39219"/>
                    </a:lnTo>
                    <a:lnTo>
                      <a:pt x="17450" y="38891"/>
                    </a:lnTo>
                    <a:lnTo>
                      <a:pt x="18120" y="37579"/>
                    </a:lnTo>
                    <a:lnTo>
                      <a:pt x="20864" y="36283"/>
                    </a:lnTo>
                    <a:lnTo>
                      <a:pt x="21551" y="34315"/>
                    </a:lnTo>
                    <a:lnTo>
                      <a:pt x="21894" y="33987"/>
                    </a:lnTo>
                    <a:lnTo>
                      <a:pt x="23250" y="35627"/>
                    </a:lnTo>
                    <a:lnTo>
                      <a:pt x="23936" y="34315"/>
                    </a:lnTo>
                    <a:lnTo>
                      <a:pt x="25995" y="33987"/>
                    </a:lnTo>
                    <a:lnTo>
                      <a:pt x="27351" y="33987"/>
                    </a:lnTo>
                    <a:lnTo>
                      <a:pt x="25309" y="35627"/>
                    </a:lnTo>
                    <a:lnTo>
                      <a:pt x="23250" y="36611"/>
                    </a:lnTo>
                    <a:lnTo>
                      <a:pt x="23250" y="38235"/>
                    </a:lnTo>
                    <a:lnTo>
                      <a:pt x="25652" y="39219"/>
                    </a:lnTo>
                    <a:lnTo>
                      <a:pt x="27351" y="38891"/>
                    </a:lnTo>
                    <a:lnTo>
                      <a:pt x="28380" y="39547"/>
                    </a:lnTo>
                    <a:lnTo>
                      <a:pt x="30096" y="39219"/>
                    </a:lnTo>
                    <a:lnTo>
                      <a:pt x="31795" y="38891"/>
                    </a:lnTo>
                    <a:lnTo>
                      <a:pt x="32825" y="37579"/>
                    </a:lnTo>
                    <a:lnTo>
                      <a:pt x="34197" y="38891"/>
                    </a:lnTo>
                    <a:lnTo>
                      <a:pt x="34197" y="39875"/>
                    </a:lnTo>
                    <a:lnTo>
                      <a:pt x="36926" y="39875"/>
                    </a:lnTo>
                    <a:lnTo>
                      <a:pt x="39328" y="38891"/>
                    </a:lnTo>
                    <a:lnTo>
                      <a:pt x="39328" y="39875"/>
                    </a:lnTo>
                    <a:lnTo>
                      <a:pt x="42056" y="39875"/>
                    </a:lnTo>
                    <a:lnTo>
                      <a:pt x="43086" y="38891"/>
                    </a:lnTo>
                    <a:lnTo>
                      <a:pt x="44115" y="39547"/>
                    </a:lnTo>
                    <a:lnTo>
                      <a:pt x="42742" y="40531"/>
                    </a:lnTo>
                    <a:lnTo>
                      <a:pt x="42399" y="41500"/>
                    </a:lnTo>
                    <a:lnTo>
                      <a:pt x="37955" y="41500"/>
                    </a:lnTo>
                    <a:lnTo>
                      <a:pt x="36240" y="42812"/>
                    </a:lnTo>
                    <a:lnTo>
                      <a:pt x="35226" y="42484"/>
                    </a:lnTo>
                    <a:lnTo>
                      <a:pt x="32825" y="42484"/>
                    </a:lnTo>
                    <a:lnTo>
                      <a:pt x="30096" y="41500"/>
                    </a:lnTo>
                    <a:lnTo>
                      <a:pt x="27008" y="41500"/>
                    </a:lnTo>
                    <a:lnTo>
                      <a:pt x="24279" y="42812"/>
                    </a:lnTo>
                    <a:lnTo>
                      <a:pt x="22564" y="42812"/>
                    </a:lnTo>
                    <a:lnTo>
                      <a:pt x="20521" y="42484"/>
                    </a:lnTo>
                    <a:lnTo>
                      <a:pt x="19149" y="43140"/>
                    </a:lnTo>
                    <a:lnTo>
                      <a:pt x="16420" y="42484"/>
                    </a:lnTo>
                    <a:lnTo>
                      <a:pt x="13675" y="43140"/>
                    </a:lnTo>
                    <a:lnTo>
                      <a:pt x="13332" y="46076"/>
                    </a:lnTo>
                    <a:lnTo>
                      <a:pt x="13675" y="47388"/>
                    </a:lnTo>
                    <a:lnTo>
                      <a:pt x="13005" y="49356"/>
                    </a:lnTo>
                    <a:lnTo>
                      <a:pt x="15048" y="51308"/>
                    </a:lnTo>
                    <a:lnTo>
                      <a:pt x="15734" y="52948"/>
                    </a:lnTo>
                    <a:lnTo>
                      <a:pt x="18463" y="53604"/>
                    </a:lnTo>
                    <a:lnTo>
                      <a:pt x="21551" y="54573"/>
                    </a:lnTo>
                    <a:lnTo>
                      <a:pt x="23936" y="54573"/>
                    </a:lnTo>
                    <a:lnTo>
                      <a:pt x="26681" y="53917"/>
                    </a:lnTo>
                    <a:lnTo>
                      <a:pt x="29067" y="53917"/>
                    </a:lnTo>
                    <a:lnTo>
                      <a:pt x="29410" y="55229"/>
                    </a:lnTo>
                    <a:lnTo>
                      <a:pt x="31795" y="55229"/>
                    </a:lnTo>
                    <a:lnTo>
                      <a:pt x="33854" y="54245"/>
                    </a:lnTo>
                    <a:lnTo>
                      <a:pt x="34197" y="54245"/>
                    </a:lnTo>
                    <a:lnTo>
                      <a:pt x="36240" y="53917"/>
                    </a:lnTo>
                    <a:lnTo>
                      <a:pt x="36926" y="52620"/>
                    </a:lnTo>
                    <a:lnTo>
                      <a:pt x="38984" y="52620"/>
                    </a:lnTo>
                    <a:lnTo>
                      <a:pt x="39671" y="52292"/>
                    </a:lnTo>
                    <a:lnTo>
                      <a:pt x="40341" y="50652"/>
                    </a:lnTo>
                    <a:lnTo>
                      <a:pt x="41370" y="50324"/>
                    </a:lnTo>
                    <a:lnTo>
                      <a:pt x="42742" y="50324"/>
                    </a:lnTo>
                    <a:lnTo>
                      <a:pt x="43772" y="49028"/>
                    </a:lnTo>
                    <a:lnTo>
                      <a:pt x="44785" y="49668"/>
                    </a:lnTo>
                    <a:lnTo>
                      <a:pt x="47530" y="49668"/>
                    </a:lnTo>
                    <a:lnTo>
                      <a:pt x="47873" y="50324"/>
                    </a:lnTo>
                    <a:lnTo>
                      <a:pt x="49915" y="50324"/>
                    </a:lnTo>
                    <a:lnTo>
                      <a:pt x="50945" y="49356"/>
                    </a:lnTo>
                    <a:lnTo>
                      <a:pt x="54016" y="48044"/>
                    </a:lnTo>
                    <a:lnTo>
                      <a:pt x="55046" y="48044"/>
                    </a:lnTo>
                    <a:lnTo>
                      <a:pt x="56418" y="47716"/>
                    </a:lnTo>
                    <a:lnTo>
                      <a:pt x="56418" y="46404"/>
                    </a:lnTo>
                    <a:lnTo>
                      <a:pt x="57791" y="47060"/>
                    </a:lnTo>
                    <a:lnTo>
                      <a:pt x="58118" y="48044"/>
                    </a:lnTo>
                    <a:lnTo>
                      <a:pt x="57448" y="49356"/>
                    </a:lnTo>
                    <a:lnTo>
                      <a:pt x="57448" y="50324"/>
                    </a:lnTo>
                    <a:lnTo>
                      <a:pt x="59833" y="50980"/>
                    </a:lnTo>
                    <a:lnTo>
                      <a:pt x="61206" y="50652"/>
                    </a:lnTo>
                    <a:lnTo>
                      <a:pt x="61549" y="49356"/>
                    </a:lnTo>
                    <a:lnTo>
                      <a:pt x="63591" y="48700"/>
                    </a:lnTo>
                    <a:lnTo>
                      <a:pt x="64277" y="48700"/>
                    </a:lnTo>
                    <a:lnTo>
                      <a:pt x="64620" y="49668"/>
                    </a:lnTo>
                    <a:lnTo>
                      <a:pt x="63248" y="50980"/>
                    </a:lnTo>
                    <a:lnTo>
                      <a:pt x="63591" y="52292"/>
                    </a:lnTo>
                    <a:lnTo>
                      <a:pt x="65993" y="52948"/>
                    </a:lnTo>
                    <a:lnTo>
                      <a:pt x="68722" y="52620"/>
                    </a:lnTo>
                    <a:lnTo>
                      <a:pt x="71793" y="51308"/>
                    </a:lnTo>
                    <a:lnTo>
                      <a:pt x="73166" y="51308"/>
                    </a:lnTo>
                    <a:lnTo>
                      <a:pt x="74881" y="50980"/>
                    </a:lnTo>
                    <a:lnTo>
                      <a:pt x="76238" y="51964"/>
                    </a:lnTo>
                    <a:lnTo>
                      <a:pt x="76924" y="51308"/>
                    </a:lnTo>
                    <a:lnTo>
                      <a:pt x="76924" y="50652"/>
                    </a:lnTo>
                    <a:lnTo>
                      <a:pt x="77953" y="50324"/>
                    </a:lnTo>
                    <a:lnTo>
                      <a:pt x="78982" y="50324"/>
                    </a:lnTo>
                    <a:lnTo>
                      <a:pt x="79669" y="49028"/>
                    </a:lnTo>
                    <a:lnTo>
                      <a:pt x="79669" y="47716"/>
                    </a:lnTo>
                    <a:lnTo>
                      <a:pt x="81368" y="46404"/>
                    </a:lnTo>
                    <a:lnTo>
                      <a:pt x="83084" y="46404"/>
                    </a:lnTo>
                    <a:lnTo>
                      <a:pt x="84799" y="43796"/>
                    </a:lnTo>
                    <a:lnTo>
                      <a:pt x="84799" y="42484"/>
                    </a:lnTo>
                    <a:lnTo>
                      <a:pt x="85126" y="41500"/>
                    </a:lnTo>
                    <a:lnTo>
                      <a:pt x="86498" y="41500"/>
                    </a:lnTo>
                    <a:lnTo>
                      <a:pt x="88214" y="40859"/>
                    </a:lnTo>
                    <a:lnTo>
                      <a:pt x="90256" y="38891"/>
                    </a:lnTo>
                    <a:lnTo>
                      <a:pt x="92315" y="34643"/>
                    </a:lnTo>
                    <a:lnTo>
                      <a:pt x="93345" y="32362"/>
                    </a:lnTo>
                    <a:lnTo>
                      <a:pt x="92315" y="30722"/>
                    </a:lnTo>
                    <a:lnTo>
                      <a:pt x="90943" y="27786"/>
                    </a:lnTo>
                    <a:lnTo>
                      <a:pt x="88900" y="26474"/>
                    </a:lnTo>
                    <a:lnTo>
                      <a:pt x="87528" y="26474"/>
                    </a:lnTo>
                    <a:lnTo>
                      <a:pt x="84799" y="28426"/>
                    </a:lnTo>
                    <a:lnTo>
                      <a:pt x="84799" y="30066"/>
                    </a:lnTo>
                    <a:lnTo>
                      <a:pt x="83427" y="32362"/>
                    </a:lnTo>
                    <a:lnTo>
                      <a:pt x="83770" y="32675"/>
                    </a:lnTo>
                    <a:lnTo>
                      <a:pt x="83427" y="33331"/>
                    </a:lnTo>
                    <a:lnTo>
                      <a:pt x="82054" y="33331"/>
                    </a:lnTo>
                    <a:lnTo>
                      <a:pt x="80355" y="34971"/>
                    </a:lnTo>
                    <a:lnTo>
                      <a:pt x="80012" y="34315"/>
                    </a:lnTo>
                    <a:lnTo>
                      <a:pt x="81368" y="31378"/>
                    </a:lnTo>
                    <a:lnTo>
                      <a:pt x="81711" y="29410"/>
                    </a:lnTo>
                    <a:lnTo>
                      <a:pt x="78982" y="28114"/>
                    </a:lnTo>
                    <a:lnTo>
                      <a:pt x="77953" y="28426"/>
                    </a:lnTo>
                    <a:lnTo>
                      <a:pt x="76581" y="29738"/>
                    </a:lnTo>
                    <a:lnTo>
                      <a:pt x="73509" y="31378"/>
                    </a:lnTo>
                    <a:lnTo>
                      <a:pt x="72823" y="33003"/>
                    </a:lnTo>
                    <a:lnTo>
                      <a:pt x="71793" y="31706"/>
                    </a:lnTo>
                    <a:lnTo>
                      <a:pt x="72136" y="30066"/>
                    </a:lnTo>
                    <a:lnTo>
                      <a:pt x="74881" y="28114"/>
                    </a:lnTo>
                    <a:lnTo>
                      <a:pt x="77953" y="26474"/>
                    </a:lnTo>
                    <a:lnTo>
                      <a:pt x="78982" y="24506"/>
                    </a:lnTo>
                    <a:lnTo>
                      <a:pt x="78639" y="23538"/>
                    </a:lnTo>
                    <a:lnTo>
                      <a:pt x="76238" y="23538"/>
                    </a:lnTo>
                    <a:lnTo>
                      <a:pt x="74538" y="24178"/>
                    </a:lnTo>
                    <a:lnTo>
                      <a:pt x="73509" y="24178"/>
                    </a:lnTo>
                    <a:lnTo>
                      <a:pt x="73509" y="23210"/>
                    </a:lnTo>
                    <a:lnTo>
                      <a:pt x="74881" y="21898"/>
                    </a:lnTo>
                    <a:lnTo>
                      <a:pt x="77953" y="19930"/>
                    </a:lnTo>
                    <a:lnTo>
                      <a:pt x="78639" y="19930"/>
                    </a:lnTo>
                    <a:lnTo>
                      <a:pt x="79669" y="19289"/>
                    </a:lnTo>
                    <a:lnTo>
                      <a:pt x="79669" y="14713"/>
                    </a:lnTo>
                    <a:lnTo>
                      <a:pt x="78982" y="14385"/>
                    </a:lnTo>
                    <a:lnTo>
                      <a:pt x="78982" y="11761"/>
                    </a:lnTo>
                    <a:lnTo>
                      <a:pt x="79669" y="10136"/>
                    </a:lnTo>
                    <a:lnTo>
                      <a:pt x="79669" y="8824"/>
                    </a:lnTo>
                    <a:lnTo>
                      <a:pt x="80682" y="7840"/>
                    </a:lnTo>
                    <a:lnTo>
                      <a:pt x="82054" y="7840"/>
                    </a:lnTo>
                    <a:lnTo>
                      <a:pt x="83084" y="6544"/>
                    </a:lnTo>
                    <a:lnTo>
                      <a:pt x="82054" y="5232"/>
                    </a:lnTo>
                    <a:lnTo>
                      <a:pt x="82397" y="3920"/>
                    </a:lnTo>
                    <a:lnTo>
                      <a:pt x="80012" y="2936"/>
                    </a:lnTo>
                    <a:lnTo>
                      <a:pt x="78639" y="2936"/>
                    </a:lnTo>
                    <a:lnTo>
                      <a:pt x="74538" y="6544"/>
                    </a:lnTo>
                    <a:lnTo>
                      <a:pt x="72136" y="7184"/>
                    </a:lnTo>
                    <a:lnTo>
                      <a:pt x="71467" y="8824"/>
                    </a:lnTo>
                    <a:lnTo>
                      <a:pt x="71793" y="9808"/>
                    </a:lnTo>
                    <a:lnTo>
                      <a:pt x="70094" y="9808"/>
                    </a:lnTo>
                    <a:lnTo>
                      <a:pt x="69408" y="9480"/>
                    </a:lnTo>
                    <a:lnTo>
                      <a:pt x="67692" y="10136"/>
                    </a:lnTo>
                    <a:lnTo>
                      <a:pt x="65993" y="12745"/>
                    </a:lnTo>
                    <a:lnTo>
                      <a:pt x="66679" y="14713"/>
                    </a:lnTo>
                    <a:lnTo>
                      <a:pt x="66679" y="16665"/>
                    </a:lnTo>
                    <a:lnTo>
                      <a:pt x="67692" y="17649"/>
                    </a:lnTo>
                    <a:lnTo>
                      <a:pt x="68722" y="20258"/>
                    </a:lnTo>
                    <a:lnTo>
                      <a:pt x="67692" y="22882"/>
                    </a:lnTo>
                    <a:lnTo>
                      <a:pt x="65993" y="22882"/>
                    </a:lnTo>
                    <a:lnTo>
                      <a:pt x="63248" y="23538"/>
                    </a:lnTo>
                    <a:lnTo>
                      <a:pt x="61892" y="23538"/>
                    </a:lnTo>
                    <a:lnTo>
                      <a:pt x="61206" y="24506"/>
                    </a:lnTo>
                    <a:lnTo>
                      <a:pt x="61892" y="26146"/>
                    </a:lnTo>
                    <a:lnTo>
                      <a:pt x="61892" y="27458"/>
                    </a:lnTo>
                    <a:lnTo>
                      <a:pt x="63591" y="29410"/>
                    </a:lnTo>
                    <a:lnTo>
                      <a:pt x="64620" y="32362"/>
                    </a:lnTo>
                    <a:lnTo>
                      <a:pt x="61549" y="33331"/>
                    </a:lnTo>
                    <a:lnTo>
                      <a:pt x="61892" y="34315"/>
                    </a:lnTo>
                    <a:lnTo>
                      <a:pt x="62562" y="34971"/>
                    </a:lnTo>
                    <a:lnTo>
                      <a:pt x="61206" y="35627"/>
                    </a:lnTo>
                    <a:lnTo>
                      <a:pt x="59833" y="33331"/>
                    </a:lnTo>
                    <a:lnTo>
                      <a:pt x="56418" y="32675"/>
                    </a:lnTo>
                    <a:lnTo>
                      <a:pt x="55732" y="33003"/>
                    </a:lnTo>
                    <a:lnTo>
                      <a:pt x="53347" y="32675"/>
                    </a:lnTo>
                    <a:lnTo>
                      <a:pt x="53003" y="31378"/>
                    </a:lnTo>
                    <a:lnTo>
                      <a:pt x="52317" y="30722"/>
                    </a:lnTo>
                    <a:lnTo>
                      <a:pt x="50945" y="31706"/>
                    </a:lnTo>
                    <a:lnTo>
                      <a:pt x="48902" y="32675"/>
                    </a:lnTo>
                    <a:lnTo>
                      <a:pt x="47873" y="31706"/>
                    </a:lnTo>
                    <a:lnTo>
                      <a:pt x="47873" y="28426"/>
                    </a:lnTo>
                    <a:lnTo>
                      <a:pt x="49572" y="27458"/>
                    </a:lnTo>
                    <a:lnTo>
                      <a:pt x="50945" y="23538"/>
                    </a:lnTo>
                    <a:lnTo>
                      <a:pt x="49572" y="23538"/>
                    </a:lnTo>
                    <a:lnTo>
                      <a:pt x="47530" y="22882"/>
                    </a:lnTo>
                    <a:lnTo>
                      <a:pt x="45814" y="23210"/>
                    </a:lnTo>
                    <a:lnTo>
                      <a:pt x="45471" y="21898"/>
                    </a:lnTo>
                    <a:lnTo>
                      <a:pt x="47187" y="21570"/>
                    </a:lnTo>
                    <a:lnTo>
                      <a:pt x="48902" y="21898"/>
                    </a:lnTo>
                    <a:lnTo>
                      <a:pt x="49572" y="20914"/>
                    </a:lnTo>
                    <a:lnTo>
                      <a:pt x="49229" y="16993"/>
                    </a:lnTo>
                    <a:lnTo>
                      <a:pt x="47530" y="15041"/>
                    </a:lnTo>
                    <a:lnTo>
                      <a:pt x="48216" y="13729"/>
                    </a:lnTo>
                    <a:lnTo>
                      <a:pt x="49229" y="13401"/>
                    </a:lnTo>
                    <a:lnTo>
                      <a:pt x="49572" y="12089"/>
                    </a:lnTo>
                    <a:lnTo>
                      <a:pt x="48216" y="11105"/>
                    </a:lnTo>
                    <a:lnTo>
                      <a:pt x="48216" y="10136"/>
                    </a:lnTo>
                    <a:lnTo>
                      <a:pt x="47530" y="8824"/>
                    </a:lnTo>
                    <a:lnTo>
                      <a:pt x="46157" y="8824"/>
                    </a:lnTo>
                    <a:lnTo>
                      <a:pt x="45471" y="8168"/>
                    </a:lnTo>
                    <a:lnTo>
                      <a:pt x="44115" y="8824"/>
                    </a:lnTo>
                    <a:lnTo>
                      <a:pt x="40684" y="8824"/>
                    </a:lnTo>
                    <a:lnTo>
                      <a:pt x="39671" y="7840"/>
                    </a:lnTo>
                    <a:lnTo>
                      <a:pt x="41370" y="5232"/>
                    </a:lnTo>
                    <a:lnTo>
                      <a:pt x="42742" y="4576"/>
                    </a:lnTo>
                    <a:lnTo>
                      <a:pt x="42056" y="1968"/>
                    </a:lnTo>
                    <a:lnTo>
                      <a:pt x="40341" y="328"/>
                    </a:lnTo>
                    <a:lnTo>
                      <a:pt x="37269" y="328"/>
                    </a:lnTo>
                    <a:lnTo>
                      <a:pt x="35570" y="0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794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fyIAAB4SAADGIgAAYBIAAAAAAAAmAAAACAAAAP//////////"/>
                  </a:ext>
                </a:extLst>
              </p:cNvSpPr>
              <p:nvPr/>
            </p:nvSpPr>
            <p:spPr>
              <a:xfrm>
                <a:off x="5607685" y="2945130"/>
                <a:ext cx="45085" cy="41910"/>
              </a:xfrm>
              <a:custGeom>
                <a:avLst/>
                <a:gdLst/>
                <a:ahLst/>
                <a:cxnLst/>
                <a:rect l="0" t="0" r="45085" b="41910"/>
                <a:pathLst>
                  <a:path w="45085" h="41910">
                    <a:moveTo>
                      <a:pt x="30741" y="16"/>
                    </a:moveTo>
                    <a:lnTo>
                      <a:pt x="28686" y="1304"/>
                    </a:lnTo>
                    <a:lnTo>
                      <a:pt x="26988" y="1304"/>
                    </a:lnTo>
                    <a:lnTo>
                      <a:pt x="26303" y="1956"/>
                    </a:lnTo>
                    <a:lnTo>
                      <a:pt x="24590" y="1956"/>
                    </a:lnTo>
                    <a:lnTo>
                      <a:pt x="23219" y="2934"/>
                    </a:lnTo>
                    <a:lnTo>
                      <a:pt x="23219" y="5200"/>
                    </a:lnTo>
                    <a:lnTo>
                      <a:pt x="22893" y="6178"/>
                    </a:lnTo>
                    <a:lnTo>
                      <a:pt x="23219" y="8460"/>
                    </a:lnTo>
                    <a:lnTo>
                      <a:pt x="24933" y="10074"/>
                    </a:lnTo>
                    <a:lnTo>
                      <a:pt x="25275" y="11378"/>
                    </a:lnTo>
                    <a:lnTo>
                      <a:pt x="23562" y="10726"/>
                    </a:lnTo>
                    <a:lnTo>
                      <a:pt x="22207" y="10726"/>
                    </a:lnTo>
                    <a:lnTo>
                      <a:pt x="21865" y="11378"/>
                    </a:lnTo>
                    <a:lnTo>
                      <a:pt x="24933" y="13318"/>
                    </a:lnTo>
                    <a:lnTo>
                      <a:pt x="24933" y="14948"/>
                    </a:lnTo>
                    <a:lnTo>
                      <a:pt x="23219" y="15600"/>
                    </a:lnTo>
                    <a:lnTo>
                      <a:pt x="22893" y="17866"/>
                    </a:lnTo>
                    <a:lnTo>
                      <a:pt x="23562" y="19170"/>
                    </a:lnTo>
                    <a:lnTo>
                      <a:pt x="21865" y="20474"/>
                    </a:lnTo>
                    <a:lnTo>
                      <a:pt x="20151" y="19496"/>
                    </a:lnTo>
                    <a:lnTo>
                      <a:pt x="20151" y="18844"/>
                    </a:lnTo>
                    <a:lnTo>
                      <a:pt x="20494" y="17230"/>
                    </a:lnTo>
                    <a:lnTo>
                      <a:pt x="20151" y="12356"/>
                    </a:lnTo>
                    <a:lnTo>
                      <a:pt x="18781" y="11052"/>
                    </a:lnTo>
                    <a:lnTo>
                      <a:pt x="18454" y="9748"/>
                    </a:lnTo>
                    <a:lnTo>
                      <a:pt x="18781" y="9096"/>
                    </a:lnTo>
                    <a:lnTo>
                      <a:pt x="18781" y="7482"/>
                    </a:lnTo>
                    <a:lnTo>
                      <a:pt x="18112" y="6504"/>
                    </a:lnTo>
                    <a:lnTo>
                      <a:pt x="17769" y="4874"/>
                    </a:lnTo>
                    <a:lnTo>
                      <a:pt x="16741" y="4238"/>
                    </a:lnTo>
                    <a:lnTo>
                      <a:pt x="14685" y="4874"/>
                    </a:lnTo>
                    <a:lnTo>
                      <a:pt x="14343" y="5852"/>
                    </a:lnTo>
                    <a:lnTo>
                      <a:pt x="12645" y="7156"/>
                    </a:lnTo>
                    <a:lnTo>
                      <a:pt x="11960" y="8134"/>
                    </a:lnTo>
                    <a:lnTo>
                      <a:pt x="12988" y="8786"/>
                    </a:lnTo>
                    <a:lnTo>
                      <a:pt x="13673" y="8786"/>
                    </a:lnTo>
                    <a:lnTo>
                      <a:pt x="14685" y="9748"/>
                    </a:lnTo>
                    <a:lnTo>
                      <a:pt x="12988" y="10400"/>
                    </a:lnTo>
                    <a:lnTo>
                      <a:pt x="12645" y="11378"/>
                    </a:lnTo>
                    <a:lnTo>
                      <a:pt x="10932" y="12356"/>
                    </a:lnTo>
                    <a:lnTo>
                      <a:pt x="10247" y="14622"/>
                    </a:lnTo>
                    <a:lnTo>
                      <a:pt x="11960" y="15274"/>
                    </a:lnTo>
                    <a:lnTo>
                      <a:pt x="11960" y="15926"/>
                    </a:lnTo>
                    <a:lnTo>
                      <a:pt x="9904" y="16578"/>
                    </a:lnTo>
                    <a:lnTo>
                      <a:pt x="9578" y="18192"/>
                    </a:lnTo>
                    <a:lnTo>
                      <a:pt x="10247" y="19496"/>
                    </a:lnTo>
                    <a:lnTo>
                      <a:pt x="10932" y="21126"/>
                    </a:lnTo>
                    <a:lnTo>
                      <a:pt x="9904" y="22088"/>
                    </a:lnTo>
                    <a:lnTo>
                      <a:pt x="9235" y="21452"/>
                    </a:lnTo>
                    <a:lnTo>
                      <a:pt x="9235" y="19170"/>
                    </a:lnTo>
                    <a:lnTo>
                      <a:pt x="8207" y="18844"/>
                    </a:lnTo>
                    <a:lnTo>
                      <a:pt x="8207" y="17230"/>
                    </a:lnTo>
                    <a:lnTo>
                      <a:pt x="7522" y="17540"/>
                    </a:lnTo>
                    <a:lnTo>
                      <a:pt x="4797" y="17540"/>
                    </a:lnTo>
                    <a:lnTo>
                      <a:pt x="4454" y="18844"/>
                    </a:lnTo>
                    <a:lnTo>
                      <a:pt x="5466" y="19496"/>
                    </a:lnTo>
                    <a:lnTo>
                      <a:pt x="4111" y="20148"/>
                    </a:lnTo>
                    <a:lnTo>
                      <a:pt x="2741" y="19170"/>
                    </a:lnTo>
                    <a:lnTo>
                      <a:pt x="1370" y="20148"/>
                    </a:lnTo>
                    <a:lnTo>
                      <a:pt x="16" y="19496"/>
                    </a:lnTo>
                    <a:lnTo>
                      <a:pt x="16" y="21762"/>
                    </a:lnTo>
                    <a:lnTo>
                      <a:pt x="1027" y="22414"/>
                    </a:lnTo>
                    <a:lnTo>
                      <a:pt x="2398" y="22414"/>
                    </a:lnTo>
                    <a:lnTo>
                      <a:pt x="3083" y="22740"/>
                    </a:lnTo>
                    <a:lnTo>
                      <a:pt x="4111" y="22414"/>
                    </a:lnTo>
                    <a:lnTo>
                      <a:pt x="5808" y="22414"/>
                    </a:lnTo>
                    <a:lnTo>
                      <a:pt x="6836" y="22740"/>
                    </a:lnTo>
                    <a:lnTo>
                      <a:pt x="8207" y="22414"/>
                    </a:lnTo>
                    <a:lnTo>
                      <a:pt x="10247" y="23392"/>
                    </a:lnTo>
                    <a:lnTo>
                      <a:pt x="12988" y="22740"/>
                    </a:lnTo>
                    <a:lnTo>
                      <a:pt x="14343" y="23718"/>
                    </a:lnTo>
                    <a:lnTo>
                      <a:pt x="16056" y="23718"/>
                    </a:lnTo>
                    <a:lnTo>
                      <a:pt x="23562" y="25022"/>
                    </a:lnTo>
                    <a:lnTo>
                      <a:pt x="24590" y="25674"/>
                    </a:lnTo>
                    <a:lnTo>
                      <a:pt x="23219" y="26310"/>
                    </a:lnTo>
                    <a:lnTo>
                      <a:pt x="21179" y="25984"/>
                    </a:lnTo>
                    <a:lnTo>
                      <a:pt x="18781" y="25984"/>
                    </a:lnTo>
                    <a:lnTo>
                      <a:pt x="17084" y="26962"/>
                    </a:lnTo>
                    <a:lnTo>
                      <a:pt x="14343" y="27288"/>
                    </a:lnTo>
                    <a:lnTo>
                      <a:pt x="15028" y="27288"/>
                    </a:lnTo>
                    <a:lnTo>
                      <a:pt x="16056" y="27940"/>
                    </a:lnTo>
                    <a:lnTo>
                      <a:pt x="15028" y="28592"/>
                    </a:lnTo>
                    <a:lnTo>
                      <a:pt x="12303" y="27614"/>
                    </a:lnTo>
                    <a:lnTo>
                      <a:pt x="10932" y="27288"/>
                    </a:lnTo>
                    <a:lnTo>
                      <a:pt x="9578" y="27940"/>
                    </a:lnTo>
                    <a:lnTo>
                      <a:pt x="9904" y="28918"/>
                    </a:lnTo>
                    <a:lnTo>
                      <a:pt x="9578" y="29570"/>
                    </a:lnTo>
                    <a:lnTo>
                      <a:pt x="8550" y="28918"/>
                    </a:lnTo>
                    <a:lnTo>
                      <a:pt x="7864" y="28918"/>
                    </a:lnTo>
                    <a:lnTo>
                      <a:pt x="8207" y="29570"/>
                    </a:lnTo>
                    <a:lnTo>
                      <a:pt x="8207" y="30532"/>
                    </a:lnTo>
                    <a:lnTo>
                      <a:pt x="9235" y="31184"/>
                    </a:lnTo>
                    <a:lnTo>
                      <a:pt x="10589" y="31836"/>
                    </a:lnTo>
                    <a:lnTo>
                      <a:pt x="9904" y="32814"/>
                    </a:lnTo>
                    <a:lnTo>
                      <a:pt x="10932" y="34118"/>
                    </a:lnTo>
                    <a:lnTo>
                      <a:pt x="9904" y="34118"/>
                    </a:lnTo>
                    <a:lnTo>
                      <a:pt x="9235" y="32814"/>
                    </a:lnTo>
                    <a:lnTo>
                      <a:pt x="8207" y="32814"/>
                    </a:lnTo>
                    <a:lnTo>
                      <a:pt x="7522" y="34428"/>
                    </a:lnTo>
                    <a:lnTo>
                      <a:pt x="7522" y="35406"/>
                    </a:lnTo>
                    <a:lnTo>
                      <a:pt x="7179" y="36058"/>
                    </a:lnTo>
                    <a:lnTo>
                      <a:pt x="7179" y="37688"/>
                    </a:lnTo>
                    <a:lnTo>
                      <a:pt x="8207" y="38666"/>
                    </a:lnTo>
                    <a:lnTo>
                      <a:pt x="9904" y="38666"/>
                    </a:lnTo>
                    <a:lnTo>
                      <a:pt x="10932" y="39302"/>
                    </a:lnTo>
                    <a:lnTo>
                      <a:pt x="11617" y="39302"/>
                    </a:lnTo>
                    <a:lnTo>
                      <a:pt x="12645" y="38340"/>
                    </a:lnTo>
                    <a:lnTo>
                      <a:pt x="14685" y="37362"/>
                    </a:lnTo>
                    <a:lnTo>
                      <a:pt x="13331" y="38976"/>
                    </a:lnTo>
                    <a:lnTo>
                      <a:pt x="14016" y="40280"/>
                    </a:lnTo>
                    <a:lnTo>
                      <a:pt x="15028" y="40280"/>
                    </a:lnTo>
                    <a:lnTo>
                      <a:pt x="16398" y="38976"/>
                    </a:lnTo>
                    <a:lnTo>
                      <a:pt x="16741" y="39954"/>
                    </a:lnTo>
                    <a:lnTo>
                      <a:pt x="17426" y="41584"/>
                    </a:lnTo>
                    <a:lnTo>
                      <a:pt x="22550" y="41910"/>
                    </a:lnTo>
                    <a:lnTo>
                      <a:pt x="23562" y="40280"/>
                    </a:lnTo>
                    <a:lnTo>
                      <a:pt x="23219" y="38976"/>
                    </a:lnTo>
                    <a:lnTo>
                      <a:pt x="23562" y="37362"/>
                    </a:lnTo>
                    <a:lnTo>
                      <a:pt x="24590" y="36710"/>
                    </a:lnTo>
                    <a:lnTo>
                      <a:pt x="24933" y="37362"/>
                    </a:lnTo>
                    <a:lnTo>
                      <a:pt x="24933" y="38976"/>
                    </a:lnTo>
                    <a:lnTo>
                      <a:pt x="25618" y="40606"/>
                    </a:lnTo>
                    <a:lnTo>
                      <a:pt x="26303" y="39954"/>
                    </a:lnTo>
                    <a:lnTo>
                      <a:pt x="26303" y="38340"/>
                    </a:lnTo>
                    <a:lnTo>
                      <a:pt x="26303" y="37362"/>
                    </a:lnTo>
                    <a:lnTo>
                      <a:pt x="26988" y="36058"/>
                    </a:lnTo>
                    <a:lnTo>
                      <a:pt x="27331" y="35406"/>
                    </a:lnTo>
                    <a:lnTo>
                      <a:pt x="25618" y="35732"/>
                    </a:lnTo>
                    <a:lnTo>
                      <a:pt x="24247" y="36384"/>
                    </a:lnTo>
                    <a:lnTo>
                      <a:pt x="24933" y="34754"/>
                    </a:lnTo>
                    <a:lnTo>
                      <a:pt x="26646" y="34118"/>
                    </a:lnTo>
                    <a:lnTo>
                      <a:pt x="27658" y="33140"/>
                    </a:lnTo>
                    <a:lnTo>
                      <a:pt x="28686" y="32162"/>
                    </a:lnTo>
                    <a:lnTo>
                      <a:pt x="28686" y="30858"/>
                    </a:lnTo>
                    <a:lnTo>
                      <a:pt x="29714" y="30532"/>
                    </a:lnTo>
                    <a:lnTo>
                      <a:pt x="31084" y="30858"/>
                    </a:lnTo>
                    <a:lnTo>
                      <a:pt x="31084" y="32162"/>
                    </a:lnTo>
                    <a:lnTo>
                      <a:pt x="31084" y="33466"/>
                    </a:lnTo>
                    <a:lnTo>
                      <a:pt x="31769" y="32488"/>
                    </a:lnTo>
                    <a:lnTo>
                      <a:pt x="33809" y="29896"/>
                    </a:lnTo>
                    <a:lnTo>
                      <a:pt x="33809" y="28918"/>
                    </a:lnTo>
                    <a:lnTo>
                      <a:pt x="31769" y="27614"/>
                    </a:lnTo>
                    <a:lnTo>
                      <a:pt x="31769" y="26962"/>
                    </a:lnTo>
                    <a:lnTo>
                      <a:pt x="32439" y="25984"/>
                    </a:lnTo>
                    <a:lnTo>
                      <a:pt x="33467" y="26636"/>
                    </a:lnTo>
                    <a:lnTo>
                      <a:pt x="34837" y="26636"/>
                    </a:lnTo>
                    <a:lnTo>
                      <a:pt x="35180" y="25022"/>
                    </a:lnTo>
                    <a:lnTo>
                      <a:pt x="35180" y="24044"/>
                    </a:lnTo>
                    <a:lnTo>
                      <a:pt x="36877" y="22088"/>
                    </a:lnTo>
                    <a:lnTo>
                      <a:pt x="37220" y="20800"/>
                    </a:lnTo>
                    <a:lnTo>
                      <a:pt x="39276" y="18844"/>
                    </a:lnTo>
                    <a:lnTo>
                      <a:pt x="40973" y="17866"/>
                    </a:lnTo>
                    <a:lnTo>
                      <a:pt x="41658" y="16904"/>
                    </a:lnTo>
                    <a:lnTo>
                      <a:pt x="40973" y="14622"/>
                    </a:lnTo>
                    <a:lnTo>
                      <a:pt x="42686" y="12030"/>
                    </a:lnTo>
                    <a:lnTo>
                      <a:pt x="44742" y="10726"/>
                    </a:lnTo>
                    <a:lnTo>
                      <a:pt x="45085" y="9096"/>
                    </a:lnTo>
                    <a:lnTo>
                      <a:pt x="44057" y="7482"/>
                    </a:lnTo>
                    <a:lnTo>
                      <a:pt x="42343" y="7156"/>
                    </a:lnTo>
                    <a:lnTo>
                      <a:pt x="41658" y="5526"/>
                    </a:lnTo>
                    <a:lnTo>
                      <a:pt x="42343" y="5526"/>
                    </a:lnTo>
                    <a:lnTo>
                      <a:pt x="42686" y="4564"/>
                    </a:lnTo>
                    <a:lnTo>
                      <a:pt x="42343" y="3912"/>
                    </a:lnTo>
                    <a:lnTo>
                      <a:pt x="42686" y="2608"/>
                    </a:lnTo>
                    <a:lnTo>
                      <a:pt x="42343" y="1304"/>
                    </a:lnTo>
                    <a:lnTo>
                      <a:pt x="40973" y="1304"/>
                    </a:lnTo>
                    <a:lnTo>
                      <a:pt x="41658" y="2282"/>
                    </a:lnTo>
                    <a:lnTo>
                      <a:pt x="41658" y="3912"/>
                    </a:lnTo>
                    <a:lnTo>
                      <a:pt x="40303" y="4238"/>
                    </a:lnTo>
                    <a:lnTo>
                      <a:pt x="38933" y="2934"/>
                    </a:lnTo>
                    <a:lnTo>
                      <a:pt x="37562" y="4238"/>
                    </a:lnTo>
                    <a:lnTo>
                      <a:pt x="37562" y="7156"/>
                    </a:lnTo>
                    <a:lnTo>
                      <a:pt x="36877" y="7808"/>
                    </a:lnTo>
                    <a:lnTo>
                      <a:pt x="35865" y="7808"/>
                    </a:lnTo>
                    <a:lnTo>
                      <a:pt x="35180" y="8786"/>
                    </a:lnTo>
                    <a:lnTo>
                      <a:pt x="34152" y="8786"/>
                    </a:lnTo>
                    <a:lnTo>
                      <a:pt x="34152" y="7482"/>
                    </a:lnTo>
                    <a:lnTo>
                      <a:pt x="35522" y="6178"/>
                    </a:lnTo>
                    <a:lnTo>
                      <a:pt x="36208" y="2608"/>
                    </a:lnTo>
                    <a:lnTo>
                      <a:pt x="35180" y="1630"/>
                    </a:lnTo>
                    <a:lnTo>
                      <a:pt x="33809" y="1956"/>
                    </a:lnTo>
                    <a:lnTo>
                      <a:pt x="32439" y="1304"/>
                    </a:lnTo>
                    <a:lnTo>
                      <a:pt x="32096" y="16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795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EE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sCIAAKIRAADwIgAA+BEAAAAAAAAmAAAACAAAAP//////////"/>
                  </a:ext>
                </a:extLst>
              </p:cNvSpPr>
              <p:nvPr/>
            </p:nvSpPr>
            <p:spPr>
              <a:xfrm>
                <a:off x="5638800" y="2866390"/>
                <a:ext cx="40640" cy="54610"/>
              </a:xfrm>
              <a:custGeom>
                <a:avLst/>
                <a:gdLst/>
                <a:ahLst/>
                <a:cxnLst/>
                <a:rect l="0" t="0" r="40640" b="54610"/>
                <a:pathLst>
                  <a:path w="40640" h="54610">
                    <a:moveTo>
                      <a:pt x="16739" y="0"/>
                    </a:moveTo>
                    <a:lnTo>
                      <a:pt x="15026" y="979"/>
                    </a:lnTo>
                    <a:lnTo>
                      <a:pt x="14341" y="2283"/>
                    </a:lnTo>
                    <a:lnTo>
                      <a:pt x="12301" y="3572"/>
                    </a:lnTo>
                    <a:lnTo>
                      <a:pt x="11959" y="5203"/>
                    </a:lnTo>
                    <a:lnTo>
                      <a:pt x="9903" y="7471"/>
                    </a:lnTo>
                    <a:lnTo>
                      <a:pt x="9903" y="9102"/>
                    </a:lnTo>
                    <a:lnTo>
                      <a:pt x="11616" y="10080"/>
                    </a:lnTo>
                    <a:lnTo>
                      <a:pt x="12301" y="9102"/>
                    </a:lnTo>
                    <a:lnTo>
                      <a:pt x="14341" y="8775"/>
                    </a:lnTo>
                    <a:lnTo>
                      <a:pt x="15026" y="9754"/>
                    </a:lnTo>
                    <a:lnTo>
                      <a:pt x="12644" y="11695"/>
                    </a:lnTo>
                    <a:lnTo>
                      <a:pt x="10588" y="13000"/>
                    </a:lnTo>
                    <a:lnTo>
                      <a:pt x="8892" y="15283"/>
                    </a:lnTo>
                    <a:lnTo>
                      <a:pt x="8892" y="16246"/>
                    </a:lnTo>
                    <a:lnTo>
                      <a:pt x="11616" y="14957"/>
                    </a:lnTo>
                    <a:lnTo>
                      <a:pt x="13998" y="13000"/>
                    </a:lnTo>
                    <a:lnTo>
                      <a:pt x="15368" y="13000"/>
                    </a:lnTo>
                    <a:lnTo>
                      <a:pt x="16739" y="12022"/>
                    </a:lnTo>
                    <a:lnTo>
                      <a:pt x="17424" y="13326"/>
                    </a:lnTo>
                    <a:lnTo>
                      <a:pt x="17082" y="15283"/>
                    </a:lnTo>
                    <a:lnTo>
                      <a:pt x="15711" y="15283"/>
                    </a:lnTo>
                    <a:lnTo>
                      <a:pt x="13672" y="17225"/>
                    </a:lnTo>
                    <a:lnTo>
                      <a:pt x="12644" y="18530"/>
                    </a:lnTo>
                    <a:lnTo>
                      <a:pt x="13672" y="19819"/>
                    </a:lnTo>
                    <a:lnTo>
                      <a:pt x="16054" y="19508"/>
                    </a:lnTo>
                    <a:lnTo>
                      <a:pt x="17767" y="20145"/>
                    </a:lnTo>
                    <a:lnTo>
                      <a:pt x="15711" y="21449"/>
                    </a:lnTo>
                    <a:lnTo>
                      <a:pt x="13329" y="22754"/>
                    </a:lnTo>
                    <a:lnTo>
                      <a:pt x="11616" y="21776"/>
                    </a:lnTo>
                    <a:lnTo>
                      <a:pt x="11616" y="23080"/>
                    </a:lnTo>
                    <a:lnTo>
                      <a:pt x="13672" y="23733"/>
                    </a:lnTo>
                    <a:lnTo>
                      <a:pt x="13672" y="24696"/>
                    </a:lnTo>
                    <a:lnTo>
                      <a:pt x="10588" y="27631"/>
                    </a:lnTo>
                    <a:lnTo>
                      <a:pt x="9903" y="27631"/>
                    </a:lnTo>
                    <a:lnTo>
                      <a:pt x="8892" y="25022"/>
                    </a:lnTo>
                    <a:lnTo>
                      <a:pt x="7178" y="24369"/>
                    </a:lnTo>
                    <a:lnTo>
                      <a:pt x="5465" y="22102"/>
                    </a:lnTo>
                    <a:lnTo>
                      <a:pt x="2056" y="23733"/>
                    </a:lnTo>
                    <a:lnTo>
                      <a:pt x="2056" y="24696"/>
                    </a:lnTo>
                    <a:lnTo>
                      <a:pt x="16" y="27957"/>
                    </a:lnTo>
                    <a:lnTo>
                      <a:pt x="1713" y="29899"/>
                    </a:lnTo>
                    <a:lnTo>
                      <a:pt x="1713" y="31856"/>
                    </a:lnTo>
                    <a:lnTo>
                      <a:pt x="3083" y="32508"/>
                    </a:lnTo>
                    <a:lnTo>
                      <a:pt x="4797" y="31203"/>
                    </a:lnTo>
                    <a:lnTo>
                      <a:pt x="5808" y="31203"/>
                    </a:lnTo>
                    <a:lnTo>
                      <a:pt x="8892" y="31856"/>
                    </a:lnTo>
                    <a:lnTo>
                      <a:pt x="11959" y="31856"/>
                    </a:lnTo>
                    <a:lnTo>
                      <a:pt x="12301" y="32819"/>
                    </a:lnTo>
                    <a:lnTo>
                      <a:pt x="15368" y="31856"/>
                    </a:lnTo>
                    <a:lnTo>
                      <a:pt x="15368" y="33145"/>
                    </a:lnTo>
                    <a:lnTo>
                      <a:pt x="13672" y="33471"/>
                    </a:lnTo>
                    <a:lnTo>
                      <a:pt x="12644" y="34776"/>
                    </a:lnTo>
                    <a:lnTo>
                      <a:pt x="13329" y="36407"/>
                    </a:lnTo>
                    <a:lnTo>
                      <a:pt x="15711" y="36080"/>
                    </a:lnTo>
                    <a:lnTo>
                      <a:pt x="17767" y="37696"/>
                    </a:lnTo>
                    <a:lnTo>
                      <a:pt x="19121" y="40631"/>
                    </a:lnTo>
                    <a:lnTo>
                      <a:pt x="20491" y="40631"/>
                    </a:lnTo>
                    <a:lnTo>
                      <a:pt x="21177" y="41268"/>
                    </a:lnTo>
                    <a:lnTo>
                      <a:pt x="20491" y="42573"/>
                    </a:lnTo>
                    <a:lnTo>
                      <a:pt x="20491" y="44530"/>
                    </a:lnTo>
                    <a:lnTo>
                      <a:pt x="17424" y="49717"/>
                    </a:lnTo>
                    <a:lnTo>
                      <a:pt x="18436" y="52653"/>
                    </a:lnTo>
                    <a:lnTo>
                      <a:pt x="19121" y="54268"/>
                    </a:lnTo>
                    <a:lnTo>
                      <a:pt x="20491" y="54268"/>
                    </a:lnTo>
                    <a:lnTo>
                      <a:pt x="22204" y="53942"/>
                    </a:lnTo>
                    <a:lnTo>
                      <a:pt x="22890" y="54594"/>
                    </a:lnTo>
                    <a:lnTo>
                      <a:pt x="24244" y="54594"/>
                    </a:lnTo>
                    <a:lnTo>
                      <a:pt x="26985" y="52979"/>
                    </a:lnTo>
                    <a:lnTo>
                      <a:pt x="26985" y="52001"/>
                    </a:lnTo>
                    <a:lnTo>
                      <a:pt x="28681" y="51022"/>
                    </a:lnTo>
                    <a:lnTo>
                      <a:pt x="29709" y="49081"/>
                    </a:lnTo>
                    <a:lnTo>
                      <a:pt x="30394" y="47124"/>
                    </a:lnTo>
                    <a:lnTo>
                      <a:pt x="30737" y="44204"/>
                    </a:lnTo>
                    <a:lnTo>
                      <a:pt x="32434" y="41594"/>
                    </a:lnTo>
                    <a:lnTo>
                      <a:pt x="31080" y="41268"/>
                    </a:lnTo>
                    <a:lnTo>
                      <a:pt x="31080" y="39979"/>
                    </a:lnTo>
                    <a:lnTo>
                      <a:pt x="32434" y="39327"/>
                    </a:lnTo>
                    <a:lnTo>
                      <a:pt x="33804" y="36733"/>
                    </a:lnTo>
                    <a:lnTo>
                      <a:pt x="34832" y="36733"/>
                    </a:lnTo>
                    <a:lnTo>
                      <a:pt x="36202" y="35102"/>
                    </a:lnTo>
                    <a:lnTo>
                      <a:pt x="38242" y="34123"/>
                    </a:lnTo>
                    <a:lnTo>
                      <a:pt x="38927" y="31530"/>
                    </a:lnTo>
                    <a:lnTo>
                      <a:pt x="38927" y="29899"/>
                    </a:lnTo>
                    <a:lnTo>
                      <a:pt x="40640" y="28594"/>
                    </a:lnTo>
                    <a:lnTo>
                      <a:pt x="40640" y="27957"/>
                    </a:lnTo>
                    <a:lnTo>
                      <a:pt x="39612" y="26326"/>
                    </a:lnTo>
                    <a:lnTo>
                      <a:pt x="39270" y="24369"/>
                    </a:lnTo>
                    <a:lnTo>
                      <a:pt x="38242" y="24369"/>
                    </a:lnTo>
                    <a:lnTo>
                      <a:pt x="36529" y="23407"/>
                    </a:lnTo>
                    <a:lnTo>
                      <a:pt x="34489" y="23407"/>
                    </a:lnTo>
                    <a:lnTo>
                      <a:pt x="34147" y="22754"/>
                    </a:lnTo>
                    <a:lnTo>
                      <a:pt x="34832" y="21123"/>
                    </a:lnTo>
                    <a:lnTo>
                      <a:pt x="37557" y="19819"/>
                    </a:lnTo>
                    <a:lnTo>
                      <a:pt x="37557" y="18530"/>
                    </a:lnTo>
                    <a:lnTo>
                      <a:pt x="36529" y="17225"/>
                    </a:lnTo>
                    <a:lnTo>
                      <a:pt x="36529" y="15283"/>
                    </a:lnTo>
                    <a:lnTo>
                      <a:pt x="37214" y="13653"/>
                    </a:lnTo>
                    <a:lnTo>
                      <a:pt x="35517" y="12022"/>
                    </a:lnTo>
                    <a:lnTo>
                      <a:pt x="34147" y="12022"/>
                    </a:lnTo>
                    <a:lnTo>
                      <a:pt x="32091" y="13326"/>
                    </a:lnTo>
                    <a:lnTo>
                      <a:pt x="29024" y="13979"/>
                    </a:lnTo>
                    <a:lnTo>
                      <a:pt x="28681" y="15283"/>
                    </a:lnTo>
                    <a:lnTo>
                      <a:pt x="27327" y="16899"/>
                    </a:lnTo>
                    <a:lnTo>
                      <a:pt x="25957" y="16572"/>
                    </a:lnTo>
                    <a:lnTo>
                      <a:pt x="25614" y="14957"/>
                    </a:lnTo>
                    <a:lnTo>
                      <a:pt x="27653" y="13979"/>
                    </a:lnTo>
                    <a:lnTo>
                      <a:pt x="28681" y="13000"/>
                    </a:lnTo>
                    <a:lnTo>
                      <a:pt x="28681" y="10406"/>
                    </a:lnTo>
                    <a:lnTo>
                      <a:pt x="29367" y="7145"/>
                    </a:lnTo>
                    <a:lnTo>
                      <a:pt x="28681" y="5529"/>
                    </a:lnTo>
                    <a:lnTo>
                      <a:pt x="27653" y="4225"/>
                    </a:lnTo>
                    <a:lnTo>
                      <a:pt x="26985" y="2609"/>
                    </a:lnTo>
                    <a:lnTo>
                      <a:pt x="24586" y="1631"/>
                    </a:lnTo>
                    <a:lnTo>
                      <a:pt x="22890" y="2283"/>
                    </a:lnTo>
                    <a:lnTo>
                      <a:pt x="20834" y="1631"/>
                    </a:lnTo>
                    <a:lnTo>
                      <a:pt x="18436" y="3572"/>
                    </a:lnTo>
                    <a:lnTo>
                      <a:pt x="17082" y="3246"/>
                    </a:lnTo>
                    <a:lnTo>
                      <a:pt x="17082" y="326"/>
                    </a:lnTo>
                    <a:lnTo>
                      <a:pt x="16739" y="0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796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JCMAAGwRAACHIwAABxIAAAAAAAAmAAAACAAAAP//////////"/>
                  </a:ext>
                </a:extLst>
              </p:cNvSpPr>
              <p:nvPr/>
            </p:nvSpPr>
            <p:spPr>
              <a:xfrm>
                <a:off x="5712460" y="2832100"/>
                <a:ext cx="62865" cy="98425"/>
              </a:xfrm>
              <a:custGeom>
                <a:avLst/>
                <a:gdLst/>
                <a:ahLst/>
                <a:cxnLst/>
                <a:rect l="0" t="0" r="62865" b="98425"/>
                <a:pathLst>
                  <a:path w="62865" h="98425">
                    <a:moveTo>
                      <a:pt x="38732" y="0"/>
                    </a:moveTo>
                    <a:lnTo>
                      <a:pt x="38732" y="1955"/>
                    </a:lnTo>
                    <a:lnTo>
                      <a:pt x="37384" y="4221"/>
                    </a:lnTo>
                    <a:lnTo>
                      <a:pt x="38732" y="5525"/>
                    </a:lnTo>
                    <a:lnTo>
                      <a:pt x="40437" y="5525"/>
                    </a:lnTo>
                    <a:lnTo>
                      <a:pt x="42142" y="4873"/>
                    </a:lnTo>
                    <a:lnTo>
                      <a:pt x="44513" y="5851"/>
                    </a:lnTo>
                    <a:lnTo>
                      <a:pt x="45195" y="7140"/>
                    </a:lnTo>
                    <a:lnTo>
                      <a:pt x="46901" y="7466"/>
                    </a:lnTo>
                    <a:lnTo>
                      <a:pt x="46901" y="8769"/>
                    </a:lnTo>
                    <a:lnTo>
                      <a:pt x="43831" y="11377"/>
                    </a:lnTo>
                    <a:lnTo>
                      <a:pt x="42483" y="11377"/>
                    </a:lnTo>
                    <a:lnTo>
                      <a:pt x="40437" y="10073"/>
                    </a:lnTo>
                    <a:lnTo>
                      <a:pt x="38732" y="10073"/>
                    </a:lnTo>
                    <a:lnTo>
                      <a:pt x="37043" y="9747"/>
                    </a:lnTo>
                    <a:lnTo>
                      <a:pt x="37725" y="11377"/>
                    </a:lnTo>
                    <a:lnTo>
                      <a:pt x="39073" y="11688"/>
                    </a:lnTo>
                    <a:lnTo>
                      <a:pt x="37725" y="12991"/>
                    </a:lnTo>
                    <a:lnTo>
                      <a:pt x="36020" y="13317"/>
                    </a:lnTo>
                    <a:lnTo>
                      <a:pt x="33649" y="10725"/>
                    </a:lnTo>
                    <a:lnTo>
                      <a:pt x="30920" y="12014"/>
                    </a:lnTo>
                    <a:lnTo>
                      <a:pt x="30238" y="14621"/>
                    </a:lnTo>
                    <a:lnTo>
                      <a:pt x="28890" y="15599"/>
                    </a:lnTo>
                    <a:lnTo>
                      <a:pt x="28890" y="16887"/>
                    </a:lnTo>
                    <a:lnTo>
                      <a:pt x="30579" y="17213"/>
                    </a:lnTo>
                    <a:lnTo>
                      <a:pt x="30920" y="19495"/>
                    </a:lnTo>
                    <a:lnTo>
                      <a:pt x="33308" y="20457"/>
                    </a:lnTo>
                    <a:lnTo>
                      <a:pt x="33308" y="21435"/>
                    </a:lnTo>
                    <a:lnTo>
                      <a:pt x="31603" y="21435"/>
                    </a:lnTo>
                    <a:lnTo>
                      <a:pt x="31603" y="22739"/>
                    </a:lnTo>
                    <a:lnTo>
                      <a:pt x="32285" y="23717"/>
                    </a:lnTo>
                    <a:lnTo>
                      <a:pt x="32285" y="25005"/>
                    </a:lnTo>
                    <a:lnTo>
                      <a:pt x="30920" y="24679"/>
                    </a:lnTo>
                    <a:lnTo>
                      <a:pt x="29897" y="23717"/>
                    </a:lnTo>
                    <a:lnTo>
                      <a:pt x="27526" y="23391"/>
                    </a:lnTo>
                    <a:lnTo>
                      <a:pt x="25821" y="22087"/>
                    </a:lnTo>
                    <a:lnTo>
                      <a:pt x="24814" y="21761"/>
                    </a:lnTo>
                    <a:lnTo>
                      <a:pt x="23109" y="23065"/>
                    </a:lnTo>
                    <a:lnTo>
                      <a:pt x="22427" y="24354"/>
                    </a:lnTo>
                    <a:lnTo>
                      <a:pt x="23791" y="25983"/>
                    </a:lnTo>
                    <a:lnTo>
                      <a:pt x="23109" y="27613"/>
                    </a:lnTo>
                    <a:lnTo>
                      <a:pt x="22086" y="26961"/>
                    </a:lnTo>
                    <a:lnTo>
                      <a:pt x="22086" y="25983"/>
                    </a:lnTo>
                    <a:lnTo>
                      <a:pt x="20722" y="25005"/>
                    </a:lnTo>
                    <a:lnTo>
                      <a:pt x="18692" y="24354"/>
                    </a:lnTo>
                    <a:lnTo>
                      <a:pt x="18010" y="24354"/>
                    </a:lnTo>
                    <a:lnTo>
                      <a:pt x="16645" y="23065"/>
                    </a:lnTo>
                    <a:lnTo>
                      <a:pt x="15298" y="22739"/>
                    </a:lnTo>
                    <a:lnTo>
                      <a:pt x="14957" y="23717"/>
                    </a:lnTo>
                    <a:lnTo>
                      <a:pt x="15639" y="25983"/>
                    </a:lnTo>
                    <a:lnTo>
                      <a:pt x="15639" y="27939"/>
                    </a:lnTo>
                    <a:lnTo>
                      <a:pt x="16304" y="30205"/>
                    </a:lnTo>
                    <a:lnTo>
                      <a:pt x="18010" y="31183"/>
                    </a:lnTo>
                    <a:lnTo>
                      <a:pt x="20056" y="31509"/>
                    </a:lnTo>
                    <a:lnTo>
                      <a:pt x="20722" y="32487"/>
                    </a:lnTo>
                    <a:lnTo>
                      <a:pt x="20397" y="32797"/>
                    </a:lnTo>
                    <a:lnTo>
                      <a:pt x="18351" y="32797"/>
                    </a:lnTo>
                    <a:lnTo>
                      <a:pt x="20397" y="34101"/>
                    </a:lnTo>
                    <a:lnTo>
                      <a:pt x="21404" y="35079"/>
                    </a:lnTo>
                    <a:lnTo>
                      <a:pt x="23109" y="36383"/>
                    </a:lnTo>
                    <a:lnTo>
                      <a:pt x="25139" y="36383"/>
                    </a:lnTo>
                    <a:lnTo>
                      <a:pt x="26503" y="35079"/>
                    </a:lnTo>
                    <a:lnTo>
                      <a:pt x="27185" y="35079"/>
                    </a:lnTo>
                    <a:lnTo>
                      <a:pt x="27185" y="36383"/>
                    </a:lnTo>
                    <a:lnTo>
                      <a:pt x="25821" y="37671"/>
                    </a:lnTo>
                    <a:lnTo>
                      <a:pt x="25139" y="40605"/>
                    </a:lnTo>
                    <a:lnTo>
                      <a:pt x="24132" y="40605"/>
                    </a:lnTo>
                    <a:lnTo>
                      <a:pt x="21745" y="38323"/>
                    </a:lnTo>
                    <a:lnTo>
                      <a:pt x="16645" y="37671"/>
                    </a:lnTo>
                    <a:lnTo>
                      <a:pt x="14957" y="35079"/>
                    </a:lnTo>
                    <a:lnTo>
                      <a:pt x="13592" y="34753"/>
                    </a:lnTo>
                    <a:lnTo>
                      <a:pt x="12910" y="33449"/>
                    </a:lnTo>
                    <a:lnTo>
                      <a:pt x="12228" y="33449"/>
                    </a:lnTo>
                    <a:lnTo>
                      <a:pt x="11562" y="35731"/>
                    </a:lnTo>
                    <a:lnTo>
                      <a:pt x="11562" y="36383"/>
                    </a:lnTo>
                    <a:lnTo>
                      <a:pt x="10539" y="37345"/>
                    </a:lnTo>
                    <a:lnTo>
                      <a:pt x="11562" y="39953"/>
                    </a:lnTo>
                    <a:lnTo>
                      <a:pt x="10198" y="40931"/>
                    </a:lnTo>
                    <a:lnTo>
                      <a:pt x="8834" y="40605"/>
                    </a:lnTo>
                    <a:lnTo>
                      <a:pt x="8834" y="42871"/>
                    </a:lnTo>
                    <a:lnTo>
                      <a:pt x="8152" y="43197"/>
                    </a:lnTo>
                    <a:lnTo>
                      <a:pt x="8152" y="47093"/>
                    </a:lnTo>
                    <a:lnTo>
                      <a:pt x="9516" y="48071"/>
                    </a:lnTo>
                    <a:lnTo>
                      <a:pt x="11887" y="48071"/>
                    </a:lnTo>
                    <a:lnTo>
                      <a:pt x="13592" y="49049"/>
                    </a:lnTo>
                    <a:lnTo>
                      <a:pt x="15298" y="48723"/>
                    </a:lnTo>
                    <a:lnTo>
                      <a:pt x="15298" y="49375"/>
                    </a:lnTo>
                    <a:lnTo>
                      <a:pt x="13933" y="50337"/>
                    </a:lnTo>
                    <a:lnTo>
                      <a:pt x="12228" y="49375"/>
                    </a:lnTo>
                    <a:lnTo>
                      <a:pt x="9516" y="49375"/>
                    </a:lnTo>
                    <a:lnTo>
                      <a:pt x="8493" y="49049"/>
                    </a:lnTo>
                    <a:lnTo>
                      <a:pt x="6804" y="49375"/>
                    </a:lnTo>
                    <a:lnTo>
                      <a:pt x="4417" y="52293"/>
                    </a:lnTo>
                    <a:lnTo>
                      <a:pt x="3735" y="53907"/>
                    </a:lnTo>
                    <a:lnTo>
                      <a:pt x="5099" y="55211"/>
                    </a:lnTo>
                    <a:lnTo>
                      <a:pt x="4758" y="55863"/>
                    </a:lnTo>
                    <a:lnTo>
                      <a:pt x="3394" y="56189"/>
                    </a:lnTo>
                    <a:lnTo>
                      <a:pt x="3394" y="57819"/>
                    </a:lnTo>
                    <a:lnTo>
                      <a:pt x="4758" y="58781"/>
                    </a:lnTo>
                    <a:lnTo>
                      <a:pt x="5440" y="57819"/>
                    </a:lnTo>
                    <a:lnTo>
                      <a:pt x="8152" y="57819"/>
                    </a:lnTo>
                    <a:lnTo>
                      <a:pt x="9516" y="56841"/>
                    </a:lnTo>
                    <a:lnTo>
                      <a:pt x="10198" y="57493"/>
                    </a:lnTo>
                    <a:lnTo>
                      <a:pt x="10198" y="58781"/>
                    </a:lnTo>
                    <a:lnTo>
                      <a:pt x="8493" y="59107"/>
                    </a:lnTo>
                    <a:lnTo>
                      <a:pt x="7145" y="60737"/>
                    </a:lnTo>
                    <a:lnTo>
                      <a:pt x="8152" y="61715"/>
                    </a:lnTo>
                    <a:lnTo>
                      <a:pt x="9516" y="61715"/>
                    </a:lnTo>
                    <a:lnTo>
                      <a:pt x="11221" y="60411"/>
                    </a:lnTo>
                    <a:lnTo>
                      <a:pt x="12228" y="60411"/>
                    </a:lnTo>
                    <a:lnTo>
                      <a:pt x="13933" y="59107"/>
                    </a:lnTo>
                    <a:lnTo>
                      <a:pt x="13933" y="60085"/>
                    </a:lnTo>
                    <a:lnTo>
                      <a:pt x="13251" y="61063"/>
                    </a:lnTo>
                    <a:lnTo>
                      <a:pt x="13933" y="61715"/>
                    </a:lnTo>
                    <a:lnTo>
                      <a:pt x="16987" y="61715"/>
                    </a:lnTo>
                    <a:lnTo>
                      <a:pt x="17328" y="62367"/>
                    </a:lnTo>
                    <a:lnTo>
                      <a:pt x="15639" y="62677"/>
                    </a:lnTo>
                    <a:lnTo>
                      <a:pt x="15639" y="63981"/>
                    </a:lnTo>
                    <a:lnTo>
                      <a:pt x="17328" y="64307"/>
                    </a:lnTo>
                    <a:lnTo>
                      <a:pt x="19033" y="63981"/>
                    </a:lnTo>
                    <a:lnTo>
                      <a:pt x="21404" y="65285"/>
                    </a:lnTo>
                    <a:lnTo>
                      <a:pt x="25821" y="66589"/>
                    </a:lnTo>
                    <a:lnTo>
                      <a:pt x="26503" y="67225"/>
                    </a:lnTo>
                    <a:lnTo>
                      <a:pt x="22427" y="66899"/>
                    </a:lnTo>
                    <a:lnTo>
                      <a:pt x="20722" y="67225"/>
                    </a:lnTo>
                    <a:lnTo>
                      <a:pt x="18351" y="65611"/>
                    </a:lnTo>
                    <a:lnTo>
                      <a:pt x="15639" y="66589"/>
                    </a:lnTo>
                    <a:lnTo>
                      <a:pt x="15639" y="67551"/>
                    </a:lnTo>
                    <a:lnTo>
                      <a:pt x="18351" y="68529"/>
                    </a:lnTo>
                    <a:lnTo>
                      <a:pt x="21745" y="68855"/>
                    </a:lnTo>
                    <a:lnTo>
                      <a:pt x="25480" y="68855"/>
                    </a:lnTo>
                    <a:lnTo>
                      <a:pt x="26844" y="69833"/>
                    </a:lnTo>
                    <a:lnTo>
                      <a:pt x="23109" y="70485"/>
                    </a:lnTo>
                    <a:lnTo>
                      <a:pt x="21745" y="70159"/>
                    </a:lnTo>
                    <a:lnTo>
                      <a:pt x="18010" y="69833"/>
                    </a:lnTo>
                    <a:lnTo>
                      <a:pt x="15298" y="69181"/>
                    </a:lnTo>
                    <a:lnTo>
                      <a:pt x="14615" y="68203"/>
                    </a:lnTo>
                    <a:lnTo>
                      <a:pt x="12228" y="67551"/>
                    </a:lnTo>
                    <a:lnTo>
                      <a:pt x="9857" y="65285"/>
                    </a:lnTo>
                    <a:lnTo>
                      <a:pt x="8834" y="65937"/>
                    </a:lnTo>
                    <a:lnTo>
                      <a:pt x="7811" y="67225"/>
                    </a:lnTo>
                    <a:lnTo>
                      <a:pt x="4758" y="67551"/>
                    </a:lnTo>
                    <a:lnTo>
                      <a:pt x="3394" y="68529"/>
                    </a:lnTo>
                    <a:lnTo>
                      <a:pt x="3053" y="71773"/>
                    </a:lnTo>
                    <a:lnTo>
                      <a:pt x="5099" y="73403"/>
                    </a:lnTo>
                    <a:lnTo>
                      <a:pt x="5099" y="75343"/>
                    </a:lnTo>
                    <a:lnTo>
                      <a:pt x="4417" y="76321"/>
                    </a:lnTo>
                    <a:lnTo>
                      <a:pt x="3053" y="73403"/>
                    </a:lnTo>
                    <a:lnTo>
                      <a:pt x="2046" y="73403"/>
                    </a:lnTo>
                    <a:lnTo>
                      <a:pt x="1023" y="77299"/>
                    </a:lnTo>
                    <a:lnTo>
                      <a:pt x="1364" y="79565"/>
                    </a:lnTo>
                    <a:lnTo>
                      <a:pt x="2728" y="79891"/>
                    </a:lnTo>
                    <a:lnTo>
                      <a:pt x="3053" y="79566"/>
                    </a:lnTo>
                    <a:lnTo>
                      <a:pt x="4417" y="79566"/>
                    </a:lnTo>
                    <a:lnTo>
                      <a:pt x="5440" y="81521"/>
                    </a:lnTo>
                    <a:lnTo>
                      <a:pt x="6804" y="81847"/>
                    </a:lnTo>
                    <a:lnTo>
                      <a:pt x="5440" y="82173"/>
                    </a:lnTo>
                    <a:lnTo>
                      <a:pt x="4417" y="82825"/>
                    </a:lnTo>
                    <a:lnTo>
                      <a:pt x="3053" y="81195"/>
                    </a:lnTo>
                    <a:lnTo>
                      <a:pt x="341" y="81521"/>
                    </a:lnTo>
                    <a:lnTo>
                      <a:pt x="0" y="84765"/>
                    </a:lnTo>
                    <a:lnTo>
                      <a:pt x="1023" y="85417"/>
                    </a:lnTo>
                    <a:lnTo>
                      <a:pt x="2046" y="85091"/>
                    </a:lnTo>
                    <a:lnTo>
                      <a:pt x="1364" y="86395"/>
                    </a:lnTo>
                    <a:lnTo>
                      <a:pt x="1364" y="90291"/>
                    </a:lnTo>
                    <a:lnTo>
                      <a:pt x="2728" y="89313"/>
                    </a:lnTo>
                    <a:lnTo>
                      <a:pt x="3735" y="89639"/>
                    </a:lnTo>
                    <a:lnTo>
                      <a:pt x="3735" y="92557"/>
                    </a:lnTo>
                    <a:lnTo>
                      <a:pt x="6463" y="93209"/>
                    </a:lnTo>
                    <a:lnTo>
                      <a:pt x="10198" y="95817"/>
                    </a:lnTo>
                    <a:lnTo>
                      <a:pt x="11887" y="94839"/>
                    </a:lnTo>
                    <a:lnTo>
                      <a:pt x="12910" y="93209"/>
                    </a:lnTo>
                    <a:lnTo>
                      <a:pt x="12228" y="91921"/>
                    </a:lnTo>
                    <a:lnTo>
                      <a:pt x="14957" y="91921"/>
                    </a:lnTo>
                    <a:lnTo>
                      <a:pt x="15298" y="93535"/>
                    </a:lnTo>
                    <a:lnTo>
                      <a:pt x="14957" y="95165"/>
                    </a:lnTo>
                    <a:lnTo>
                      <a:pt x="15298" y="96779"/>
                    </a:lnTo>
                    <a:lnTo>
                      <a:pt x="16304" y="96453"/>
                    </a:lnTo>
                    <a:lnTo>
                      <a:pt x="17328" y="92557"/>
                    </a:lnTo>
                    <a:lnTo>
                      <a:pt x="17328" y="88661"/>
                    </a:lnTo>
                    <a:lnTo>
                      <a:pt x="18351" y="86395"/>
                    </a:lnTo>
                    <a:lnTo>
                      <a:pt x="20397" y="84439"/>
                    </a:lnTo>
                    <a:lnTo>
                      <a:pt x="21404" y="82173"/>
                    </a:lnTo>
                    <a:lnTo>
                      <a:pt x="21404" y="84765"/>
                    </a:lnTo>
                    <a:lnTo>
                      <a:pt x="19033" y="88009"/>
                    </a:lnTo>
                    <a:lnTo>
                      <a:pt x="18692" y="90291"/>
                    </a:lnTo>
                    <a:lnTo>
                      <a:pt x="19033" y="91921"/>
                    </a:lnTo>
                    <a:lnTo>
                      <a:pt x="18351" y="95165"/>
                    </a:lnTo>
                    <a:lnTo>
                      <a:pt x="19033" y="96779"/>
                    </a:lnTo>
                    <a:lnTo>
                      <a:pt x="18692" y="98083"/>
                    </a:lnTo>
                    <a:lnTo>
                      <a:pt x="19715" y="98409"/>
                    </a:lnTo>
                    <a:lnTo>
                      <a:pt x="20397" y="97757"/>
                    </a:lnTo>
                    <a:lnTo>
                      <a:pt x="21745" y="95817"/>
                    </a:lnTo>
                    <a:lnTo>
                      <a:pt x="24814" y="92883"/>
                    </a:lnTo>
                    <a:lnTo>
                      <a:pt x="25821" y="88335"/>
                    </a:lnTo>
                    <a:lnTo>
                      <a:pt x="27185" y="87699"/>
                    </a:lnTo>
                    <a:lnTo>
                      <a:pt x="27185" y="89313"/>
                    </a:lnTo>
                    <a:lnTo>
                      <a:pt x="26503" y="91269"/>
                    </a:lnTo>
                    <a:lnTo>
                      <a:pt x="26503" y="92557"/>
                    </a:lnTo>
                    <a:lnTo>
                      <a:pt x="28208" y="92883"/>
                    </a:lnTo>
                    <a:lnTo>
                      <a:pt x="30238" y="90943"/>
                    </a:lnTo>
                    <a:lnTo>
                      <a:pt x="31603" y="89639"/>
                    </a:lnTo>
                    <a:lnTo>
                      <a:pt x="31603" y="88009"/>
                    </a:lnTo>
                    <a:lnTo>
                      <a:pt x="29897" y="87699"/>
                    </a:lnTo>
                    <a:lnTo>
                      <a:pt x="29897" y="87047"/>
                    </a:lnTo>
                    <a:lnTo>
                      <a:pt x="31603" y="86395"/>
                    </a:lnTo>
                    <a:lnTo>
                      <a:pt x="31603" y="83787"/>
                    </a:lnTo>
                    <a:lnTo>
                      <a:pt x="30920" y="82825"/>
                    </a:lnTo>
                    <a:lnTo>
                      <a:pt x="30920" y="81195"/>
                    </a:lnTo>
                    <a:lnTo>
                      <a:pt x="33649" y="79565"/>
                    </a:lnTo>
                    <a:lnTo>
                      <a:pt x="34315" y="76647"/>
                    </a:lnTo>
                    <a:lnTo>
                      <a:pt x="36020" y="75669"/>
                    </a:lnTo>
                    <a:lnTo>
                      <a:pt x="37043" y="74707"/>
                    </a:lnTo>
                    <a:lnTo>
                      <a:pt x="37043" y="76321"/>
                    </a:lnTo>
                    <a:lnTo>
                      <a:pt x="37043" y="76973"/>
                    </a:lnTo>
                    <a:lnTo>
                      <a:pt x="35679" y="77299"/>
                    </a:lnTo>
                    <a:lnTo>
                      <a:pt x="34315" y="80217"/>
                    </a:lnTo>
                    <a:lnTo>
                      <a:pt x="33308" y="82173"/>
                    </a:lnTo>
                    <a:lnTo>
                      <a:pt x="32626" y="84765"/>
                    </a:lnTo>
                    <a:lnTo>
                      <a:pt x="33649" y="86395"/>
                    </a:lnTo>
                    <a:lnTo>
                      <a:pt x="33974" y="88335"/>
                    </a:lnTo>
                    <a:lnTo>
                      <a:pt x="34997" y="87699"/>
                    </a:lnTo>
                    <a:lnTo>
                      <a:pt x="36702" y="84765"/>
                    </a:lnTo>
                    <a:lnTo>
                      <a:pt x="40096" y="81847"/>
                    </a:lnTo>
                    <a:lnTo>
                      <a:pt x="41119" y="79891"/>
                    </a:lnTo>
                    <a:lnTo>
                      <a:pt x="41119" y="77299"/>
                    </a:lnTo>
                    <a:lnTo>
                      <a:pt x="42483" y="75669"/>
                    </a:lnTo>
                    <a:lnTo>
                      <a:pt x="43831" y="75343"/>
                    </a:lnTo>
                    <a:lnTo>
                      <a:pt x="43831" y="76321"/>
                    </a:lnTo>
                    <a:lnTo>
                      <a:pt x="43490" y="76973"/>
                    </a:lnTo>
                    <a:lnTo>
                      <a:pt x="43490" y="78929"/>
                    </a:lnTo>
                    <a:lnTo>
                      <a:pt x="44513" y="78603"/>
                    </a:lnTo>
                    <a:lnTo>
                      <a:pt x="46901" y="75669"/>
                    </a:lnTo>
                    <a:lnTo>
                      <a:pt x="48249" y="75669"/>
                    </a:lnTo>
                    <a:lnTo>
                      <a:pt x="50977" y="76321"/>
                    </a:lnTo>
                    <a:lnTo>
                      <a:pt x="54030" y="75343"/>
                    </a:lnTo>
                    <a:lnTo>
                      <a:pt x="55735" y="75033"/>
                    </a:lnTo>
                    <a:lnTo>
                      <a:pt x="56742" y="73729"/>
                    </a:lnTo>
                    <a:lnTo>
                      <a:pt x="58788" y="73403"/>
                    </a:lnTo>
                    <a:lnTo>
                      <a:pt x="59470" y="71773"/>
                    </a:lnTo>
                    <a:lnTo>
                      <a:pt x="59470" y="70485"/>
                    </a:lnTo>
                    <a:lnTo>
                      <a:pt x="59811" y="69181"/>
                    </a:lnTo>
                    <a:lnTo>
                      <a:pt x="58788" y="68203"/>
                    </a:lnTo>
                    <a:lnTo>
                      <a:pt x="59470" y="65611"/>
                    </a:lnTo>
                    <a:lnTo>
                      <a:pt x="59470" y="61715"/>
                    </a:lnTo>
                    <a:lnTo>
                      <a:pt x="58788" y="61715"/>
                    </a:lnTo>
                    <a:lnTo>
                      <a:pt x="57424" y="63981"/>
                    </a:lnTo>
                    <a:lnTo>
                      <a:pt x="55394" y="66589"/>
                    </a:lnTo>
                    <a:lnTo>
                      <a:pt x="54371" y="66589"/>
                    </a:lnTo>
                    <a:lnTo>
                      <a:pt x="54371" y="65285"/>
                    </a:lnTo>
                    <a:lnTo>
                      <a:pt x="55735" y="63655"/>
                    </a:lnTo>
                    <a:lnTo>
                      <a:pt x="57424" y="62367"/>
                    </a:lnTo>
                    <a:lnTo>
                      <a:pt x="57765" y="61063"/>
                    </a:lnTo>
                    <a:lnTo>
                      <a:pt x="55735" y="59433"/>
                    </a:lnTo>
                    <a:lnTo>
                      <a:pt x="55394" y="57819"/>
                    </a:lnTo>
                    <a:lnTo>
                      <a:pt x="54371" y="57819"/>
                    </a:lnTo>
                    <a:lnTo>
                      <a:pt x="53689" y="58455"/>
                    </a:lnTo>
                    <a:lnTo>
                      <a:pt x="53007" y="59433"/>
                    </a:lnTo>
                    <a:lnTo>
                      <a:pt x="51984" y="58781"/>
                    </a:lnTo>
                    <a:lnTo>
                      <a:pt x="50295" y="59107"/>
                    </a:lnTo>
                    <a:lnTo>
                      <a:pt x="48931" y="60085"/>
                    </a:lnTo>
                    <a:lnTo>
                      <a:pt x="47242" y="59433"/>
                    </a:lnTo>
                    <a:lnTo>
                      <a:pt x="47907" y="58781"/>
                    </a:lnTo>
                    <a:lnTo>
                      <a:pt x="52325" y="57167"/>
                    </a:lnTo>
                    <a:lnTo>
                      <a:pt x="54030" y="56841"/>
                    </a:lnTo>
                    <a:lnTo>
                      <a:pt x="57424" y="53597"/>
                    </a:lnTo>
                    <a:lnTo>
                      <a:pt x="58106" y="52619"/>
                    </a:lnTo>
                    <a:lnTo>
                      <a:pt x="60493" y="49049"/>
                    </a:lnTo>
                    <a:lnTo>
                      <a:pt x="61159" y="46115"/>
                    </a:lnTo>
                    <a:lnTo>
                      <a:pt x="60493" y="45789"/>
                    </a:lnTo>
                    <a:lnTo>
                      <a:pt x="59129" y="46115"/>
                    </a:lnTo>
                    <a:lnTo>
                      <a:pt x="58106" y="47093"/>
                    </a:lnTo>
                    <a:lnTo>
                      <a:pt x="57424" y="45789"/>
                    </a:lnTo>
                    <a:lnTo>
                      <a:pt x="58106" y="44827"/>
                    </a:lnTo>
                    <a:lnTo>
                      <a:pt x="59129" y="44175"/>
                    </a:lnTo>
                    <a:lnTo>
                      <a:pt x="60493" y="44501"/>
                    </a:lnTo>
                    <a:lnTo>
                      <a:pt x="61159" y="43197"/>
                    </a:lnTo>
                    <a:lnTo>
                      <a:pt x="61159" y="41241"/>
                    </a:lnTo>
                    <a:lnTo>
                      <a:pt x="62865" y="39627"/>
                    </a:lnTo>
                    <a:lnTo>
                      <a:pt x="62865" y="37671"/>
                    </a:lnTo>
                    <a:lnTo>
                      <a:pt x="62523" y="36709"/>
                    </a:lnTo>
                    <a:lnTo>
                      <a:pt x="62523" y="35731"/>
                    </a:lnTo>
                    <a:lnTo>
                      <a:pt x="60818" y="35079"/>
                    </a:lnTo>
                    <a:lnTo>
                      <a:pt x="59129" y="35731"/>
                    </a:lnTo>
                    <a:lnTo>
                      <a:pt x="56742" y="39627"/>
                    </a:lnTo>
                    <a:lnTo>
                      <a:pt x="56742" y="41567"/>
                    </a:lnTo>
                    <a:lnTo>
                      <a:pt x="57765" y="42871"/>
                    </a:lnTo>
                    <a:lnTo>
                      <a:pt x="56401" y="44175"/>
                    </a:lnTo>
                    <a:lnTo>
                      <a:pt x="55735" y="44827"/>
                    </a:lnTo>
                    <a:lnTo>
                      <a:pt x="54712" y="44501"/>
                    </a:lnTo>
                    <a:lnTo>
                      <a:pt x="55394" y="43849"/>
                    </a:lnTo>
                    <a:lnTo>
                      <a:pt x="54371" y="42871"/>
                    </a:lnTo>
                    <a:lnTo>
                      <a:pt x="54371" y="41241"/>
                    </a:lnTo>
                    <a:lnTo>
                      <a:pt x="56076" y="37997"/>
                    </a:lnTo>
                    <a:lnTo>
                      <a:pt x="55735" y="36383"/>
                    </a:lnTo>
                    <a:lnTo>
                      <a:pt x="56076" y="35731"/>
                    </a:lnTo>
                    <a:lnTo>
                      <a:pt x="56401" y="36056"/>
                    </a:lnTo>
                    <a:lnTo>
                      <a:pt x="57765" y="35731"/>
                    </a:lnTo>
                    <a:lnTo>
                      <a:pt x="57424" y="33123"/>
                    </a:lnTo>
                    <a:lnTo>
                      <a:pt x="56076" y="31509"/>
                    </a:lnTo>
                    <a:lnTo>
                      <a:pt x="54371" y="31509"/>
                    </a:lnTo>
                    <a:lnTo>
                      <a:pt x="52325" y="31835"/>
                    </a:lnTo>
                    <a:lnTo>
                      <a:pt x="51318" y="33449"/>
                    </a:lnTo>
                    <a:lnTo>
                      <a:pt x="50977" y="32797"/>
                    </a:lnTo>
                    <a:lnTo>
                      <a:pt x="50636" y="31835"/>
                    </a:lnTo>
                    <a:lnTo>
                      <a:pt x="50977" y="29553"/>
                    </a:lnTo>
                    <a:lnTo>
                      <a:pt x="49613" y="26961"/>
                    </a:lnTo>
                    <a:lnTo>
                      <a:pt x="50295" y="23391"/>
                    </a:lnTo>
                    <a:lnTo>
                      <a:pt x="50295" y="20457"/>
                    </a:lnTo>
                    <a:lnTo>
                      <a:pt x="50977" y="18517"/>
                    </a:lnTo>
                    <a:lnTo>
                      <a:pt x="51318" y="15599"/>
                    </a:lnTo>
                    <a:lnTo>
                      <a:pt x="50977" y="13317"/>
                    </a:lnTo>
                    <a:lnTo>
                      <a:pt x="52666" y="10399"/>
                    </a:lnTo>
                    <a:lnTo>
                      <a:pt x="52666" y="8118"/>
                    </a:lnTo>
                    <a:lnTo>
                      <a:pt x="50977" y="6503"/>
                    </a:lnTo>
                    <a:lnTo>
                      <a:pt x="50636" y="4221"/>
                    </a:lnTo>
                    <a:lnTo>
                      <a:pt x="47907" y="2281"/>
                    </a:lnTo>
                    <a:lnTo>
                      <a:pt x="47242" y="977"/>
                    </a:lnTo>
                    <a:lnTo>
                      <a:pt x="44513" y="0"/>
                    </a:lnTo>
                    <a:lnTo>
                      <a:pt x="43831" y="325"/>
                    </a:lnTo>
                    <a:lnTo>
                      <a:pt x="43831" y="1629"/>
                    </a:lnTo>
                    <a:lnTo>
                      <a:pt x="43490" y="1955"/>
                    </a:lnTo>
                    <a:lnTo>
                      <a:pt x="40778" y="0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797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BA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7CIAANARAAASIwAA/xEAAAAAAAAmAAAACAAAAP//////////"/>
                  </a:ext>
                </a:extLst>
              </p:cNvSpPr>
              <p:nvPr/>
            </p:nvSpPr>
            <p:spPr>
              <a:xfrm>
                <a:off x="5676900" y="2895600"/>
                <a:ext cx="24130" cy="29845"/>
              </a:xfrm>
              <a:custGeom>
                <a:avLst/>
                <a:gdLst/>
                <a:ahLst/>
                <a:cxnLst/>
                <a:rect l="0" t="0" r="24130" b="29845"/>
                <a:pathLst>
                  <a:path w="24130" h="29845">
                    <a:moveTo>
                      <a:pt x="11711" y="0"/>
                    </a:moveTo>
                    <a:lnTo>
                      <a:pt x="9652" y="1627"/>
                    </a:lnTo>
                    <a:lnTo>
                      <a:pt x="8268" y="2603"/>
                    </a:lnTo>
                    <a:lnTo>
                      <a:pt x="8268" y="5516"/>
                    </a:lnTo>
                    <a:lnTo>
                      <a:pt x="6901" y="6492"/>
                    </a:lnTo>
                    <a:lnTo>
                      <a:pt x="5864" y="5841"/>
                    </a:lnTo>
                    <a:lnTo>
                      <a:pt x="4480" y="8429"/>
                    </a:lnTo>
                    <a:lnTo>
                      <a:pt x="4480" y="11358"/>
                    </a:lnTo>
                    <a:lnTo>
                      <a:pt x="3097" y="12970"/>
                    </a:lnTo>
                    <a:lnTo>
                      <a:pt x="4480" y="14922"/>
                    </a:lnTo>
                    <a:lnTo>
                      <a:pt x="2421" y="14922"/>
                    </a:lnTo>
                    <a:lnTo>
                      <a:pt x="2751" y="15573"/>
                    </a:lnTo>
                    <a:lnTo>
                      <a:pt x="4480" y="16859"/>
                    </a:lnTo>
                    <a:lnTo>
                      <a:pt x="6555" y="19462"/>
                    </a:lnTo>
                    <a:lnTo>
                      <a:pt x="6210" y="21074"/>
                    </a:lnTo>
                    <a:lnTo>
                      <a:pt x="5864" y="21074"/>
                    </a:lnTo>
                    <a:lnTo>
                      <a:pt x="3442" y="19462"/>
                    </a:lnTo>
                    <a:lnTo>
                      <a:pt x="1384" y="19462"/>
                    </a:lnTo>
                    <a:lnTo>
                      <a:pt x="1038" y="20423"/>
                    </a:lnTo>
                    <a:lnTo>
                      <a:pt x="0" y="21725"/>
                    </a:lnTo>
                    <a:lnTo>
                      <a:pt x="1729" y="22701"/>
                    </a:lnTo>
                    <a:lnTo>
                      <a:pt x="2421" y="24638"/>
                    </a:lnTo>
                    <a:lnTo>
                      <a:pt x="3097" y="25289"/>
                    </a:lnTo>
                    <a:lnTo>
                      <a:pt x="1729" y="26916"/>
                    </a:lnTo>
                    <a:lnTo>
                      <a:pt x="1729" y="29178"/>
                    </a:lnTo>
                    <a:lnTo>
                      <a:pt x="4134" y="28217"/>
                    </a:lnTo>
                    <a:lnTo>
                      <a:pt x="4480" y="26916"/>
                    </a:lnTo>
                    <a:lnTo>
                      <a:pt x="5864" y="26916"/>
                    </a:lnTo>
                    <a:lnTo>
                      <a:pt x="6210" y="29178"/>
                    </a:lnTo>
                    <a:lnTo>
                      <a:pt x="7577" y="29178"/>
                    </a:lnTo>
                    <a:lnTo>
                      <a:pt x="9998" y="28543"/>
                    </a:lnTo>
                    <a:lnTo>
                      <a:pt x="11711" y="29178"/>
                    </a:lnTo>
                    <a:lnTo>
                      <a:pt x="13786" y="27567"/>
                    </a:lnTo>
                    <a:lnTo>
                      <a:pt x="14824" y="28217"/>
                    </a:lnTo>
                    <a:lnTo>
                      <a:pt x="14824" y="29829"/>
                    </a:lnTo>
                    <a:lnTo>
                      <a:pt x="16191" y="29829"/>
                    </a:lnTo>
                    <a:lnTo>
                      <a:pt x="16883" y="29178"/>
                    </a:lnTo>
                    <a:lnTo>
                      <a:pt x="20342" y="26916"/>
                    </a:lnTo>
                    <a:lnTo>
                      <a:pt x="20342" y="25289"/>
                    </a:lnTo>
                    <a:lnTo>
                      <a:pt x="19996" y="22701"/>
                    </a:lnTo>
                    <a:lnTo>
                      <a:pt x="18958" y="22701"/>
                    </a:lnTo>
                    <a:lnTo>
                      <a:pt x="18266" y="21725"/>
                    </a:lnTo>
                    <a:lnTo>
                      <a:pt x="19650" y="21074"/>
                    </a:lnTo>
                    <a:lnTo>
                      <a:pt x="21363" y="21399"/>
                    </a:lnTo>
                    <a:lnTo>
                      <a:pt x="22055" y="20113"/>
                    </a:lnTo>
                    <a:lnTo>
                      <a:pt x="24130" y="18811"/>
                    </a:lnTo>
                    <a:lnTo>
                      <a:pt x="23438" y="15247"/>
                    </a:lnTo>
                    <a:lnTo>
                      <a:pt x="22401" y="13946"/>
                    </a:lnTo>
                    <a:lnTo>
                      <a:pt x="22401" y="12970"/>
                    </a:lnTo>
                    <a:lnTo>
                      <a:pt x="20342" y="12970"/>
                    </a:lnTo>
                    <a:lnTo>
                      <a:pt x="19650" y="10707"/>
                    </a:lnTo>
                    <a:lnTo>
                      <a:pt x="19650" y="10056"/>
                    </a:lnTo>
                    <a:lnTo>
                      <a:pt x="18612" y="9080"/>
                    </a:lnTo>
                    <a:lnTo>
                      <a:pt x="18266" y="7468"/>
                    </a:lnTo>
                    <a:lnTo>
                      <a:pt x="17229" y="7143"/>
                    </a:lnTo>
                    <a:lnTo>
                      <a:pt x="16537" y="5841"/>
                    </a:lnTo>
                    <a:lnTo>
                      <a:pt x="16883" y="4214"/>
                    </a:lnTo>
                    <a:lnTo>
                      <a:pt x="16191" y="2603"/>
                    </a:lnTo>
                    <a:lnTo>
                      <a:pt x="13786" y="0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798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GiMAAD8RAACnJAAAaBIAAAAAAAAmAAAACAAAAP//////////"/>
                  </a:ext>
                </a:extLst>
              </p:cNvSpPr>
              <p:nvPr/>
            </p:nvSpPr>
            <p:spPr>
              <a:xfrm>
                <a:off x="5706110" y="2803525"/>
                <a:ext cx="252095" cy="188595"/>
              </a:xfrm>
              <a:custGeom>
                <a:avLst/>
                <a:gdLst/>
                <a:ahLst/>
                <a:cxnLst/>
                <a:rect l="0" t="0" r="252095" b="188595"/>
                <a:pathLst>
                  <a:path w="252095" h="188595">
                    <a:moveTo>
                      <a:pt x="156907" y="15"/>
                    </a:moveTo>
                    <a:lnTo>
                      <a:pt x="155211" y="1637"/>
                    </a:lnTo>
                    <a:lnTo>
                      <a:pt x="153500" y="1637"/>
                    </a:lnTo>
                    <a:lnTo>
                      <a:pt x="152473" y="2619"/>
                    </a:lnTo>
                    <a:lnTo>
                      <a:pt x="153500" y="3929"/>
                    </a:lnTo>
                    <a:lnTo>
                      <a:pt x="155211" y="4256"/>
                    </a:lnTo>
                    <a:lnTo>
                      <a:pt x="156238" y="4911"/>
                    </a:lnTo>
                    <a:lnTo>
                      <a:pt x="154184" y="4911"/>
                    </a:lnTo>
                    <a:lnTo>
                      <a:pt x="153157" y="5878"/>
                    </a:lnTo>
                    <a:lnTo>
                      <a:pt x="154184" y="7188"/>
                    </a:lnTo>
                    <a:lnTo>
                      <a:pt x="156238" y="8825"/>
                    </a:lnTo>
                    <a:lnTo>
                      <a:pt x="155896" y="9807"/>
                    </a:lnTo>
                    <a:lnTo>
                      <a:pt x="155211" y="10774"/>
                    </a:lnTo>
                    <a:lnTo>
                      <a:pt x="156907" y="12411"/>
                    </a:lnTo>
                    <a:lnTo>
                      <a:pt x="158276" y="12739"/>
                    </a:lnTo>
                    <a:lnTo>
                      <a:pt x="158276" y="13721"/>
                    </a:lnTo>
                    <a:lnTo>
                      <a:pt x="156581" y="14049"/>
                    </a:lnTo>
                    <a:lnTo>
                      <a:pt x="156581" y="14688"/>
                    </a:lnTo>
                    <a:lnTo>
                      <a:pt x="153157" y="11102"/>
                    </a:lnTo>
                    <a:lnTo>
                      <a:pt x="152473" y="11102"/>
                    </a:lnTo>
                    <a:lnTo>
                      <a:pt x="151804" y="12411"/>
                    </a:lnTo>
                    <a:lnTo>
                      <a:pt x="151804" y="14049"/>
                    </a:lnTo>
                    <a:lnTo>
                      <a:pt x="151120" y="13721"/>
                    </a:lnTo>
                    <a:lnTo>
                      <a:pt x="150777" y="10774"/>
                    </a:lnTo>
                    <a:lnTo>
                      <a:pt x="151120" y="8825"/>
                    </a:lnTo>
                    <a:lnTo>
                      <a:pt x="149750" y="6533"/>
                    </a:lnTo>
                    <a:lnTo>
                      <a:pt x="149750" y="4256"/>
                    </a:lnTo>
                    <a:lnTo>
                      <a:pt x="148723" y="3274"/>
                    </a:lnTo>
                    <a:lnTo>
                      <a:pt x="148038" y="3929"/>
                    </a:lnTo>
                    <a:lnTo>
                      <a:pt x="146001" y="2292"/>
                    </a:lnTo>
                    <a:lnTo>
                      <a:pt x="144631" y="1637"/>
                    </a:lnTo>
                    <a:lnTo>
                      <a:pt x="144289" y="3929"/>
                    </a:lnTo>
                    <a:lnTo>
                      <a:pt x="144631" y="7188"/>
                    </a:lnTo>
                    <a:lnTo>
                      <a:pt x="144289" y="10447"/>
                    </a:lnTo>
                    <a:lnTo>
                      <a:pt x="144974" y="12739"/>
                    </a:lnTo>
                    <a:lnTo>
                      <a:pt x="145658" y="15343"/>
                    </a:lnTo>
                    <a:lnTo>
                      <a:pt x="145658" y="16325"/>
                    </a:lnTo>
                    <a:lnTo>
                      <a:pt x="145658" y="18602"/>
                    </a:lnTo>
                    <a:lnTo>
                      <a:pt x="144631" y="19257"/>
                    </a:lnTo>
                    <a:lnTo>
                      <a:pt x="143947" y="17635"/>
                    </a:lnTo>
                    <a:lnTo>
                      <a:pt x="143262" y="15343"/>
                    </a:lnTo>
                    <a:lnTo>
                      <a:pt x="142594" y="14049"/>
                    </a:lnTo>
                    <a:lnTo>
                      <a:pt x="142594" y="12084"/>
                    </a:lnTo>
                    <a:lnTo>
                      <a:pt x="142251" y="9807"/>
                    </a:lnTo>
                    <a:lnTo>
                      <a:pt x="141567" y="7515"/>
                    </a:lnTo>
                    <a:lnTo>
                      <a:pt x="138159" y="5566"/>
                    </a:lnTo>
                    <a:lnTo>
                      <a:pt x="137132" y="5566"/>
                    </a:lnTo>
                    <a:lnTo>
                      <a:pt x="136448" y="7515"/>
                    </a:lnTo>
                    <a:lnTo>
                      <a:pt x="136105" y="8170"/>
                    </a:lnTo>
                    <a:lnTo>
                      <a:pt x="136448" y="10774"/>
                    </a:lnTo>
                    <a:lnTo>
                      <a:pt x="139512" y="12739"/>
                    </a:lnTo>
                    <a:lnTo>
                      <a:pt x="139512" y="14049"/>
                    </a:lnTo>
                    <a:lnTo>
                      <a:pt x="136448" y="13721"/>
                    </a:lnTo>
                    <a:lnTo>
                      <a:pt x="135763" y="13066"/>
                    </a:lnTo>
                    <a:lnTo>
                      <a:pt x="134394" y="13066"/>
                    </a:lnTo>
                    <a:lnTo>
                      <a:pt x="133041" y="14360"/>
                    </a:lnTo>
                    <a:lnTo>
                      <a:pt x="134394" y="17635"/>
                    </a:lnTo>
                    <a:lnTo>
                      <a:pt x="134068" y="18602"/>
                    </a:lnTo>
                    <a:lnTo>
                      <a:pt x="131671" y="19257"/>
                    </a:lnTo>
                    <a:lnTo>
                      <a:pt x="130987" y="20894"/>
                    </a:lnTo>
                    <a:lnTo>
                      <a:pt x="129633" y="21876"/>
                    </a:lnTo>
                    <a:lnTo>
                      <a:pt x="128949" y="20566"/>
                    </a:lnTo>
                    <a:lnTo>
                      <a:pt x="128949" y="18929"/>
                    </a:lnTo>
                    <a:lnTo>
                      <a:pt x="127922" y="18929"/>
                    </a:lnTo>
                    <a:lnTo>
                      <a:pt x="126895" y="21221"/>
                    </a:lnTo>
                    <a:lnTo>
                      <a:pt x="125525" y="21876"/>
                    </a:lnTo>
                    <a:lnTo>
                      <a:pt x="125199" y="17635"/>
                    </a:lnTo>
                    <a:lnTo>
                      <a:pt x="125525" y="15343"/>
                    </a:lnTo>
                    <a:lnTo>
                      <a:pt x="125525" y="14360"/>
                    </a:lnTo>
                    <a:lnTo>
                      <a:pt x="122118" y="13066"/>
                    </a:lnTo>
                    <a:lnTo>
                      <a:pt x="121776" y="12084"/>
                    </a:lnTo>
                    <a:lnTo>
                      <a:pt x="122803" y="10774"/>
                    </a:lnTo>
                    <a:lnTo>
                      <a:pt x="123145" y="9480"/>
                    </a:lnTo>
                    <a:lnTo>
                      <a:pt x="121776" y="8825"/>
                    </a:lnTo>
                    <a:lnTo>
                      <a:pt x="118369" y="8170"/>
                    </a:lnTo>
                    <a:lnTo>
                      <a:pt x="117684" y="7515"/>
                    </a:lnTo>
                    <a:lnTo>
                      <a:pt x="115304" y="8170"/>
                    </a:lnTo>
                    <a:lnTo>
                      <a:pt x="114619" y="9807"/>
                    </a:lnTo>
                    <a:lnTo>
                      <a:pt x="115989" y="11102"/>
                    </a:lnTo>
                    <a:lnTo>
                      <a:pt x="115989" y="14360"/>
                    </a:lnTo>
                    <a:lnTo>
                      <a:pt x="115304" y="15343"/>
                    </a:lnTo>
                    <a:lnTo>
                      <a:pt x="113592" y="14688"/>
                    </a:lnTo>
                    <a:lnTo>
                      <a:pt x="111897" y="15343"/>
                    </a:lnTo>
                    <a:lnTo>
                      <a:pt x="110527" y="14049"/>
                    </a:lnTo>
                    <a:lnTo>
                      <a:pt x="108473" y="14049"/>
                    </a:lnTo>
                    <a:lnTo>
                      <a:pt x="108131" y="15998"/>
                    </a:lnTo>
                    <a:lnTo>
                      <a:pt x="108816" y="16980"/>
                    </a:lnTo>
                    <a:lnTo>
                      <a:pt x="109843" y="18602"/>
                    </a:lnTo>
                    <a:lnTo>
                      <a:pt x="110870" y="19584"/>
                    </a:lnTo>
                    <a:lnTo>
                      <a:pt x="110870" y="21876"/>
                    </a:lnTo>
                    <a:lnTo>
                      <a:pt x="111897" y="22843"/>
                    </a:lnTo>
                    <a:lnTo>
                      <a:pt x="112565" y="22843"/>
                    </a:lnTo>
                    <a:lnTo>
                      <a:pt x="114277" y="25463"/>
                    </a:lnTo>
                    <a:lnTo>
                      <a:pt x="114277" y="27739"/>
                    </a:lnTo>
                    <a:lnTo>
                      <a:pt x="113592" y="28721"/>
                    </a:lnTo>
                    <a:lnTo>
                      <a:pt x="113935" y="26772"/>
                    </a:lnTo>
                    <a:lnTo>
                      <a:pt x="113250" y="26772"/>
                    </a:lnTo>
                    <a:lnTo>
                      <a:pt x="111554" y="28721"/>
                    </a:lnTo>
                    <a:lnTo>
                      <a:pt x="110527" y="27412"/>
                    </a:lnTo>
                    <a:lnTo>
                      <a:pt x="110527" y="25790"/>
                    </a:lnTo>
                    <a:lnTo>
                      <a:pt x="110870" y="25463"/>
                    </a:lnTo>
                    <a:lnTo>
                      <a:pt x="110527" y="24153"/>
                    </a:lnTo>
                    <a:lnTo>
                      <a:pt x="109843" y="25135"/>
                    </a:lnTo>
                    <a:lnTo>
                      <a:pt x="108473" y="25135"/>
                    </a:lnTo>
                    <a:lnTo>
                      <a:pt x="108473" y="27412"/>
                    </a:lnTo>
                    <a:lnTo>
                      <a:pt x="107463" y="28721"/>
                    </a:lnTo>
                    <a:lnTo>
                      <a:pt x="107120" y="27412"/>
                    </a:lnTo>
                    <a:lnTo>
                      <a:pt x="106093" y="26117"/>
                    </a:lnTo>
                    <a:lnTo>
                      <a:pt x="106778" y="24480"/>
                    </a:lnTo>
                    <a:lnTo>
                      <a:pt x="106778" y="22204"/>
                    </a:lnTo>
                    <a:lnTo>
                      <a:pt x="105066" y="20239"/>
                    </a:lnTo>
                    <a:lnTo>
                      <a:pt x="104039" y="20239"/>
                    </a:lnTo>
                    <a:lnTo>
                      <a:pt x="102001" y="22843"/>
                    </a:lnTo>
                    <a:lnTo>
                      <a:pt x="101317" y="23498"/>
                    </a:lnTo>
                    <a:lnTo>
                      <a:pt x="101317" y="25463"/>
                    </a:lnTo>
                    <a:lnTo>
                      <a:pt x="102001" y="26772"/>
                    </a:lnTo>
                    <a:lnTo>
                      <a:pt x="101317" y="27412"/>
                    </a:lnTo>
                    <a:lnTo>
                      <a:pt x="99947" y="26117"/>
                    </a:lnTo>
                    <a:lnTo>
                      <a:pt x="100290" y="25135"/>
                    </a:lnTo>
                    <a:lnTo>
                      <a:pt x="99605" y="23825"/>
                    </a:lnTo>
                    <a:lnTo>
                      <a:pt x="99947" y="22204"/>
                    </a:lnTo>
                    <a:lnTo>
                      <a:pt x="99605" y="20239"/>
                    </a:lnTo>
                    <a:lnTo>
                      <a:pt x="97567" y="19257"/>
                    </a:lnTo>
                    <a:lnTo>
                      <a:pt x="97567" y="16980"/>
                    </a:lnTo>
                    <a:lnTo>
                      <a:pt x="97567" y="15343"/>
                    </a:lnTo>
                    <a:lnTo>
                      <a:pt x="96883" y="15343"/>
                    </a:lnTo>
                    <a:lnTo>
                      <a:pt x="94486" y="17308"/>
                    </a:lnTo>
                    <a:lnTo>
                      <a:pt x="93133" y="17635"/>
                    </a:lnTo>
                    <a:lnTo>
                      <a:pt x="92791" y="19584"/>
                    </a:lnTo>
                    <a:lnTo>
                      <a:pt x="93133" y="20894"/>
                    </a:lnTo>
                    <a:lnTo>
                      <a:pt x="92791" y="21876"/>
                    </a:lnTo>
                    <a:lnTo>
                      <a:pt x="92791" y="22843"/>
                    </a:lnTo>
                    <a:lnTo>
                      <a:pt x="91421" y="23825"/>
                    </a:lnTo>
                    <a:lnTo>
                      <a:pt x="91421" y="22531"/>
                    </a:lnTo>
                    <a:lnTo>
                      <a:pt x="91764" y="21876"/>
                    </a:lnTo>
                    <a:lnTo>
                      <a:pt x="91421" y="20894"/>
                    </a:lnTo>
                    <a:lnTo>
                      <a:pt x="90052" y="22204"/>
                    </a:lnTo>
                    <a:lnTo>
                      <a:pt x="89041" y="24480"/>
                    </a:lnTo>
                    <a:lnTo>
                      <a:pt x="88014" y="25135"/>
                    </a:lnTo>
                    <a:lnTo>
                      <a:pt x="88014" y="20894"/>
                    </a:lnTo>
                    <a:lnTo>
                      <a:pt x="88357" y="19584"/>
                    </a:lnTo>
                    <a:lnTo>
                      <a:pt x="88357" y="18602"/>
                    </a:lnTo>
                    <a:lnTo>
                      <a:pt x="86987" y="17962"/>
                    </a:lnTo>
                    <a:lnTo>
                      <a:pt x="85960" y="18929"/>
                    </a:lnTo>
                    <a:lnTo>
                      <a:pt x="81868" y="18929"/>
                    </a:lnTo>
                    <a:lnTo>
                      <a:pt x="79488" y="20566"/>
                    </a:lnTo>
                    <a:lnTo>
                      <a:pt x="77777" y="20239"/>
                    </a:lnTo>
                    <a:lnTo>
                      <a:pt x="75739" y="21221"/>
                    </a:lnTo>
                    <a:lnTo>
                      <a:pt x="74712" y="22843"/>
                    </a:lnTo>
                    <a:lnTo>
                      <a:pt x="72658" y="22843"/>
                    </a:lnTo>
                    <a:lnTo>
                      <a:pt x="70962" y="23825"/>
                    </a:lnTo>
                    <a:lnTo>
                      <a:pt x="70620" y="25790"/>
                    </a:lnTo>
                    <a:lnTo>
                      <a:pt x="69251" y="25135"/>
                    </a:lnTo>
                    <a:lnTo>
                      <a:pt x="68908" y="25463"/>
                    </a:lnTo>
                    <a:lnTo>
                      <a:pt x="69251" y="27084"/>
                    </a:lnTo>
                    <a:lnTo>
                      <a:pt x="69935" y="27412"/>
                    </a:lnTo>
                    <a:lnTo>
                      <a:pt x="69593" y="29049"/>
                    </a:lnTo>
                    <a:lnTo>
                      <a:pt x="69935" y="30686"/>
                    </a:lnTo>
                    <a:lnTo>
                      <a:pt x="71973" y="30359"/>
                    </a:lnTo>
                    <a:lnTo>
                      <a:pt x="73000" y="29049"/>
                    </a:lnTo>
                    <a:lnTo>
                      <a:pt x="73000" y="27739"/>
                    </a:lnTo>
                    <a:lnTo>
                      <a:pt x="75054" y="27412"/>
                    </a:lnTo>
                    <a:lnTo>
                      <a:pt x="76081" y="26772"/>
                    </a:lnTo>
                    <a:lnTo>
                      <a:pt x="76750" y="26117"/>
                    </a:lnTo>
                    <a:lnTo>
                      <a:pt x="77434" y="28394"/>
                    </a:lnTo>
                    <a:lnTo>
                      <a:pt x="78461" y="27412"/>
                    </a:lnTo>
                    <a:lnTo>
                      <a:pt x="79146" y="25790"/>
                    </a:lnTo>
                    <a:lnTo>
                      <a:pt x="79831" y="25463"/>
                    </a:lnTo>
                    <a:lnTo>
                      <a:pt x="79488" y="27739"/>
                    </a:lnTo>
                    <a:lnTo>
                      <a:pt x="80173" y="28721"/>
                    </a:lnTo>
                    <a:lnTo>
                      <a:pt x="82553" y="28721"/>
                    </a:lnTo>
                    <a:lnTo>
                      <a:pt x="80515" y="29376"/>
                    </a:lnTo>
                    <a:lnTo>
                      <a:pt x="77777" y="30031"/>
                    </a:lnTo>
                    <a:lnTo>
                      <a:pt x="75054" y="31980"/>
                    </a:lnTo>
                    <a:lnTo>
                      <a:pt x="73000" y="32635"/>
                    </a:lnTo>
                    <a:lnTo>
                      <a:pt x="73342" y="34272"/>
                    </a:lnTo>
                    <a:lnTo>
                      <a:pt x="73342" y="35567"/>
                    </a:lnTo>
                    <a:lnTo>
                      <a:pt x="74712" y="35567"/>
                    </a:lnTo>
                    <a:lnTo>
                      <a:pt x="76081" y="34272"/>
                    </a:lnTo>
                    <a:lnTo>
                      <a:pt x="77777" y="34272"/>
                    </a:lnTo>
                    <a:lnTo>
                      <a:pt x="80173" y="33618"/>
                    </a:lnTo>
                    <a:lnTo>
                      <a:pt x="83580" y="33290"/>
                    </a:lnTo>
                    <a:lnTo>
                      <a:pt x="87672" y="32308"/>
                    </a:lnTo>
                    <a:lnTo>
                      <a:pt x="88357" y="33290"/>
                    </a:lnTo>
                    <a:lnTo>
                      <a:pt x="88357" y="34272"/>
                    </a:lnTo>
                    <a:lnTo>
                      <a:pt x="86987" y="34927"/>
                    </a:lnTo>
                    <a:lnTo>
                      <a:pt x="85960" y="33945"/>
                    </a:lnTo>
                    <a:lnTo>
                      <a:pt x="84265" y="33945"/>
                    </a:lnTo>
                    <a:lnTo>
                      <a:pt x="82553" y="35255"/>
                    </a:lnTo>
                    <a:lnTo>
                      <a:pt x="79488" y="35255"/>
                    </a:lnTo>
                    <a:lnTo>
                      <a:pt x="76750" y="37204"/>
                    </a:lnTo>
                    <a:lnTo>
                      <a:pt x="74369" y="37204"/>
                    </a:lnTo>
                    <a:lnTo>
                      <a:pt x="74027" y="38186"/>
                    </a:lnTo>
                    <a:lnTo>
                      <a:pt x="75054" y="39824"/>
                    </a:lnTo>
                    <a:lnTo>
                      <a:pt x="76750" y="39824"/>
                    </a:lnTo>
                    <a:lnTo>
                      <a:pt x="78461" y="40790"/>
                    </a:lnTo>
                    <a:lnTo>
                      <a:pt x="77434" y="41445"/>
                    </a:lnTo>
                    <a:lnTo>
                      <a:pt x="74369" y="41445"/>
                    </a:lnTo>
                    <a:lnTo>
                      <a:pt x="73000" y="40135"/>
                    </a:lnTo>
                    <a:lnTo>
                      <a:pt x="71973" y="40135"/>
                    </a:lnTo>
                    <a:lnTo>
                      <a:pt x="70962" y="40790"/>
                    </a:lnTo>
                    <a:lnTo>
                      <a:pt x="70962" y="43082"/>
                    </a:lnTo>
                    <a:lnTo>
                      <a:pt x="69935" y="44065"/>
                    </a:lnTo>
                    <a:lnTo>
                      <a:pt x="70620" y="45359"/>
                    </a:lnTo>
                    <a:lnTo>
                      <a:pt x="71973" y="46341"/>
                    </a:lnTo>
                    <a:lnTo>
                      <a:pt x="74369" y="45359"/>
                    </a:lnTo>
                    <a:lnTo>
                      <a:pt x="77434" y="46996"/>
                    </a:lnTo>
                    <a:lnTo>
                      <a:pt x="79831" y="46669"/>
                    </a:lnTo>
                    <a:lnTo>
                      <a:pt x="80173" y="47324"/>
                    </a:lnTo>
                    <a:lnTo>
                      <a:pt x="81868" y="47324"/>
                    </a:lnTo>
                    <a:lnTo>
                      <a:pt x="84265" y="48945"/>
                    </a:lnTo>
                    <a:lnTo>
                      <a:pt x="85276" y="48945"/>
                    </a:lnTo>
                    <a:lnTo>
                      <a:pt x="86645" y="48618"/>
                    </a:lnTo>
                    <a:lnTo>
                      <a:pt x="89041" y="48945"/>
                    </a:lnTo>
                    <a:lnTo>
                      <a:pt x="90394" y="48945"/>
                    </a:lnTo>
                    <a:lnTo>
                      <a:pt x="93133" y="47324"/>
                    </a:lnTo>
                    <a:lnTo>
                      <a:pt x="96883" y="47324"/>
                    </a:lnTo>
                    <a:lnTo>
                      <a:pt x="99605" y="46996"/>
                    </a:lnTo>
                    <a:lnTo>
                      <a:pt x="100632" y="46341"/>
                    </a:lnTo>
                    <a:lnTo>
                      <a:pt x="101659" y="45686"/>
                    </a:lnTo>
                    <a:lnTo>
                      <a:pt x="103028" y="45686"/>
                    </a:lnTo>
                    <a:lnTo>
                      <a:pt x="103028" y="46669"/>
                    </a:lnTo>
                    <a:lnTo>
                      <a:pt x="102344" y="47979"/>
                    </a:lnTo>
                    <a:lnTo>
                      <a:pt x="98920" y="48306"/>
                    </a:lnTo>
                    <a:lnTo>
                      <a:pt x="95171" y="48945"/>
                    </a:lnTo>
                    <a:lnTo>
                      <a:pt x="93818" y="49928"/>
                    </a:lnTo>
                    <a:lnTo>
                      <a:pt x="92106" y="50255"/>
                    </a:lnTo>
                    <a:lnTo>
                      <a:pt x="91764" y="50583"/>
                    </a:lnTo>
                    <a:lnTo>
                      <a:pt x="89041" y="50255"/>
                    </a:lnTo>
                    <a:lnTo>
                      <a:pt x="86987" y="51237"/>
                    </a:lnTo>
                    <a:lnTo>
                      <a:pt x="85276" y="51237"/>
                    </a:lnTo>
                    <a:lnTo>
                      <a:pt x="84607" y="50255"/>
                    </a:lnTo>
                    <a:lnTo>
                      <a:pt x="82895" y="50255"/>
                    </a:lnTo>
                    <a:lnTo>
                      <a:pt x="79831" y="48618"/>
                    </a:lnTo>
                    <a:lnTo>
                      <a:pt x="74369" y="48618"/>
                    </a:lnTo>
                    <a:lnTo>
                      <a:pt x="73342" y="47979"/>
                    </a:lnTo>
                    <a:lnTo>
                      <a:pt x="71305" y="48306"/>
                    </a:lnTo>
                    <a:lnTo>
                      <a:pt x="69593" y="47979"/>
                    </a:lnTo>
                    <a:lnTo>
                      <a:pt x="68908" y="48618"/>
                    </a:lnTo>
                    <a:lnTo>
                      <a:pt x="69251" y="51237"/>
                    </a:lnTo>
                    <a:lnTo>
                      <a:pt x="69935" y="51892"/>
                    </a:lnTo>
                    <a:lnTo>
                      <a:pt x="69935" y="54824"/>
                    </a:lnTo>
                    <a:lnTo>
                      <a:pt x="70962" y="56789"/>
                    </a:lnTo>
                    <a:lnTo>
                      <a:pt x="71647" y="57755"/>
                    </a:lnTo>
                    <a:lnTo>
                      <a:pt x="73000" y="58083"/>
                    </a:lnTo>
                    <a:lnTo>
                      <a:pt x="75739" y="61342"/>
                    </a:lnTo>
                    <a:lnTo>
                      <a:pt x="76750" y="61997"/>
                    </a:lnTo>
                    <a:lnTo>
                      <a:pt x="77777" y="61669"/>
                    </a:lnTo>
                    <a:lnTo>
                      <a:pt x="79831" y="58738"/>
                    </a:lnTo>
                    <a:lnTo>
                      <a:pt x="83238" y="57100"/>
                    </a:lnTo>
                    <a:lnTo>
                      <a:pt x="86645" y="55151"/>
                    </a:lnTo>
                    <a:lnTo>
                      <a:pt x="88699" y="53514"/>
                    </a:lnTo>
                    <a:lnTo>
                      <a:pt x="89710" y="52220"/>
                    </a:lnTo>
                    <a:lnTo>
                      <a:pt x="90394" y="52220"/>
                    </a:lnTo>
                    <a:lnTo>
                      <a:pt x="94829" y="53187"/>
                    </a:lnTo>
                    <a:lnTo>
                      <a:pt x="98252" y="52859"/>
                    </a:lnTo>
                    <a:lnTo>
                      <a:pt x="100632" y="52859"/>
                    </a:lnTo>
                    <a:lnTo>
                      <a:pt x="103028" y="54496"/>
                    </a:lnTo>
                    <a:lnTo>
                      <a:pt x="107120" y="54824"/>
                    </a:lnTo>
                    <a:lnTo>
                      <a:pt x="110527" y="54824"/>
                    </a:lnTo>
                    <a:lnTo>
                      <a:pt x="111897" y="55479"/>
                    </a:lnTo>
                    <a:lnTo>
                      <a:pt x="111554" y="56134"/>
                    </a:lnTo>
                    <a:lnTo>
                      <a:pt x="108473" y="56461"/>
                    </a:lnTo>
                    <a:lnTo>
                      <a:pt x="106778" y="56134"/>
                    </a:lnTo>
                    <a:lnTo>
                      <a:pt x="103697" y="55479"/>
                    </a:lnTo>
                    <a:lnTo>
                      <a:pt x="100290" y="53841"/>
                    </a:lnTo>
                    <a:lnTo>
                      <a:pt x="98578" y="53841"/>
                    </a:lnTo>
                    <a:lnTo>
                      <a:pt x="97225" y="54496"/>
                    </a:lnTo>
                    <a:lnTo>
                      <a:pt x="93475" y="53841"/>
                    </a:lnTo>
                    <a:lnTo>
                      <a:pt x="91421" y="53514"/>
                    </a:lnTo>
                    <a:lnTo>
                      <a:pt x="90394" y="54824"/>
                    </a:lnTo>
                    <a:lnTo>
                      <a:pt x="88014" y="56134"/>
                    </a:lnTo>
                    <a:lnTo>
                      <a:pt x="86303" y="58083"/>
                    </a:lnTo>
                    <a:lnTo>
                      <a:pt x="83238" y="59720"/>
                    </a:lnTo>
                    <a:lnTo>
                      <a:pt x="81868" y="61997"/>
                    </a:lnTo>
                    <a:lnTo>
                      <a:pt x="80515" y="63306"/>
                    </a:lnTo>
                    <a:lnTo>
                      <a:pt x="80173" y="64289"/>
                    </a:lnTo>
                    <a:lnTo>
                      <a:pt x="82553" y="65910"/>
                    </a:lnTo>
                    <a:lnTo>
                      <a:pt x="84607" y="65910"/>
                    </a:lnTo>
                    <a:lnTo>
                      <a:pt x="84607" y="66893"/>
                    </a:lnTo>
                    <a:lnTo>
                      <a:pt x="86303" y="68530"/>
                    </a:lnTo>
                    <a:lnTo>
                      <a:pt x="89710" y="68530"/>
                    </a:lnTo>
                    <a:lnTo>
                      <a:pt x="93818" y="69824"/>
                    </a:lnTo>
                    <a:lnTo>
                      <a:pt x="96883" y="69824"/>
                    </a:lnTo>
                    <a:lnTo>
                      <a:pt x="99605" y="67548"/>
                    </a:lnTo>
                    <a:lnTo>
                      <a:pt x="99947" y="64616"/>
                    </a:lnTo>
                    <a:lnTo>
                      <a:pt x="102344" y="63634"/>
                    </a:lnTo>
                    <a:lnTo>
                      <a:pt x="104039" y="64289"/>
                    </a:lnTo>
                    <a:lnTo>
                      <a:pt x="102001" y="64944"/>
                    </a:lnTo>
                    <a:lnTo>
                      <a:pt x="102001" y="66565"/>
                    </a:lnTo>
                    <a:lnTo>
                      <a:pt x="103697" y="66893"/>
                    </a:lnTo>
                    <a:lnTo>
                      <a:pt x="106093" y="66238"/>
                    </a:lnTo>
                    <a:lnTo>
                      <a:pt x="108473" y="66565"/>
                    </a:lnTo>
                    <a:lnTo>
                      <a:pt x="110527" y="65271"/>
                    </a:lnTo>
                    <a:lnTo>
                      <a:pt x="112223" y="65910"/>
                    </a:lnTo>
                    <a:lnTo>
                      <a:pt x="110527" y="67548"/>
                    </a:lnTo>
                    <a:lnTo>
                      <a:pt x="107120" y="67875"/>
                    </a:lnTo>
                    <a:lnTo>
                      <a:pt x="105409" y="68202"/>
                    </a:lnTo>
                    <a:lnTo>
                      <a:pt x="103028" y="68202"/>
                    </a:lnTo>
                    <a:lnTo>
                      <a:pt x="100290" y="70806"/>
                    </a:lnTo>
                    <a:lnTo>
                      <a:pt x="100632" y="71789"/>
                    </a:lnTo>
                    <a:lnTo>
                      <a:pt x="102001" y="72444"/>
                    </a:lnTo>
                    <a:lnTo>
                      <a:pt x="105066" y="71789"/>
                    </a:lnTo>
                    <a:lnTo>
                      <a:pt x="107120" y="74393"/>
                    </a:lnTo>
                    <a:lnTo>
                      <a:pt x="114277" y="74393"/>
                    </a:lnTo>
                    <a:lnTo>
                      <a:pt x="116657" y="74065"/>
                    </a:lnTo>
                    <a:lnTo>
                      <a:pt x="123145" y="71461"/>
                    </a:lnTo>
                    <a:lnTo>
                      <a:pt x="125199" y="71134"/>
                    </a:lnTo>
                    <a:lnTo>
                      <a:pt x="128606" y="68530"/>
                    </a:lnTo>
                    <a:lnTo>
                      <a:pt x="127922" y="67875"/>
                    </a:lnTo>
                    <a:lnTo>
                      <a:pt x="127237" y="67875"/>
                    </a:lnTo>
                    <a:lnTo>
                      <a:pt x="129633" y="64944"/>
                    </a:lnTo>
                    <a:lnTo>
                      <a:pt x="131329" y="64944"/>
                    </a:lnTo>
                    <a:lnTo>
                      <a:pt x="132698" y="62979"/>
                    </a:lnTo>
                    <a:lnTo>
                      <a:pt x="133041" y="63306"/>
                    </a:lnTo>
                    <a:lnTo>
                      <a:pt x="134068" y="64944"/>
                    </a:lnTo>
                    <a:lnTo>
                      <a:pt x="134736" y="64944"/>
                    </a:lnTo>
                    <a:lnTo>
                      <a:pt x="134736" y="63306"/>
                    </a:lnTo>
                    <a:lnTo>
                      <a:pt x="139855" y="59720"/>
                    </a:lnTo>
                    <a:lnTo>
                      <a:pt x="143262" y="59393"/>
                    </a:lnTo>
                    <a:lnTo>
                      <a:pt x="148723" y="57100"/>
                    </a:lnTo>
                    <a:lnTo>
                      <a:pt x="148723" y="58410"/>
                    </a:lnTo>
                    <a:lnTo>
                      <a:pt x="144289" y="60375"/>
                    </a:lnTo>
                    <a:lnTo>
                      <a:pt x="141567" y="60375"/>
                    </a:lnTo>
                    <a:lnTo>
                      <a:pt x="136448" y="63306"/>
                    </a:lnTo>
                    <a:lnTo>
                      <a:pt x="135763" y="65910"/>
                    </a:lnTo>
                    <a:lnTo>
                      <a:pt x="133725" y="67548"/>
                    </a:lnTo>
                    <a:lnTo>
                      <a:pt x="131329" y="67548"/>
                    </a:lnTo>
                    <a:lnTo>
                      <a:pt x="130644" y="69824"/>
                    </a:lnTo>
                    <a:lnTo>
                      <a:pt x="129633" y="70806"/>
                    </a:lnTo>
                    <a:lnTo>
                      <a:pt x="129633" y="71461"/>
                    </a:lnTo>
                    <a:lnTo>
                      <a:pt x="134394" y="71134"/>
                    </a:lnTo>
                    <a:lnTo>
                      <a:pt x="135763" y="71789"/>
                    </a:lnTo>
                    <a:lnTo>
                      <a:pt x="137817" y="71789"/>
                    </a:lnTo>
                    <a:lnTo>
                      <a:pt x="139855" y="73099"/>
                    </a:lnTo>
                    <a:lnTo>
                      <a:pt x="139512" y="74065"/>
                    </a:lnTo>
                    <a:lnTo>
                      <a:pt x="141224" y="74720"/>
                    </a:lnTo>
                    <a:lnTo>
                      <a:pt x="142594" y="74720"/>
                    </a:lnTo>
                    <a:lnTo>
                      <a:pt x="143262" y="75703"/>
                    </a:lnTo>
                    <a:lnTo>
                      <a:pt x="141224" y="76030"/>
                    </a:lnTo>
                    <a:lnTo>
                      <a:pt x="139512" y="76685"/>
                    </a:lnTo>
                    <a:lnTo>
                      <a:pt x="137475" y="75048"/>
                    </a:lnTo>
                    <a:lnTo>
                      <a:pt x="134068" y="74065"/>
                    </a:lnTo>
                    <a:lnTo>
                      <a:pt x="129633" y="74393"/>
                    </a:lnTo>
                    <a:lnTo>
                      <a:pt x="123145" y="75048"/>
                    </a:lnTo>
                    <a:lnTo>
                      <a:pt x="120765" y="76030"/>
                    </a:lnTo>
                    <a:lnTo>
                      <a:pt x="119053" y="76030"/>
                    </a:lnTo>
                    <a:lnTo>
                      <a:pt x="119053" y="76685"/>
                    </a:lnTo>
                    <a:lnTo>
                      <a:pt x="119396" y="77667"/>
                    </a:lnTo>
                    <a:lnTo>
                      <a:pt x="122461" y="78307"/>
                    </a:lnTo>
                    <a:lnTo>
                      <a:pt x="125199" y="78307"/>
                    </a:lnTo>
                    <a:lnTo>
                      <a:pt x="126895" y="79289"/>
                    </a:lnTo>
                    <a:lnTo>
                      <a:pt x="126895" y="80599"/>
                    </a:lnTo>
                    <a:lnTo>
                      <a:pt x="124515" y="80926"/>
                    </a:lnTo>
                    <a:lnTo>
                      <a:pt x="122803" y="79616"/>
                    </a:lnTo>
                    <a:lnTo>
                      <a:pt x="119396" y="79289"/>
                    </a:lnTo>
                    <a:lnTo>
                      <a:pt x="117684" y="77995"/>
                    </a:lnTo>
                    <a:lnTo>
                      <a:pt x="115989" y="77667"/>
                    </a:lnTo>
                    <a:lnTo>
                      <a:pt x="113250" y="78961"/>
                    </a:lnTo>
                    <a:lnTo>
                      <a:pt x="109158" y="79289"/>
                    </a:lnTo>
                    <a:lnTo>
                      <a:pt x="106093" y="77995"/>
                    </a:lnTo>
                    <a:lnTo>
                      <a:pt x="103697" y="77995"/>
                    </a:lnTo>
                    <a:lnTo>
                      <a:pt x="101317" y="77340"/>
                    </a:lnTo>
                    <a:lnTo>
                      <a:pt x="99947" y="76357"/>
                    </a:lnTo>
                    <a:lnTo>
                      <a:pt x="96540" y="76685"/>
                    </a:lnTo>
                    <a:lnTo>
                      <a:pt x="95513" y="78961"/>
                    </a:lnTo>
                    <a:lnTo>
                      <a:pt x="96540" y="80599"/>
                    </a:lnTo>
                    <a:lnTo>
                      <a:pt x="96540" y="87117"/>
                    </a:lnTo>
                    <a:lnTo>
                      <a:pt x="96883" y="87771"/>
                    </a:lnTo>
                    <a:lnTo>
                      <a:pt x="95171" y="89736"/>
                    </a:lnTo>
                    <a:lnTo>
                      <a:pt x="95171" y="91046"/>
                    </a:lnTo>
                    <a:lnTo>
                      <a:pt x="96540" y="92013"/>
                    </a:lnTo>
                    <a:lnTo>
                      <a:pt x="97567" y="93650"/>
                    </a:lnTo>
                    <a:lnTo>
                      <a:pt x="99947" y="93650"/>
                    </a:lnTo>
                    <a:lnTo>
                      <a:pt x="101659" y="94632"/>
                    </a:lnTo>
                    <a:lnTo>
                      <a:pt x="99605" y="94305"/>
                    </a:lnTo>
                    <a:lnTo>
                      <a:pt x="98252" y="95287"/>
                    </a:lnTo>
                    <a:lnTo>
                      <a:pt x="97567" y="96254"/>
                    </a:lnTo>
                    <a:lnTo>
                      <a:pt x="97225" y="94632"/>
                    </a:lnTo>
                    <a:lnTo>
                      <a:pt x="95513" y="92995"/>
                    </a:lnTo>
                    <a:lnTo>
                      <a:pt x="94829" y="92995"/>
                    </a:lnTo>
                    <a:lnTo>
                      <a:pt x="94486" y="93977"/>
                    </a:lnTo>
                    <a:lnTo>
                      <a:pt x="93133" y="92340"/>
                    </a:lnTo>
                    <a:lnTo>
                      <a:pt x="92791" y="89409"/>
                    </a:lnTo>
                    <a:lnTo>
                      <a:pt x="92791" y="86150"/>
                    </a:lnTo>
                    <a:lnTo>
                      <a:pt x="91764" y="81581"/>
                    </a:lnTo>
                    <a:lnTo>
                      <a:pt x="89710" y="79289"/>
                    </a:lnTo>
                    <a:lnTo>
                      <a:pt x="89710" y="77667"/>
                    </a:lnTo>
                    <a:lnTo>
                      <a:pt x="85276" y="74720"/>
                    </a:lnTo>
                    <a:lnTo>
                      <a:pt x="84265" y="74720"/>
                    </a:lnTo>
                    <a:lnTo>
                      <a:pt x="81526" y="73099"/>
                    </a:lnTo>
                    <a:lnTo>
                      <a:pt x="81184" y="71461"/>
                    </a:lnTo>
                    <a:lnTo>
                      <a:pt x="79488" y="70806"/>
                    </a:lnTo>
                    <a:lnTo>
                      <a:pt x="76750" y="71461"/>
                    </a:lnTo>
                    <a:lnTo>
                      <a:pt x="70962" y="77667"/>
                    </a:lnTo>
                    <a:lnTo>
                      <a:pt x="69935" y="79616"/>
                    </a:lnTo>
                    <a:lnTo>
                      <a:pt x="69935" y="81254"/>
                    </a:lnTo>
                    <a:lnTo>
                      <a:pt x="71305" y="82236"/>
                    </a:lnTo>
                    <a:lnTo>
                      <a:pt x="73342" y="82875"/>
                    </a:lnTo>
                    <a:lnTo>
                      <a:pt x="74369" y="84840"/>
                    </a:lnTo>
                    <a:lnTo>
                      <a:pt x="74369" y="86150"/>
                    </a:lnTo>
                    <a:lnTo>
                      <a:pt x="74027" y="86477"/>
                    </a:lnTo>
                    <a:lnTo>
                      <a:pt x="72658" y="84513"/>
                    </a:lnTo>
                    <a:lnTo>
                      <a:pt x="71305" y="84185"/>
                    </a:lnTo>
                    <a:lnTo>
                      <a:pt x="69935" y="83203"/>
                    </a:lnTo>
                    <a:lnTo>
                      <a:pt x="69251" y="83858"/>
                    </a:lnTo>
                    <a:lnTo>
                      <a:pt x="67881" y="84185"/>
                    </a:lnTo>
                    <a:lnTo>
                      <a:pt x="67539" y="85495"/>
                    </a:lnTo>
                    <a:lnTo>
                      <a:pt x="68224" y="87444"/>
                    </a:lnTo>
                    <a:lnTo>
                      <a:pt x="69593" y="88099"/>
                    </a:lnTo>
                    <a:lnTo>
                      <a:pt x="70620" y="90718"/>
                    </a:lnTo>
                    <a:lnTo>
                      <a:pt x="70962" y="95599"/>
                    </a:lnTo>
                    <a:lnTo>
                      <a:pt x="69593" y="97891"/>
                    </a:lnTo>
                    <a:lnTo>
                      <a:pt x="69593" y="100495"/>
                    </a:lnTo>
                    <a:lnTo>
                      <a:pt x="68224" y="103442"/>
                    </a:lnTo>
                    <a:lnTo>
                      <a:pt x="68224" y="105391"/>
                    </a:lnTo>
                    <a:lnTo>
                      <a:pt x="68908" y="105719"/>
                    </a:lnTo>
                    <a:lnTo>
                      <a:pt x="69935" y="105391"/>
                    </a:lnTo>
                    <a:lnTo>
                      <a:pt x="69593" y="107683"/>
                    </a:lnTo>
                    <a:lnTo>
                      <a:pt x="68224" y="109960"/>
                    </a:lnTo>
                    <a:lnTo>
                      <a:pt x="67539" y="108650"/>
                    </a:lnTo>
                    <a:lnTo>
                      <a:pt x="67213" y="107029"/>
                    </a:lnTo>
                    <a:lnTo>
                      <a:pt x="65501" y="105719"/>
                    </a:lnTo>
                    <a:lnTo>
                      <a:pt x="64132" y="107029"/>
                    </a:lnTo>
                    <a:lnTo>
                      <a:pt x="64132" y="109960"/>
                    </a:lnTo>
                    <a:lnTo>
                      <a:pt x="66528" y="113874"/>
                    </a:lnTo>
                    <a:lnTo>
                      <a:pt x="69251" y="113546"/>
                    </a:lnTo>
                    <a:lnTo>
                      <a:pt x="70962" y="114201"/>
                    </a:lnTo>
                    <a:lnTo>
                      <a:pt x="71647" y="115511"/>
                    </a:lnTo>
                    <a:lnTo>
                      <a:pt x="74712" y="115511"/>
                    </a:lnTo>
                    <a:lnTo>
                      <a:pt x="78119" y="116805"/>
                    </a:lnTo>
                    <a:lnTo>
                      <a:pt x="79488" y="115511"/>
                    </a:lnTo>
                    <a:lnTo>
                      <a:pt x="81526" y="114201"/>
                    </a:lnTo>
                    <a:lnTo>
                      <a:pt x="81526" y="113219"/>
                    </a:lnTo>
                    <a:lnTo>
                      <a:pt x="82895" y="112564"/>
                    </a:lnTo>
                    <a:lnTo>
                      <a:pt x="82895" y="113874"/>
                    </a:lnTo>
                    <a:lnTo>
                      <a:pt x="81868" y="115511"/>
                    </a:lnTo>
                    <a:lnTo>
                      <a:pt x="81868" y="117460"/>
                    </a:lnTo>
                    <a:lnTo>
                      <a:pt x="81184" y="118442"/>
                    </a:lnTo>
                    <a:lnTo>
                      <a:pt x="79488" y="117460"/>
                    </a:lnTo>
                    <a:lnTo>
                      <a:pt x="75739" y="117460"/>
                    </a:lnTo>
                    <a:lnTo>
                      <a:pt x="74027" y="118115"/>
                    </a:lnTo>
                    <a:lnTo>
                      <a:pt x="74027" y="119752"/>
                    </a:lnTo>
                    <a:lnTo>
                      <a:pt x="74712" y="120080"/>
                    </a:lnTo>
                    <a:lnTo>
                      <a:pt x="76750" y="120080"/>
                    </a:lnTo>
                    <a:lnTo>
                      <a:pt x="77434" y="121374"/>
                    </a:lnTo>
                    <a:lnTo>
                      <a:pt x="75739" y="121374"/>
                    </a:lnTo>
                    <a:lnTo>
                      <a:pt x="75739" y="123994"/>
                    </a:lnTo>
                    <a:lnTo>
                      <a:pt x="73000" y="120407"/>
                    </a:lnTo>
                    <a:lnTo>
                      <a:pt x="71647" y="120407"/>
                    </a:lnTo>
                    <a:lnTo>
                      <a:pt x="70962" y="118770"/>
                    </a:lnTo>
                    <a:lnTo>
                      <a:pt x="69935" y="117460"/>
                    </a:lnTo>
                    <a:lnTo>
                      <a:pt x="65844" y="114856"/>
                    </a:lnTo>
                    <a:lnTo>
                      <a:pt x="64816" y="114856"/>
                    </a:lnTo>
                    <a:lnTo>
                      <a:pt x="62436" y="112252"/>
                    </a:lnTo>
                    <a:lnTo>
                      <a:pt x="62436" y="111925"/>
                    </a:lnTo>
                    <a:lnTo>
                      <a:pt x="60725" y="111925"/>
                    </a:lnTo>
                    <a:lnTo>
                      <a:pt x="59013" y="113219"/>
                    </a:lnTo>
                    <a:lnTo>
                      <a:pt x="57318" y="113219"/>
                    </a:lnTo>
                    <a:lnTo>
                      <a:pt x="55948" y="113874"/>
                    </a:lnTo>
                    <a:lnTo>
                      <a:pt x="53568" y="113219"/>
                    </a:lnTo>
                    <a:lnTo>
                      <a:pt x="49460" y="113874"/>
                    </a:lnTo>
                    <a:lnTo>
                      <a:pt x="48449" y="113546"/>
                    </a:lnTo>
                    <a:lnTo>
                      <a:pt x="45368" y="116493"/>
                    </a:lnTo>
                    <a:lnTo>
                      <a:pt x="44015" y="118770"/>
                    </a:lnTo>
                    <a:lnTo>
                      <a:pt x="44015" y="120735"/>
                    </a:lnTo>
                    <a:lnTo>
                      <a:pt x="42303" y="121374"/>
                    </a:lnTo>
                    <a:lnTo>
                      <a:pt x="40592" y="122356"/>
                    </a:lnTo>
                    <a:lnTo>
                      <a:pt x="38554" y="123339"/>
                    </a:lnTo>
                    <a:lnTo>
                      <a:pt x="38212" y="124648"/>
                    </a:lnTo>
                    <a:lnTo>
                      <a:pt x="35831" y="126270"/>
                    </a:lnTo>
                    <a:lnTo>
                      <a:pt x="35489" y="128235"/>
                    </a:lnTo>
                    <a:lnTo>
                      <a:pt x="36842" y="128235"/>
                    </a:lnTo>
                    <a:lnTo>
                      <a:pt x="37184" y="129529"/>
                    </a:lnTo>
                    <a:lnTo>
                      <a:pt x="35489" y="129529"/>
                    </a:lnTo>
                    <a:lnTo>
                      <a:pt x="34120" y="130184"/>
                    </a:lnTo>
                    <a:lnTo>
                      <a:pt x="36842" y="132149"/>
                    </a:lnTo>
                    <a:lnTo>
                      <a:pt x="39239" y="132803"/>
                    </a:lnTo>
                    <a:lnTo>
                      <a:pt x="40934" y="131494"/>
                    </a:lnTo>
                    <a:lnTo>
                      <a:pt x="40592" y="130184"/>
                    </a:lnTo>
                    <a:lnTo>
                      <a:pt x="43330" y="130511"/>
                    </a:lnTo>
                    <a:lnTo>
                      <a:pt x="46053" y="128562"/>
                    </a:lnTo>
                    <a:lnTo>
                      <a:pt x="46053" y="130184"/>
                    </a:lnTo>
                    <a:lnTo>
                      <a:pt x="44015" y="131166"/>
                    </a:lnTo>
                    <a:lnTo>
                      <a:pt x="42646" y="133131"/>
                    </a:lnTo>
                    <a:lnTo>
                      <a:pt x="42646" y="134425"/>
                    </a:lnTo>
                    <a:lnTo>
                      <a:pt x="45368" y="134425"/>
                    </a:lnTo>
                    <a:lnTo>
                      <a:pt x="47080" y="134753"/>
                    </a:lnTo>
                    <a:lnTo>
                      <a:pt x="49134" y="132149"/>
                    </a:lnTo>
                    <a:lnTo>
                      <a:pt x="52199" y="130184"/>
                    </a:lnTo>
                    <a:lnTo>
                      <a:pt x="53910" y="126597"/>
                    </a:lnTo>
                    <a:lnTo>
                      <a:pt x="56291" y="123666"/>
                    </a:lnTo>
                    <a:lnTo>
                      <a:pt x="58002" y="123339"/>
                    </a:lnTo>
                    <a:lnTo>
                      <a:pt x="57660" y="124648"/>
                    </a:lnTo>
                    <a:lnTo>
                      <a:pt x="56291" y="125288"/>
                    </a:lnTo>
                    <a:lnTo>
                      <a:pt x="53910" y="128562"/>
                    </a:lnTo>
                    <a:lnTo>
                      <a:pt x="54579" y="130184"/>
                    </a:lnTo>
                    <a:lnTo>
                      <a:pt x="52883" y="130184"/>
                    </a:lnTo>
                    <a:lnTo>
                      <a:pt x="51856" y="131821"/>
                    </a:lnTo>
                    <a:lnTo>
                      <a:pt x="52199" y="133131"/>
                    </a:lnTo>
                    <a:lnTo>
                      <a:pt x="53568" y="133131"/>
                    </a:lnTo>
                    <a:lnTo>
                      <a:pt x="52541" y="133786"/>
                    </a:lnTo>
                    <a:lnTo>
                      <a:pt x="51172" y="133786"/>
                    </a:lnTo>
                    <a:lnTo>
                      <a:pt x="49460" y="135407"/>
                    </a:lnTo>
                    <a:lnTo>
                      <a:pt x="50145" y="136390"/>
                    </a:lnTo>
                    <a:lnTo>
                      <a:pt x="52199" y="136390"/>
                    </a:lnTo>
                    <a:lnTo>
                      <a:pt x="50829" y="137045"/>
                    </a:lnTo>
                    <a:lnTo>
                      <a:pt x="48792" y="136390"/>
                    </a:lnTo>
                    <a:lnTo>
                      <a:pt x="47080" y="136390"/>
                    </a:lnTo>
                    <a:lnTo>
                      <a:pt x="45710" y="137045"/>
                    </a:lnTo>
                    <a:lnTo>
                      <a:pt x="44357" y="137700"/>
                    </a:lnTo>
                    <a:lnTo>
                      <a:pt x="43673" y="138339"/>
                    </a:lnTo>
                    <a:lnTo>
                      <a:pt x="44357" y="139976"/>
                    </a:lnTo>
                    <a:lnTo>
                      <a:pt x="45710" y="139976"/>
                    </a:lnTo>
                    <a:lnTo>
                      <a:pt x="46737" y="139321"/>
                    </a:lnTo>
                    <a:lnTo>
                      <a:pt x="47422" y="139649"/>
                    </a:lnTo>
                    <a:lnTo>
                      <a:pt x="49134" y="139649"/>
                    </a:lnTo>
                    <a:lnTo>
                      <a:pt x="49134" y="140958"/>
                    </a:lnTo>
                    <a:lnTo>
                      <a:pt x="47765" y="140958"/>
                    </a:lnTo>
                    <a:lnTo>
                      <a:pt x="46053" y="140304"/>
                    </a:lnTo>
                    <a:lnTo>
                      <a:pt x="45368" y="140958"/>
                    </a:lnTo>
                    <a:lnTo>
                      <a:pt x="45368" y="141613"/>
                    </a:lnTo>
                    <a:lnTo>
                      <a:pt x="47080" y="141941"/>
                    </a:lnTo>
                    <a:lnTo>
                      <a:pt x="46737" y="142580"/>
                    </a:lnTo>
                    <a:lnTo>
                      <a:pt x="45368" y="143235"/>
                    </a:lnTo>
                    <a:lnTo>
                      <a:pt x="44015" y="143235"/>
                    </a:lnTo>
                    <a:lnTo>
                      <a:pt x="44015" y="144217"/>
                    </a:lnTo>
                    <a:lnTo>
                      <a:pt x="45368" y="146510"/>
                    </a:lnTo>
                    <a:lnTo>
                      <a:pt x="46737" y="146510"/>
                    </a:lnTo>
                    <a:lnTo>
                      <a:pt x="47422" y="145200"/>
                    </a:lnTo>
                    <a:lnTo>
                      <a:pt x="49460" y="143562"/>
                    </a:lnTo>
                    <a:lnTo>
                      <a:pt x="49134" y="145200"/>
                    </a:lnTo>
                    <a:lnTo>
                      <a:pt x="47422" y="146510"/>
                    </a:lnTo>
                    <a:lnTo>
                      <a:pt x="46053" y="147804"/>
                    </a:lnTo>
                    <a:lnTo>
                      <a:pt x="45710" y="149114"/>
                    </a:lnTo>
                    <a:lnTo>
                      <a:pt x="48449" y="150096"/>
                    </a:lnTo>
                    <a:lnTo>
                      <a:pt x="50487" y="150096"/>
                    </a:lnTo>
                    <a:lnTo>
                      <a:pt x="50829" y="149768"/>
                    </a:lnTo>
                    <a:lnTo>
                      <a:pt x="51856" y="149768"/>
                    </a:lnTo>
                    <a:lnTo>
                      <a:pt x="52883" y="150751"/>
                    </a:lnTo>
                    <a:lnTo>
                      <a:pt x="55948" y="149441"/>
                    </a:lnTo>
                    <a:lnTo>
                      <a:pt x="59013" y="146821"/>
                    </a:lnTo>
                    <a:lnTo>
                      <a:pt x="59013" y="146510"/>
                    </a:lnTo>
                    <a:lnTo>
                      <a:pt x="60725" y="145200"/>
                    </a:lnTo>
                    <a:lnTo>
                      <a:pt x="64132" y="141941"/>
                    </a:lnTo>
                    <a:lnTo>
                      <a:pt x="64132" y="140958"/>
                    </a:lnTo>
                    <a:lnTo>
                      <a:pt x="65501" y="139649"/>
                    </a:lnTo>
                    <a:lnTo>
                      <a:pt x="66528" y="139649"/>
                    </a:lnTo>
                    <a:lnTo>
                      <a:pt x="65501" y="140958"/>
                    </a:lnTo>
                    <a:lnTo>
                      <a:pt x="64816" y="142580"/>
                    </a:lnTo>
                    <a:lnTo>
                      <a:pt x="62094" y="145855"/>
                    </a:lnTo>
                    <a:lnTo>
                      <a:pt x="58671" y="147804"/>
                    </a:lnTo>
                    <a:lnTo>
                      <a:pt x="56291" y="150096"/>
                    </a:lnTo>
                    <a:lnTo>
                      <a:pt x="53910" y="151390"/>
                    </a:lnTo>
                    <a:lnTo>
                      <a:pt x="52541" y="152700"/>
                    </a:lnTo>
                    <a:lnTo>
                      <a:pt x="53568" y="154010"/>
                    </a:lnTo>
                    <a:lnTo>
                      <a:pt x="52541" y="154337"/>
                    </a:lnTo>
                    <a:lnTo>
                      <a:pt x="50145" y="152372"/>
                    </a:lnTo>
                    <a:lnTo>
                      <a:pt x="46053" y="152372"/>
                    </a:lnTo>
                    <a:lnTo>
                      <a:pt x="46053" y="153355"/>
                    </a:lnTo>
                    <a:lnTo>
                      <a:pt x="45368" y="153027"/>
                    </a:lnTo>
                    <a:lnTo>
                      <a:pt x="44015" y="151063"/>
                    </a:lnTo>
                    <a:lnTo>
                      <a:pt x="40592" y="149441"/>
                    </a:lnTo>
                    <a:lnTo>
                      <a:pt x="39239" y="149768"/>
                    </a:lnTo>
                    <a:lnTo>
                      <a:pt x="38554" y="149114"/>
                    </a:lnTo>
                    <a:lnTo>
                      <a:pt x="39239" y="146821"/>
                    </a:lnTo>
                    <a:lnTo>
                      <a:pt x="39239" y="141613"/>
                    </a:lnTo>
                    <a:lnTo>
                      <a:pt x="38554" y="138339"/>
                    </a:lnTo>
                    <a:lnTo>
                      <a:pt x="36500" y="136062"/>
                    </a:lnTo>
                    <a:lnTo>
                      <a:pt x="35147" y="136062"/>
                    </a:lnTo>
                    <a:lnTo>
                      <a:pt x="33093" y="135080"/>
                    </a:lnTo>
                    <a:lnTo>
                      <a:pt x="31723" y="135407"/>
                    </a:lnTo>
                    <a:lnTo>
                      <a:pt x="29686" y="135407"/>
                    </a:lnTo>
                    <a:lnTo>
                      <a:pt x="28316" y="136062"/>
                    </a:lnTo>
                    <a:lnTo>
                      <a:pt x="26621" y="136390"/>
                    </a:lnTo>
                    <a:lnTo>
                      <a:pt x="26621" y="137700"/>
                    </a:lnTo>
                    <a:lnTo>
                      <a:pt x="26963" y="139321"/>
                    </a:lnTo>
                    <a:lnTo>
                      <a:pt x="26621" y="139976"/>
                    </a:lnTo>
                    <a:lnTo>
                      <a:pt x="26278" y="142908"/>
                    </a:lnTo>
                    <a:lnTo>
                      <a:pt x="26963" y="144217"/>
                    </a:lnTo>
                    <a:lnTo>
                      <a:pt x="27974" y="144217"/>
                    </a:lnTo>
                    <a:lnTo>
                      <a:pt x="27974" y="145200"/>
                    </a:lnTo>
                    <a:lnTo>
                      <a:pt x="26278" y="146510"/>
                    </a:lnTo>
                    <a:lnTo>
                      <a:pt x="25594" y="147476"/>
                    </a:lnTo>
                    <a:lnTo>
                      <a:pt x="26963" y="149114"/>
                    </a:lnTo>
                    <a:lnTo>
                      <a:pt x="28316" y="149114"/>
                    </a:lnTo>
                    <a:lnTo>
                      <a:pt x="28659" y="148131"/>
                    </a:lnTo>
                    <a:lnTo>
                      <a:pt x="30713" y="149114"/>
                    </a:lnTo>
                    <a:lnTo>
                      <a:pt x="30370" y="149441"/>
                    </a:lnTo>
                    <a:lnTo>
                      <a:pt x="28316" y="149441"/>
                    </a:lnTo>
                    <a:lnTo>
                      <a:pt x="28316" y="149768"/>
                    </a:lnTo>
                    <a:lnTo>
                      <a:pt x="29686" y="150751"/>
                    </a:lnTo>
                    <a:lnTo>
                      <a:pt x="29686" y="151390"/>
                    </a:lnTo>
                    <a:lnTo>
                      <a:pt x="28316" y="152372"/>
                    </a:lnTo>
                    <a:lnTo>
                      <a:pt x="27974" y="152700"/>
                    </a:lnTo>
                    <a:lnTo>
                      <a:pt x="29001" y="153027"/>
                    </a:lnTo>
                    <a:lnTo>
                      <a:pt x="30028" y="154010"/>
                    </a:lnTo>
                    <a:lnTo>
                      <a:pt x="31723" y="154010"/>
                    </a:lnTo>
                    <a:lnTo>
                      <a:pt x="32066" y="154337"/>
                    </a:lnTo>
                    <a:lnTo>
                      <a:pt x="31397" y="154992"/>
                    </a:lnTo>
                    <a:lnTo>
                      <a:pt x="29686" y="154992"/>
                    </a:lnTo>
                    <a:lnTo>
                      <a:pt x="29001" y="155631"/>
                    </a:lnTo>
                    <a:lnTo>
                      <a:pt x="26963" y="154010"/>
                    </a:lnTo>
                    <a:lnTo>
                      <a:pt x="26278" y="154337"/>
                    </a:lnTo>
                    <a:lnTo>
                      <a:pt x="25594" y="154992"/>
                    </a:lnTo>
                    <a:lnTo>
                      <a:pt x="24567" y="154992"/>
                    </a:lnTo>
                    <a:lnTo>
                      <a:pt x="23540" y="153355"/>
                    </a:lnTo>
                    <a:lnTo>
                      <a:pt x="22187" y="153027"/>
                    </a:lnTo>
                    <a:lnTo>
                      <a:pt x="21160" y="154010"/>
                    </a:lnTo>
                    <a:lnTo>
                      <a:pt x="18095" y="154010"/>
                    </a:lnTo>
                    <a:lnTo>
                      <a:pt x="16041" y="152700"/>
                    </a:lnTo>
                    <a:lnTo>
                      <a:pt x="14329" y="152700"/>
                    </a:lnTo>
                    <a:lnTo>
                      <a:pt x="13318" y="153355"/>
                    </a:lnTo>
                    <a:lnTo>
                      <a:pt x="13318" y="154665"/>
                    </a:lnTo>
                    <a:lnTo>
                      <a:pt x="11949" y="154992"/>
                    </a:lnTo>
                    <a:lnTo>
                      <a:pt x="10237" y="155631"/>
                    </a:lnTo>
                    <a:lnTo>
                      <a:pt x="9553" y="156614"/>
                    </a:lnTo>
                    <a:lnTo>
                      <a:pt x="6830" y="157269"/>
                    </a:lnTo>
                    <a:lnTo>
                      <a:pt x="6145" y="157596"/>
                    </a:lnTo>
                    <a:lnTo>
                      <a:pt x="4450" y="157923"/>
                    </a:lnTo>
                    <a:lnTo>
                      <a:pt x="3081" y="159233"/>
                    </a:lnTo>
                    <a:lnTo>
                      <a:pt x="2738" y="160855"/>
                    </a:lnTo>
                    <a:lnTo>
                      <a:pt x="2738" y="161510"/>
                    </a:lnTo>
                    <a:lnTo>
                      <a:pt x="2396" y="162820"/>
                    </a:lnTo>
                    <a:lnTo>
                      <a:pt x="16" y="164114"/>
                    </a:lnTo>
                    <a:lnTo>
                      <a:pt x="16" y="165424"/>
                    </a:lnTo>
                    <a:lnTo>
                      <a:pt x="684" y="166078"/>
                    </a:lnTo>
                    <a:lnTo>
                      <a:pt x="684" y="168682"/>
                    </a:lnTo>
                    <a:lnTo>
                      <a:pt x="1027" y="169337"/>
                    </a:lnTo>
                    <a:lnTo>
                      <a:pt x="3081" y="169337"/>
                    </a:lnTo>
                    <a:lnTo>
                      <a:pt x="4108" y="167388"/>
                    </a:lnTo>
                    <a:lnTo>
                      <a:pt x="4792" y="167388"/>
                    </a:lnTo>
                    <a:lnTo>
                      <a:pt x="4450" y="167716"/>
                    </a:lnTo>
                    <a:lnTo>
                      <a:pt x="3423" y="169337"/>
                    </a:lnTo>
                    <a:lnTo>
                      <a:pt x="4450" y="169665"/>
                    </a:lnTo>
                    <a:lnTo>
                      <a:pt x="5803" y="168682"/>
                    </a:lnTo>
                    <a:lnTo>
                      <a:pt x="5803" y="166078"/>
                    </a:lnTo>
                    <a:lnTo>
                      <a:pt x="6488" y="162492"/>
                    </a:lnTo>
                    <a:lnTo>
                      <a:pt x="7857" y="162165"/>
                    </a:lnTo>
                    <a:lnTo>
                      <a:pt x="9226" y="161182"/>
                    </a:lnTo>
                    <a:lnTo>
                      <a:pt x="6830" y="164769"/>
                    </a:lnTo>
                    <a:lnTo>
                      <a:pt x="6830" y="166406"/>
                    </a:lnTo>
                    <a:lnTo>
                      <a:pt x="6488" y="167061"/>
                    </a:lnTo>
                    <a:lnTo>
                      <a:pt x="6145" y="169010"/>
                    </a:lnTo>
                    <a:lnTo>
                      <a:pt x="5118" y="170647"/>
                    </a:lnTo>
                    <a:lnTo>
                      <a:pt x="6145" y="171302"/>
                    </a:lnTo>
                    <a:lnTo>
                      <a:pt x="6830" y="171302"/>
                    </a:lnTo>
                    <a:lnTo>
                      <a:pt x="8199" y="172596"/>
                    </a:lnTo>
                    <a:lnTo>
                      <a:pt x="9895" y="172596"/>
                    </a:lnTo>
                    <a:lnTo>
                      <a:pt x="10237" y="170975"/>
                    </a:lnTo>
                    <a:lnTo>
                      <a:pt x="9895" y="170647"/>
                    </a:lnTo>
                    <a:lnTo>
                      <a:pt x="10922" y="169010"/>
                    </a:lnTo>
                    <a:lnTo>
                      <a:pt x="11264" y="167388"/>
                    </a:lnTo>
                    <a:lnTo>
                      <a:pt x="11949" y="166406"/>
                    </a:lnTo>
                    <a:lnTo>
                      <a:pt x="11949" y="167716"/>
                    </a:lnTo>
                    <a:lnTo>
                      <a:pt x="12634" y="168682"/>
                    </a:lnTo>
                    <a:lnTo>
                      <a:pt x="11607" y="170647"/>
                    </a:lnTo>
                    <a:lnTo>
                      <a:pt x="11607" y="171957"/>
                    </a:lnTo>
                    <a:lnTo>
                      <a:pt x="11607" y="172924"/>
                    </a:lnTo>
                    <a:lnTo>
                      <a:pt x="12976" y="174561"/>
                    </a:lnTo>
                    <a:lnTo>
                      <a:pt x="13661" y="175216"/>
                    </a:lnTo>
                    <a:lnTo>
                      <a:pt x="15014" y="173906"/>
                    </a:lnTo>
                    <a:lnTo>
                      <a:pt x="14671" y="172596"/>
                    </a:lnTo>
                    <a:lnTo>
                      <a:pt x="14671" y="172269"/>
                    </a:lnTo>
                    <a:lnTo>
                      <a:pt x="15014" y="171957"/>
                    </a:lnTo>
                    <a:lnTo>
                      <a:pt x="16383" y="171957"/>
                    </a:lnTo>
                    <a:lnTo>
                      <a:pt x="17068" y="170975"/>
                    </a:lnTo>
                    <a:lnTo>
                      <a:pt x="16725" y="169337"/>
                    </a:lnTo>
                    <a:lnTo>
                      <a:pt x="16041" y="168682"/>
                    </a:lnTo>
                    <a:lnTo>
                      <a:pt x="16041" y="167388"/>
                    </a:lnTo>
                    <a:lnTo>
                      <a:pt x="16725" y="167716"/>
                    </a:lnTo>
                    <a:lnTo>
                      <a:pt x="18095" y="170320"/>
                    </a:lnTo>
                    <a:lnTo>
                      <a:pt x="18095" y="171302"/>
                    </a:lnTo>
                    <a:lnTo>
                      <a:pt x="17068" y="172924"/>
                    </a:lnTo>
                    <a:lnTo>
                      <a:pt x="16383" y="172924"/>
                    </a:lnTo>
                    <a:lnTo>
                      <a:pt x="15356" y="174561"/>
                    </a:lnTo>
                    <a:lnTo>
                      <a:pt x="16041" y="175543"/>
                    </a:lnTo>
                    <a:lnTo>
                      <a:pt x="16725" y="175543"/>
                    </a:lnTo>
                    <a:lnTo>
                      <a:pt x="17752" y="175871"/>
                    </a:lnTo>
                    <a:lnTo>
                      <a:pt x="18095" y="176838"/>
                    </a:lnTo>
                    <a:lnTo>
                      <a:pt x="18763" y="176838"/>
                    </a:lnTo>
                    <a:lnTo>
                      <a:pt x="21844" y="178475"/>
                    </a:lnTo>
                    <a:lnTo>
                      <a:pt x="22855" y="178475"/>
                    </a:lnTo>
                    <a:lnTo>
                      <a:pt x="22855" y="180112"/>
                    </a:lnTo>
                    <a:lnTo>
                      <a:pt x="26278" y="180112"/>
                    </a:lnTo>
                    <a:lnTo>
                      <a:pt x="27289" y="180767"/>
                    </a:lnTo>
                    <a:lnTo>
                      <a:pt x="28316" y="180439"/>
                    </a:lnTo>
                    <a:lnTo>
                      <a:pt x="29001" y="179130"/>
                    </a:lnTo>
                    <a:lnTo>
                      <a:pt x="27974" y="177165"/>
                    </a:lnTo>
                    <a:lnTo>
                      <a:pt x="26963" y="174234"/>
                    </a:lnTo>
                    <a:lnTo>
                      <a:pt x="27974" y="172269"/>
                    </a:lnTo>
                    <a:lnTo>
                      <a:pt x="28659" y="171302"/>
                    </a:lnTo>
                    <a:lnTo>
                      <a:pt x="29001" y="172269"/>
                    </a:lnTo>
                    <a:lnTo>
                      <a:pt x="29686" y="174234"/>
                    </a:lnTo>
                    <a:lnTo>
                      <a:pt x="29686" y="175871"/>
                    </a:lnTo>
                    <a:lnTo>
                      <a:pt x="30028" y="176838"/>
                    </a:lnTo>
                    <a:lnTo>
                      <a:pt x="31397" y="176838"/>
                    </a:lnTo>
                    <a:lnTo>
                      <a:pt x="31723" y="175871"/>
                    </a:lnTo>
                    <a:lnTo>
                      <a:pt x="33093" y="175871"/>
                    </a:lnTo>
                    <a:lnTo>
                      <a:pt x="33435" y="175216"/>
                    </a:lnTo>
                    <a:lnTo>
                      <a:pt x="33777" y="173906"/>
                    </a:lnTo>
                    <a:lnTo>
                      <a:pt x="34804" y="172924"/>
                    </a:lnTo>
                    <a:lnTo>
                      <a:pt x="35147" y="170975"/>
                    </a:lnTo>
                    <a:lnTo>
                      <a:pt x="35489" y="170320"/>
                    </a:lnTo>
                    <a:lnTo>
                      <a:pt x="35831" y="170320"/>
                    </a:lnTo>
                    <a:lnTo>
                      <a:pt x="36842" y="172269"/>
                    </a:lnTo>
                    <a:lnTo>
                      <a:pt x="36500" y="172924"/>
                    </a:lnTo>
                    <a:lnTo>
                      <a:pt x="35489" y="174561"/>
                    </a:lnTo>
                    <a:lnTo>
                      <a:pt x="35147" y="175871"/>
                    </a:lnTo>
                    <a:lnTo>
                      <a:pt x="35831" y="176838"/>
                    </a:lnTo>
                    <a:lnTo>
                      <a:pt x="35831" y="177820"/>
                    </a:lnTo>
                    <a:lnTo>
                      <a:pt x="37527" y="179130"/>
                    </a:lnTo>
                    <a:lnTo>
                      <a:pt x="38896" y="178475"/>
                    </a:lnTo>
                    <a:lnTo>
                      <a:pt x="40592" y="175871"/>
                    </a:lnTo>
                    <a:lnTo>
                      <a:pt x="39923" y="174234"/>
                    </a:lnTo>
                    <a:lnTo>
                      <a:pt x="40266" y="171957"/>
                    </a:lnTo>
                    <a:lnTo>
                      <a:pt x="41961" y="170647"/>
                    </a:lnTo>
                    <a:lnTo>
                      <a:pt x="43673" y="170320"/>
                    </a:lnTo>
                    <a:lnTo>
                      <a:pt x="41961" y="171957"/>
                    </a:lnTo>
                    <a:lnTo>
                      <a:pt x="41619" y="173579"/>
                    </a:lnTo>
                    <a:lnTo>
                      <a:pt x="42303" y="175216"/>
                    </a:lnTo>
                    <a:lnTo>
                      <a:pt x="40934" y="178475"/>
                    </a:lnTo>
                    <a:lnTo>
                      <a:pt x="40934" y="179457"/>
                    </a:lnTo>
                    <a:lnTo>
                      <a:pt x="42303" y="180767"/>
                    </a:lnTo>
                    <a:lnTo>
                      <a:pt x="44015" y="180439"/>
                    </a:lnTo>
                    <a:lnTo>
                      <a:pt x="45368" y="180767"/>
                    </a:lnTo>
                    <a:lnTo>
                      <a:pt x="46737" y="180439"/>
                    </a:lnTo>
                    <a:lnTo>
                      <a:pt x="46737" y="178475"/>
                    </a:lnTo>
                    <a:lnTo>
                      <a:pt x="47765" y="177165"/>
                    </a:lnTo>
                    <a:lnTo>
                      <a:pt x="47422" y="175871"/>
                    </a:lnTo>
                    <a:lnTo>
                      <a:pt x="46053" y="173579"/>
                    </a:lnTo>
                    <a:lnTo>
                      <a:pt x="47422" y="170647"/>
                    </a:lnTo>
                    <a:lnTo>
                      <a:pt x="47422" y="168682"/>
                    </a:lnTo>
                    <a:lnTo>
                      <a:pt x="48449" y="170320"/>
                    </a:lnTo>
                    <a:lnTo>
                      <a:pt x="47765" y="171957"/>
                    </a:lnTo>
                    <a:lnTo>
                      <a:pt x="47422" y="172924"/>
                    </a:lnTo>
                    <a:lnTo>
                      <a:pt x="48792" y="175543"/>
                    </a:lnTo>
                    <a:lnTo>
                      <a:pt x="50145" y="175871"/>
                    </a:lnTo>
                    <a:lnTo>
                      <a:pt x="50829" y="176198"/>
                    </a:lnTo>
                    <a:lnTo>
                      <a:pt x="49460" y="176838"/>
                    </a:lnTo>
                    <a:lnTo>
                      <a:pt x="48792" y="179130"/>
                    </a:lnTo>
                    <a:lnTo>
                      <a:pt x="49134" y="180112"/>
                    </a:lnTo>
                    <a:lnTo>
                      <a:pt x="51856" y="180767"/>
                    </a:lnTo>
                    <a:lnTo>
                      <a:pt x="52883" y="180112"/>
                    </a:lnTo>
                    <a:lnTo>
                      <a:pt x="54579" y="182389"/>
                    </a:lnTo>
                    <a:lnTo>
                      <a:pt x="54579" y="184026"/>
                    </a:lnTo>
                    <a:lnTo>
                      <a:pt x="53568" y="185647"/>
                    </a:lnTo>
                    <a:lnTo>
                      <a:pt x="51856" y="186957"/>
                    </a:lnTo>
                    <a:lnTo>
                      <a:pt x="52541" y="187285"/>
                    </a:lnTo>
                    <a:lnTo>
                      <a:pt x="53568" y="188595"/>
                    </a:lnTo>
                    <a:lnTo>
                      <a:pt x="54921" y="188595"/>
                    </a:lnTo>
                    <a:lnTo>
                      <a:pt x="56975" y="188267"/>
                    </a:lnTo>
                    <a:lnTo>
                      <a:pt x="57660" y="188595"/>
                    </a:lnTo>
                    <a:lnTo>
                      <a:pt x="60725" y="185975"/>
                    </a:lnTo>
                    <a:lnTo>
                      <a:pt x="62436" y="186630"/>
                    </a:lnTo>
                    <a:lnTo>
                      <a:pt x="63105" y="186957"/>
                    </a:lnTo>
                    <a:lnTo>
                      <a:pt x="65844" y="184353"/>
                    </a:lnTo>
                    <a:lnTo>
                      <a:pt x="67213" y="184026"/>
                    </a:lnTo>
                    <a:lnTo>
                      <a:pt x="68908" y="181734"/>
                    </a:lnTo>
                    <a:lnTo>
                      <a:pt x="69935" y="180767"/>
                    </a:lnTo>
                    <a:lnTo>
                      <a:pt x="70620" y="181079"/>
                    </a:lnTo>
                    <a:lnTo>
                      <a:pt x="69935" y="183698"/>
                    </a:lnTo>
                    <a:lnTo>
                      <a:pt x="69593" y="185647"/>
                    </a:lnTo>
                    <a:lnTo>
                      <a:pt x="69935" y="185975"/>
                    </a:lnTo>
                    <a:lnTo>
                      <a:pt x="71647" y="185008"/>
                    </a:lnTo>
                    <a:lnTo>
                      <a:pt x="73000" y="182716"/>
                    </a:lnTo>
                    <a:lnTo>
                      <a:pt x="74712" y="181734"/>
                    </a:lnTo>
                    <a:lnTo>
                      <a:pt x="76407" y="181734"/>
                    </a:lnTo>
                    <a:lnTo>
                      <a:pt x="78461" y="178475"/>
                    </a:lnTo>
                    <a:lnTo>
                      <a:pt x="79488" y="175216"/>
                    </a:lnTo>
                    <a:lnTo>
                      <a:pt x="79146" y="173906"/>
                    </a:lnTo>
                    <a:lnTo>
                      <a:pt x="79488" y="172269"/>
                    </a:lnTo>
                    <a:lnTo>
                      <a:pt x="78119" y="171957"/>
                    </a:lnTo>
                    <a:lnTo>
                      <a:pt x="77434" y="172269"/>
                    </a:lnTo>
                    <a:lnTo>
                      <a:pt x="76081" y="172269"/>
                    </a:lnTo>
                    <a:lnTo>
                      <a:pt x="74027" y="173579"/>
                    </a:lnTo>
                    <a:lnTo>
                      <a:pt x="73000" y="174561"/>
                    </a:lnTo>
                    <a:lnTo>
                      <a:pt x="71305" y="174561"/>
                    </a:lnTo>
                    <a:lnTo>
                      <a:pt x="72658" y="172924"/>
                    </a:lnTo>
                    <a:lnTo>
                      <a:pt x="73000" y="171957"/>
                    </a:lnTo>
                    <a:lnTo>
                      <a:pt x="71305" y="172269"/>
                    </a:lnTo>
                    <a:lnTo>
                      <a:pt x="70962" y="171302"/>
                    </a:lnTo>
                    <a:lnTo>
                      <a:pt x="71305" y="170320"/>
                    </a:lnTo>
                    <a:lnTo>
                      <a:pt x="72658" y="170320"/>
                    </a:lnTo>
                    <a:lnTo>
                      <a:pt x="73342" y="167388"/>
                    </a:lnTo>
                    <a:lnTo>
                      <a:pt x="74369" y="166078"/>
                    </a:lnTo>
                    <a:lnTo>
                      <a:pt x="74027" y="164441"/>
                    </a:lnTo>
                    <a:lnTo>
                      <a:pt x="71647" y="163147"/>
                    </a:lnTo>
                    <a:lnTo>
                      <a:pt x="68224" y="164114"/>
                    </a:lnTo>
                    <a:lnTo>
                      <a:pt x="66186" y="165751"/>
                    </a:lnTo>
                    <a:lnTo>
                      <a:pt x="67213" y="163786"/>
                    </a:lnTo>
                    <a:lnTo>
                      <a:pt x="65844" y="161510"/>
                    </a:lnTo>
                    <a:lnTo>
                      <a:pt x="63447" y="160527"/>
                    </a:lnTo>
                    <a:lnTo>
                      <a:pt x="62436" y="160855"/>
                    </a:lnTo>
                    <a:lnTo>
                      <a:pt x="61409" y="161510"/>
                    </a:lnTo>
                    <a:lnTo>
                      <a:pt x="60725" y="161510"/>
                    </a:lnTo>
                    <a:lnTo>
                      <a:pt x="58671" y="164114"/>
                    </a:lnTo>
                    <a:lnTo>
                      <a:pt x="56975" y="164114"/>
                    </a:lnTo>
                    <a:lnTo>
                      <a:pt x="58002" y="161182"/>
                    </a:lnTo>
                    <a:lnTo>
                      <a:pt x="56291" y="159545"/>
                    </a:lnTo>
                    <a:lnTo>
                      <a:pt x="62094" y="159545"/>
                    </a:lnTo>
                    <a:lnTo>
                      <a:pt x="62436" y="158906"/>
                    </a:lnTo>
                    <a:lnTo>
                      <a:pt x="60725" y="156614"/>
                    </a:lnTo>
                    <a:lnTo>
                      <a:pt x="61409" y="155631"/>
                    </a:lnTo>
                    <a:lnTo>
                      <a:pt x="62436" y="152700"/>
                    </a:lnTo>
                    <a:lnTo>
                      <a:pt x="62436" y="151390"/>
                    </a:lnTo>
                    <a:lnTo>
                      <a:pt x="64132" y="149768"/>
                    </a:lnTo>
                    <a:lnTo>
                      <a:pt x="64132" y="150751"/>
                    </a:lnTo>
                    <a:lnTo>
                      <a:pt x="64474" y="151718"/>
                    </a:lnTo>
                    <a:lnTo>
                      <a:pt x="64132" y="153355"/>
                    </a:lnTo>
                    <a:lnTo>
                      <a:pt x="63105" y="154337"/>
                    </a:lnTo>
                    <a:lnTo>
                      <a:pt x="64132" y="157923"/>
                    </a:lnTo>
                    <a:lnTo>
                      <a:pt x="67881" y="162492"/>
                    </a:lnTo>
                    <a:lnTo>
                      <a:pt x="70620" y="162820"/>
                    </a:lnTo>
                    <a:lnTo>
                      <a:pt x="70962" y="162492"/>
                    </a:lnTo>
                    <a:lnTo>
                      <a:pt x="73000" y="162492"/>
                    </a:lnTo>
                    <a:lnTo>
                      <a:pt x="77777" y="164441"/>
                    </a:lnTo>
                    <a:lnTo>
                      <a:pt x="78461" y="164114"/>
                    </a:lnTo>
                    <a:lnTo>
                      <a:pt x="79831" y="161510"/>
                    </a:lnTo>
                    <a:lnTo>
                      <a:pt x="81184" y="160527"/>
                    </a:lnTo>
                    <a:lnTo>
                      <a:pt x="81868" y="160527"/>
                    </a:lnTo>
                    <a:lnTo>
                      <a:pt x="81184" y="161510"/>
                    </a:lnTo>
                    <a:lnTo>
                      <a:pt x="82553" y="162165"/>
                    </a:lnTo>
                    <a:lnTo>
                      <a:pt x="84265" y="161182"/>
                    </a:lnTo>
                    <a:lnTo>
                      <a:pt x="84607" y="159873"/>
                    </a:lnTo>
                    <a:lnTo>
                      <a:pt x="84950" y="159233"/>
                    </a:lnTo>
                    <a:lnTo>
                      <a:pt x="85960" y="159873"/>
                    </a:lnTo>
                    <a:lnTo>
                      <a:pt x="88014" y="159233"/>
                    </a:lnTo>
                    <a:lnTo>
                      <a:pt x="88014" y="157269"/>
                    </a:lnTo>
                    <a:lnTo>
                      <a:pt x="90394" y="155631"/>
                    </a:lnTo>
                    <a:lnTo>
                      <a:pt x="90394" y="154010"/>
                    </a:lnTo>
                    <a:lnTo>
                      <a:pt x="90052" y="153355"/>
                    </a:lnTo>
                    <a:lnTo>
                      <a:pt x="88357" y="153355"/>
                    </a:lnTo>
                    <a:lnTo>
                      <a:pt x="90052" y="151718"/>
                    </a:lnTo>
                    <a:lnTo>
                      <a:pt x="90394" y="148459"/>
                    </a:lnTo>
                    <a:lnTo>
                      <a:pt x="93133" y="148131"/>
                    </a:lnTo>
                    <a:lnTo>
                      <a:pt x="96883" y="149114"/>
                    </a:lnTo>
                    <a:lnTo>
                      <a:pt x="98252" y="150096"/>
                    </a:lnTo>
                    <a:lnTo>
                      <a:pt x="100632" y="150096"/>
                    </a:lnTo>
                    <a:lnTo>
                      <a:pt x="102344" y="149114"/>
                    </a:lnTo>
                    <a:lnTo>
                      <a:pt x="104039" y="149114"/>
                    </a:lnTo>
                    <a:lnTo>
                      <a:pt x="105409" y="150751"/>
                    </a:lnTo>
                    <a:lnTo>
                      <a:pt x="107120" y="150096"/>
                    </a:lnTo>
                    <a:lnTo>
                      <a:pt x="108816" y="148459"/>
                    </a:lnTo>
                    <a:lnTo>
                      <a:pt x="110185" y="147804"/>
                    </a:lnTo>
                    <a:lnTo>
                      <a:pt x="110185" y="146510"/>
                    </a:lnTo>
                    <a:lnTo>
                      <a:pt x="108131" y="146510"/>
                    </a:lnTo>
                    <a:lnTo>
                      <a:pt x="102344" y="143562"/>
                    </a:lnTo>
                    <a:lnTo>
                      <a:pt x="102001" y="142580"/>
                    </a:lnTo>
                    <a:lnTo>
                      <a:pt x="103355" y="141613"/>
                    </a:lnTo>
                    <a:lnTo>
                      <a:pt x="105066" y="141941"/>
                    </a:lnTo>
                    <a:lnTo>
                      <a:pt x="105751" y="142908"/>
                    </a:lnTo>
                    <a:lnTo>
                      <a:pt x="107463" y="142580"/>
                    </a:lnTo>
                    <a:lnTo>
                      <a:pt x="110527" y="144872"/>
                    </a:lnTo>
                    <a:lnTo>
                      <a:pt x="111897" y="144545"/>
                    </a:lnTo>
                    <a:lnTo>
                      <a:pt x="113935" y="142908"/>
                    </a:lnTo>
                    <a:lnTo>
                      <a:pt x="115304" y="142580"/>
                    </a:lnTo>
                    <a:lnTo>
                      <a:pt x="115989" y="141286"/>
                    </a:lnTo>
                    <a:lnTo>
                      <a:pt x="115646" y="139321"/>
                    </a:lnTo>
                    <a:lnTo>
                      <a:pt x="113592" y="137700"/>
                    </a:lnTo>
                    <a:lnTo>
                      <a:pt x="112223" y="137700"/>
                    </a:lnTo>
                    <a:lnTo>
                      <a:pt x="111897" y="136390"/>
                    </a:lnTo>
                    <a:lnTo>
                      <a:pt x="109843" y="135407"/>
                    </a:lnTo>
                    <a:lnTo>
                      <a:pt x="109843" y="134753"/>
                    </a:lnTo>
                    <a:lnTo>
                      <a:pt x="111897" y="135080"/>
                    </a:lnTo>
                    <a:lnTo>
                      <a:pt x="113250" y="135407"/>
                    </a:lnTo>
                    <a:lnTo>
                      <a:pt x="113592" y="136717"/>
                    </a:lnTo>
                    <a:lnTo>
                      <a:pt x="114619" y="137045"/>
                    </a:lnTo>
                    <a:lnTo>
                      <a:pt x="116657" y="137045"/>
                    </a:lnTo>
                    <a:lnTo>
                      <a:pt x="117342" y="138027"/>
                    </a:lnTo>
                    <a:lnTo>
                      <a:pt x="120423" y="136062"/>
                    </a:lnTo>
                    <a:lnTo>
                      <a:pt x="121091" y="136062"/>
                    </a:lnTo>
                    <a:lnTo>
                      <a:pt x="121776" y="133131"/>
                    </a:lnTo>
                    <a:lnTo>
                      <a:pt x="123830" y="129856"/>
                    </a:lnTo>
                    <a:lnTo>
                      <a:pt x="123830" y="128235"/>
                    </a:lnTo>
                    <a:lnTo>
                      <a:pt x="122461" y="127252"/>
                    </a:lnTo>
                    <a:lnTo>
                      <a:pt x="120423" y="125615"/>
                    </a:lnTo>
                    <a:lnTo>
                      <a:pt x="117342" y="125615"/>
                    </a:lnTo>
                    <a:lnTo>
                      <a:pt x="115646" y="126597"/>
                    </a:lnTo>
                    <a:lnTo>
                      <a:pt x="115646" y="125288"/>
                    </a:lnTo>
                    <a:lnTo>
                      <a:pt x="117684" y="124648"/>
                    </a:lnTo>
                    <a:lnTo>
                      <a:pt x="120080" y="124648"/>
                    </a:lnTo>
                    <a:lnTo>
                      <a:pt x="120423" y="123666"/>
                    </a:lnTo>
                    <a:lnTo>
                      <a:pt x="117342" y="121374"/>
                    </a:lnTo>
                    <a:lnTo>
                      <a:pt x="115989" y="120735"/>
                    </a:lnTo>
                    <a:lnTo>
                      <a:pt x="114277" y="120735"/>
                    </a:lnTo>
                    <a:lnTo>
                      <a:pt x="113592" y="120407"/>
                    </a:lnTo>
                    <a:lnTo>
                      <a:pt x="113250" y="120735"/>
                    </a:lnTo>
                    <a:lnTo>
                      <a:pt x="111554" y="121374"/>
                    </a:lnTo>
                    <a:lnTo>
                      <a:pt x="110870" y="120735"/>
                    </a:lnTo>
                    <a:lnTo>
                      <a:pt x="110527" y="121374"/>
                    </a:lnTo>
                    <a:lnTo>
                      <a:pt x="108816" y="121374"/>
                    </a:lnTo>
                    <a:lnTo>
                      <a:pt x="108816" y="120080"/>
                    </a:lnTo>
                    <a:lnTo>
                      <a:pt x="109158" y="119097"/>
                    </a:lnTo>
                    <a:lnTo>
                      <a:pt x="105751" y="117460"/>
                    </a:lnTo>
                    <a:lnTo>
                      <a:pt x="105409" y="116805"/>
                    </a:lnTo>
                    <a:lnTo>
                      <a:pt x="107120" y="117460"/>
                    </a:lnTo>
                    <a:lnTo>
                      <a:pt x="110185" y="118115"/>
                    </a:lnTo>
                    <a:lnTo>
                      <a:pt x="111554" y="118770"/>
                    </a:lnTo>
                    <a:lnTo>
                      <a:pt x="110870" y="120080"/>
                    </a:lnTo>
                    <a:lnTo>
                      <a:pt x="113935" y="119097"/>
                    </a:lnTo>
                    <a:lnTo>
                      <a:pt x="117342" y="119097"/>
                    </a:lnTo>
                    <a:lnTo>
                      <a:pt x="119396" y="120735"/>
                    </a:lnTo>
                    <a:lnTo>
                      <a:pt x="120080" y="120407"/>
                    </a:lnTo>
                    <a:lnTo>
                      <a:pt x="120423" y="118442"/>
                    </a:lnTo>
                    <a:lnTo>
                      <a:pt x="115989" y="117133"/>
                    </a:lnTo>
                    <a:lnTo>
                      <a:pt x="112565" y="116805"/>
                    </a:lnTo>
                    <a:lnTo>
                      <a:pt x="110185" y="115838"/>
                    </a:lnTo>
                    <a:lnTo>
                      <a:pt x="110527" y="115184"/>
                    </a:lnTo>
                    <a:lnTo>
                      <a:pt x="112223" y="114856"/>
                    </a:lnTo>
                    <a:lnTo>
                      <a:pt x="113935" y="115838"/>
                    </a:lnTo>
                    <a:lnTo>
                      <a:pt x="117684" y="116805"/>
                    </a:lnTo>
                    <a:lnTo>
                      <a:pt x="120765" y="116805"/>
                    </a:lnTo>
                    <a:lnTo>
                      <a:pt x="121776" y="118442"/>
                    </a:lnTo>
                    <a:lnTo>
                      <a:pt x="121776" y="120407"/>
                    </a:lnTo>
                    <a:lnTo>
                      <a:pt x="122118" y="121701"/>
                    </a:lnTo>
                    <a:lnTo>
                      <a:pt x="124515" y="123339"/>
                    </a:lnTo>
                    <a:lnTo>
                      <a:pt x="127237" y="123994"/>
                    </a:lnTo>
                    <a:lnTo>
                      <a:pt x="128606" y="125288"/>
                    </a:lnTo>
                    <a:lnTo>
                      <a:pt x="128949" y="125288"/>
                    </a:lnTo>
                    <a:lnTo>
                      <a:pt x="130302" y="124648"/>
                    </a:lnTo>
                    <a:lnTo>
                      <a:pt x="129633" y="122356"/>
                    </a:lnTo>
                    <a:lnTo>
                      <a:pt x="130302" y="120735"/>
                    </a:lnTo>
                    <a:lnTo>
                      <a:pt x="129633" y="120080"/>
                    </a:lnTo>
                    <a:lnTo>
                      <a:pt x="131329" y="118770"/>
                    </a:lnTo>
                    <a:lnTo>
                      <a:pt x="130302" y="118115"/>
                    </a:lnTo>
                    <a:lnTo>
                      <a:pt x="125199" y="116805"/>
                    </a:lnTo>
                    <a:lnTo>
                      <a:pt x="123145" y="117133"/>
                    </a:lnTo>
                    <a:lnTo>
                      <a:pt x="122461" y="117133"/>
                    </a:lnTo>
                    <a:lnTo>
                      <a:pt x="120765" y="115511"/>
                    </a:lnTo>
                    <a:lnTo>
                      <a:pt x="118711" y="115184"/>
                    </a:lnTo>
                    <a:lnTo>
                      <a:pt x="117342" y="113546"/>
                    </a:lnTo>
                    <a:lnTo>
                      <a:pt x="115989" y="113546"/>
                    </a:lnTo>
                    <a:lnTo>
                      <a:pt x="115304" y="114201"/>
                    </a:lnTo>
                    <a:lnTo>
                      <a:pt x="113935" y="114201"/>
                    </a:lnTo>
                    <a:lnTo>
                      <a:pt x="114277" y="112564"/>
                    </a:lnTo>
                    <a:lnTo>
                      <a:pt x="111897" y="111925"/>
                    </a:lnTo>
                    <a:lnTo>
                      <a:pt x="111554" y="110615"/>
                    </a:lnTo>
                    <a:lnTo>
                      <a:pt x="113250" y="110287"/>
                    </a:lnTo>
                    <a:lnTo>
                      <a:pt x="113935" y="110942"/>
                    </a:lnTo>
                    <a:lnTo>
                      <a:pt x="115646" y="111597"/>
                    </a:lnTo>
                    <a:lnTo>
                      <a:pt x="116657" y="110287"/>
                    </a:lnTo>
                    <a:lnTo>
                      <a:pt x="115989" y="109305"/>
                    </a:lnTo>
                    <a:lnTo>
                      <a:pt x="116657" y="108650"/>
                    </a:lnTo>
                    <a:lnTo>
                      <a:pt x="117684" y="109960"/>
                    </a:lnTo>
                    <a:lnTo>
                      <a:pt x="117684" y="111925"/>
                    </a:lnTo>
                    <a:lnTo>
                      <a:pt x="119396" y="112564"/>
                    </a:lnTo>
                    <a:lnTo>
                      <a:pt x="124515" y="113874"/>
                    </a:lnTo>
                    <a:lnTo>
                      <a:pt x="125525" y="113219"/>
                    </a:lnTo>
                    <a:lnTo>
                      <a:pt x="123145" y="109960"/>
                    </a:lnTo>
                    <a:lnTo>
                      <a:pt x="120765" y="108978"/>
                    </a:lnTo>
                    <a:lnTo>
                      <a:pt x="119053" y="108323"/>
                    </a:lnTo>
                    <a:lnTo>
                      <a:pt x="119053" y="107029"/>
                    </a:lnTo>
                    <a:lnTo>
                      <a:pt x="119396" y="106046"/>
                    </a:lnTo>
                    <a:lnTo>
                      <a:pt x="120765" y="107683"/>
                    </a:lnTo>
                    <a:lnTo>
                      <a:pt x="123145" y="107683"/>
                    </a:lnTo>
                    <a:lnTo>
                      <a:pt x="124515" y="108650"/>
                    </a:lnTo>
                    <a:lnTo>
                      <a:pt x="125199" y="110287"/>
                    </a:lnTo>
                    <a:lnTo>
                      <a:pt x="125868" y="109960"/>
                    </a:lnTo>
                    <a:lnTo>
                      <a:pt x="127237" y="111597"/>
                    </a:lnTo>
                    <a:lnTo>
                      <a:pt x="128949" y="112252"/>
                    </a:lnTo>
                    <a:lnTo>
                      <a:pt x="129633" y="113219"/>
                    </a:lnTo>
                    <a:lnTo>
                      <a:pt x="130644" y="113546"/>
                    </a:lnTo>
                    <a:lnTo>
                      <a:pt x="131671" y="111925"/>
                    </a:lnTo>
                    <a:lnTo>
                      <a:pt x="133725" y="111925"/>
                    </a:lnTo>
                    <a:lnTo>
                      <a:pt x="135421" y="113546"/>
                    </a:lnTo>
                    <a:lnTo>
                      <a:pt x="136105" y="113219"/>
                    </a:lnTo>
                    <a:lnTo>
                      <a:pt x="136105" y="111597"/>
                    </a:lnTo>
                    <a:lnTo>
                      <a:pt x="137132" y="111597"/>
                    </a:lnTo>
                    <a:lnTo>
                      <a:pt x="138828" y="113219"/>
                    </a:lnTo>
                    <a:lnTo>
                      <a:pt x="140882" y="113219"/>
                    </a:lnTo>
                    <a:lnTo>
                      <a:pt x="141567" y="112252"/>
                    </a:lnTo>
                    <a:lnTo>
                      <a:pt x="141567" y="107356"/>
                    </a:lnTo>
                    <a:lnTo>
                      <a:pt x="137475" y="103442"/>
                    </a:lnTo>
                    <a:lnTo>
                      <a:pt x="136105" y="103442"/>
                    </a:lnTo>
                    <a:lnTo>
                      <a:pt x="135421" y="103770"/>
                    </a:lnTo>
                    <a:lnTo>
                      <a:pt x="134068" y="103442"/>
                    </a:lnTo>
                    <a:lnTo>
                      <a:pt x="134394" y="102460"/>
                    </a:lnTo>
                    <a:lnTo>
                      <a:pt x="137475" y="102132"/>
                    </a:lnTo>
                    <a:lnTo>
                      <a:pt x="138828" y="102460"/>
                    </a:lnTo>
                    <a:lnTo>
                      <a:pt x="139512" y="102132"/>
                    </a:lnTo>
                    <a:lnTo>
                      <a:pt x="140882" y="102787"/>
                    </a:lnTo>
                    <a:lnTo>
                      <a:pt x="140882" y="104409"/>
                    </a:lnTo>
                    <a:lnTo>
                      <a:pt x="141567" y="105391"/>
                    </a:lnTo>
                    <a:lnTo>
                      <a:pt x="144289" y="105719"/>
                    </a:lnTo>
                    <a:lnTo>
                      <a:pt x="144289" y="108650"/>
                    </a:lnTo>
                    <a:lnTo>
                      <a:pt x="144974" y="109960"/>
                    </a:lnTo>
                    <a:lnTo>
                      <a:pt x="146685" y="109960"/>
                    </a:lnTo>
                    <a:lnTo>
                      <a:pt x="147696" y="110615"/>
                    </a:lnTo>
                    <a:lnTo>
                      <a:pt x="152473" y="110942"/>
                    </a:lnTo>
                    <a:lnTo>
                      <a:pt x="154869" y="110942"/>
                    </a:lnTo>
                    <a:lnTo>
                      <a:pt x="157934" y="108323"/>
                    </a:lnTo>
                    <a:lnTo>
                      <a:pt x="158276" y="107029"/>
                    </a:lnTo>
                    <a:lnTo>
                      <a:pt x="156581" y="106046"/>
                    </a:lnTo>
                    <a:lnTo>
                      <a:pt x="155896" y="106701"/>
                    </a:lnTo>
                    <a:lnTo>
                      <a:pt x="154869" y="105719"/>
                    </a:lnTo>
                    <a:lnTo>
                      <a:pt x="155896" y="105391"/>
                    </a:lnTo>
                    <a:lnTo>
                      <a:pt x="158276" y="104409"/>
                    </a:lnTo>
                    <a:lnTo>
                      <a:pt x="160330" y="105064"/>
                    </a:lnTo>
                    <a:lnTo>
                      <a:pt x="162710" y="104081"/>
                    </a:lnTo>
                    <a:lnTo>
                      <a:pt x="163053" y="102460"/>
                    </a:lnTo>
                    <a:lnTo>
                      <a:pt x="161683" y="100823"/>
                    </a:lnTo>
                    <a:lnTo>
                      <a:pt x="156907" y="100823"/>
                    </a:lnTo>
                    <a:lnTo>
                      <a:pt x="153157" y="100168"/>
                    </a:lnTo>
                    <a:lnTo>
                      <a:pt x="153500" y="99201"/>
                    </a:lnTo>
                    <a:lnTo>
                      <a:pt x="155211" y="99201"/>
                    </a:lnTo>
                    <a:lnTo>
                      <a:pt x="155896" y="97564"/>
                    </a:lnTo>
                    <a:lnTo>
                      <a:pt x="156581" y="97891"/>
                    </a:lnTo>
                    <a:lnTo>
                      <a:pt x="156907" y="99528"/>
                    </a:lnTo>
                    <a:lnTo>
                      <a:pt x="158276" y="99528"/>
                    </a:lnTo>
                    <a:lnTo>
                      <a:pt x="159303" y="98873"/>
                    </a:lnTo>
                    <a:lnTo>
                      <a:pt x="162710" y="100168"/>
                    </a:lnTo>
                    <a:lnTo>
                      <a:pt x="163737" y="99201"/>
                    </a:lnTo>
                    <a:lnTo>
                      <a:pt x="165449" y="100495"/>
                    </a:lnTo>
                    <a:lnTo>
                      <a:pt x="166460" y="100495"/>
                    </a:lnTo>
                    <a:lnTo>
                      <a:pt x="168172" y="98546"/>
                    </a:lnTo>
                    <a:lnTo>
                      <a:pt x="167829" y="97236"/>
                    </a:lnTo>
                    <a:lnTo>
                      <a:pt x="165449" y="95926"/>
                    </a:lnTo>
                    <a:lnTo>
                      <a:pt x="166460" y="94305"/>
                    </a:lnTo>
                    <a:lnTo>
                      <a:pt x="167144" y="93650"/>
                    </a:lnTo>
                    <a:lnTo>
                      <a:pt x="166802" y="91046"/>
                    </a:lnTo>
                    <a:lnTo>
                      <a:pt x="168172" y="92013"/>
                    </a:lnTo>
                    <a:lnTo>
                      <a:pt x="168172" y="93650"/>
                    </a:lnTo>
                    <a:lnTo>
                      <a:pt x="167144" y="94632"/>
                    </a:lnTo>
                    <a:lnTo>
                      <a:pt x="167829" y="95926"/>
                    </a:lnTo>
                    <a:lnTo>
                      <a:pt x="168856" y="96254"/>
                    </a:lnTo>
                    <a:lnTo>
                      <a:pt x="170209" y="95287"/>
                    </a:lnTo>
                    <a:lnTo>
                      <a:pt x="174986" y="95287"/>
                    </a:lnTo>
                    <a:lnTo>
                      <a:pt x="175670" y="93977"/>
                    </a:lnTo>
                    <a:lnTo>
                      <a:pt x="178067" y="92340"/>
                    </a:lnTo>
                    <a:lnTo>
                      <a:pt x="177382" y="90391"/>
                    </a:lnTo>
                    <a:lnTo>
                      <a:pt x="178409" y="89736"/>
                    </a:lnTo>
                    <a:lnTo>
                      <a:pt x="180105" y="89736"/>
                    </a:lnTo>
                    <a:lnTo>
                      <a:pt x="181474" y="88099"/>
                    </a:lnTo>
                    <a:lnTo>
                      <a:pt x="182843" y="88754"/>
                    </a:lnTo>
                    <a:lnTo>
                      <a:pt x="184196" y="87771"/>
                    </a:lnTo>
                    <a:lnTo>
                      <a:pt x="188288" y="87444"/>
                    </a:lnTo>
                    <a:lnTo>
                      <a:pt x="189315" y="85495"/>
                    </a:lnTo>
                    <a:lnTo>
                      <a:pt x="192722" y="84513"/>
                    </a:lnTo>
                    <a:lnTo>
                      <a:pt x="194434" y="83203"/>
                    </a:lnTo>
                    <a:lnTo>
                      <a:pt x="196814" y="83203"/>
                    </a:lnTo>
                    <a:lnTo>
                      <a:pt x="197841" y="82875"/>
                    </a:lnTo>
                    <a:lnTo>
                      <a:pt x="199895" y="82875"/>
                    </a:lnTo>
                    <a:lnTo>
                      <a:pt x="202618" y="81581"/>
                    </a:lnTo>
                    <a:lnTo>
                      <a:pt x="204672" y="79616"/>
                    </a:lnTo>
                    <a:lnTo>
                      <a:pt x="206367" y="79289"/>
                    </a:lnTo>
                    <a:lnTo>
                      <a:pt x="207737" y="77340"/>
                    </a:lnTo>
                    <a:lnTo>
                      <a:pt x="211144" y="76685"/>
                    </a:lnTo>
                    <a:lnTo>
                      <a:pt x="212513" y="76030"/>
                    </a:lnTo>
                    <a:lnTo>
                      <a:pt x="215578" y="74393"/>
                    </a:lnTo>
                    <a:lnTo>
                      <a:pt x="216947" y="71789"/>
                    </a:lnTo>
                    <a:lnTo>
                      <a:pt x="217974" y="69512"/>
                    </a:lnTo>
                    <a:lnTo>
                      <a:pt x="214893" y="69512"/>
                    </a:lnTo>
                    <a:lnTo>
                      <a:pt x="212855" y="69824"/>
                    </a:lnTo>
                    <a:lnTo>
                      <a:pt x="211486" y="69185"/>
                    </a:lnTo>
                    <a:lnTo>
                      <a:pt x="209448" y="69512"/>
                    </a:lnTo>
                    <a:lnTo>
                      <a:pt x="206367" y="72444"/>
                    </a:lnTo>
                    <a:lnTo>
                      <a:pt x="201933" y="72771"/>
                    </a:lnTo>
                    <a:lnTo>
                      <a:pt x="194434" y="73426"/>
                    </a:lnTo>
                    <a:lnTo>
                      <a:pt x="192380" y="73099"/>
                    </a:lnTo>
                    <a:lnTo>
                      <a:pt x="187278" y="73099"/>
                    </a:lnTo>
                    <a:lnTo>
                      <a:pt x="184196" y="74393"/>
                    </a:lnTo>
                    <a:lnTo>
                      <a:pt x="184196" y="72771"/>
                    </a:lnTo>
                    <a:lnTo>
                      <a:pt x="182159" y="72771"/>
                    </a:lnTo>
                    <a:lnTo>
                      <a:pt x="182843" y="71134"/>
                    </a:lnTo>
                    <a:lnTo>
                      <a:pt x="185223" y="71134"/>
                    </a:lnTo>
                    <a:lnTo>
                      <a:pt x="186593" y="71461"/>
                    </a:lnTo>
                    <a:lnTo>
                      <a:pt x="188288" y="70806"/>
                    </a:lnTo>
                    <a:lnTo>
                      <a:pt x="188631" y="71789"/>
                    </a:lnTo>
                    <a:lnTo>
                      <a:pt x="191027" y="71789"/>
                    </a:lnTo>
                    <a:lnTo>
                      <a:pt x="194092" y="71461"/>
                    </a:lnTo>
                    <a:lnTo>
                      <a:pt x="196146" y="71461"/>
                    </a:lnTo>
                    <a:lnTo>
                      <a:pt x="201265" y="70806"/>
                    </a:lnTo>
                    <a:lnTo>
                      <a:pt x="209448" y="67548"/>
                    </a:lnTo>
                    <a:lnTo>
                      <a:pt x="210801" y="66565"/>
                    </a:lnTo>
                    <a:lnTo>
                      <a:pt x="209448" y="65271"/>
                    </a:lnTo>
                    <a:lnTo>
                      <a:pt x="206025" y="64616"/>
                    </a:lnTo>
                    <a:lnTo>
                      <a:pt x="199895" y="63634"/>
                    </a:lnTo>
                    <a:lnTo>
                      <a:pt x="198868" y="61997"/>
                    </a:lnTo>
                    <a:lnTo>
                      <a:pt x="201265" y="63306"/>
                    </a:lnTo>
                    <a:lnTo>
                      <a:pt x="202960" y="62979"/>
                    </a:lnTo>
                    <a:lnTo>
                      <a:pt x="202960" y="61997"/>
                    </a:lnTo>
                    <a:lnTo>
                      <a:pt x="200922" y="60047"/>
                    </a:lnTo>
                    <a:lnTo>
                      <a:pt x="200580" y="58083"/>
                    </a:lnTo>
                    <a:lnTo>
                      <a:pt x="202275" y="60047"/>
                    </a:lnTo>
                    <a:lnTo>
                      <a:pt x="205357" y="63306"/>
                    </a:lnTo>
                    <a:lnTo>
                      <a:pt x="206025" y="63306"/>
                    </a:lnTo>
                    <a:lnTo>
                      <a:pt x="207394" y="62651"/>
                    </a:lnTo>
                    <a:lnTo>
                      <a:pt x="208079" y="63634"/>
                    </a:lnTo>
                    <a:lnTo>
                      <a:pt x="211486" y="63634"/>
                    </a:lnTo>
                    <a:lnTo>
                      <a:pt x="212855" y="64616"/>
                    </a:lnTo>
                    <a:lnTo>
                      <a:pt x="214225" y="64616"/>
                    </a:lnTo>
                    <a:lnTo>
                      <a:pt x="216605" y="64944"/>
                    </a:lnTo>
                    <a:lnTo>
                      <a:pt x="217974" y="64289"/>
                    </a:lnTo>
                    <a:lnTo>
                      <a:pt x="216947" y="63634"/>
                    </a:lnTo>
                    <a:lnTo>
                      <a:pt x="214567" y="63306"/>
                    </a:lnTo>
                    <a:lnTo>
                      <a:pt x="214567" y="61997"/>
                    </a:lnTo>
                    <a:lnTo>
                      <a:pt x="217632" y="62651"/>
                    </a:lnTo>
                    <a:lnTo>
                      <a:pt x="219670" y="63306"/>
                    </a:lnTo>
                    <a:lnTo>
                      <a:pt x="221724" y="64944"/>
                    </a:lnTo>
                    <a:lnTo>
                      <a:pt x="222751" y="64616"/>
                    </a:lnTo>
                    <a:lnTo>
                      <a:pt x="223435" y="62651"/>
                    </a:lnTo>
                    <a:lnTo>
                      <a:pt x="225131" y="63634"/>
                    </a:lnTo>
                    <a:lnTo>
                      <a:pt x="227870" y="63634"/>
                    </a:lnTo>
                    <a:lnTo>
                      <a:pt x="230250" y="62979"/>
                    </a:lnTo>
                    <a:lnTo>
                      <a:pt x="231961" y="62651"/>
                    </a:lnTo>
                    <a:lnTo>
                      <a:pt x="233999" y="61030"/>
                    </a:lnTo>
                    <a:lnTo>
                      <a:pt x="239803" y="58410"/>
                    </a:lnTo>
                    <a:lnTo>
                      <a:pt x="241172" y="57100"/>
                    </a:lnTo>
                    <a:lnTo>
                      <a:pt x="241172" y="56461"/>
                    </a:lnTo>
                    <a:lnTo>
                      <a:pt x="242525" y="56134"/>
                    </a:lnTo>
                    <a:lnTo>
                      <a:pt x="244579" y="56461"/>
                    </a:lnTo>
                    <a:lnTo>
                      <a:pt x="245264" y="55479"/>
                    </a:lnTo>
                    <a:lnTo>
                      <a:pt x="249013" y="53514"/>
                    </a:lnTo>
                    <a:lnTo>
                      <a:pt x="251051" y="49600"/>
                    </a:lnTo>
                    <a:lnTo>
                      <a:pt x="252078" y="45359"/>
                    </a:lnTo>
                    <a:lnTo>
                      <a:pt x="251736" y="42428"/>
                    </a:lnTo>
                    <a:lnTo>
                      <a:pt x="250709" y="40463"/>
                    </a:lnTo>
                    <a:lnTo>
                      <a:pt x="248329" y="39169"/>
                    </a:lnTo>
                    <a:lnTo>
                      <a:pt x="246959" y="39169"/>
                    </a:lnTo>
                    <a:lnTo>
                      <a:pt x="246617" y="39824"/>
                    </a:lnTo>
                    <a:lnTo>
                      <a:pt x="244922" y="39824"/>
                    </a:lnTo>
                    <a:lnTo>
                      <a:pt x="243895" y="41445"/>
                    </a:lnTo>
                    <a:lnTo>
                      <a:pt x="242525" y="42100"/>
                    </a:lnTo>
                    <a:lnTo>
                      <a:pt x="241841" y="41445"/>
                    </a:lnTo>
                    <a:lnTo>
                      <a:pt x="243895" y="38514"/>
                    </a:lnTo>
                    <a:lnTo>
                      <a:pt x="244579" y="37204"/>
                    </a:lnTo>
                    <a:lnTo>
                      <a:pt x="246275" y="35894"/>
                    </a:lnTo>
                    <a:lnTo>
                      <a:pt x="246617" y="33618"/>
                    </a:lnTo>
                    <a:lnTo>
                      <a:pt x="245606" y="31980"/>
                    </a:lnTo>
                    <a:lnTo>
                      <a:pt x="244922" y="31653"/>
                    </a:lnTo>
                    <a:lnTo>
                      <a:pt x="246275" y="30686"/>
                    </a:lnTo>
                    <a:lnTo>
                      <a:pt x="247302" y="27084"/>
                    </a:lnTo>
                    <a:lnTo>
                      <a:pt x="245606" y="26772"/>
                    </a:lnTo>
                    <a:lnTo>
                      <a:pt x="243552" y="27084"/>
                    </a:lnTo>
                    <a:lnTo>
                      <a:pt x="243210" y="28721"/>
                    </a:lnTo>
                    <a:lnTo>
                      <a:pt x="242183" y="29376"/>
                    </a:lnTo>
                    <a:lnTo>
                      <a:pt x="241172" y="30031"/>
                    </a:lnTo>
                    <a:lnTo>
                      <a:pt x="240145" y="29049"/>
                    </a:lnTo>
                    <a:lnTo>
                      <a:pt x="241172" y="27739"/>
                    </a:lnTo>
                    <a:lnTo>
                      <a:pt x="241172" y="26772"/>
                    </a:lnTo>
                    <a:lnTo>
                      <a:pt x="241841" y="25463"/>
                    </a:lnTo>
                    <a:lnTo>
                      <a:pt x="241498" y="24480"/>
                    </a:lnTo>
                    <a:lnTo>
                      <a:pt x="239460" y="25790"/>
                    </a:lnTo>
                    <a:lnTo>
                      <a:pt x="238433" y="27739"/>
                    </a:lnTo>
                    <a:lnTo>
                      <a:pt x="237749" y="28394"/>
                    </a:lnTo>
                    <a:lnTo>
                      <a:pt x="236738" y="27412"/>
                    </a:lnTo>
                    <a:lnTo>
                      <a:pt x="237749" y="25463"/>
                    </a:lnTo>
                    <a:lnTo>
                      <a:pt x="237064" y="24153"/>
                    </a:lnTo>
                    <a:lnTo>
                      <a:pt x="235026" y="24153"/>
                    </a:lnTo>
                    <a:lnTo>
                      <a:pt x="232630" y="25463"/>
                    </a:lnTo>
                    <a:lnTo>
                      <a:pt x="231619" y="27084"/>
                    </a:lnTo>
                    <a:lnTo>
                      <a:pt x="229565" y="27084"/>
                    </a:lnTo>
                    <a:lnTo>
                      <a:pt x="228538" y="27739"/>
                    </a:lnTo>
                    <a:lnTo>
                      <a:pt x="227870" y="29376"/>
                    </a:lnTo>
                    <a:lnTo>
                      <a:pt x="226500" y="29376"/>
                    </a:lnTo>
                    <a:lnTo>
                      <a:pt x="224789" y="28721"/>
                    </a:lnTo>
                    <a:lnTo>
                      <a:pt x="221381" y="28394"/>
                    </a:lnTo>
                    <a:lnTo>
                      <a:pt x="216947" y="28394"/>
                    </a:lnTo>
                    <a:lnTo>
                      <a:pt x="220012" y="27412"/>
                    </a:lnTo>
                    <a:lnTo>
                      <a:pt x="221039" y="26772"/>
                    </a:lnTo>
                    <a:lnTo>
                      <a:pt x="222408" y="27084"/>
                    </a:lnTo>
                    <a:lnTo>
                      <a:pt x="224104" y="27084"/>
                    </a:lnTo>
                    <a:lnTo>
                      <a:pt x="226500" y="25790"/>
                    </a:lnTo>
                    <a:lnTo>
                      <a:pt x="228538" y="25463"/>
                    </a:lnTo>
                    <a:lnTo>
                      <a:pt x="230250" y="23498"/>
                    </a:lnTo>
                    <a:lnTo>
                      <a:pt x="233657" y="21876"/>
                    </a:lnTo>
                    <a:lnTo>
                      <a:pt x="234684" y="20894"/>
                    </a:lnTo>
                    <a:lnTo>
                      <a:pt x="233999" y="20239"/>
                    </a:lnTo>
                    <a:lnTo>
                      <a:pt x="232630" y="20239"/>
                    </a:lnTo>
                    <a:lnTo>
                      <a:pt x="229223" y="17962"/>
                    </a:lnTo>
                    <a:lnTo>
                      <a:pt x="228538" y="16980"/>
                    </a:lnTo>
                    <a:lnTo>
                      <a:pt x="227870" y="16980"/>
                    </a:lnTo>
                    <a:lnTo>
                      <a:pt x="226158" y="17635"/>
                    </a:lnTo>
                    <a:lnTo>
                      <a:pt x="225131" y="18602"/>
                    </a:lnTo>
                    <a:lnTo>
                      <a:pt x="224104" y="17962"/>
                    </a:lnTo>
                    <a:lnTo>
                      <a:pt x="223435" y="16980"/>
                    </a:lnTo>
                    <a:lnTo>
                      <a:pt x="224789" y="15670"/>
                    </a:lnTo>
                    <a:lnTo>
                      <a:pt x="224446" y="14360"/>
                    </a:lnTo>
                    <a:lnTo>
                      <a:pt x="221724" y="14688"/>
                    </a:lnTo>
                    <a:lnTo>
                      <a:pt x="220697" y="16325"/>
                    </a:lnTo>
                    <a:lnTo>
                      <a:pt x="219327" y="15998"/>
                    </a:lnTo>
                    <a:lnTo>
                      <a:pt x="219327" y="14049"/>
                    </a:lnTo>
                    <a:lnTo>
                      <a:pt x="216947" y="14688"/>
                    </a:lnTo>
                    <a:lnTo>
                      <a:pt x="216263" y="15670"/>
                    </a:lnTo>
                    <a:lnTo>
                      <a:pt x="215578" y="14360"/>
                    </a:lnTo>
                    <a:lnTo>
                      <a:pt x="216605" y="13066"/>
                    </a:lnTo>
                    <a:lnTo>
                      <a:pt x="215920" y="12084"/>
                    </a:lnTo>
                    <a:lnTo>
                      <a:pt x="216947" y="12084"/>
                    </a:lnTo>
                    <a:lnTo>
                      <a:pt x="217974" y="10774"/>
                    </a:lnTo>
                    <a:lnTo>
                      <a:pt x="216605" y="9480"/>
                    </a:lnTo>
                    <a:lnTo>
                      <a:pt x="213198" y="9152"/>
                    </a:lnTo>
                    <a:lnTo>
                      <a:pt x="210459" y="7843"/>
                    </a:lnTo>
                    <a:lnTo>
                      <a:pt x="208421" y="8170"/>
                    </a:lnTo>
                    <a:lnTo>
                      <a:pt x="206367" y="9807"/>
                    </a:lnTo>
                    <a:lnTo>
                      <a:pt x="206025" y="11429"/>
                    </a:lnTo>
                    <a:lnTo>
                      <a:pt x="205357" y="12084"/>
                    </a:lnTo>
                    <a:lnTo>
                      <a:pt x="203987" y="10447"/>
                    </a:lnTo>
                    <a:lnTo>
                      <a:pt x="206025" y="8170"/>
                    </a:lnTo>
                    <a:lnTo>
                      <a:pt x="206367" y="7188"/>
                    </a:lnTo>
                    <a:lnTo>
                      <a:pt x="203987" y="7188"/>
                    </a:lnTo>
                    <a:lnTo>
                      <a:pt x="201933" y="5878"/>
                    </a:lnTo>
                    <a:lnTo>
                      <a:pt x="199895" y="5878"/>
                    </a:lnTo>
                    <a:lnTo>
                      <a:pt x="198868" y="7515"/>
                    </a:lnTo>
                    <a:lnTo>
                      <a:pt x="195803" y="9480"/>
                    </a:lnTo>
                    <a:lnTo>
                      <a:pt x="193749" y="11429"/>
                    </a:lnTo>
                    <a:lnTo>
                      <a:pt x="192380" y="12084"/>
                    </a:lnTo>
                    <a:lnTo>
                      <a:pt x="192054" y="11102"/>
                    </a:lnTo>
                    <a:lnTo>
                      <a:pt x="192722" y="9152"/>
                    </a:lnTo>
                    <a:lnTo>
                      <a:pt x="192722" y="6533"/>
                    </a:lnTo>
                    <a:lnTo>
                      <a:pt x="192054" y="5878"/>
                    </a:lnTo>
                    <a:lnTo>
                      <a:pt x="191369" y="4256"/>
                    </a:lnTo>
                    <a:lnTo>
                      <a:pt x="188973" y="2947"/>
                    </a:lnTo>
                    <a:lnTo>
                      <a:pt x="186935" y="3274"/>
                    </a:lnTo>
                    <a:lnTo>
                      <a:pt x="184881" y="2947"/>
                    </a:lnTo>
                    <a:lnTo>
                      <a:pt x="183854" y="1325"/>
                    </a:lnTo>
                    <a:lnTo>
                      <a:pt x="181816" y="997"/>
                    </a:lnTo>
                    <a:lnTo>
                      <a:pt x="179078" y="1637"/>
                    </a:lnTo>
                    <a:lnTo>
                      <a:pt x="177382" y="1325"/>
                    </a:lnTo>
                    <a:lnTo>
                      <a:pt x="176355" y="997"/>
                    </a:lnTo>
                    <a:lnTo>
                      <a:pt x="174986" y="15"/>
                    </a:lnTo>
                    <a:lnTo>
                      <a:pt x="173633" y="997"/>
                    </a:lnTo>
                    <a:lnTo>
                      <a:pt x="173290" y="3274"/>
                    </a:lnTo>
                    <a:lnTo>
                      <a:pt x="174986" y="7188"/>
                    </a:lnTo>
                    <a:lnTo>
                      <a:pt x="173633" y="10447"/>
                    </a:lnTo>
                    <a:lnTo>
                      <a:pt x="173633" y="12739"/>
                    </a:lnTo>
                    <a:lnTo>
                      <a:pt x="172948" y="13721"/>
                    </a:lnTo>
                    <a:lnTo>
                      <a:pt x="171579" y="13066"/>
                    </a:lnTo>
                    <a:lnTo>
                      <a:pt x="169541" y="13721"/>
                    </a:lnTo>
                    <a:lnTo>
                      <a:pt x="168514" y="12739"/>
                    </a:lnTo>
                    <a:lnTo>
                      <a:pt x="169883" y="11429"/>
                    </a:lnTo>
                    <a:lnTo>
                      <a:pt x="168856" y="8825"/>
                    </a:lnTo>
                    <a:lnTo>
                      <a:pt x="169883" y="7188"/>
                    </a:lnTo>
                    <a:lnTo>
                      <a:pt x="170209" y="4911"/>
                    </a:lnTo>
                    <a:lnTo>
                      <a:pt x="169541" y="4256"/>
                    </a:lnTo>
                    <a:lnTo>
                      <a:pt x="166802" y="6205"/>
                    </a:lnTo>
                    <a:lnTo>
                      <a:pt x="166802" y="7188"/>
                    </a:lnTo>
                    <a:lnTo>
                      <a:pt x="165449" y="7515"/>
                    </a:lnTo>
                    <a:lnTo>
                      <a:pt x="164764" y="6533"/>
                    </a:lnTo>
                    <a:lnTo>
                      <a:pt x="165449" y="4256"/>
                    </a:lnTo>
                    <a:lnTo>
                      <a:pt x="164764" y="3274"/>
                    </a:lnTo>
                    <a:lnTo>
                      <a:pt x="163737" y="3929"/>
                    </a:lnTo>
                    <a:lnTo>
                      <a:pt x="162710" y="6205"/>
                    </a:lnTo>
                    <a:lnTo>
                      <a:pt x="161341" y="6205"/>
                    </a:lnTo>
                    <a:lnTo>
                      <a:pt x="161015" y="5566"/>
                    </a:lnTo>
                    <a:lnTo>
                      <a:pt x="161683" y="3929"/>
                    </a:lnTo>
                    <a:lnTo>
                      <a:pt x="161683" y="1637"/>
                    </a:lnTo>
                    <a:lnTo>
                      <a:pt x="161341" y="997"/>
                    </a:lnTo>
                    <a:lnTo>
                      <a:pt x="156907" y="15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799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NAr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kSMAAAwVAADvIwAAbRUAAAAAAAAmAAAACAAAAP//////////"/>
                  </a:ext>
                </a:extLst>
              </p:cNvSpPr>
              <p:nvPr/>
            </p:nvSpPr>
            <p:spPr>
              <a:xfrm>
                <a:off x="5781675" y="3421380"/>
                <a:ext cx="59690" cy="61595"/>
              </a:xfrm>
              <a:custGeom>
                <a:avLst/>
                <a:gdLst/>
                <a:ahLst/>
                <a:cxnLst/>
                <a:rect l="0" t="0" r="59690" b="61595"/>
                <a:pathLst>
                  <a:path w="59690" h="61595">
                    <a:moveTo>
                      <a:pt x="47403" y="33561"/>
                    </a:moveTo>
                    <a:lnTo>
                      <a:pt x="46800" y="33717"/>
                    </a:lnTo>
                    <a:lnTo>
                      <a:pt x="46898" y="33733"/>
                    </a:lnTo>
                    <a:lnTo>
                      <a:pt x="47745" y="33561"/>
                    </a:lnTo>
                    <a:close/>
                    <a:moveTo>
                      <a:pt x="37854" y="0"/>
                    </a:moveTo>
                    <a:lnTo>
                      <a:pt x="36828" y="654"/>
                    </a:lnTo>
                    <a:lnTo>
                      <a:pt x="36159" y="1308"/>
                    </a:lnTo>
                    <a:lnTo>
                      <a:pt x="34791" y="1308"/>
                    </a:lnTo>
                    <a:lnTo>
                      <a:pt x="33764" y="2289"/>
                    </a:lnTo>
                    <a:lnTo>
                      <a:pt x="32737" y="2927"/>
                    </a:lnTo>
                    <a:lnTo>
                      <a:pt x="31043" y="2927"/>
                    </a:lnTo>
                    <a:lnTo>
                      <a:pt x="28989" y="4563"/>
                    </a:lnTo>
                    <a:lnTo>
                      <a:pt x="27295" y="5871"/>
                    </a:lnTo>
                    <a:lnTo>
                      <a:pt x="27295" y="7164"/>
                    </a:lnTo>
                    <a:lnTo>
                      <a:pt x="26268" y="7164"/>
                    </a:lnTo>
                    <a:lnTo>
                      <a:pt x="25584" y="6525"/>
                    </a:lnTo>
                    <a:lnTo>
                      <a:pt x="25584" y="7164"/>
                    </a:lnTo>
                    <a:lnTo>
                      <a:pt x="25926" y="7491"/>
                    </a:lnTo>
                    <a:lnTo>
                      <a:pt x="25926" y="8145"/>
                    </a:lnTo>
                    <a:lnTo>
                      <a:pt x="24899" y="9126"/>
                    </a:lnTo>
                    <a:lnTo>
                      <a:pt x="23188" y="10434"/>
                    </a:lnTo>
                    <a:lnTo>
                      <a:pt x="22520" y="10761"/>
                    </a:lnTo>
                    <a:lnTo>
                      <a:pt x="22846" y="11073"/>
                    </a:lnTo>
                    <a:lnTo>
                      <a:pt x="22520" y="12054"/>
                    </a:lnTo>
                    <a:lnTo>
                      <a:pt x="21494" y="12054"/>
                    </a:lnTo>
                    <a:lnTo>
                      <a:pt x="21494" y="12708"/>
                    </a:lnTo>
                    <a:lnTo>
                      <a:pt x="22520" y="13035"/>
                    </a:lnTo>
                    <a:lnTo>
                      <a:pt x="21494" y="13689"/>
                    </a:lnTo>
                    <a:lnTo>
                      <a:pt x="20467" y="13689"/>
                    </a:lnTo>
                    <a:lnTo>
                      <a:pt x="19440" y="14670"/>
                    </a:lnTo>
                    <a:lnTo>
                      <a:pt x="19440" y="15636"/>
                    </a:lnTo>
                    <a:lnTo>
                      <a:pt x="19783" y="15636"/>
                    </a:lnTo>
                    <a:lnTo>
                      <a:pt x="20467" y="15963"/>
                    </a:lnTo>
                    <a:lnTo>
                      <a:pt x="19440" y="16290"/>
                    </a:lnTo>
                    <a:lnTo>
                      <a:pt x="18756" y="16290"/>
                    </a:lnTo>
                    <a:lnTo>
                      <a:pt x="17746" y="17925"/>
                    </a:lnTo>
                    <a:lnTo>
                      <a:pt x="17403" y="18906"/>
                    </a:lnTo>
                    <a:lnTo>
                      <a:pt x="15350" y="21834"/>
                    </a:lnTo>
                    <a:lnTo>
                      <a:pt x="15350" y="22488"/>
                    </a:lnTo>
                    <a:lnTo>
                      <a:pt x="16035" y="23469"/>
                    </a:lnTo>
                    <a:lnTo>
                      <a:pt x="16035" y="24108"/>
                    </a:lnTo>
                    <a:lnTo>
                      <a:pt x="15692" y="24108"/>
                    </a:lnTo>
                    <a:lnTo>
                      <a:pt x="15350" y="23781"/>
                    </a:lnTo>
                    <a:lnTo>
                      <a:pt x="14666" y="23781"/>
                    </a:lnTo>
                    <a:lnTo>
                      <a:pt x="12971" y="24435"/>
                    </a:lnTo>
                    <a:lnTo>
                      <a:pt x="12287" y="25743"/>
                    </a:lnTo>
                    <a:lnTo>
                      <a:pt x="12287" y="26724"/>
                    </a:lnTo>
                    <a:lnTo>
                      <a:pt x="12971" y="26724"/>
                    </a:lnTo>
                    <a:lnTo>
                      <a:pt x="13981" y="27379"/>
                    </a:lnTo>
                    <a:lnTo>
                      <a:pt x="13656" y="27704"/>
                    </a:lnTo>
                    <a:lnTo>
                      <a:pt x="13656" y="28671"/>
                    </a:lnTo>
                    <a:lnTo>
                      <a:pt x="12629" y="29325"/>
                    </a:lnTo>
                    <a:lnTo>
                      <a:pt x="10576" y="28998"/>
                    </a:lnTo>
                    <a:lnTo>
                      <a:pt x="10234" y="29325"/>
                    </a:lnTo>
                    <a:lnTo>
                      <a:pt x="10234" y="30306"/>
                    </a:lnTo>
                    <a:lnTo>
                      <a:pt x="8881" y="31615"/>
                    </a:lnTo>
                    <a:lnTo>
                      <a:pt x="7854" y="33234"/>
                    </a:lnTo>
                    <a:lnTo>
                      <a:pt x="7170" y="34215"/>
                    </a:lnTo>
                    <a:lnTo>
                      <a:pt x="6828" y="34215"/>
                    </a:lnTo>
                    <a:lnTo>
                      <a:pt x="6828" y="33234"/>
                    </a:lnTo>
                    <a:lnTo>
                      <a:pt x="6143" y="34215"/>
                    </a:lnTo>
                    <a:lnTo>
                      <a:pt x="5459" y="33234"/>
                    </a:lnTo>
                    <a:lnTo>
                      <a:pt x="5801" y="32269"/>
                    </a:lnTo>
                    <a:lnTo>
                      <a:pt x="7170" y="31615"/>
                    </a:lnTo>
                    <a:lnTo>
                      <a:pt x="7512" y="30633"/>
                    </a:lnTo>
                    <a:lnTo>
                      <a:pt x="7170" y="30961"/>
                    </a:lnTo>
                    <a:lnTo>
                      <a:pt x="5801" y="31942"/>
                    </a:lnTo>
                    <a:lnTo>
                      <a:pt x="3764" y="33234"/>
                    </a:lnTo>
                    <a:lnTo>
                      <a:pt x="2738" y="35197"/>
                    </a:lnTo>
                    <a:lnTo>
                      <a:pt x="3764" y="35197"/>
                    </a:lnTo>
                    <a:lnTo>
                      <a:pt x="5117" y="34870"/>
                    </a:lnTo>
                    <a:lnTo>
                      <a:pt x="7512" y="34215"/>
                    </a:lnTo>
                    <a:lnTo>
                      <a:pt x="9549" y="34215"/>
                    </a:lnTo>
                    <a:lnTo>
                      <a:pt x="8539" y="35524"/>
                    </a:lnTo>
                    <a:lnTo>
                      <a:pt x="6828" y="37470"/>
                    </a:lnTo>
                    <a:lnTo>
                      <a:pt x="5459" y="39106"/>
                    </a:lnTo>
                    <a:lnTo>
                      <a:pt x="3422" y="40414"/>
                    </a:lnTo>
                    <a:lnTo>
                      <a:pt x="1711" y="42034"/>
                    </a:lnTo>
                    <a:lnTo>
                      <a:pt x="358" y="42034"/>
                    </a:lnTo>
                    <a:lnTo>
                      <a:pt x="16" y="43015"/>
                    </a:lnTo>
                    <a:lnTo>
                      <a:pt x="358" y="43669"/>
                    </a:lnTo>
                    <a:lnTo>
                      <a:pt x="16" y="44977"/>
                    </a:lnTo>
                    <a:lnTo>
                      <a:pt x="358" y="45616"/>
                    </a:lnTo>
                    <a:lnTo>
                      <a:pt x="1027" y="45616"/>
                    </a:lnTo>
                    <a:lnTo>
                      <a:pt x="2738" y="46270"/>
                    </a:lnTo>
                    <a:lnTo>
                      <a:pt x="5117" y="45616"/>
                    </a:lnTo>
                    <a:lnTo>
                      <a:pt x="6143" y="44977"/>
                    </a:lnTo>
                    <a:lnTo>
                      <a:pt x="7854" y="44977"/>
                    </a:lnTo>
                    <a:lnTo>
                      <a:pt x="9223" y="43996"/>
                    </a:lnTo>
                    <a:lnTo>
                      <a:pt x="9549" y="43342"/>
                    </a:lnTo>
                    <a:lnTo>
                      <a:pt x="9549" y="43669"/>
                    </a:lnTo>
                    <a:lnTo>
                      <a:pt x="8881" y="44977"/>
                    </a:lnTo>
                    <a:lnTo>
                      <a:pt x="10918" y="45289"/>
                    </a:lnTo>
                    <a:lnTo>
                      <a:pt x="12287" y="44977"/>
                    </a:lnTo>
                    <a:lnTo>
                      <a:pt x="12971" y="45616"/>
                    </a:lnTo>
                    <a:lnTo>
                      <a:pt x="15692" y="45616"/>
                    </a:lnTo>
                    <a:lnTo>
                      <a:pt x="17061" y="45289"/>
                    </a:lnTo>
                    <a:lnTo>
                      <a:pt x="17403" y="46270"/>
                    </a:lnTo>
                    <a:lnTo>
                      <a:pt x="18088" y="46924"/>
                    </a:lnTo>
                    <a:lnTo>
                      <a:pt x="19783" y="46924"/>
                    </a:lnTo>
                    <a:lnTo>
                      <a:pt x="20467" y="46597"/>
                    </a:lnTo>
                    <a:lnTo>
                      <a:pt x="20809" y="46924"/>
                    </a:lnTo>
                    <a:lnTo>
                      <a:pt x="22178" y="46924"/>
                    </a:lnTo>
                    <a:lnTo>
                      <a:pt x="22846" y="46597"/>
                    </a:lnTo>
                    <a:lnTo>
                      <a:pt x="22846" y="45943"/>
                    </a:lnTo>
                    <a:lnTo>
                      <a:pt x="24215" y="45943"/>
                    </a:lnTo>
                    <a:lnTo>
                      <a:pt x="24557" y="46597"/>
                    </a:lnTo>
                    <a:lnTo>
                      <a:pt x="25584" y="46597"/>
                    </a:lnTo>
                    <a:lnTo>
                      <a:pt x="25926" y="45616"/>
                    </a:lnTo>
                    <a:lnTo>
                      <a:pt x="26610" y="45616"/>
                    </a:lnTo>
                    <a:lnTo>
                      <a:pt x="27621" y="46270"/>
                    </a:lnTo>
                    <a:lnTo>
                      <a:pt x="27963" y="45289"/>
                    </a:lnTo>
                    <a:lnTo>
                      <a:pt x="27963" y="44650"/>
                    </a:lnTo>
                    <a:lnTo>
                      <a:pt x="27963" y="43342"/>
                    </a:lnTo>
                    <a:lnTo>
                      <a:pt x="28305" y="43669"/>
                    </a:lnTo>
                    <a:lnTo>
                      <a:pt x="28989" y="43015"/>
                    </a:lnTo>
                    <a:lnTo>
                      <a:pt x="29674" y="43015"/>
                    </a:lnTo>
                    <a:lnTo>
                      <a:pt x="29332" y="43342"/>
                    </a:lnTo>
                    <a:lnTo>
                      <a:pt x="28989" y="44977"/>
                    </a:lnTo>
                    <a:lnTo>
                      <a:pt x="29332" y="45289"/>
                    </a:lnTo>
                    <a:lnTo>
                      <a:pt x="29674" y="44650"/>
                    </a:lnTo>
                    <a:lnTo>
                      <a:pt x="30701" y="43342"/>
                    </a:lnTo>
                    <a:lnTo>
                      <a:pt x="31043" y="43342"/>
                    </a:lnTo>
                    <a:lnTo>
                      <a:pt x="31043" y="44650"/>
                    </a:lnTo>
                    <a:lnTo>
                      <a:pt x="30701" y="45289"/>
                    </a:lnTo>
                    <a:lnTo>
                      <a:pt x="30701" y="46270"/>
                    </a:lnTo>
                    <a:lnTo>
                      <a:pt x="31727" y="45616"/>
                    </a:lnTo>
                    <a:lnTo>
                      <a:pt x="32395" y="45616"/>
                    </a:lnTo>
                    <a:lnTo>
                      <a:pt x="32395" y="46270"/>
                    </a:lnTo>
                    <a:lnTo>
                      <a:pt x="30701" y="47251"/>
                    </a:lnTo>
                    <a:lnTo>
                      <a:pt x="28989" y="48232"/>
                    </a:lnTo>
                    <a:lnTo>
                      <a:pt x="29332" y="48559"/>
                    </a:lnTo>
                    <a:lnTo>
                      <a:pt x="29674" y="48232"/>
                    </a:lnTo>
                    <a:lnTo>
                      <a:pt x="30701" y="48232"/>
                    </a:lnTo>
                    <a:lnTo>
                      <a:pt x="31043" y="48559"/>
                    </a:lnTo>
                    <a:lnTo>
                      <a:pt x="31727" y="48559"/>
                    </a:lnTo>
                    <a:lnTo>
                      <a:pt x="32395" y="48886"/>
                    </a:lnTo>
                    <a:lnTo>
                      <a:pt x="33080" y="48559"/>
                    </a:lnTo>
                    <a:lnTo>
                      <a:pt x="34448" y="48232"/>
                    </a:lnTo>
                    <a:lnTo>
                      <a:pt x="34791" y="46924"/>
                    </a:lnTo>
                    <a:lnTo>
                      <a:pt x="34791" y="46270"/>
                    </a:lnTo>
                    <a:lnTo>
                      <a:pt x="35817" y="46597"/>
                    </a:lnTo>
                    <a:lnTo>
                      <a:pt x="36828" y="46924"/>
                    </a:lnTo>
                    <a:lnTo>
                      <a:pt x="37854" y="47905"/>
                    </a:lnTo>
                    <a:lnTo>
                      <a:pt x="38539" y="47251"/>
                    </a:lnTo>
                    <a:lnTo>
                      <a:pt x="39565" y="46924"/>
                    </a:lnTo>
                    <a:lnTo>
                      <a:pt x="40918" y="46924"/>
                    </a:lnTo>
                    <a:lnTo>
                      <a:pt x="39907" y="47905"/>
                    </a:lnTo>
                    <a:lnTo>
                      <a:pt x="39907" y="48232"/>
                    </a:lnTo>
                    <a:lnTo>
                      <a:pt x="38196" y="48886"/>
                    </a:lnTo>
                    <a:lnTo>
                      <a:pt x="36485" y="48886"/>
                    </a:lnTo>
                    <a:lnTo>
                      <a:pt x="35817" y="49852"/>
                    </a:lnTo>
                    <a:lnTo>
                      <a:pt x="35817" y="50506"/>
                    </a:lnTo>
                    <a:lnTo>
                      <a:pt x="35133" y="51160"/>
                    </a:lnTo>
                    <a:lnTo>
                      <a:pt x="34791" y="51814"/>
                    </a:lnTo>
                    <a:lnTo>
                      <a:pt x="33422" y="51814"/>
                    </a:lnTo>
                    <a:lnTo>
                      <a:pt x="32737" y="52141"/>
                    </a:lnTo>
                    <a:lnTo>
                      <a:pt x="32395" y="53122"/>
                    </a:lnTo>
                    <a:lnTo>
                      <a:pt x="31385" y="53449"/>
                    </a:lnTo>
                    <a:lnTo>
                      <a:pt x="29674" y="53761"/>
                    </a:lnTo>
                    <a:lnTo>
                      <a:pt x="28305" y="54742"/>
                    </a:lnTo>
                    <a:lnTo>
                      <a:pt x="27963" y="55396"/>
                    </a:lnTo>
                    <a:lnTo>
                      <a:pt x="28305" y="56050"/>
                    </a:lnTo>
                    <a:lnTo>
                      <a:pt x="28989" y="56377"/>
                    </a:lnTo>
                    <a:lnTo>
                      <a:pt x="30016" y="56377"/>
                    </a:lnTo>
                    <a:lnTo>
                      <a:pt x="30701" y="55396"/>
                    </a:lnTo>
                    <a:lnTo>
                      <a:pt x="31043" y="55069"/>
                    </a:lnTo>
                    <a:lnTo>
                      <a:pt x="31727" y="55069"/>
                    </a:lnTo>
                    <a:lnTo>
                      <a:pt x="31727" y="56050"/>
                    </a:lnTo>
                    <a:lnTo>
                      <a:pt x="32395" y="56377"/>
                    </a:lnTo>
                    <a:lnTo>
                      <a:pt x="33422" y="56050"/>
                    </a:lnTo>
                    <a:lnTo>
                      <a:pt x="34448" y="55069"/>
                    </a:lnTo>
                    <a:lnTo>
                      <a:pt x="34791" y="54415"/>
                    </a:lnTo>
                    <a:lnTo>
                      <a:pt x="35133" y="54415"/>
                    </a:lnTo>
                    <a:lnTo>
                      <a:pt x="35817" y="53449"/>
                    </a:lnTo>
                    <a:lnTo>
                      <a:pt x="36159" y="52141"/>
                    </a:lnTo>
                    <a:lnTo>
                      <a:pt x="36828" y="51814"/>
                    </a:lnTo>
                    <a:lnTo>
                      <a:pt x="38539" y="50179"/>
                    </a:lnTo>
                    <a:lnTo>
                      <a:pt x="39565" y="49852"/>
                    </a:lnTo>
                    <a:lnTo>
                      <a:pt x="40250" y="50179"/>
                    </a:lnTo>
                    <a:lnTo>
                      <a:pt x="41602" y="50179"/>
                    </a:lnTo>
                    <a:lnTo>
                      <a:pt x="40918" y="51160"/>
                    </a:lnTo>
                    <a:lnTo>
                      <a:pt x="41602" y="51160"/>
                    </a:lnTo>
                    <a:lnTo>
                      <a:pt x="42629" y="50506"/>
                    </a:lnTo>
                    <a:lnTo>
                      <a:pt x="43313" y="48559"/>
                    </a:lnTo>
                    <a:lnTo>
                      <a:pt x="44340" y="46924"/>
                    </a:lnTo>
                    <a:lnTo>
                      <a:pt x="44340" y="45289"/>
                    </a:lnTo>
                    <a:lnTo>
                      <a:pt x="44682" y="44977"/>
                    </a:lnTo>
                    <a:lnTo>
                      <a:pt x="45024" y="44977"/>
                    </a:lnTo>
                    <a:lnTo>
                      <a:pt x="46034" y="45616"/>
                    </a:lnTo>
                    <a:lnTo>
                      <a:pt x="46377" y="45616"/>
                    </a:lnTo>
                    <a:lnTo>
                      <a:pt x="47061" y="46270"/>
                    </a:lnTo>
                    <a:lnTo>
                      <a:pt x="47061" y="47905"/>
                    </a:lnTo>
                    <a:lnTo>
                      <a:pt x="46719" y="48886"/>
                    </a:lnTo>
                    <a:lnTo>
                      <a:pt x="46377" y="50179"/>
                    </a:lnTo>
                    <a:lnTo>
                      <a:pt x="46719" y="51160"/>
                    </a:lnTo>
                    <a:lnTo>
                      <a:pt x="46377" y="51814"/>
                    </a:lnTo>
                    <a:lnTo>
                      <a:pt x="45024" y="53122"/>
                    </a:lnTo>
                    <a:lnTo>
                      <a:pt x="44340" y="55396"/>
                    </a:lnTo>
                    <a:lnTo>
                      <a:pt x="44340" y="56704"/>
                    </a:lnTo>
                    <a:lnTo>
                      <a:pt x="43655" y="57031"/>
                    </a:lnTo>
                    <a:lnTo>
                      <a:pt x="43655" y="58324"/>
                    </a:lnTo>
                    <a:lnTo>
                      <a:pt x="44682" y="58651"/>
                    </a:lnTo>
                    <a:lnTo>
                      <a:pt x="46034" y="57997"/>
                    </a:lnTo>
                    <a:lnTo>
                      <a:pt x="47061" y="55396"/>
                    </a:lnTo>
                    <a:lnTo>
                      <a:pt x="48088" y="55396"/>
                    </a:lnTo>
                    <a:lnTo>
                      <a:pt x="49456" y="53761"/>
                    </a:lnTo>
                    <a:lnTo>
                      <a:pt x="50125" y="53122"/>
                    </a:lnTo>
                    <a:lnTo>
                      <a:pt x="50467" y="53449"/>
                    </a:lnTo>
                    <a:lnTo>
                      <a:pt x="52178" y="53449"/>
                    </a:lnTo>
                    <a:lnTo>
                      <a:pt x="52178" y="54415"/>
                    </a:lnTo>
                    <a:lnTo>
                      <a:pt x="51151" y="54742"/>
                    </a:lnTo>
                    <a:lnTo>
                      <a:pt x="49456" y="56377"/>
                    </a:lnTo>
                    <a:lnTo>
                      <a:pt x="49456" y="57685"/>
                    </a:lnTo>
                    <a:lnTo>
                      <a:pt x="48772" y="58651"/>
                    </a:lnTo>
                    <a:lnTo>
                      <a:pt x="49456" y="59305"/>
                    </a:lnTo>
                    <a:lnTo>
                      <a:pt x="49456" y="60940"/>
                    </a:lnTo>
                    <a:lnTo>
                      <a:pt x="50125" y="61595"/>
                    </a:lnTo>
                    <a:lnTo>
                      <a:pt x="50467" y="60286"/>
                    </a:lnTo>
                    <a:lnTo>
                      <a:pt x="51493" y="59632"/>
                    </a:lnTo>
                    <a:lnTo>
                      <a:pt x="52178" y="59632"/>
                    </a:lnTo>
                    <a:lnTo>
                      <a:pt x="53204" y="60940"/>
                    </a:lnTo>
                    <a:lnTo>
                      <a:pt x="53889" y="61267"/>
                    </a:lnTo>
                    <a:lnTo>
                      <a:pt x="55241" y="60286"/>
                    </a:lnTo>
                    <a:lnTo>
                      <a:pt x="55241" y="59632"/>
                    </a:lnTo>
                    <a:lnTo>
                      <a:pt x="55584" y="59632"/>
                    </a:lnTo>
                    <a:lnTo>
                      <a:pt x="56268" y="58651"/>
                    </a:lnTo>
                    <a:lnTo>
                      <a:pt x="56268" y="57685"/>
                    </a:lnTo>
                    <a:lnTo>
                      <a:pt x="56610" y="57685"/>
                    </a:lnTo>
                    <a:lnTo>
                      <a:pt x="56952" y="56704"/>
                    </a:lnTo>
                    <a:lnTo>
                      <a:pt x="56610" y="56050"/>
                    </a:lnTo>
                    <a:lnTo>
                      <a:pt x="56952" y="54415"/>
                    </a:lnTo>
                    <a:lnTo>
                      <a:pt x="58647" y="52141"/>
                    </a:lnTo>
                    <a:lnTo>
                      <a:pt x="59674" y="50506"/>
                    </a:lnTo>
                    <a:lnTo>
                      <a:pt x="59674" y="48232"/>
                    </a:lnTo>
                    <a:lnTo>
                      <a:pt x="59674" y="47251"/>
                    </a:lnTo>
                    <a:lnTo>
                      <a:pt x="58989" y="47251"/>
                    </a:lnTo>
                    <a:lnTo>
                      <a:pt x="58989" y="48232"/>
                    </a:lnTo>
                    <a:lnTo>
                      <a:pt x="58321" y="49525"/>
                    </a:lnTo>
                    <a:lnTo>
                      <a:pt x="56952" y="50179"/>
                    </a:lnTo>
                    <a:lnTo>
                      <a:pt x="55584" y="51487"/>
                    </a:lnTo>
                    <a:lnTo>
                      <a:pt x="54899" y="51814"/>
                    </a:lnTo>
                    <a:lnTo>
                      <a:pt x="54557" y="50506"/>
                    </a:lnTo>
                    <a:lnTo>
                      <a:pt x="54899" y="49525"/>
                    </a:lnTo>
                    <a:lnTo>
                      <a:pt x="54899" y="48232"/>
                    </a:lnTo>
                    <a:lnTo>
                      <a:pt x="56610" y="46924"/>
                    </a:lnTo>
                    <a:lnTo>
                      <a:pt x="56952" y="46270"/>
                    </a:lnTo>
                    <a:lnTo>
                      <a:pt x="58321" y="44977"/>
                    </a:lnTo>
                    <a:lnTo>
                      <a:pt x="58647" y="44977"/>
                    </a:lnTo>
                    <a:lnTo>
                      <a:pt x="59674" y="44650"/>
                    </a:lnTo>
                    <a:lnTo>
                      <a:pt x="58989" y="43669"/>
                    </a:lnTo>
                    <a:lnTo>
                      <a:pt x="58321" y="44650"/>
                    </a:lnTo>
                    <a:lnTo>
                      <a:pt x="57295" y="44650"/>
                    </a:lnTo>
                    <a:lnTo>
                      <a:pt x="56268" y="44977"/>
                    </a:lnTo>
                    <a:lnTo>
                      <a:pt x="55241" y="44977"/>
                    </a:lnTo>
                    <a:lnTo>
                      <a:pt x="53889" y="45616"/>
                    </a:lnTo>
                    <a:lnTo>
                      <a:pt x="53547" y="46597"/>
                    </a:lnTo>
                    <a:lnTo>
                      <a:pt x="51836" y="47905"/>
                    </a:lnTo>
                    <a:lnTo>
                      <a:pt x="51836" y="48559"/>
                    </a:lnTo>
                    <a:lnTo>
                      <a:pt x="51151" y="49525"/>
                    </a:lnTo>
                    <a:lnTo>
                      <a:pt x="49782" y="48232"/>
                    </a:lnTo>
                    <a:lnTo>
                      <a:pt x="49782" y="47251"/>
                    </a:lnTo>
                    <a:lnTo>
                      <a:pt x="49456" y="46270"/>
                    </a:lnTo>
                    <a:lnTo>
                      <a:pt x="49456" y="44977"/>
                    </a:lnTo>
                    <a:lnTo>
                      <a:pt x="50125" y="45616"/>
                    </a:lnTo>
                    <a:lnTo>
                      <a:pt x="50467" y="45616"/>
                    </a:lnTo>
                    <a:lnTo>
                      <a:pt x="51836" y="43996"/>
                    </a:lnTo>
                    <a:lnTo>
                      <a:pt x="51151" y="43996"/>
                    </a:lnTo>
                    <a:lnTo>
                      <a:pt x="49782" y="43669"/>
                    </a:lnTo>
                    <a:lnTo>
                      <a:pt x="51836" y="43669"/>
                    </a:lnTo>
                    <a:lnTo>
                      <a:pt x="50125" y="43342"/>
                    </a:lnTo>
                    <a:lnTo>
                      <a:pt x="49456" y="42361"/>
                    </a:lnTo>
                    <a:lnTo>
                      <a:pt x="49456" y="41707"/>
                    </a:lnTo>
                    <a:lnTo>
                      <a:pt x="49782" y="41381"/>
                    </a:lnTo>
                    <a:lnTo>
                      <a:pt x="51493" y="41381"/>
                    </a:lnTo>
                    <a:lnTo>
                      <a:pt x="51836" y="40741"/>
                    </a:lnTo>
                    <a:lnTo>
                      <a:pt x="53204" y="39760"/>
                    </a:lnTo>
                    <a:lnTo>
                      <a:pt x="53547" y="38125"/>
                    </a:lnTo>
                    <a:lnTo>
                      <a:pt x="54899" y="38125"/>
                    </a:lnTo>
                    <a:lnTo>
                      <a:pt x="55241" y="38452"/>
                    </a:lnTo>
                    <a:lnTo>
                      <a:pt x="56952" y="37470"/>
                    </a:lnTo>
                    <a:lnTo>
                      <a:pt x="57295" y="36505"/>
                    </a:lnTo>
                    <a:lnTo>
                      <a:pt x="57295" y="35197"/>
                    </a:lnTo>
                    <a:lnTo>
                      <a:pt x="56952" y="34215"/>
                    </a:lnTo>
                    <a:lnTo>
                      <a:pt x="55584" y="35524"/>
                    </a:lnTo>
                    <a:lnTo>
                      <a:pt x="54899" y="35851"/>
                    </a:lnTo>
                    <a:lnTo>
                      <a:pt x="54557" y="35524"/>
                    </a:lnTo>
                    <a:lnTo>
                      <a:pt x="53547" y="35524"/>
                    </a:lnTo>
                    <a:lnTo>
                      <a:pt x="53547" y="36505"/>
                    </a:lnTo>
                    <a:lnTo>
                      <a:pt x="53547" y="37470"/>
                    </a:lnTo>
                    <a:lnTo>
                      <a:pt x="52862" y="38125"/>
                    </a:lnTo>
                    <a:lnTo>
                      <a:pt x="51836" y="38125"/>
                    </a:lnTo>
                    <a:lnTo>
                      <a:pt x="50467" y="38779"/>
                    </a:lnTo>
                    <a:lnTo>
                      <a:pt x="49782" y="39106"/>
                    </a:lnTo>
                    <a:lnTo>
                      <a:pt x="49782" y="40087"/>
                    </a:lnTo>
                    <a:lnTo>
                      <a:pt x="48772" y="40414"/>
                    </a:lnTo>
                    <a:lnTo>
                      <a:pt x="49456" y="39760"/>
                    </a:lnTo>
                    <a:lnTo>
                      <a:pt x="49456" y="38452"/>
                    </a:lnTo>
                    <a:lnTo>
                      <a:pt x="48772" y="38779"/>
                    </a:lnTo>
                    <a:lnTo>
                      <a:pt x="48088" y="38779"/>
                    </a:lnTo>
                    <a:lnTo>
                      <a:pt x="48772" y="38452"/>
                    </a:lnTo>
                    <a:lnTo>
                      <a:pt x="49782" y="37470"/>
                    </a:lnTo>
                    <a:lnTo>
                      <a:pt x="50125" y="37143"/>
                    </a:lnTo>
                    <a:lnTo>
                      <a:pt x="49456" y="36816"/>
                    </a:lnTo>
                    <a:lnTo>
                      <a:pt x="50125" y="35851"/>
                    </a:lnTo>
                    <a:lnTo>
                      <a:pt x="50467" y="34870"/>
                    </a:lnTo>
                    <a:lnTo>
                      <a:pt x="49782" y="34215"/>
                    </a:lnTo>
                    <a:lnTo>
                      <a:pt x="48772" y="35197"/>
                    </a:lnTo>
                    <a:lnTo>
                      <a:pt x="49456" y="34215"/>
                    </a:lnTo>
                    <a:lnTo>
                      <a:pt x="49456" y="33561"/>
                    </a:lnTo>
                    <a:lnTo>
                      <a:pt x="48772" y="33561"/>
                    </a:lnTo>
                    <a:lnTo>
                      <a:pt x="47745" y="33888"/>
                    </a:lnTo>
                    <a:lnTo>
                      <a:pt x="46898" y="33733"/>
                    </a:lnTo>
                    <a:lnTo>
                      <a:pt x="46034" y="33888"/>
                    </a:lnTo>
                    <a:lnTo>
                      <a:pt x="46800" y="33717"/>
                    </a:lnTo>
                    <a:lnTo>
                      <a:pt x="46034" y="33561"/>
                    </a:lnTo>
                    <a:lnTo>
                      <a:pt x="47403" y="33561"/>
                    </a:lnTo>
                    <a:lnTo>
                      <a:pt x="48772" y="32907"/>
                    </a:lnTo>
                    <a:lnTo>
                      <a:pt x="49456" y="32269"/>
                    </a:lnTo>
                    <a:lnTo>
                      <a:pt x="50125" y="32269"/>
                    </a:lnTo>
                    <a:lnTo>
                      <a:pt x="51151" y="31942"/>
                    </a:lnTo>
                    <a:lnTo>
                      <a:pt x="51151" y="30633"/>
                    </a:lnTo>
                    <a:lnTo>
                      <a:pt x="51836" y="29652"/>
                    </a:lnTo>
                    <a:lnTo>
                      <a:pt x="51836" y="28998"/>
                    </a:lnTo>
                    <a:lnTo>
                      <a:pt x="50467" y="28033"/>
                    </a:lnTo>
                    <a:lnTo>
                      <a:pt x="48772" y="26724"/>
                    </a:lnTo>
                    <a:lnTo>
                      <a:pt x="47061" y="26724"/>
                    </a:lnTo>
                    <a:lnTo>
                      <a:pt x="45350" y="27051"/>
                    </a:lnTo>
                    <a:lnTo>
                      <a:pt x="44682" y="27051"/>
                    </a:lnTo>
                    <a:lnTo>
                      <a:pt x="44682" y="27706"/>
                    </a:lnTo>
                    <a:lnTo>
                      <a:pt x="43655" y="28998"/>
                    </a:lnTo>
                    <a:lnTo>
                      <a:pt x="43313" y="30306"/>
                    </a:lnTo>
                    <a:lnTo>
                      <a:pt x="43655" y="28671"/>
                    </a:lnTo>
                    <a:lnTo>
                      <a:pt x="43313" y="28344"/>
                    </a:lnTo>
                    <a:lnTo>
                      <a:pt x="43655" y="27379"/>
                    </a:lnTo>
                    <a:lnTo>
                      <a:pt x="44682" y="26070"/>
                    </a:lnTo>
                    <a:lnTo>
                      <a:pt x="44340" y="26070"/>
                    </a:lnTo>
                    <a:lnTo>
                      <a:pt x="42971" y="27051"/>
                    </a:lnTo>
                    <a:lnTo>
                      <a:pt x="41944" y="27706"/>
                    </a:lnTo>
                    <a:lnTo>
                      <a:pt x="41602" y="28998"/>
                    </a:lnTo>
                    <a:lnTo>
                      <a:pt x="41260" y="28671"/>
                    </a:lnTo>
                    <a:lnTo>
                      <a:pt x="40592" y="28998"/>
                    </a:lnTo>
                    <a:lnTo>
                      <a:pt x="39907" y="29325"/>
                    </a:lnTo>
                    <a:lnTo>
                      <a:pt x="39565" y="28998"/>
                    </a:lnTo>
                    <a:lnTo>
                      <a:pt x="38196" y="29979"/>
                    </a:lnTo>
                    <a:lnTo>
                      <a:pt x="37854" y="31615"/>
                    </a:lnTo>
                    <a:lnTo>
                      <a:pt x="36485" y="32269"/>
                    </a:lnTo>
                    <a:lnTo>
                      <a:pt x="37170" y="31615"/>
                    </a:lnTo>
                    <a:lnTo>
                      <a:pt x="37854" y="29325"/>
                    </a:lnTo>
                    <a:lnTo>
                      <a:pt x="38539" y="27706"/>
                    </a:lnTo>
                    <a:lnTo>
                      <a:pt x="38196" y="27379"/>
                    </a:lnTo>
                    <a:lnTo>
                      <a:pt x="37170" y="27706"/>
                    </a:lnTo>
                    <a:lnTo>
                      <a:pt x="36828" y="28671"/>
                    </a:lnTo>
                    <a:lnTo>
                      <a:pt x="36159" y="29325"/>
                    </a:lnTo>
                    <a:lnTo>
                      <a:pt x="35475" y="28671"/>
                    </a:lnTo>
                    <a:lnTo>
                      <a:pt x="36485" y="27706"/>
                    </a:lnTo>
                    <a:lnTo>
                      <a:pt x="36828" y="27051"/>
                    </a:lnTo>
                    <a:lnTo>
                      <a:pt x="36828" y="26724"/>
                    </a:lnTo>
                    <a:lnTo>
                      <a:pt x="35475" y="27051"/>
                    </a:lnTo>
                    <a:lnTo>
                      <a:pt x="33764" y="28344"/>
                    </a:lnTo>
                    <a:lnTo>
                      <a:pt x="33080" y="28344"/>
                    </a:lnTo>
                    <a:lnTo>
                      <a:pt x="32737" y="27051"/>
                    </a:lnTo>
                    <a:lnTo>
                      <a:pt x="32053" y="27051"/>
                    </a:lnTo>
                    <a:lnTo>
                      <a:pt x="31043" y="28344"/>
                    </a:lnTo>
                    <a:lnTo>
                      <a:pt x="30016" y="28344"/>
                    </a:lnTo>
                    <a:lnTo>
                      <a:pt x="30016" y="27706"/>
                    </a:lnTo>
                    <a:lnTo>
                      <a:pt x="31727" y="27051"/>
                    </a:lnTo>
                    <a:lnTo>
                      <a:pt x="32737" y="25416"/>
                    </a:lnTo>
                    <a:lnTo>
                      <a:pt x="33080" y="24108"/>
                    </a:lnTo>
                    <a:lnTo>
                      <a:pt x="31727" y="24108"/>
                    </a:lnTo>
                    <a:lnTo>
                      <a:pt x="30358" y="25089"/>
                    </a:lnTo>
                    <a:lnTo>
                      <a:pt x="31385" y="23781"/>
                    </a:lnTo>
                    <a:lnTo>
                      <a:pt x="32737" y="22488"/>
                    </a:lnTo>
                    <a:lnTo>
                      <a:pt x="34448" y="22488"/>
                    </a:lnTo>
                    <a:lnTo>
                      <a:pt x="35133" y="22161"/>
                    </a:lnTo>
                    <a:lnTo>
                      <a:pt x="36485" y="21507"/>
                    </a:lnTo>
                    <a:lnTo>
                      <a:pt x="37170" y="20853"/>
                    </a:lnTo>
                    <a:lnTo>
                      <a:pt x="37170" y="19872"/>
                    </a:lnTo>
                    <a:lnTo>
                      <a:pt x="36828" y="20526"/>
                    </a:lnTo>
                    <a:lnTo>
                      <a:pt x="35133" y="20853"/>
                    </a:lnTo>
                    <a:lnTo>
                      <a:pt x="34448" y="20526"/>
                    </a:lnTo>
                    <a:lnTo>
                      <a:pt x="33080" y="19233"/>
                    </a:lnTo>
                    <a:lnTo>
                      <a:pt x="32053" y="19233"/>
                    </a:lnTo>
                    <a:lnTo>
                      <a:pt x="31385" y="19545"/>
                    </a:lnTo>
                    <a:lnTo>
                      <a:pt x="32053" y="17925"/>
                    </a:lnTo>
                    <a:lnTo>
                      <a:pt x="32737" y="17598"/>
                    </a:lnTo>
                    <a:lnTo>
                      <a:pt x="32737" y="17271"/>
                    </a:lnTo>
                    <a:lnTo>
                      <a:pt x="31727" y="17598"/>
                    </a:lnTo>
                    <a:lnTo>
                      <a:pt x="30358" y="18579"/>
                    </a:lnTo>
                    <a:lnTo>
                      <a:pt x="29674" y="19545"/>
                    </a:lnTo>
                    <a:lnTo>
                      <a:pt x="28305" y="20853"/>
                    </a:lnTo>
                    <a:lnTo>
                      <a:pt x="27621" y="21180"/>
                    </a:lnTo>
                    <a:lnTo>
                      <a:pt x="26953" y="22161"/>
                    </a:lnTo>
                    <a:lnTo>
                      <a:pt x="25926" y="22815"/>
                    </a:lnTo>
                    <a:lnTo>
                      <a:pt x="24899" y="24108"/>
                    </a:lnTo>
                    <a:lnTo>
                      <a:pt x="24899" y="22488"/>
                    </a:lnTo>
                    <a:lnTo>
                      <a:pt x="25242" y="21180"/>
                    </a:lnTo>
                    <a:lnTo>
                      <a:pt x="26268" y="20199"/>
                    </a:lnTo>
                    <a:lnTo>
                      <a:pt x="26268" y="19233"/>
                    </a:lnTo>
                    <a:lnTo>
                      <a:pt x="26953" y="17598"/>
                    </a:lnTo>
                    <a:lnTo>
                      <a:pt x="28305" y="16290"/>
                    </a:lnTo>
                    <a:lnTo>
                      <a:pt x="28305" y="15636"/>
                    </a:lnTo>
                    <a:lnTo>
                      <a:pt x="29332" y="14670"/>
                    </a:lnTo>
                    <a:lnTo>
                      <a:pt x="29674" y="14343"/>
                    </a:lnTo>
                    <a:lnTo>
                      <a:pt x="30358" y="12708"/>
                    </a:lnTo>
                    <a:lnTo>
                      <a:pt x="31727" y="12054"/>
                    </a:lnTo>
                    <a:lnTo>
                      <a:pt x="32737" y="11073"/>
                    </a:lnTo>
                    <a:lnTo>
                      <a:pt x="33422" y="10761"/>
                    </a:lnTo>
                    <a:lnTo>
                      <a:pt x="33764" y="10434"/>
                    </a:lnTo>
                    <a:lnTo>
                      <a:pt x="33764" y="9453"/>
                    </a:lnTo>
                    <a:lnTo>
                      <a:pt x="34448" y="8799"/>
                    </a:lnTo>
                    <a:lnTo>
                      <a:pt x="34791" y="7491"/>
                    </a:lnTo>
                    <a:lnTo>
                      <a:pt x="34791" y="8145"/>
                    </a:lnTo>
                    <a:lnTo>
                      <a:pt x="34448" y="9126"/>
                    </a:lnTo>
                    <a:lnTo>
                      <a:pt x="34791" y="9780"/>
                    </a:lnTo>
                    <a:lnTo>
                      <a:pt x="36159" y="8145"/>
                    </a:lnTo>
                    <a:lnTo>
                      <a:pt x="37854" y="6525"/>
                    </a:lnTo>
                    <a:lnTo>
                      <a:pt x="38196" y="5871"/>
                    </a:lnTo>
                    <a:lnTo>
                      <a:pt x="37854" y="4890"/>
                    </a:lnTo>
                    <a:lnTo>
                      <a:pt x="36828" y="4890"/>
                    </a:lnTo>
                    <a:lnTo>
                      <a:pt x="36159" y="5871"/>
                    </a:lnTo>
                    <a:lnTo>
                      <a:pt x="35475" y="4563"/>
                    </a:lnTo>
                    <a:lnTo>
                      <a:pt x="35133" y="4236"/>
                    </a:lnTo>
                    <a:lnTo>
                      <a:pt x="35475" y="3254"/>
                    </a:lnTo>
                    <a:lnTo>
                      <a:pt x="36485" y="2927"/>
                    </a:lnTo>
                    <a:lnTo>
                      <a:pt x="37854" y="3254"/>
                    </a:lnTo>
                    <a:lnTo>
                      <a:pt x="38881" y="4236"/>
                    </a:lnTo>
                    <a:lnTo>
                      <a:pt x="39907" y="3909"/>
                    </a:lnTo>
                    <a:lnTo>
                      <a:pt x="40592" y="2927"/>
                    </a:lnTo>
                    <a:lnTo>
                      <a:pt x="40592" y="654"/>
                    </a:lnTo>
                    <a:lnTo>
                      <a:pt x="39565" y="654"/>
                    </a:lnTo>
                    <a:lnTo>
                      <a:pt x="38539" y="981"/>
                    </a:lnTo>
                    <a:lnTo>
                      <a:pt x="38539" y="1635"/>
                    </a:lnTo>
                    <a:lnTo>
                      <a:pt x="37854" y="1635"/>
                    </a:lnTo>
                    <a:lnTo>
                      <a:pt x="37854" y="981"/>
                    </a:lnTo>
                    <a:lnTo>
                      <a:pt x="37854" y="0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800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gWNT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WNTAIFjUwEAAAAAAAAAAAAAAAAAAAAAAAAAAAAAAAAAAAAAAAAAAFI+MgJ/f38AcZlyA8zMzADAwP8Af39/AAAAAAAAAAAAAAAAAAAAAAAAAAAAIQAAABgAAAAUAAAAoB8AADMSAADYIwAAtBUAAAAAAAAmAAAACAAAAP//////////"/>
                  </a:ext>
                </a:extLst>
              </p:cNvSpPr>
              <p:nvPr/>
            </p:nvSpPr>
            <p:spPr>
              <a:xfrm>
                <a:off x="5140960" y="2958465"/>
                <a:ext cx="685800" cy="569595"/>
              </a:xfrm>
              <a:custGeom>
                <a:avLst/>
                <a:gdLst/>
                <a:ahLst/>
                <a:cxnLst/>
                <a:rect l="0" t="0" r="685800" b="569595"/>
                <a:pathLst>
                  <a:path w="685800" h="569595">
                    <a:moveTo>
                      <a:pt x="70316" y="419603"/>
                    </a:moveTo>
                    <a:lnTo>
                      <a:pt x="70316" y="421567"/>
                    </a:lnTo>
                    <a:lnTo>
                      <a:pt x="69631" y="423187"/>
                    </a:lnTo>
                    <a:lnTo>
                      <a:pt x="66906" y="424823"/>
                    </a:lnTo>
                    <a:lnTo>
                      <a:pt x="66498" y="424886"/>
                    </a:lnTo>
                    <a:lnTo>
                      <a:pt x="66906" y="424496"/>
                    </a:lnTo>
                    <a:lnTo>
                      <a:pt x="68277" y="422533"/>
                    </a:lnTo>
                    <a:lnTo>
                      <a:pt x="69973" y="421240"/>
                    </a:lnTo>
                    <a:lnTo>
                      <a:pt x="70316" y="419603"/>
                    </a:lnTo>
                    <a:close/>
                    <a:moveTo>
                      <a:pt x="660871" y="428080"/>
                    </a:moveTo>
                    <a:lnTo>
                      <a:pt x="657462" y="429389"/>
                    </a:lnTo>
                    <a:lnTo>
                      <a:pt x="654052" y="430043"/>
                    </a:lnTo>
                    <a:lnTo>
                      <a:pt x="654737" y="429062"/>
                    </a:lnTo>
                    <a:lnTo>
                      <a:pt x="659175" y="428080"/>
                    </a:lnTo>
                    <a:close/>
                    <a:moveTo>
                      <a:pt x="317466" y="0"/>
                    </a:moveTo>
                    <a:lnTo>
                      <a:pt x="313028" y="1636"/>
                    </a:lnTo>
                    <a:lnTo>
                      <a:pt x="306877" y="1636"/>
                    </a:lnTo>
                    <a:lnTo>
                      <a:pt x="305523" y="981"/>
                    </a:lnTo>
                    <a:lnTo>
                      <a:pt x="300058" y="1308"/>
                    </a:lnTo>
                    <a:lnTo>
                      <a:pt x="298687" y="981"/>
                    </a:lnTo>
                    <a:lnTo>
                      <a:pt x="295620" y="1636"/>
                    </a:lnTo>
                    <a:lnTo>
                      <a:pt x="294935" y="3272"/>
                    </a:lnTo>
                    <a:lnTo>
                      <a:pt x="295620" y="4238"/>
                    </a:lnTo>
                    <a:lnTo>
                      <a:pt x="294935" y="5874"/>
                    </a:lnTo>
                    <a:lnTo>
                      <a:pt x="294935" y="8164"/>
                    </a:lnTo>
                    <a:lnTo>
                      <a:pt x="294250" y="12075"/>
                    </a:lnTo>
                    <a:lnTo>
                      <a:pt x="295620" y="13696"/>
                    </a:lnTo>
                    <a:lnTo>
                      <a:pt x="294250" y="14678"/>
                    </a:lnTo>
                    <a:lnTo>
                      <a:pt x="292211" y="14678"/>
                    </a:lnTo>
                    <a:lnTo>
                      <a:pt x="289812" y="17280"/>
                    </a:lnTo>
                    <a:lnTo>
                      <a:pt x="288785" y="18916"/>
                    </a:lnTo>
                    <a:lnTo>
                      <a:pt x="285032" y="20225"/>
                    </a:lnTo>
                    <a:lnTo>
                      <a:pt x="283335" y="22500"/>
                    </a:lnTo>
                    <a:lnTo>
                      <a:pt x="278898" y="25445"/>
                    </a:lnTo>
                    <a:lnTo>
                      <a:pt x="277185" y="26084"/>
                    </a:lnTo>
                    <a:lnTo>
                      <a:pt x="277185" y="27392"/>
                    </a:lnTo>
                    <a:lnTo>
                      <a:pt x="278555" y="29995"/>
                    </a:lnTo>
                    <a:lnTo>
                      <a:pt x="278555" y="32285"/>
                    </a:lnTo>
                    <a:lnTo>
                      <a:pt x="273432" y="31631"/>
                    </a:lnTo>
                    <a:lnTo>
                      <a:pt x="273090" y="30322"/>
                    </a:lnTo>
                    <a:lnTo>
                      <a:pt x="272747" y="33267"/>
                    </a:lnTo>
                    <a:lnTo>
                      <a:pt x="271034" y="35542"/>
                    </a:lnTo>
                    <a:lnTo>
                      <a:pt x="269680" y="35869"/>
                    </a:lnTo>
                    <a:lnTo>
                      <a:pt x="269338" y="36851"/>
                    </a:lnTo>
                    <a:lnTo>
                      <a:pt x="265928" y="37505"/>
                    </a:lnTo>
                    <a:lnTo>
                      <a:pt x="264900" y="40107"/>
                    </a:lnTo>
                    <a:lnTo>
                      <a:pt x="263187" y="40434"/>
                    </a:lnTo>
                    <a:lnTo>
                      <a:pt x="261490" y="42071"/>
                    </a:lnTo>
                    <a:lnTo>
                      <a:pt x="260120" y="42071"/>
                    </a:lnTo>
                    <a:lnTo>
                      <a:pt x="259777" y="43691"/>
                    </a:lnTo>
                    <a:lnTo>
                      <a:pt x="257379" y="45000"/>
                    </a:lnTo>
                    <a:lnTo>
                      <a:pt x="255682" y="46636"/>
                    </a:lnTo>
                    <a:lnTo>
                      <a:pt x="254312" y="46309"/>
                    </a:lnTo>
                    <a:lnTo>
                      <a:pt x="254312" y="47929"/>
                    </a:lnTo>
                    <a:lnTo>
                      <a:pt x="257379" y="48911"/>
                    </a:lnTo>
                    <a:lnTo>
                      <a:pt x="260805" y="48911"/>
                    </a:lnTo>
                    <a:lnTo>
                      <a:pt x="260805" y="50547"/>
                    </a:lnTo>
                    <a:lnTo>
                      <a:pt x="258407" y="49893"/>
                    </a:lnTo>
                    <a:lnTo>
                      <a:pt x="260120" y="54785"/>
                    </a:lnTo>
                    <a:lnTo>
                      <a:pt x="261490" y="56079"/>
                    </a:lnTo>
                    <a:lnTo>
                      <a:pt x="261148" y="58042"/>
                    </a:lnTo>
                    <a:lnTo>
                      <a:pt x="260120" y="60317"/>
                    </a:lnTo>
                    <a:lnTo>
                      <a:pt x="261148" y="62607"/>
                    </a:lnTo>
                    <a:lnTo>
                      <a:pt x="259435" y="65210"/>
                    </a:lnTo>
                    <a:lnTo>
                      <a:pt x="259435" y="68466"/>
                    </a:lnTo>
                    <a:lnTo>
                      <a:pt x="259435" y="69448"/>
                    </a:lnTo>
                    <a:lnTo>
                      <a:pt x="260805" y="69448"/>
                    </a:lnTo>
                    <a:lnTo>
                      <a:pt x="261490" y="69775"/>
                    </a:lnTo>
                    <a:lnTo>
                      <a:pt x="262844" y="68466"/>
                    </a:lnTo>
                    <a:lnTo>
                      <a:pt x="264900" y="68155"/>
                    </a:lnTo>
                    <a:lnTo>
                      <a:pt x="266597" y="68466"/>
                    </a:lnTo>
                    <a:lnTo>
                      <a:pt x="269338" y="68155"/>
                    </a:lnTo>
                    <a:lnTo>
                      <a:pt x="272062" y="65864"/>
                    </a:lnTo>
                    <a:lnTo>
                      <a:pt x="273432" y="65210"/>
                    </a:lnTo>
                    <a:lnTo>
                      <a:pt x="273432" y="64555"/>
                    </a:lnTo>
                    <a:lnTo>
                      <a:pt x="275129" y="63262"/>
                    </a:lnTo>
                    <a:lnTo>
                      <a:pt x="276157" y="64555"/>
                    </a:lnTo>
                    <a:lnTo>
                      <a:pt x="276157" y="66518"/>
                    </a:lnTo>
                    <a:lnTo>
                      <a:pt x="274803" y="67827"/>
                    </a:lnTo>
                    <a:lnTo>
                      <a:pt x="276157" y="69448"/>
                    </a:lnTo>
                    <a:lnTo>
                      <a:pt x="277870" y="69448"/>
                    </a:lnTo>
                    <a:lnTo>
                      <a:pt x="280252" y="68155"/>
                    </a:lnTo>
                    <a:lnTo>
                      <a:pt x="282993" y="68155"/>
                    </a:lnTo>
                    <a:lnTo>
                      <a:pt x="284690" y="66191"/>
                    </a:lnTo>
                    <a:lnTo>
                      <a:pt x="287088" y="63589"/>
                    </a:lnTo>
                    <a:lnTo>
                      <a:pt x="286745" y="62607"/>
                    </a:lnTo>
                    <a:lnTo>
                      <a:pt x="288785" y="59990"/>
                    </a:lnTo>
                    <a:lnTo>
                      <a:pt x="289127" y="58696"/>
                    </a:lnTo>
                    <a:lnTo>
                      <a:pt x="291868" y="56406"/>
                    </a:lnTo>
                    <a:lnTo>
                      <a:pt x="293907" y="55424"/>
                    </a:lnTo>
                    <a:lnTo>
                      <a:pt x="294250" y="53804"/>
                    </a:lnTo>
                    <a:lnTo>
                      <a:pt x="295278" y="51513"/>
                    </a:lnTo>
                    <a:lnTo>
                      <a:pt x="296991" y="53804"/>
                    </a:lnTo>
                    <a:lnTo>
                      <a:pt x="299373" y="53804"/>
                    </a:lnTo>
                    <a:lnTo>
                      <a:pt x="301771" y="52168"/>
                    </a:lnTo>
                    <a:lnTo>
                      <a:pt x="304153" y="51840"/>
                    </a:lnTo>
                    <a:lnTo>
                      <a:pt x="305181" y="49565"/>
                    </a:lnTo>
                    <a:lnTo>
                      <a:pt x="306208" y="49565"/>
                    </a:lnTo>
                    <a:lnTo>
                      <a:pt x="307905" y="47929"/>
                    </a:lnTo>
                    <a:lnTo>
                      <a:pt x="308933" y="45327"/>
                    </a:lnTo>
                    <a:lnTo>
                      <a:pt x="312000" y="44673"/>
                    </a:lnTo>
                    <a:lnTo>
                      <a:pt x="313028" y="44345"/>
                    </a:lnTo>
                    <a:lnTo>
                      <a:pt x="314056" y="45000"/>
                    </a:lnTo>
                    <a:lnTo>
                      <a:pt x="315410" y="44345"/>
                    </a:lnTo>
                    <a:lnTo>
                      <a:pt x="318836" y="44345"/>
                    </a:lnTo>
                    <a:lnTo>
                      <a:pt x="320875" y="43037"/>
                    </a:lnTo>
                    <a:lnTo>
                      <a:pt x="322588" y="43037"/>
                    </a:lnTo>
                    <a:lnTo>
                      <a:pt x="326683" y="41416"/>
                    </a:lnTo>
                    <a:lnTo>
                      <a:pt x="330093" y="40762"/>
                    </a:lnTo>
                    <a:lnTo>
                      <a:pt x="331121" y="40434"/>
                    </a:lnTo>
                    <a:cubicBezTo>
                      <a:pt x="331806" y="41743"/>
                      <a:pt x="333503" y="42709"/>
                      <a:pt x="334873" y="43037"/>
                    </a:cubicBezTo>
                    <a:lnTo>
                      <a:pt x="332834" y="43364"/>
                    </a:lnTo>
                    <a:lnTo>
                      <a:pt x="324285" y="46636"/>
                    </a:lnTo>
                    <a:lnTo>
                      <a:pt x="322246" y="48257"/>
                    </a:lnTo>
                    <a:lnTo>
                      <a:pt x="317123" y="49565"/>
                    </a:lnTo>
                    <a:lnTo>
                      <a:pt x="310303" y="52495"/>
                    </a:lnTo>
                    <a:lnTo>
                      <a:pt x="307563" y="54458"/>
                    </a:lnTo>
                    <a:lnTo>
                      <a:pt x="307563" y="55751"/>
                    </a:lnTo>
                    <a:lnTo>
                      <a:pt x="309276" y="55751"/>
                    </a:lnTo>
                    <a:lnTo>
                      <a:pt x="310303" y="56406"/>
                    </a:lnTo>
                    <a:lnTo>
                      <a:pt x="308590" y="57715"/>
                    </a:lnTo>
                    <a:lnTo>
                      <a:pt x="307220" y="57715"/>
                    </a:lnTo>
                    <a:lnTo>
                      <a:pt x="304153" y="59990"/>
                    </a:lnTo>
                    <a:lnTo>
                      <a:pt x="301771" y="59990"/>
                    </a:lnTo>
                    <a:lnTo>
                      <a:pt x="300400" y="61299"/>
                    </a:lnTo>
                    <a:lnTo>
                      <a:pt x="300058" y="62935"/>
                    </a:lnTo>
                    <a:lnTo>
                      <a:pt x="297333" y="64555"/>
                    </a:lnTo>
                    <a:lnTo>
                      <a:pt x="296306" y="65864"/>
                    </a:lnTo>
                    <a:lnTo>
                      <a:pt x="296306" y="67827"/>
                    </a:lnTo>
                    <a:lnTo>
                      <a:pt x="297333" y="67173"/>
                    </a:lnTo>
                    <a:lnTo>
                      <a:pt x="298687" y="68155"/>
                    </a:lnTo>
                    <a:lnTo>
                      <a:pt x="298002" y="69448"/>
                    </a:lnTo>
                    <a:lnTo>
                      <a:pt x="298345" y="69775"/>
                    </a:lnTo>
                    <a:lnTo>
                      <a:pt x="299715" y="69448"/>
                    </a:lnTo>
                    <a:lnTo>
                      <a:pt x="301428" y="68793"/>
                    </a:lnTo>
                    <a:lnTo>
                      <a:pt x="303125" y="68793"/>
                    </a:lnTo>
                    <a:lnTo>
                      <a:pt x="304153" y="69448"/>
                    </a:lnTo>
                    <a:lnTo>
                      <a:pt x="303810" y="70757"/>
                    </a:lnTo>
                    <a:lnTo>
                      <a:pt x="301771" y="71411"/>
                    </a:lnTo>
                    <a:lnTo>
                      <a:pt x="299715" y="70430"/>
                    </a:lnTo>
                    <a:lnTo>
                      <a:pt x="298345" y="71084"/>
                    </a:lnTo>
                    <a:lnTo>
                      <a:pt x="298687" y="72704"/>
                    </a:lnTo>
                    <a:lnTo>
                      <a:pt x="302097" y="74341"/>
                    </a:lnTo>
                    <a:lnTo>
                      <a:pt x="303468" y="73686"/>
                    </a:lnTo>
                    <a:lnTo>
                      <a:pt x="303810" y="72393"/>
                    </a:lnTo>
                    <a:lnTo>
                      <a:pt x="304838" y="72393"/>
                    </a:lnTo>
                    <a:lnTo>
                      <a:pt x="305523" y="73032"/>
                    </a:lnTo>
                    <a:lnTo>
                      <a:pt x="304838" y="74341"/>
                    </a:lnTo>
                    <a:lnTo>
                      <a:pt x="306535" y="74341"/>
                    </a:lnTo>
                    <a:lnTo>
                      <a:pt x="309276" y="74668"/>
                    </a:lnTo>
                    <a:lnTo>
                      <a:pt x="312343" y="74013"/>
                    </a:lnTo>
                    <a:lnTo>
                      <a:pt x="314056" y="74013"/>
                    </a:lnTo>
                    <a:lnTo>
                      <a:pt x="316780" y="75322"/>
                    </a:lnTo>
                    <a:lnTo>
                      <a:pt x="318836" y="74668"/>
                    </a:lnTo>
                    <a:lnTo>
                      <a:pt x="320533" y="75649"/>
                    </a:lnTo>
                    <a:lnTo>
                      <a:pt x="321218" y="77270"/>
                    </a:lnTo>
                    <a:lnTo>
                      <a:pt x="322588" y="77270"/>
                    </a:lnTo>
                    <a:lnTo>
                      <a:pt x="322246" y="77924"/>
                    </a:lnTo>
                    <a:lnTo>
                      <a:pt x="320875" y="77924"/>
                    </a:lnTo>
                    <a:lnTo>
                      <a:pt x="318493" y="76304"/>
                    </a:lnTo>
                    <a:lnTo>
                      <a:pt x="315084" y="76304"/>
                    </a:lnTo>
                    <a:lnTo>
                      <a:pt x="314056" y="77270"/>
                    </a:lnTo>
                    <a:lnTo>
                      <a:pt x="316095" y="77924"/>
                    </a:lnTo>
                    <a:lnTo>
                      <a:pt x="316780" y="78906"/>
                    </a:lnTo>
                    <a:lnTo>
                      <a:pt x="313713" y="78906"/>
                    </a:lnTo>
                    <a:lnTo>
                      <a:pt x="312343" y="77597"/>
                    </a:lnTo>
                    <a:lnTo>
                      <a:pt x="308248" y="77924"/>
                    </a:lnTo>
                    <a:lnTo>
                      <a:pt x="306877" y="78906"/>
                    </a:lnTo>
                    <a:lnTo>
                      <a:pt x="305523" y="77924"/>
                    </a:lnTo>
                    <a:lnTo>
                      <a:pt x="304153" y="77924"/>
                    </a:lnTo>
                    <a:lnTo>
                      <a:pt x="303125" y="78579"/>
                    </a:lnTo>
                    <a:lnTo>
                      <a:pt x="301771" y="78579"/>
                    </a:lnTo>
                    <a:lnTo>
                      <a:pt x="297333" y="78906"/>
                    </a:lnTo>
                    <a:lnTo>
                      <a:pt x="296648" y="79233"/>
                    </a:lnTo>
                    <a:lnTo>
                      <a:pt x="293222" y="79888"/>
                    </a:lnTo>
                    <a:lnTo>
                      <a:pt x="292896" y="82163"/>
                    </a:lnTo>
                    <a:lnTo>
                      <a:pt x="293222" y="87055"/>
                    </a:lnTo>
                    <a:lnTo>
                      <a:pt x="293565" y="87710"/>
                    </a:lnTo>
                    <a:lnTo>
                      <a:pt x="293565" y="89658"/>
                    </a:lnTo>
                    <a:lnTo>
                      <a:pt x="292896" y="90312"/>
                    </a:lnTo>
                    <a:lnTo>
                      <a:pt x="292896" y="91294"/>
                    </a:lnTo>
                    <a:lnTo>
                      <a:pt x="293565" y="92275"/>
                    </a:lnTo>
                    <a:lnTo>
                      <a:pt x="295278" y="91948"/>
                    </a:lnTo>
                    <a:lnTo>
                      <a:pt x="295963" y="91948"/>
                    </a:lnTo>
                    <a:lnTo>
                      <a:pt x="297333" y="92603"/>
                    </a:lnTo>
                    <a:lnTo>
                      <a:pt x="299030" y="92603"/>
                    </a:lnTo>
                    <a:lnTo>
                      <a:pt x="299715" y="91948"/>
                    </a:lnTo>
                    <a:lnTo>
                      <a:pt x="300058" y="91948"/>
                    </a:lnTo>
                    <a:lnTo>
                      <a:pt x="301428" y="92275"/>
                    </a:lnTo>
                    <a:lnTo>
                      <a:pt x="302097" y="92930"/>
                    </a:lnTo>
                    <a:lnTo>
                      <a:pt x="302782" y="92603"/>
                    </a:lnTo>
                    <a:lnTo>
                      <a:pt x="303810" y="93584"/>
                    </a:lnTo>
                    <a:lnTo>
                      <a:pt x="303810" y="94223"/>
                    </a:lnTo>
                    <a:lnTo>
                      <a:pt x="305181" y="94550"/>
                    </a:lnTo>
                    <a:lnTo>
                      <a:pt x="306535" y="94223"/>
                    </a:lnTo>
                    <a:lnTo>
                      <a:pt x="307563" y="94223"/>
                    </a:lnTo>
                    <a:lnTo>
                      <a:pt x="308590" y="95205"/>
                    </a:lnTo>
                    <a:lnTo>
                      <a:pt x="310646" y="95205"/>
                    </a:lnTo>
                    <a:lnTo>
                      <a:pt x="312000" y="94550"/>
                    </a:lnTo>
                    <a:lnTo>
                      <a:pt x="313713" y="95532"/>
                    </a:lnTo>
                    <a:lnTo>
                      <a:pt x="315410" y="94550"/>
                    </a:lnTo>
                    <a:lnTo>
                      <a:pt x="316780" y="95205"/>
                    </a:lnTo>
                    <a:lnTo>
                      <a:pt x="318836" y="95205"/>
                    </a:lnTo>
                    <a:lnTo>
                      <a:pt x="320533" y="94550"/>
                    </a:lnTo>
                    <a:lnTo>
                      <a:pt x="322246" y="95532"/>
                    </a:lnTo>
                    <a:lnTo>
                      <a:pt x="322588" y="96841"/>
                    </a:lnTo>
                    <a:lnTo>
                      <a:pt x="323959" y="95859"/>
                    </a:lnTo>
                    <a:lnTo>
                      <a:pt x="324285" y="97495"/>
                    </a:lnTo>
                    <a:lnTo>
                      <a:pt x="325998" y="98789"/>
                    </a:lnTo>
                    <a:lnTo>
                      <a:pt x="325998" y="99443"/>
                    </a:lnTo>
                    <a:lnTo>
                      <a:pt x="326341" y="100425"/>
                    </a:lnTo>
                    <a:lnTo>
                      <a:pt x="328054" y="100425"/>
                    </a:lnTo>
                    <a:lnTo>
                      <a:pt x="329408" y="100752"/>
                    </a:lnTo>
                    <a:lnTo>
                      <a:pt x="329750" y="102061"/>
                    </a:lnTo>
                    <a:lnTo>
                      <a:pt x="330778" y="102372"/>
                    </a:lnTo>
                    <a:lnTo>
                      <a:pt x="332149" y="103681"/>
                    </a:lnTo>
                    <a:lnTo>
                      <a:pt x="331463" y="104336"/>
                    </a:lnTo>
                    <a:lnTo>
                      <a:pt x="331463" y="105645"/>
                    </a:lnTo>
                    <a:lnTo>
                      <a:pt x="333177" y="107265"/>
                    </a:lnTo>
                    <a:lnTo>
                      <a:pt x="335901" y="108901"/>
                    </a:lnTo>
                    <a:lnTo>
                      <a:pt x="335901" y="109883"/>
                    </a:lnTo>
                    <a:lnTo>
                      <a:pt x="335558" y="110210"/>
                    </a:lnTo>
                    <a:lnTo>
                      <a:pt x="335901" y="110849"/>
                    </a:lnTo>
                    <a:lnTo>
                      <a:pt x="334873" y="110537"/>
                    </a:lnTo>
                    <a:lnTo>
                      <a:pt x="331463" y="109883"/>
                    </a:lnTo>
                    <a:lnTo>
                      <a:pt x="329065" y="108901"/>
                    </a:lnTo>
                    <a:lnTo>
                      <a:pt x="327711" y="109228"/>
                    </a:lnTo>
                    <a:lnTo>
                      <a:pt x="326341" y="108901"/>
                    </a:lnTo>
                    <a:lnTo>
                      <a:pt x="325998" y="109228"/>
                    </a:lnTo>
                    <a:lnTo>
                      <a:pt x="324628" y="109228"/>
                    </a:lnTo>
                    <a:lnTo>
                      <a:pt x="323616" y="107592"/>
                    </a:lnTo>
                    <a:lnTo>
                      <a:pt x="322246" y="107592"/>
                    </a:lnTo>
                    <a:lnTo>
                      <a:pt x="321218" y="105972"/>
                    </a:lnTo>
                    <a:lnTo>
                      <a:pt x="320533" y="105645"/>
                    </a:lnTo>
                    <a:lnTo>
                      <a:pt x="318493" y="105972"/>
                    </a:lnTo>
                    <a:lnTo>
                      <a:pt x="317123" y="105645"/>
                    </a:lnTo>
                    <a:lnTo>
                      <a:pt x="316095" y="104990"/>
                    </a:lnTo>
                    <a:lnTo>
                      <a:pt x="314056" y="104008"/>
                    </a:lnTo>
                    <a:lnTo>
                      <a:pt x="313713" y="102700"/>
                    </a:lnTo>
                    <a:lnTo>
                      <a:pt x="312685" y="102700"/>
                    </a:lnTo>
                    <a:lnTo>
                      <a:pt x="312000" y="102372"/>
                    </a:lnTo>
                    <a:lnTo>
                      <a:pt x="309961" y="102372"/>
                    </a:lnTo>
                    <a:lnTo>
                      <a:pt x="308933" y="102061"/>
                    </a:lnTo>
                    <a:lnTo>
                      <a:pt x="304838" y="102061"/>
                    </a:lnTo>
                    <a:lnTo>
                      <a:pt x="302097" y="101733"/>
                    </a:lnTo>
                    <a:lnTo>
                      <a:pt x="300400" y="101079"/>
                    </a:lnTo>
                    <a:lnTo>
                      <a:pt x="293222" y="101079"/>
                    </a:lnTo>
                    <a:lnTo>
                      <a:pt x="291868" y="101733"/>
                    </a:lnTo>
                    <a:lnTo>
                      <a:pt x="289812" y="102061"/>
                    </a:lnTo>
                    <a:lnTo>
                      <a:pt x="288785" y="103354"/>
                    </a:lnTo>
                    <a:lnTo>
                      <a:pt x="288785" y="105972"/>
                    </a:lnTo>
                    <a:lnTo>
                      <a:pt x="287088" y="108574"/>
                    </a:lnTo>
                    <a:lnTo>
                      <a:pt x="287773" y="111503"/>
                    </a:lnTo>
                    <a:lnTo>
                      <a:pt x="287088" y="112485"/>
                    </a:lnTo>
                    <a:lnTo>
                      <a:pt x="287773" y="113467"/>
                    </a:lnTo>
                    <a:lnTo>
                      <a:pt x="288785" y="113794"/>
                    </a:lnTo>
                    <a:lnTo>
                      <a:pt x="288458" y="114776"/>
                    </a:lnTo>
                    <a:lnTo>
                      <a:pt x="287773" y="115103"/>
                    </a:lnTo>
                    <a:lnTo>
                      <a:pt x="288785" y="118687"/>
                    </a:lnTo>
                    <a:lnTo>
                      <a:pt x="290155" y="119980"/>
                    </a:lnTo>
                    <a:lnTo>
                      <a:pt x="290498" y="120634"/>
                    </a:lnTo>
                    <a:lnTo>
                      <a:pt x="293222" y="122270"/>
                    </a:lnTo>
                    <a:lnTo>
                      <a:pt x="293907" y="123252"/>
                    </a:lnTo>
                    <a:lnTo>
                      <a:pt x="295620" y="122925"/>
                    </a:lnTo>
                    <a:lnTo>
                      <a:pt x="296648" y="123891"/>
                    </a:lnTo>
                    <a:lnTo>
                      <a:pt x="298002" y="124545"/>
                    </a:lnTo>
                    <a:lnTo>
                      <a:pt x="300058" y="123579"/>
                    </a:lnTo>
                    <a:lnTo>
                      <a:pt x="301428" y="123579"/>
                    </a:lnTo>
                    <a:lnTo>
                      <a:pt x="302440" y="124873"/>
                    </a:lnTo>
                    <a:lnTo>
                      <a:pt x="304838" y="124873"/>
                    </a:lnTo>
                    <a:lnTo>
                      <a:pt x="305866" y="126836"/>
                    </a:lnTo>
                    <a:lnTo>
                      <a:pt x="307220" y="127163"/>
                    </a:lnTo>
                    <a:lnTo>
                      <a:pt x="307563" y="128129"/>
                    </a:lnTo>
                    <a:lnTo>
                      <a:pt x="305523" y="128784"/>
                    </a:lnTo>
                    <a:lnTo>
                      <a:pt x="305523" y="130092"/>
                    </a:lnTo>
                    <a:lnTo>
                      <a:pt x="304838" y="131074"/>
                    </a:lnTo>
                    <a:lnTo>
                      <a:pt x="304838" y="131729"/>
                    </a:lnTo>
                    <a:lnTo>
                      <a:pt x="303810" y="133022"/>
                    </a:lnTo>
                    <a:lnTo>
                      <a:pt x="301771" y="134331"/>
                    </a:lnTo>
                    <a:lnTo>
                      <a:pt x="301771" y="134985"/>
                    </a:lnTo>
                    <a:lnTo>
                      <a:pt x="300743" y="136294"/>
                    </a:lnTo>
                    <a:lnTo>
                      <a:pt x="302097" y="136933"/>
                    </a:lnTo>
                    <a:lnTo>
                      <a:pt x="302097" y="139223"/>
                    </a:lnTo>
                    <a:lnTo>
                      <a:pt x="303125" y="141171"/>
                    </a:lnTo>
                    <a:lnTo>
                      <a:pt x="303125" y="142480"/>
                    </a:lnTo>
                    <a:lnTo>
                      <a:pt x="300743" y="142807"/>
                    </a:lnTo>
                    <a:lnTo>
                      <a:pt x="301771" y="143462"/>
                    </a:lnTo>
                    <a:lnTo>
                      <a:pt x="304838" y="144116"/>
                    </a:lnTo>
                    <a:lnTo>
                      <a:pt x="305866" y="143462"/>
                    </a:lnTo>
                    <a:lnTo>
                      <a:pt x="306877" y="143462"/>
                    </a:lnTo>
                    <a:lnTo>
                      <a:pt x="307220" y="144443"/>
                    </a:lnTo>
                    <a:lnTo>
                      <a:pt x="308248" y="143462"/>
                    </a:lnTo>
                    <a:lnTo>
                      <a:pt x="308933" y="143462"/>
                    </a:lnTo>
                    <a:lnTo>
                      <a:pt x="309961" y="144116"/>
                    </a:lnTo>
                    <a:lnTo>
                      <a:pt x="312343" y="144116"/>
                    </a:lnTo>
                    <a:lnTo>
                      <a:pt x="315410" y="145082"/>
                    </a:lnTo>
                    <a:lnTo>
                      <a:pt x="316780" y="144116"/>
                    </a:lnTo>
                    <a:lnTo>
                      <a:pt x="319179" y="144116"/>
                    </a:lnTo>
                    <a:lnTo>
                      <a:pt x="319521" y="144771"/>
                    </a:lnTo>
                    <a:lnTo>
                      <a:pt x="320190" y="144771"/>
                    </a:lnTo>
                    <a:lnTo>
                      <a:pt x="320875" y="144443"/>
                    </a:lnTo>
                    <a:lnTo>
                      <a:pt x="322246" y="144116"/>
                    </a:lnTo>
                    <a:lnTo>
                      <a:pt x="322931" y="144443"/>
                    </a:lnTo>
                    <a:lnTo>
                      <a:pt x="323616" y="145737"/>
                    </a:lnTo>
                    <a:lnTo>
                      <a:pt x="324285" y="145737"/>
                    </a:lnTo>
                    <a:lnTo>
                      <a:pt x="325313" y="145082"/>
                    </a:lnTo>
                    <a:lnTo>
                      <a:pt x="325998" y="145737"/>
                    </a:lnTo>
                    <a:lnTo>
                      <a:pt x="326341" y="146718"/>
                    </a:lnTo>
                    <a:lnTo>
                      <a:pt x="327369" y="146718"/>
                    </a:lnTo>
                    <a:lnTo>
                      <a:pt x="328054" y="146064"/>
                    </a:lnTo>
                    <a:lnTo>
                      <a:pt x="330436" y="145737"/>
                    </a:lnTo>
                    <a:lnTo>
                      <a:pt x="331121" y="144443"/>
                    </a:lnTo>
                    <a:lnTo>
                      <a:pt x="332834" y="144116"/>
                    </a:lnTo>
                    <a:lnTo>
                      <a:pt x="334188" y="144116"/>
                    </a:lnTo>
                    <a:lnTo>
                      <a:pt x="335901" y="142480"/>
                    </a:lnTo>
                    <a:lnTo>
                      <a:pt x="337940" y="141498"/>
                    </a:lnTo>
                    <a:lnTo>
                      <a:pt x="339653" y="141171"/>
                    </a:lnTo>
                    <a:lnTo>
                      <a:pt x="339996" y="140205"/>
                    </a:lnTo>
                    <a:lnTo>
                      <a:pt x="341366" y="140205"/>
                    </a:lnTo>
                    <a:lnTo>
                      <a:pt x="343063" y="140844"/>
                    </a:lnTo>
                    <a:lnTo>
                      <a:pt x="344434" y="140844"/>
                    </a:lnTo>
                    <a:lnTo>
                      <a:pt x="345804" y="141498"/>
                    </a:lnTo>
                    <a:lnTo>
                      <a:pt x="349214" y="141498"/>
                    </a:lnTo>
                    <a:lnTo>
                      <a:pt x="352966" y="139223"/>
                    </a:lnTo>
                    <a:lnTo>
                      <a:pt x="353309" y="137915"/>
                    </a:lnTo>
                    <a:lnTo>
                      <a:pt x="354337" y="137915"/>
                    </a:lnTo>
                    <a:lnTo>
                      <a:pt x="354679" y="138569"/>
                    </a:lnTo>
                    <a:lnTo>
                      <a:pt x="355022" y="137915"/>
                    </a:lnTo>
                    <a:lnTo>
                      <a:pt x="356376" y="136933"/>
                    </a:lnTo>
                    <a:lnTo>
                      <a:pt x="356376" y="135967"/>
                    </a:lnTo>
                    <a:lnTo>
                      <a:pt x="356718" y="134985"/>
                    </a:lnTo>
                    <a:lnTo>
                      <a:pt x="357746" y="135312"/>
                    </a:lnTo>
                    <a:lnTo>
                      <a:pt x="358774" y="135312"/>
                    </a:lnTo>
                    <a:lnTo>
                      <a:pt x="359802" y="134658"/>
                    </a:lnTo>
                    <a:lnTo>
                      <a:pt x="359802" y="133676"/>
                    </a:lnTo>
                    <a:lnTo>
                      <a:pt x="360471" y="134331"/>
                    </a:lnTo>
                    <a:lnTo>
                      <a:pt x="361499" y="134331"/>
                    </a:lnTo>
                    <a:lnTo>
                      <a:pt x="361841" y="134985"/>
                    </a:lnTo>
                    <a:lnTo>
                      <a:pt x="361841" y="135967"/>
                    </a:lnTo>
                    <a:lnTo>
                      <a:pt x="362869" y="136606"/>
                    </a:lnTo>
                    <a:lnTo>
                      <a:pt x="361499" y="137587"/>
                    </a:lnTo>
                    <a:lnTo>
                      <a:pt x="361499" y="138569"/>
                    </a:lnTo>
                    <a:lnTo>
                      <a:pt x="360471" y="139878"/>
                    </a:lnTo>
                    <a:lnTo>
                      <a:pt x="359802" y="140205"/>
                    </a:lnTo>
                    <a:lnTo>
                      <a:pt x="359802" y="141171"/>
                    </a:lnTo>
                    <a:lnTo>
                      <a:pt x="361156" y="141498"/>
                    </a:lnTo>
                    <a:lnTo>
                      <a:pt x="362184" y="142807"/>
                    </a:lnTo>
                    <a:lnTo>
                      <a:pt x="362869" y="142480"/>
                    </a:lnTo>
                    <a:lnTo>
                      <a:pt x="363897" y="142480"/>
                    </a:lnTo>
                    <a:lnTo>
                      <a:pt x="365594" y="143134"/>
                    </a:lnTo>
                    <a:lnTo>
                      <a:pt x="365594" y="143462"/>
                    </a:lnTo>
                    <a:cubicBezTo>
                      <a:pt x="364908" y="143462"/>
                      <a:pt x="363897" y="144116"/>
                      <a:pt x="363212" y="144443"/>
                    </a:cubicBezTo>
                    <a:lnTo>
                      <a:pt x="362869" y="144443"/>
                    </a:lnTo>
                    <a:cubicBezTo>
                      <a:pt x="361156" y="144771"/>
                      <a:pt x="359802" y="145737"/>
                      <a:pt x="358089" y="146064"/>
                    </a:cubicBezTo>
                    <a:cubicBezTo>
                      <a:pt x="357061" y="146064"/>
                      <a:pt x="356718" y="146391"/>
                      <a:pt x="356376" y="147373"/>
                    </a:cubicBezTo>
                    <a:lnTo>
                      <a:pt x="351596" y="148354"/>
                    </a:lnTo>
                    <a:lnTo>
                      <a:pt x="344776" y="149009"/>
                    </a:lnTo>
                    <a:lnTo>
                      <a:pt x="342721" y="148354"/>
                    </a:lnTo>
                    <a:lnTo>
                      <a:pt x="341024" y="148354"/>
                    </a:lnTo>
                    <a:lnTo>
                      <a:pt x="338283" y="151611"/>
                    </a:lnTo>
                    <a:lnTo>
                      <a:pt x="336586" y="152593"/>
                    </a:lnTo>
                    <a:lnTo>
                      <a:pt x="335901" y="153886"/>
                    </a:lnTo>
                    <a:lnTo>
                      <a:pt x="337271" y="154540"/>
                    </a:lnTo>
                    <a:lnTo>
                      <a:pt x="338283" y="153886"/>
                    </a:lnTo>
                    <a:lnTo>
                      <a:pt x="339311" y="153886"/>
                    </a:lnTo>
                    <a:lnTo>
                      <a:pt x="338968" y="155522"/>
                    </a:lnTo>
                    <a:lnTo>
                      <a:pt x="337614" y="156177"/>
                    </a:lnTo>
                    <a:lnTo>
                      <a:pt x="337940" y="157158"/>
                    </a:lnTo>
                    <a:lnTo>
                      <a:pt x="340681" y="157485"/>
                    </a:lnTo>
                    <a:lnTo>
                      <a:pt x="341024" y="158124"/>
                    </a:lnTo>
                    <a:lnTo>
                      <a:pt x="343063" y="157797"/>
                    </a:lnTo>
                    <a:lnTo>
                      <a:pt x="343063" y="156504"/>
                    </a:lnTo>
                    <a:lnTo>
                      <a:pt x="341709" y="155522"/>
                    </a:lnTo>
                    <a:lnTo>
                      <a:pt x="341709" y="154213"/>
                    </a:lnTo>
                    <a:lnTo>
                      <a:pt x="343063" y="153886"/>
                    </a:lnTo>
                    <a:lnTo>
                      <a:pt x="343406" y="154540"/>
                    </a:lnTo>
                    <a:lnTo>
                      <a:pt x="344776" y="154540"/>
                    </a:lnTo>
                    <a:lnTo>
                      <a:pt x="346489" y="155849"/>
                    </a:lnTo>
                    <a:lnTo>
                      <a:pt x="347843" y="155522"/>
                    </a:lnTo>
                    <a:lnTo>
                      <a:pt x="348186" y="153886"/>
                    </a:lnTo>
                    <a:lnTo>
                      <a:pt x="349556" y="152920"/>
                    </a:lnTo>
                    <a:lnTo>
                      <a:pt x="349556" y="154540"/>
                    </a:lnTo>
                    <a:lnTo>
                      <a:pt x="351253" y="156177"/>
                    </a:lnTo>
                    <a:lnTo>
                      <a:pt x="351596" y="155522"/>
                    </a:lnTo>
                    <a:lnTo>
                      <a:pt x="351596" y="154213"/>
                    </a:lnTo>
                    <a:lnTo>
                      <a:pt x="353309" y="154213"/>
                    </a:lnTo>
                    <a:lnTo>
                      <a:pt x="353651" y="152920"/>
                    </a:lnTo>
                    <a:lnTo>
                      <a:pt x="355022" y="152920"/>
                    </a:lnTo>
                    <a:lnTo>
                      <a:pt x="357061" y="152265"/>
                    </a:lnTo>
                    <a:cubicBezTo>
                      <a:pt x="357812" y="152733"/>
                      <a:pt x="358741" y="153045"/>
                      <a:pt x="359590" y="153045"/>
                    </a:cubicBezTo>
                    <a:cubicBezTo>
                      <a:pt x="359900" y="153045"/>
                      <a:pt x="360210" y="152998"/>
                      <a:pt x="360471" y="152920"/>
                    </a:cubicBezTo>
                    <a:cubicBezTo>
                      <a:pt x="360813" y="152920"/>
                      <a:pt x="361074" y="152826"/>
                      <a:pt x="361238" y="152749"/>
                    </a:cubicBezTo>
                    <a:lnTo>
                      <a:pt x="360471" y="153247"/>
                    </a:lnTo>
                    <a:lnTo>
                      <a:pt x="361499" y="154540"/>
                    </a:lnTo>
                    <a:lnTo>
                      <a:pt x="359459" y="156504"/>
                    </a:lnTo>
                    <a:lnTo>
                      <a:pt x="358089" y="155849"/>
                    </a:lnTo>
                    <a:lnTo>
                      <a:pt x="357061" y="156504"/>
                    </a:lnTo>
                    <a:lnTo>
                      <a:pt x="355364" y="156504"/>
                    </a:lnTo>
                    <a:lnTo>
                      <a:pt x="354679" y="155849"/>
                    </a:lnTo>
                    <a:lnTo>
                      <a:pt x="353309" y="155849"/>
                    </a:lnTo>
                    <a:lnTo>
                      <a:pt x="351596" y="158779"/>
                    </a:lnTo>
                    <a:lnTo>
                      <a:pt x="351938" y="160742"/>
                    </a:lnTo>
                    <a:lnTo>
                      <a:pt x="351938" y="163017"/>
                    </a:lnTo>
                    <a:lnTo>
                      <a:pt x="351596" y="160742"/>
                    </a:lnTo>
                    <a:lnTo>
                      <a:pt x="350927" y="160742"/>
                    </a:lnTo>
                    <a:lnTo>
                      <a:pt x="350242" y="159433"/>
                    </a:lnTo>
                    <a:lnTo>
                      <a:pt x="349214" y="159433"/>
                    </a:lnTo>
                    <a:lnTo>
                      <a:pt x="348186" y="161069"/>
                    </a:lnTo>
                    <a:lnTo>
                      <a:pt x="345804" y="161724"/>
                    </a:lnTo>
                    <a:lnTo>
                      <a:pt x="344776" y="162051"/>
                    </a:lnTo>
                    <a:lnTo>
                      <a:pt x="344776" y="160742"/>
                    </a:lnTo>
                    <a:lnTo>
                      <a:pt x="344091" y="160742"/>
                    </a:lnTo>
                    <a:lnTo>
                      <a:pt x="342721" y="162363"/>
                    </a:lnTo>
                    <a:lnTo>
                      <a:pt x="341366" y="162690"/>
                    </a:lnTo>
                    <a:lnTo>
                      <a:pt x="340681" y="162051"/>
                    </a:lnTo>
                    <a:lnTo>
                      <a:pt x="339311" y="162051"/>
                    </a:lnTo>
                    <a:lnTo>
                      <a:pt x="338283" y="163344"/>
                    </a:lnTo>
                    <a:lnTo>
                      <a:pt x="338283" y="163671"/>
                    </a:lnTo>
                    <a:lnTo>
                      <a:pt x="335901" y="163999"/>
                    </a:lnTo>
                    <a:lnTo>
                      <a:pt x="334531" y="164980"/>
                    </a:lnTo>
                    <a:lnTo>
                      <a:pt x="334531" y="166601"/>
                    </a:lnTo>
                    <a:lnTo>
                      <a:pt x="334873" y="168237"/>
                    </a:lnTo>
                    <a:lnTo>
                      <a:pt x="333177" y="172475"/>
                    </a:lnTo>
                    <a:lnTo>
                      <a:pt x="332491" y="175732"/>
                    </a:lnTo>
                    <a:lnTo>
                      <a:pt x="332491" y="177041"/>
                    </a:lnTo>
                    <a:lnTo>
                      <a:pt x="334188" y="178350"/>
                    </a:lnTo>
                    <a:lnTo>
                      <a:pt x="333845" y="179004"/>
                    </a:lnTo>
                    <a:lnTo>
                      <a:pt x="332149" y="179643"/>
                    </a:lnTo>
                    <a:lnTo>
                      <a:pt x="332149" y="180624"/>
                    </a:lnTo>
                    <a:lnTo>
                      <a:pt x="333177" y="182261"/>
                    </a:lnTo>
                    <a:lnTo>
                      <a:pt x="333177" y="183881"/>
                    </a:lnTo>
                    <a:lnTo>
                      <a:pt x="332491" y="184863"/>
                    </a:lnTo>
                    <a:lnTo>
                      <a:pt x="332149" y="183881"/>
                    </a:lnTo>
                    <a:lnTo>
                      <a:pt x="330778" y="184863"/>
                    </a:lnTo>
                    <a:lnTo>
                      <a:pt x="329750" y="184536"/>
                    </a:lnTo>
                    <a:lnTo>
                      <a:pt x="330436" y="183242"/>
                    </a:lnTo>
                    <a:lnTo>
                      <a:pt x="331121" y="182915"/>
                    </a:lnTo>
                    <a:lnTo>
                      <a:pt x="331121" y="181279"/>
                    </a:lnTo>
                    <a:lnTo>
                      <a:pt x="329750" y="181279"/>
                    </a:lnTo>
                    <a:lnTo>
                      <a:pt x="327711" y="184863"/>
                    </a:lnTo>
                    <a:lnTo>
                      <a:pt x="327369" y="188774"/>
                    </a:lnTo>
                    <a:lnTo>
                      <a:pt x="328054" y="193339"/>
                    </a:lnTo>
                    <a:lnTo>
                      <a:pt x="328054" y="199214"/>
                    </a:lnTo>
                    <a:lnTo>
                      <a:pt x="327711" y="193339"/>
                    </a:lnTo>
                    <a:lnTo>
                      <a:pt x="327026" y="190410"/>
                    </a:lnTo>
                    <a:lnTo>
                      <a:pt x="325998" y="189755"/>
                    </a:lnTo>
                    <a:lnTo>
                      <a:pt x="327026" y="188119"/>
                    </a:lnTo>
                    <a:lnTo>
                      <a:pt x="327026" y="186826"/>
                    </a:lnTo>
                    <a:lnTo>
                      <a:pt x="324628" y="185517"/>
                    </a:lnTo>
                    <a:lnTo>
                      <a:pt x="325655" y="183554"/>
                    </a:lnTo>
                    <a:lnTo>
                      <a:pt x="325655" y="180297"/>
                    </a:lnTo>
                    <a:lnTo>
                      <a:pt x="324285" y="178350"/>
                    </a:lnTo>
                    <a:lnTo>
                      <a:pt x="324285" y="175077"/>
                    </a:lnTo>
                    <a:lnTo>
                      <a:pt x="325655" y="173130"/>
                    </a:lnTo>
                    <a:lnTo>
                      <a:pt x="327026" y="170200"/>
                    </a:lnTo>
                    <a:lnTo>
                      <a:pt x="327026" y="167582"/>
                    </a:lnTo>
                    <a:lnTo>
                      <a:pt x="326341" y="167582"/>
                    </a:lnTo>
                    <a:lnTo>
                      <a:pt x="325655" y="168891"/>
                    </a:lnTo>
                    <a:lnTo>
                      <a:pt x="325313" y="170839"/>
                    </a:lnTo>
                    <a:lnTo>
                      <a:pt x="323959" y="172148"/>
                    </a:lnTo>
                    <a:lnTo>
                      <a:pt x="323616" y="171821"/>
                    </a:lnTo>
                    <a:lnTo>
                      <a:pt x="322931" y="169873"/>
                    </a:lnTo>
                    <a:lnTo>
                      <a:pt x="324285" y="166928"/>
                    </a:lnTo>
                    <a:lnTo>
                      <a:pt x="324628" y="165307"/>
                    </a:lnTo>
                    <a:lnTo>
                      <a:pt x="323616" y="164326"/>
                    </a:lnTo>
                    <a:lnTo>
                      <a:pt x="322246" y="165635"/>
                    </a:lnTo>
                    <a:lnTo>
                      <a:pt x="321903" y="165307"/>
                    </a:lnTo>
                    <a:lnTo>
                      <a:pt x="321218" y="164326"/>
                    </a:lnTo>
                    <a:lnTo>
                      <a:pt x="321903" y="163344"/>
                    </a:lnTo>
                    <a:lnTo>
                      <a:pt x="321903" y="161069"/>
                    </a:lnTo>
                    <a:lnTo>
                      <a:pt x="320875" y="161069"/>
                    </a:lnTo>
                    <a:lnTo>
                      <a:pt x="320875" y="160415"/>
                    </a:lnTo>
                    <a:lnTo>
                      <a:pt x="321218" y="159433"/>
                    </a:lnTo>
                    <a:lnTo>
                      <a:pt x="321218" y="157797"/>
                    </a:lnTo>
                    <a:lnTo>
                      <a:pt x="319521" y="158451"/>
                    </a:lnTo>
                    <a:lnTo>
                      <a:pt x="314398" y="160088"/>
                    </a:lnTo>
                    <a:lnTo>
                      <a:pt x="311658" y="161724"/>
                    </a:lnTo>
                    <a:lnTo>
                      <a:pt x="310646" y="161069"/>
                    </a:lnTo>
                    <a:lnTo>
                      <a:pt x="310646" y="160415"/>
                    </a:lnTo>
                    <a:lnTo>
                      <a:pt x="309961" y="160415"/>
                    </a:lnTo>
                    <a:lnTo>
                      <a:pt x="308590" y="161724"/>
                    </a:lnTo>
                    <a:lnTo>
                      <a:pt x="307220" y="161724"/>
                    </a:lnTo>
                    <a:lnTo>
                      <a:pt x="306535" y="160415"/>
                    </a:lnTo>
                    <a:lnTo>
                      <a:pt x="303810" y="162363"/>
                    </a:lnTo>
                    <a:lnTo>
                      <a:pt x="303810" y="161069"/>
                    </a:lnTo>
                    <a:lnTo>
                      <a:pt x="302097" y="160415"/>
                    </a:lnTo>
                    <a:lnTo>
                      <a:pt x="301428" y="160415"/>
                    </a:lnTo>
                    <a:lnTo>
                      <a:pt x="301428" y="161069"/>
                    </a:lnTo>
                    <a:lnTo>
                      <a:pt x="298687" y="161069"/>
                    </a:lnTo>
                    <a:lnTo>
                      <a:pt x="294935" y="159433"/>
                    </a:lnTo>
                    <a:lnTo>
                      <a:pt x="291868" y="159433"/>
                    </a:lnTo>
                    <a:lnTo>
                      <a:pt x="288785" y="157797"/>
                    </a:lnTo>
                    <a:lnTo>
                      <a:pt x="286403" y="157797"/>
                    </a:lnTo>
                    <a:lnTo>
                      <a:pt x="286403" y="156177"/>
                    </a:lnTo>
                    <a:lnTo>
                      <a:pt x="284347" y="154540"/>
                    </a:lnTo>
                    <a:lnTo>
                      <a:pt x="282993" y="155522"/>
                    </a:lnTo>
                    <a:lnTo>
                      <a:pt x="281280" y="154213"/>
                    </a:lnTo>
                    <a:lnTo>
                      <a:pt x="280937" y="152265"/>
                    </a:lnTo>
                    <a:lnTo>
                      <a:pt x="279240" y="151284"/>
                    </a:lnTo>
                    <a:lnTo>
                      <a:pt x="278213" y="150629"/>
                    </a:lnTo>
                    <a:lnTo>
                      <a:pt x="279909" y="150302"/>
                    </a:lnTo>
                    <a:lnTo>
                      <a:pt x="281965" y="150302"/>
                    </a:lnTo>
                    <a:lnTo>
                      <a:pt x="281965" y="148027"/>
                    </a:lnTo>
                    <a:lnTo>
                      <a:pt x="283678" y="147046"/>
                    </a:lnTo>
                    <a:lnTo>
                      <a:pt x="283335" y="145737"/>
                    </a:lnTo>
                    <a:lnTo>
                      <a:pt x="285032" y="145737"/>
                    </a:lnTo>
                    <a:lnTo>
                      <a:pt x="287773" y="146391"/>
                    </a:lnTo>
                    <a:lnTo>
                      <a:pt x="288458" y="146064"/>
                    </a:lnTo>
                    <a:lnTo>
                      <a:pt x="288458" y="145409"/>
                    </a:lnTo>
                    <a:lnTo>
                      <a:pt x="290498" y="145409"/>
                    </a:lnTo>
                    <a:lnTo>
                      <a:pt x="294935" y="146391"/>
                    </a:lnTo>
                    <a:lnTo>
                      <a:pt x="296648" y="144771"/>
                    </a:lnTo>
                    <a:lnTo>
                      <a:pt x="296648" y="142807"/>
                    </a:lnTo>
                    <a:lnTo>
                      <a:pt x="297333" y="141171"/>
                    </a:lnTo>
                    <a:lnTo>
                      <a:pt x="296648" y="139223"/>
                    </a:lnTo>
                    <a:lnTo>
                      <a:pt x="296648" y="137260"/>
                    </a:lnTo>
                    <a:lnTo>
                      <a:pt x="295620" y="135640"/>
                    </a:lnTo>
                    <a:lnTo>
                      <a:pt x="294935" y="133022"/>
                    </a:lnTo>
                    <a:lnTo>
                      <a:pt x="293565" y="132695"/>
                    </a:lnTo>
                    <a:lnTo>
                      <a:pt x="293222" y="131401"/>
                    </a:lnTo>
                    <a:lnTo>
                      <a:pt x="290498" y="129111"/>
                    </a:lnTo>
                    <a:lnTo>
                      <a:pt x="289812" y="129111"/>
                    </a:lnTo>
                    <a:lnTo>
                      <a:pt x="289470" y="130092"/>
                    </a:lnTo>
                    <a:lnTo>
                      <a:pt x="288458" y="130092"/>
                    </a:lnTo>
                    <a:lnTo>
                      <a:pt x="288116" y="129111"/>
                    </a:lnTo>
                    <a:lnTo>
                      <a:pt x="285375" y="127818"/>
                    </a:lnTo>
                    <a:lnTo>
                      <a:pt x="285375" y="128456"/>
                    </a:lnTo>
                    <a:lnTo>
                      <a:pt x="287088" y="129765"/>
                    </a:lnTo>
                    <a:lnTo>
                      <a:pt x="286745" y="130747"/>
                    </a:lnTo>
                    <a:lnTo>
                      <a:pt x="287773" y="131729"/>
                    </a:lnTo>
                    <a:lnTo>
                      <a:pt x="286745" y="133349"/>
                    </a:lnTo>
                    <a:lnTo>
                      <a:pt x="285375" y="131729"/>
                    </a:lnTo>
                    <a:lnTo>
                      <a:pt x="285375" y="130092"/>
                    </a:lnTo>
                    <a:lnTo>
                      <a:pt x="283678" y="130092"/>
                    </a:lnTo>
                    <a:lnTo>
                      <a:pt x="280937" y="128456"/>
                    </a:lnTo>
                    <a:lnTo>
                      <a:pt x="280252" y="127490"/>
                    </a:lnTo>
                    <a:lnTo>
                      <a:pt x="279583" y="128129"/>
                    </a:lnTo>
                    <a:lnTo>
                      <a:pt x="278213" y="127490"/>
                    </a:lnTo>
                    <a:lnTo>
                      <a:pt x="277527" y="125854"/>
                    </a:lnTo>
                    <a:lnTo>
                      <a:pt x="275814" y="124545"/>
                    </a:lnTo>
                    <a:lnTo>
                      <a:pt x="273090" y="124545"/>
                    </a:lnTo>
                    <a:lnTo>
                      <a:pt x="270023" y="121616"/>
                    </a:lnTo>
                    <a:lnTo>
                      <a:pt x="267624" y="120307"/>
                    </a:lnTo>
                    <a:lnTo>
                      <a:pt x="267282" y="118687"/>
                    </a:lnTo>
                    <a:lnTo>
                      <a:pt x="259435" y="114448"/>
                    </a:lnTo>
                    <a:lnTo>
                      <a:pt x="257379" y="111176"/>
                    </a:lnTo>
                    <a:lnTo>
                      <a:pt x="257379" y="108574"/>
                    </a:lnTo>
                    <a:lnTo>
                      <a:pt x="255682" y="104663"/>
                    </a:lnTo>
                    <a:lnTo>
                      <a:pt x="255682" y="103027"/>
                    </a:lnTo>
                    <a:lnTo>
                      <a:pt x="253969" y="103027"/>
                    </a:lnTo>
                    <a:lnTo>
                      <a:pt x="251930" y="101406"/>
                    </a:lnTo>
                    <a:lnTo>
                      <a:pt x="250217" y="101406"/>
                    </a:lnTo>
                    <a:lnTo>
                      <a:pt x="248846" y="100097"/>
                    </a:lnTo>
                    <a:lnTo>
                      <a:pt x="247150" y="99770"/>
                    </a:lnTo>
                    <a:lnTo>
                      <a:pt x="245779" y="98461"/>
                    </a:lnTo>
                    <a:lnTo>
                      <a:pt x="243740" y="99116"/>
                    </a:lnTo>
                    <a:lnTo>
                      <a:pt x="241342" y="101079"/>
                    </a:lnTo>
                    <a:lnTo>
                      <a:pt x="239629" y="104336"/>
                    </a:lnTo>
                    <a:lnTo>
                      <a:pt x="237932" y="104990"/>
                    </a:lnTo>
                    <a:lnTo>
                      <a:pt x="236219" y="105972"/>
                    </a:lnTo>
                    <a:lnTo>
                      <a:pt x="234522" y="105972"/>
                    </a:lnTo>
                    <a:lnTo>
                      <a:pt x="233494" y="104990"/>
                    </a:lnTo>
                    <a:lnTo>
                      <a:pt x="230754" y="104336"/>
                    </a:lnTo>
                    <a:lnTo>
                      <a:pt x="229399" y="103354"/>
                    </a:lnTo>
                    <a:lnTo>
                      <a:pt x="230754" y="101733"/>
                    </a:lnTo>
                    <a:lnTo>
                      <a:pt x="231781" y="100752"/>
                    </a:lnTo>
                    <a:lnTo>
                      <a:pt x="232809" y="100752"/>
                    </a:lnTo>
                    <a:lnTo>
                      <a:pt x="234522" y="99116"/>
                    </a:lnTo>
                    <a:lnTo>
                      <a:pt x="235876" y="98461"/>
                    </a:lnTo>
                    <a:lnTo>
                      <a:pt x="236219" y="97495"/>
                    </a:lnTo>
                    <a:lnTo>
                      <a:pt x="235876" y="96841"/>
                    </a:lnTo>
                    <a:lnTo>
                      <a:pt x="234522" y="97168"/>
                    </a:lnTo>
                    <a:lnTo>
                      <a:pt x="233837" y="96514"/>
                    </a:lnTo>
                    <a:lnTo>
                      <a:pt x="234180" y="95205"/>
                    </a:lnTo>
                    <a:lnTo>
                      <a:pt x="235876" y="93584"/>
                    </a:lnTo>
                    <a:lnTo>
                      <a:pt x="235534" y="92603"/>
                    </a:lnTo>
                    <a:lnTo>
                      <a:pt x="237247" y="90966"/>
                    </a:lnTo>
                    <a:lnTo>
                      <a:pt x="237247" y="89658"/>
                    </a:lnTo>
                    <a:lnTo>
                      <a:pt x="236904" y="87710"/>
                    </a:lnTo>
                    <a:lnTo>
                      <a:pt x="234522" y="88037"/>
                    </a:lnTo>
                    <a:lnTo>
                      <a:pt x="234522" y="89346"/>
                    </a:lnTo>
                    <a:lnTo>
                      <a:pt x="231096" y="91621"/>
                    </a:lnTo>
                    <a:lnTo>
                      <a:pt x="229399" y="90966"/>
                    </a:lnTo>
                    <a:lnTo>
                      <a:pt x="231096" y="94223"/>
                    </a:lnTo>
                    <a:lnTo>
                      <a:pt x="230085" y="95532"/>
                    </a:lnTo>
                    <a:lnTo>
                      <a:pt x="229399" y="93896"/>
                    </a:lnTo>
                    <a:lnTo>
                      <a:pt x="227001" y="93896"/>
                    </a:lnTo>
                    <a:lnTo>
                      <a:pt x="225304" y="95532"/>
                    </a:lnTo>
                    <a:lnTo>
                      <a:pt x="226659" y="95859"/>
                    </a:lnTo>
                    <a:lnTo>
                      <a:pt x="225973" y="98134"/>
                    </a:lnTo>
                    <a:lnTo>
                      <a:pt x="224277" y="97168"/>
                    </a:lnTo>
                    <a:lnTo>
                      <a:pt x="222564" y="98461"/>
                    </a:lnTo>
                    <a:lnTo>
                      <a:pt x="223249" y="99770"/>
                    </a:lnTo>
                    <a:lnTo>
                      <a:pt x="224962" y="99770"/>
                    </a:lnTo>
                    <a:lnTo>
                      <a:pt x="225647" y="100752"/>
                    </a:lnTo>
                    <a:lnTo>
                      <a:pt x="222564" y="102372"/>
                    </a:lnTo>
                    <a:lnTo>
                      <a:pt x="221536" y="100097"/>
                    </a:lnTo>
                    <a:lnTo>
                      <a:pt x="219154" y="99116"/>
                    </a:lnTo>
                    <a:lnTo>
                      <a:pt x="218469" y="97168"/>
                    </a:lnTo>
                    <a:lnTo>
                      <a:pt x="218469" y="89019"/>
                    </a:lnTo>
                    <a:lnTo>
                      <a:pt x="220182" y="85746"/>
                    </a:lnTo>
                    <a:lnTo>
                      <a:pt x="219839" y="80215"/>
                    </a:lnTo>
                    <a:lnTo>
                      <a:pt x="220867" y="77924"/>
                    </a:lnTo>
                    <a:lnTo>
                      <a:pt x="220524" y="71084"/>
                    </a:lnTo>
                    <a:lnTo>
                      <a:pt x="220524" y="72066"/>
                    </a:lnTo>
                    <a:lnTo>
                      <a:pt x="218126" y="73032"/>
                    </a:lnTo>
                    <a:lnTo>
                      <a:pt x="216429" y="75649"/>
                    </a:lnTo>
                    <a:lnTo>
                      <a:pt x="217783" y="76943"/>
                    </a:lnTo>
                    <a:lnTo>
                      <a:pt x="216772" y="77924"/>
                    </a:lnTo>
                    <a:lnTo>
                      <a:pt x="217783" y="80215"/>
                    </a:lnTo>
                    <a:lnTo>
                      <a:pt x="217098" y="82817"/>
                    </a:lnTo>
                    <a:lnTo>
                      <a:pt x="216087" y="82490"/>
                    </a:lnTo>
                    <a:lnTo>
                      <a:pt x="214716" y="81181"/>
                    </a:lnTo>
                    <a:lnTo>
                      <a:pt x="214031" y="82490"/>
                    </a:lnTo>
                    <a:lnTo>
                      <a:pt x="214031" y="83799"/>
                    </a:lnTo>
                    <a:lnTo>
                      <a:pt x="213003" y="82817"/>
                    </a:lnTo>
                    <a:lnTo>
                      <a:pt x="211307" y="84126"/>
                    </a:lnTo>
                    <a:lnTo>
                      <a:pt x="211307" y="85419"/>
                    </a:lnTo>
                    <a:lnTo>
                      <a:pt x="210279" y="85419"/>
                    </a:lnTo>
                    <a:lnTo>
                      <a:pt x="206184" y="87383"/>
                    </a:lnTo>
                    <a:lnTo>
                      <a:pt x="203786" y="89985"/>
                    </a:lnTo>
                    <a:lnTo>
                      <a:pt x="202774" y="88691"/>
                    </a:lnTo>
                    <a:lnTo>
                      <a:pt x="202774" y="87055"/>
                    </a:lnTo>
                    <a:lnTo>
                      <a:pt x="205156" y="86074"/>
                    </a:lnTo>
                    <a:lnTo>
                      <a:pt x="205499" y="84453"/>
                    </a:lnTo>
                    <a:lnTo>
                      <a:pt x="203786" y="84453"/>
                    </a:lnTo>
                    <a:lnTo>
                      <a:pt x="202089" y="85419"/>
                    </a:lnTo>
                    <a:lnTo>
                      <a:pt x="198679" y="85419"/>
                    </a:lnTo>
                    <a:lnTo>
                      <a:pt x="196623" y="86728"/>
                    </a:lnTo>
                    <a:lnTo>
                      <a:pt x="192186" y="86728"/>
                    </a:lnTo>
                    <a:lnTo>
                      <a:pt x="186378" y="90639"/>
                    </a:lnTo>
                    <a:lnTo>
                      <a:pt x="183653" y="91621"/>
                    </a:lnTo>
                    <a:lnTo>
                      <a:pt x="181271" y="94877"/>
                    </a:lnTo>
                    <a:lnTo>
                      <a:pt x="180929" y="93257"/>
                    </a:lnTo>
                    <a:lnTo>
                      <a:pt x="182968" y="90312"/>
                    </a:lnTo>
                    <a:lnTo>
                      <a:pt x="182283" y="89019"/>
                    </a:lnTo>
                    <a:lnTo>
                      <a:pt x="179216" y="90639"/>
                    </a:lnTo>
                    <a:lnTo>
                      <a:pt x="178873" y="89985"/>
                    </a:lnTo>
                    <a:lnTo>
                      <a:pt x="177503" y="90312"/>
                    </a:lnTo>
                    <a:lnTo>
                      <a:pt x="176149" y="90966"/>
                    </a:lnTo>
                    <a:lnTo>
                      <a:pt x="175121" y="89985"/>
                    </a:lnTo>
                    <a:lnTo>
                      <a:pt x="173408" y="90312"/>
                    </a:lnTo>
                    <a:lnTo>
                      <a:pt x="172723" y="91621"/>
                    </a:lnTo>
                    <a:lnTo>
                      <a:pt x="168285" y="94223"/>
                    </a:lnTo>
                    <a:lnTo>
                      <a:pt x="166588" y="94223"/>
                    </a:lnTo>
                    <a:lnTo>
                      <a:pt x="163505" y="95205"/>
                    </a:lnTo>
                    <a:lnTo>
                      <a:pt x="161465" y="97495"/>
                    </a:lnTo>
                    <a:lnTo>
                      <a:pt x="162151" y="99116"/>
                    </a:lnTo>
                    <a:lnTo>
                      <a:pt x="160438" y="98789"/>
                    </a:lnTo>
                    <a:lnTo>
                      <a:pt x="159752" y="99770"/>
                    </a:lnTo>
                    <a:lnTo>
                      <a:pt x="158056" y="99116"/>
                    </a:lnTo>
                    <a:lnTo>
                      <a:pt x="157550" y="99848"/>
                    </a:lnTo>
                    <a:lnTo>
                      <a:pt x="156343" y="98461"/>
                    </a:lnTo>
                    <a:lnTo>
                      <a:pt x="157028" y="96841"/>
                    </a:lnTo>
                    <a:lnTo>
                      <a:pt x="158398" y="96841"/>
                    </a:lnTo>
                    <a:lnTo>
                      <a:pt x="159752" y="95205"/>
                    </a:lnTo>
                    <a:lnTo>
                      <a:pt x="161465" y="93896"/>
                    </a:lnTo>
                    <a:lnTo>
                      <a:pt x="162151" y="94550"/>
                    </a:lnTo>
                    <a:lnTo>
                      <a:pt x="163505" y="93896"/>
                    </a:lnTo>
                    <a:lnTo>
                      <a:pt x="163847" y="92603"/>
                    </a:lnTo>
                    <a:lnTo>
                      <a:pt x="165903" y="90966"/>
                    </a:lnTo>
                    <a:lnTo>
                      <a:pt x="166588" y="91948"/>
                    </a:lnTo>
                    <a:lnTo>
                      <a:pt x="170683" y="90312"/>
                    </a:lnTo>
                    <a:lnTo>
                      <a:pt x="172054" y="88037"/>
                    </a:lnTo>
                    <a:lnTo>
                      <a:pt x="174093" y="87383"/>
                    </a:lnTo>
                    <a:lnTo>
                      <a:pt x="177503" y="87710"/>
                    </a:lnTo>
                    <a:lnTo>
                      <a:pt x="177845" y="87055"/>
                    </a:lnTo>
                    <a:lnTo>
                      <a:pt x="180929" y="87055"/>
                    </a:lnTo>
                    <a:lnTo>
                      <a:pt x="183996" y="85746"/>
                    </a:lnTo>
                    <a:lnTo>
                      <a:pt x="184681" y="87055"/>
                    </a:lnTo>
                    <a:lnTo>
                      <a:pt x="185709" y="87055"/>
                    </a:lnTo>
                    <a:lnTo>
                      <a:pt x="186720" y="86074"/>
                    </a:lnTo>
                    <a:lnTo>
                      <a:pt x="188091" y="86074"/>
                    </a:lnTo>
                    <a:lnTo>
                      <a:pt x="190473" y="85746"/>
                    </a:lnTo>
                    <a:lnTo>
                      <a:pt x="191501" y="84126"/>
                    </a:lnTo>
                    <a:lnTo>
                      <a:pt x="195596" y="82817"/>
                    </a:lnTo>
                    <a:lnTo>
                      <a:pt x="199691" y="81508"/>
                    </a:lnTo>
                    <a:lnTo>
                      <a:pt x="200033" y="79888"/>
                    </a:lnTo>
                    <a:lnTo>
                      <a:pt x="201061" y="79888"/>
                    </a:lnTo>
                    <a:lnTo>
                      <a:pt x="201746" y="79233"/>
                    </a:lnTo>
                    <a:lnTo>
                      <a:pt x="201061" y="78252"/>
                    </a:lnTo>
                    <a:lnTo>
                      <a:pt x="201061" y="76631"/>
                    </a:lnTo>
                    <a:lnTo>
                      <a:pt x="199691" y="75977"/>
                    </a:lnTo>
                    <a:lnTo>
                      <a:pt x="199348" y="76631"/>
                    </a:lnTo>
                    <a:lnTo>
                      <a:pt x="199348" y="77924"/>
                    </a:lnTo>
                    <a:lnTo>
                      <a:pt x="197651" y="78252"/>
                    </a:lnTo>
                    <a:lnTo>
                      <a:pt x="196966" y="77597"/>
                    </a:lnTo>
                    <a:lnTo>
                      <a:pt x="196281" y="77597"/>
                    </a:lnTo>
                    <a:lnTo>
                      <a:pt x="195938" y="76943"/>
                    </a:lnTo>
                    <a:lnTo>
                      <a:pt x="193899" y="76943"/>
                    </a:lnTo>
                    <a:lnTo>
                      <a:pt x="190815" y="77924"/>
                    </a:lnTo>
                    <a:lnTo>
                      <a:pt x="189804" y="79560"/>
                    </a:lnTo>
                    <a:lnTo>
                      <a:pt x="188776" y="80542"/>
                    </a:lnTo>
                    <a:lnTo>
                      <a:pt x="187748" y="79233"/>
                    </a:lnTo>
                    <a:lnTo>
                      <a:pt x="187063" y="79233"/>
                    </a:lnTo>
                    <a:lnTo>
                      <a:pt x="185366" y="80542"/>
                    </a:lnTo>
                    <a:lnTo>
                      <a:pt x="180929" y="81835"/>
                    </a:lnTo>
                    <a:lnTo>
                      <a:pt x="175463" y="82163"/>
                    </a:lnTo>
                    <a:lnTo>
                      <a:pt x="174436" y="81181"/>
                    </a:lnTo>
                    <a:lnTo>
                      <a:pt x="173408" y="81181"/>
                    </a:lnTo>
                    <a:lnTo>
                      <a:pt x="173750" y="82163"/>
                    </a:lnTo>
                    <a:lnTo>
                      <a:pt x="172723" y="82817"/>
                    </a:lnTo>
                    <a:lnTo>
                      <a:pt x="171026" y="82490"/>
                    </a:lnTo>
                    <a:lnTo>
                      <a:pt x="169998" y="82490"/>
                    </a:lnTo>
                    <a:lnTo>
                      <a:pt x="168970" y="84453"/>
                    </a:lnTo>
                    <a:lnTo>
                      <a:pt x="166588" y="87055"/>
                    </a:lnTo>
                    <a:lnTo>
                      <a:pt x="165560" y="86074"/>
                    </a:lnTo>
                    <a:lnTo>
                      <a:pt x="163847" y="86074"/>
                    </a:lnTo>
                    <a:lnTo>
                      <a:pt x="163505" y="85746"/>
                    </a:lnTo>
                    <a:lnTo>
                      <a:pt x="161465" y="85746"/>
                    </a:lnTo>
                    <a:lnTo>
                      <a:pt x="160095" y="86728"/>
                    </a:lnTo>
                    <a:lnTo>
                      <a:pt x="158741" y="86728"/>
                    </a:lnTo>
                    <a:lnTo>
                      <a:pt x="158056" y="87710"/>
                    </a:lnTo>
                    <a:lnTo>
                      <a:pt x="156343" y="88364"/>
                    </a:lnTo>
                    <a:lnTo>
                      <a:pt x="154630" y="89346"/>
                    </a:lnTo>
                    <a:lnTo>
                      <a:pt x="151905" y="90639"/>
                    </a:lnTo>
                    <a:lnTo>
                      <a:pt x="148838" y="91621"/>
                    </a:lnTo>
                    <a:lnTo>
                      <a:pt x="148153" y="93257"/>
                    </a:lnTo>
                    <a:lnTo>
                      <a:pt x="148153" y="95859"/>
                    </a:lnTo>
                    <a:lnTo>
                      <a:pt x="148495" y="100752"/>
                    </a:lnTo>
                    <a:lnTo>
                      <a:pt x="148153" y="103354"/>
                    </a:lnTo>
                    <a:lnTo>
                      <a:pt x="147125" y="103027"/>
                    </a:lnTo>
                    <a:lnTo>
                      <a:pt x="146097" y="103681"/>
                    </a:lnTo>
                    <a:lnTo>
                      <a:pt x="142002" y="106938"/>
                    </a:lnTo>
                    <a:lnTo>
                      <a:pt x="143373" y="105317"/>
                    </a:lnTo>
                    <a:lnTo>
                      <a:pt x="145086" y="103354"/>
                    </a:lnTo>
                    <a:lnTo>
                      <a:pt x="145428" y="102061"/>
                    </a:lnTo>
                    <a:lnTo>
                      <a:pt x="144743" y="101733"/>
                    </a:lnTo>
                    <a:lnTo>
                      <a:pt x="144743" y="100425"/>
                    </a:lnTo>
                    <a:lnTo>
                      <a:pt x="142687" y="97495"/>
                    </a:lnTo>
                    <a:lnTo>
                      <a:pt x="141317" y="97495"/>
                    </a:lnTo>
                    <a:lnTo>
                      <a:pt x="140305" y="96186"/>
                    </a:lnTo>
                    <a:lnTo>
                      <a:pt x="139278" y="95859"/>
                    </a:lnTo>
                    <a:lnTo>
                      <a:pt x="139278" y="93584"/>
                    </a:lnTo>
                    <a:lnTo>
                      <a:pt x="136879" y="90639"/>
                    </a:lnTo>
                    <a:lnTo>
                      <a:pt x="136553" y="90639"/>
                    </a:lnTo>
                    <a:lnTo>
                      <a:pt x="135183" y="90312"/>
                    </a:lnTo>
                    <a:lnTo>
                      <a:pt x="134840" y="88691"/>
                    </a:lnTo>
                    <a:lnTo>
                      <a:pt x="133470" y="87710"/>
                    </a:lnTo>
                    <a:lnTo>
                      <a:pt x="132784" y="88364"/>
                    </a:lnTo>
                    <a:lnTo>
                      <a:pt x="131088" y="87055"/>
                    </a:lnTo>
                    <a:lnTo>
                      <a:pt x="128004" y="83799"/>
                    </a:lnTo>
                    <a:lnTo>
                      <a:pt x="127335" y="80869"/>
                    </a:lnTo>
                    <a:lnTo>
                      <a:pt x="127335" y="77924"/>
                    </a:lnTo>
                    <a:lnTo>
                      <a:pt x="126650" y="77597"/>
                    </a:lnTo>
                    <a:lnTo>
                      <a:pt x="125965" y="78579"/>
                    </a:lnTo>
                    <a:lnTo>
                      <a:pt x="124937" y="77924"/>
                    </a:lnTo>
                    <a:lnTo>
                      <a:pt x="124252" y="75977"/>
                    </a:lnTo>
                    <a:lnTo>
                      <a:pt x="124937" y="74013"/>
                    </a:lnTo>
                    <a:lnTo>
                      <a:pt x="124595" y="73686"/>
                    </a:lnTo>
                    <a:lnTo>
                      <a:pt x="124937" y="72393"/>
                    </a:lnTo>
                    <a:lnTo>
                      <a:pt x="122898" y="70430"/>
                    </a:lnTo>
                    <a:lnTo>
                      <a:pt x="122898" y="68793"/>
                    </a:lnTo>
                    <a:lnTo>
                      <a:pt x="121185" y="67500"/>
                    </a:lnTo>
                    <a:lnTo>
                      <a:pt x="120500" y="67500"/>
                    </a:lnTo>
                    <a:lnTo>
                      <a:pt x="119472" y="66191"/>
                    </a:lnTo>
                    <a:lnTo>
                      <a:pt x="117775" y="64882"/>
                    </a:lnTo>
                    <a:lnTo>
                      <a:pt x="116062" y="64882"/>
                    </a:lnTo>
                    <a:lnTo>
                      <a:pt x="110939" y="61299"/>
                    </a:lnTo>
                    <a:lnTo>
                      <a:pt x="109585" y="61299"/>
                    </a:lnTo>
                    <a:lnTo>
                      <a:pt x="109242" y="59990"/>
                    </a:lnTo>
                    <a:lnTo>
                      <a:pt x="0" y="250727"/>
                    </a:lnTo>
                    <a:lnTo>
                      <a:pt x="6151" y="250727"/>
                    </a:lnTo>
                    <a:lnTo>
                      <a:pt x="8190" y="251693"/>
                    </a:lnTo>
                    <a:lnTo>
                      <a:pt x="11600" y="249418"/>
                    </a:lnTo>
                    <a:lnTo>
                      <a:pt x="16380" y="250073"/>
                    </a:lnTo>
                    <a:lnTo>
                      <a:pt x="13998" y="253984"/>
                    </a:lnTo>
                    <a:lnTo>
                      <a:pt x="15026" y="256259"/>
                    </a:lnTo>
                    <a:lnTo>
                      <a:pt x="16722" y="260497"/>
                    </a:lnTo>
                    <a:lnTo>
                      <a:pt x="19121" y="270937"/>
                    </a:lnTo>
                    <a:lnTo>
                      <a:pt x="20149" y="273212"/>
                    </a:lnTo>
                    <a:lnTo>
                      <a:pt x="18435" y="275830"/>
                    </a:lnTo>
                    <a:lnTo>
                      <a:pt x="18435" y="276811"/>
                    </a:lnTo>
                    <a:lnTo>
                      <a:pt x="19121" y="276811"/>
                    </a:lnTo>
                    <a:lnTo>
                      <a:pt x="22530" y="276484"/>
                    </a:lnTo>
                    <a:lnTo>
                      <a:pt x="25598" y="276157"/>
                    </a:lnTo>
                    <a:lnTo>
                      <a:pt x="27653" y="274848"/>
                    </a:lnTo>
                    <a:lnTo>
                      <a:pt x="30378" y="271264"/>
                    </a:lnTo>
                    <a:lnTo>
                      <a:pt x="32433" y="269301"/>
                    </a:lnTo>
                    <a:lnTo>
                      <a:pt x="35843" y="268008"/>
                    </a:lnTo>
                    <a:lnTo>
                      <a:pt x="36871" y="267680"/>
                    </a:lnTo>
                    <a:lnTo>
                      <a:pt x="40281" y="266699"/>
                    </a:lnTo>
                    <a:lnTo>
                      <a:pt x="43005" y="266699"/>
                    </a:lnTo>
                    <a:lnTo>
                      <a:pt x="45403" y="268335"/>
                    </a:lnTo>
                    <a:lnTo>
                      <a:pt x="45403" y="269955"/>
                    </a:lnTo>
                    <a:lnTo>
                      <a:pt x="45746" y="271264"/>
                    </a:lnTo>
                    <a:lnTo>
                      <a:pt x="44376" y="273539"/>
                    </a:lnTo>
                    <a:lnTo>
                      <a:pt x="44033" y="274848"/>
                    </a:lnTo>
                    <a:lnTo>
                      <a:pt x="46089" y="280068"/>
                    </a:lnTo>
                    <a:lnTo>
                      <a:pt x="45746" y="281688"/>
                    </a:lnTo>
                    <a:lnTo>
                      <a:pt x="46431" y="284961"/>
                    </a:lnTo>
                    <a:lnTo>
                      <a:pt x="48813" y="287563"/>
                    </a:lnTo>
                    <a:lnTo>
                      <a:pt x="49156" y="290819"/>
                    </a:lnTo>
                    <a:lnTo>
                      <a:pt x="49841" y="292128"/>
                    </a:lnTo>
                    <a:lnTo>
                      <a:pt x="50526" y="293764"/>
                    </a:lnTo>
                    <a:lnTo>
                      <a:pt x="49498" y="295385"/>
                    </a:lnTo>
                    <a:lnTo>
                      <a:pt x="49498" y="297021"/>
                    </a:lnTo>
                    <a:lnTo>
                      <a:pt x="49841" y="298330"/>
                    </a:lnTo>
                    <a:lnTo>
                      <a:pt x="49156" y="303861"/>
                    </a:lnTo>
                    <a:lnTo>
                      <a:pt x="49156" y="310390"/>
                    </a:lnTo>
                    <a:lnTo>
                      <a:pt x="49498" y="316903"/>
                    </a:lnTo>
                    <a:lnTo>
                      <a:pt x="47785" y="317558"/>
                    </a:lnTo>
                    <a:lnTo>
                      <a:pt x="47785" y="318867"/>
                    </a:lnTo>
                    <a:lnTo>
                      <a:pt x="48471" y="318867"/>
                    </a:lnTo>
                    <a:lnTo>
                      <a:pt x="49841" y="319848"/>
                    </a:lnTo>
                    <a:lnTo>
                      <a:pt x="50184" y="320487"/>
                    </a:lnTo>
                    <a:lnTo>
                      <a:pt x="49498" y="320814"/>
                    </a:lnTo>
                    <a:lnTo>
                      <a:pt x="48471" y="321796"/>
                    </a:lnTo>
                    <a:lnTo>
                      <a:pt x="49156" y="323105"/>
                    </a:lnTo>
                    <a:lnTo>
                      <a:pt x="49841" y="323759"/>
                    </a:lnTo>
                    <a:lnTo>
                      <a:pt x="50184" y="325053"/>
                    </a:lnTo>
                    <a:lnTo>
                      <a:pt x="49841" y="325707"/>
                    </a:lnTo>
                    <a:lnTo>
                      <a:pt x="49841" y="326689"/>
                    </a:lnTo>
                    <a:lnTo>
                      <a:pt x="51554" y="326689"/>
                    </a:lnTo>
                    <a:lnTo>
                      <a:pt x="52908" y="327016"/>
                    </a:lnTo>
                    <a:lnTo>
                      <a:pt x="54621" y="329618"/>
                    </a:lnTo>
                    <a:lnTo>
                      <a:pt x="54964" y="330600"/>
                    </a:lnTo>
                    <a:lnTo>
                      <a:pt x="56318" y="331582"/>
                    </a:lnTo>
                    <a:lnTo>
                      <a:pt x="58374" y="332875"/>
                    </a:lnTo>
                    <a:lnTo>
                      <a:pt x="59401" y="334511"/>
                    </a:lnTo>
                    <a:lnTo>
                      <a:pt x="59401" y="336147"/>
                    </a:lnTo>
                    <a:lnTo>
                      <a:pt x="60087" y="336474"/>
                    </a:lnTo>
                    <a:lnTo>
                      <a:pt x="60429" y="337113"/>
                    </a:lnTo>
                    <a:lnTo>
                      <a:pt x="60087" y="338095"/>
                    </a:lnTo>
                    <a:lnTo>
                      <a:pt x="60087" y="338749"/>
                    </a:lnTo>
                    <a:lnTo>
                      <a:pt x="59401" y="339404"/>
                    </a:lnTo>
                    <a:lnTo>
                      <a:pt x="59401" y="340385"/>
                    </a:lnTo>
                    <a:lnTo>
                      <a:pt x="59401" y="341040"/>
                    </a:lnTo>
                    <a:lnTo>
                      <a:pt x="59744" y="341351"/>
                    </a:lnTo>
                    <a:lnTo>
                      <a:pt x="58716" y="343315"/>
                    </a:lnTo>
                    <a:lnTo>
                      <a:pt x="56318" y="347880"/>
                    </a:lnTo>
                    <a:lnTo>
                      <a:pt x="55992" y="350810"/>
                    </a:lnTo>
                    <a:lnTo>
                      <a:pt x="53593" y="353100"/>
                    </a:lnTo>
                    <a:lnTo>
                      <a:pt x="53593" y="354393"/>
                    </a:lnTo>
                    <a:lnTo>
                      <a:pt x="54279" y="354393"/>
                    </a:lnTo>
                    <a:lnTo>
                      <a:pt x="57003" y="351137"/>
                    </a:lnTo>
                    <a:lnTo>
                      <a:pt x="57688" y="349189"/>
                    </a:lnTo>
                    <a:lnTo>
                      <a:pt x="59744" y="347553"/>
                    </a:lnTo>
                    <a:lnTo>
                      <a:pt x="60087" y="348207"/>
                    </a:lnTo>
                    <a:lnTo>
                      <a:pt x="61441" y="348535"/>
                    </a:lnTo>
                    <a:lnTo>
                      <a:pt x="61441" y="349516"/>
                    </a:lnTo>
                    <a:lnTo>
                      <a:pt x="58716" y="350810"/>
                    </a:lnTo>
                    <a:lnTo>
                      <a:pt x="58031" y="352446"/>
                    </a:lnTo>
                    <a:lnTo>
                      <a:pt x="55306" y="355048"/>
                    </a:lnTo>
                    <a:lnTo>
                      <a:pt x="55306" y="355702"/>
                    </a:lnTo>
                    <a:lnTo>
                      <a:pt x="56661" y="355702"/>
                    </a:lnTo>
                    <a:lnTo>
                      <a:pt x="55992" y="356357"/>
                    </a:lnTo>
                    <a:lnTo>
                      <a:pt x="53593" y="356029"/>
                    </a:lnTo>
                    <a:lnTo>
                      <a:pt x="52566" y="356357"/>
                    </a:lnTo>
                    <a:lnTo>
                      <a:pt x="51554" y="358959"/>
                    </a:lnTo>
                    <a:lnTo>
                      <a:pt x="49841" y="360595"/>
                    </a:lnTo>
                    <a:lnTo>
                      <a:pt x="50184" y="362558"/>
                    </a:lnTo>
                    <a:lnTo>
                      <a:pt x="49498" y="362231"/>
                    </a:lnTo>
                    <a:lnTo>
                      <a:pt x="48471" y="361249"/>
                    </a:lnTo>
                    <a:lnTo>
                      <a:pt x="47443" y="362231"/>
                    </a:lnTo>
                    <a:lnTo>
                      <a:pt x="47443" y="364506"/>
                    </a:lnTo>
                    <a:lnTo>
                      <a:pt x="49156" y="364506"/>
                    </a:lnTo>
                    <a:lnTo>
                      <a:pt x="49498" y="365815"/>
                    </a:lnTo>
                    <a:lnTo>
                      <a:pt x="48471" y="368744"/>
                    </a:lnTo>
                    <a:lnTo>
                      <a:pt x="48128" y="372983"/>
                    </a:lnTo>
                    <a:lnTo>
                      <a:pt x="49156" y="375912"/>
                    </a:lnTo>
                    <a:lnTo>
                      <a:pt x="50184" y="378530"/>
                    </a:lnTo>
                    <a:lnTo>
                      <a:pt x="51554" y="378857"/>
                    </a:lnTo>
                    <a:lnTo>
                      <a:pt x="51880" y="377548"/>
                    </a:lnTo>
                    <a:lnTo>
                      <a:pt x="53251" y="376239"/>
                    </a:lnTo>
                    <a:lnTo>
                      <a:pt x="56318" y="375585"/>
                    </a:lnTo>
                    <a:lnTo>
                      <a:pt x="58031" y="374291"/>
                    </a:lnTo>
                    <a:lnTo>
                      <a:pt x="59744" y="372328"/>
                    </a:lnTo>
                    <a:lnTo>
                      <a:pt x="60429" y="372328"/>
                    </a:lnTo>
                    <a:lnTo>
                      <a:pt x="60429" y="374291"/>
                    </a:lnTo>
                    <a:lnTo>
                      <a:pt x="59744" y="375912"/>
                    </a:lnTo>
                    <a:lnTo>
                      <a:pt x="58716" y="376239"/>
                    </a:lnTo>
                    <a:lnTo>
                      <a:pt x="57688" y="377875"/>
                    </a:lnTo>
                    <a:lnTo>
                      <a:pt x="57688" y="378857"/>
                    </a:lnTo>
                    <a:lnTo>
                      <a:pt x="59401" y="380150"/>
                    </a:lnTo>
                    <a:lnTo>
                      <a:pt x="60429" y="381132"/>
                    </a:lnTo>
                    <a:lnTo>
                      <a:pt x="62126" y="381132"/>
                    </a:lnTo>
                    <a:lnTo>
                      <a:pt x="63496" y="381786"/>
                    </a:lnTo>
                    <a:lnTo>
                      <a:pt x="64524" y="382441"/>
                    </a:lnTo>
                    <a:lnTo>
                      <a:pt x="62126" y="381786"/>
                    </a:lnTo>
                    <a:lnTo>
                      <a:pt x="60087" y="381786"/>
                    </a:lnTo>
                    <a:lnTo>
                      <a:pt x="58374" y="380805"/>
                    </a:lnTo>
                    <a:lnTo>
                      <a:pt x="55992" y="380805"/>
                    </a:lnTo>
                    <a:lnTo>
                      <a:pt x="54964" y="382114"/>
                    </a:lnTo>
                    <a:lnTo>
                      <a:pt x="54964" y="383422"/>
                    </a:lnTo>
                    <a:lnTo>
                      <a:pt x="55992" y="384388"/>
                    </a:lnTo>
                    <a:lnTo>
                      <a:pt x="56318" y="388300"/>
                    </a:lnTo>
                    <a:lnTo>
                      <a:pt x="57003" y="389281"/>
                    </a:lnTo>
                    <a:lnTo>
                      <a:pt x="58031" y="389281"/>
                    </a:lnTo>
                    <a:lnTo>
                      <a:pt x="59401" y="388627"/>
                    </a:lnTo>
                    <a:lnTo>
                      <a:pt x="60087" y="389281"/>
                    </a:lnTo>
                    <a:lnTo>
                      <a:pt x="59401" y="390263"/>
                    </a:lnTo>
                    <a:lnTo>
                      <a:pt x="58716" y="390917"/>
                    </a:lnTo>
                    <a:lnTo>
                      <a:pt x="60087" y="391899"/>
                    </a:lnTo>
                    <a:lnTo>
                      <a:pt x="60087" y="392538"/>
                    </a:lnTo>
                    <a:lnTo>
                      <a:pt x="59744" y="393519"/>
                    </a:lnTo>
                    <a:lnTo>
                      <a:pt x="58031" y="393192"/>
                    </a:lnTo>
                    <a:lnTo>
                      <a:pt x="55649" y="393847"/>
                    </a:lnTo>
                    <a:lnTo>
                      <a:pt x="53251" y="395483"/>
                    </a:lnTo>
                    <a:lnTo>
                      <a:pt x="52908" y="396137"/>
                    </a:lnTo>
                    <a:lnTo>
                      <a:pt x="53936" y="397103"/>
                    </a:lnTo>
                    <a:lnTo>
                      <a:pt x="56318" y="396137"/>
                    </a:lnTo>
                    <a:lnTo>
                      <a:pt x="57688" y="396792"/>
                    </a:lnTo>
                    <a:lnTo>
                      <a:pt x="56318" y="397103"/>
                    </a:lnTo>
                    <a:lnTo>
                      <a:pt x="55992" y="398085"/>
                    </a:lnTo>
                    <a:lnTo>
                      <a:pt x="57346" y="399394"/>
                    </a:lnTo>
                    <a:lnTo>
                      <a:pt x="59744" y="398739"/>
                    </a:lnTo>
                    <a:lnTo>
                      <a:pt x="62469" y="396792"/>
                    </a:lnTo>
                    <a:lnTo>
                      <a:pt x="64182" y="394174"/>
                    </a:lnTo>
                    <a:lnTo>
                      <a:pt x="65878" y="394174"/>
                    </a:lnTo>
                    <a:lnTo>
                      <a:pt x="67591" y="392865"/>
                    </a:lnTo>
                    <a:lnTo>
                      <a:pt x="67934" y="391244"/>
                    </a:lnTo>
                    <a:lnTo>
                      <a:pt x="68277" y="390917"/>
                    </a:lnTo>
                    <a:lnTo>
                      <a:pt x="68619" y="392226"/>
                    </a:lnTo>
                    <a:lnTo>
                      <a:pt x="67591" y="394828"/>
                    </a:lnTo>
                    <a:lnTo>
                      <a:pt x="65878" y="395810"/>
                    </a:lnTo>
                    <a:lnTo>
                      <a:pt x="63839" y="396792"/>
                    </a:lnTo>
                    <a:lnTo>
                      <a:pt x="63496" y="398085"/>
                    </a:lnTo>
                    <a:lnTo>
                      <a:pt x="64524" y="399067"/>
                    </a:lnTo>
                    <a:lnTo>
                      <a:pt x="65878" y="398739"/>
                    </a:lnTo>
                    <a:lnTo>
                      <a:pt x="67934" y="398739"/>
                    </a:lnTo>
                    <a:lnTo>
                      <a:pt x="69631" y="399067"/>
                    </a:lnTo>
                    <a:lnTo>
                      <a:pt x="67249" y="399067"/>
                    </a:lnTo>
                    <a:lnTo>
                      <a:pt x="65536" y="400048"/>
                    </a:lnTo>
                    <a:lnTo>
                      <a:pt x="65536" y="402323"/>
                    </a:lnTo>
                    <a:lnTo>
                      <a:pt x="66221" y="404614"/>
                    </a:lnTo>
                    <a:lnTo>
                      <a:pt x="65536" y="404941"/>
                    </a:lnTo>
                    <a:lnTo>
                      <a:pt x="64867" y="403632"/>
                    </a:lnTo>
                    <a:lnTo>
                      <a:pt x="64867" y="401342"/>
                    </a:lnTo>
                    <a:lnTo>
                      <a:pt x="63839" y="400048"/>
                    </a:lnTo>
                    <a:lnTo>
                      <a:pt x="62811" y="400703"/>
                    </a:lnTo>
                    <a:lnTo>
                      <a:pt x="58374" y="403632"/>
                    </a:lnTo>
                    <a:lnTo>
                      <a:pt x="57688" y="404941"/>
                    </a:lnTo>
                    <a:lnTo>
                      <a:pt x="54964" y="406234"/>
                    </a:lnTo>
                    <a:lnTo>
                      <a:pt x="54279" y="407216"/>
                    </a:lnTo>
                    <a:lnTo>
                      <a:pt x="54621" y="408525"/>
                    </a:lnTo>
                    <a:lnTo>
                      <a:pt x="54621" y="409818"/>
                    </a:lnTo>
                    <a:lnTo>
                      <a:pt x="54964" y="410145"/>
                    </a:lnTo>
                    <a:lnTo>
                      <a:pt x="56318" y="409506"/>
                    </a:lnTo>
                    <a:lnTo>
                      <a:pt x="58031" y="408525"/>
                    </a:lnTo>
                    <a:lnTo>
                      <a:pt x="58716" y="406889"/>
                    </a:lnTo>
                    <a:lnTo>
                      <a:pt x="59744" y="407216"/>
                    </a:lnTo>
                    <a:lnTo>
                      <a:pt x="60429" y="408198"/>
                    </a:lnTo>
                    <a:lnTo>
                      <a:pt x="63496" y="408525"/>
                    </a:lnTo>
                    <a:lnTo>
                      <a:pt x="63154" y="408852"/>
                    </a:lnTo>
                    <a:lnTo>
                      <a:pt x="61441" y="408525"/>
                    </a:lnTo>
                    <a:lnTo>
                      <a:pt x="58716" y="408525"/>
                    </a:lnTo>
                    <a:lnTo>
                      <a:pt x="57688" y="409506"/>
                    </a:lnTo>
                    <a:lnTo>
                      <a:pt x="57688" y="410145"/>
                    </a:lnTo>
                    <a:lnTo>
                      <a:pt x="58031" y="411127"/>
                    </a:lnTo>
                    <a:lnTo>
                      <a:pt x="56661" y="411454"/>
                    </a:lnTo>
                    <a:lnTo>
                      <a:pt x="55992" y="411127"/>
                    </a:lnTo>
                    <a:lnTo>
                      <a:pt x="53251" y="411781"/>
                    </a:lnTo>
                    <a:lnTo>
                      <a:pt x="53251" y="412763"/>
                    </a:lnTo>
                    <a:lnTo>
                      <a:pt x="55306" y="412763"/>
                    </a:lnTo>
                    <a:lnTo>
                      <a:pt x="56661" y="413417"/>
                    </a:lnTo>
                    <a:lnTo>
                      <a:pt x="58374" y="413417"/>
                    </a:lnTo>
                    <a:lnTo>
                      <a:pt x="57346" y="414384"/>
                    </a:lnTo>
                    <a:lnTo>
                      <a:pt x="55306" y="414384"/>
                    </a:lnTo>
                    <a:lnTo>
                      <a:pt x="54279" y="413417"/>
                    </a:lnTo>
                    <a:lnTo>
                      <a:pt x="52566" y="413745"/>
                    </a:lnTo>
                    <a:lnTo>
                      <a:pt x="51880" y="415365"/>
                    </a:lnTo>
                    <a:lnTo>
                      <a:pt x="52908" y="416347"/>
                    </a:lnTo>
                    <a:lnTo>
                      <a:pt x="54279" y="416347"/>
                    </a:lnTo>
                    <a:lnTo>
                      <a:pt x="56318" y="416020"/>
                    </a:lnTo>
                    <a:lnTo>
                      <a:pt x="57688" y="416674"/>
                    </a:lnTo>
                    <a:lnTo>
                      <a:pt x="60087" y="416674"/>
                    </a:lnTo>
                    <a:lnTo>
                      <a:pt x="59744" y="417656"/>
                    </a:lnTo>
                    <a:lnTo>
                      <a:pt x="58031" y="417983"/>
                    </a:lnTo>
                    <a:lnTo>
                      <a:pt x="56318" y="417656"/>
                    </a:lnTo>
                    <a:lnTo>
                      <a:pt x="55992" y="417982"/>
                    </a:lnTo>
                    <a:lnTo>
                      <a:pt x="56318" y="418295"/>
                    </a:lnTo>
                    <a:lnTo>
                      <a:pt x="59744" y="418295"/>
                    </a:lnTo>
                    <a:lnTo>
                      <a:pt x="59744" y="419276"/>
                    </a:lnTo>
                    <a:lnTo>
                      <a:pt x="57688" y="419603"/>
                    </a:lnTo>
                    <a:lnTo>
                      <a:pt x="55306" y="419276"/>
                    </a:lnTo>
                    <a:lnTo>
                      <a:pt x="54279" y="418295"/>
                    </a:lnTo>
                    <a:lnTo>
                      <a:pt x="53251" y="419276"/>
                    </a:lnTo>
                    <a:lnTo>
                      <a:pt x="54279" y="420912"/>
                    </a:lnTo>
                    <a:lnTo>
                      <a:pt x="56318" y="421894"/>
                    </a:lnTo>
                    <a:lnTo>
                      <a:pt x="56661" y="420912"/>
                    </a:lnTo>
                    <a:lnTo>
                      <a:pt x="58031" y="420912"/>
                    </a:lnTo>
                    <a:lnTo>
                      <a:pt x="59401" y="421567"/>
                    </a:lnTo>
                    <a:lnTo>
                      <a:pt x="61783" y="421240"/>
                    </a:lnTo>
                    <a:lnTo>
                      <a:pt x="62811" y="421894"/>
                    </a:lnTo>
                    <a:lnTo>
                      <a:pt x="61441" y="422533"/>
                    </a:lnTo>
                    <a:lnTo>
                      <a:pt x="61441" y="423187"/>
                    </a:lnTo>
                    <a:lnTo>
                      <a:pt x="63154" y="423187"/>
                    </a:lnTo>
                    <a:lnTo>
                      <a:pt x="63496" y="424496"/>
                    </a:lnTo>
                    <a:lnTo>
                      <a:pt x="65683" y="425010"/>
                    </a:lnTo>
                    <a:lnTo>
                      <a:pt x="64867" y="425151"/>
                    </a:lnTo>
                    <a:lnTo>
                      <a:pt x="63154" y="425151"/>
                    </a:lnTo>
                    <a:lnTo>
                      <a:pt x="61783" y="426460"/>
                    </a:lnTo>
                    <a:lnTo>
                      <a:pt x="61783" y="427426"/>
                    </a:lnTo>
                    <a:lnTo>
                      <a:pt x="63154" y="428080"/>
                    </a:lnTo>
                    <a:lnTo>
                      <a:pt x="63839" y="427426"/>
                    </a:lnTo>
                    <a:lnTo>
                      <a:pt x="64867" y="426771"/>
                    </a:lnTo>
                    <a:lnTo>
                      <a:pt x="65193" y="427753"/>
                    </a:lnTo>
                    <a:lnTo>
                      <a:pt x="65536" y="427753"/>
                    </a:lnTo>
                    <a:lnTo>
                      <a:pt x="66564" y="426460"/>
                    </a:lnTo>
                    <a:lnTo>
                      <a:pt x="68277" y="425478"/>
                    </a:lnTo>
                    <a:lnTo>
                      <a:pt x="68277" y="426460"/>
                    </a:lnTo>
                    <a:lnTo>
                      <a:pt x="67934" y="427098"/>
                    </a:lnTo>
                    <a:lnTo>
                      <a:pt x="67934" y="428080"/>
                    </a:lnTo>
                    <a:lnTo>
                      <a:pt x="68619" y="428407"/>
                    </a:lnTo>
                    <a:lnTo>
                      <a:pt x="69973" y="429389"/>
                    </a:lnTo>
                    <a:lnTo>
                      <a:pt x="71344" y="429389"/>
                    </a:lnTo>
                    <a:lnTo>
                      <a:pt x="73399" y="426460"/>
                    </a:lnTo>
                    <a:lnTo>
                      <a:pt x="73742" y="423187"/>
                    </a:lnTo>
                    <a:lnTo>
                      <a:pt x="74753" y="421567"/>
                    </a:lnTo>
                    <a:lnTo>
                      <a:pt x="75781" y="421240"/>
                    </a:lnTo>
                    <a:lnTo>
                      <a:pt x="75781" y="422221"/>
                    </a:lnTo>
                    <a:lnTo>
                      <a:pt x="75096" y="423187"/>
                    </a:lnTo>
                    <a:lnTo>
                      <a:pt x="75096" y="425478"/>
                    </a:lnTo>
                    <a:lnTo>
                      <a:pt x="73399" y="428080"/>
                    </a:lnTo>
                    <a:lnTo>
                      <a:pt x="72029" y="429389"/>
                    </a:lnTo>
                    <a:lnTo>
                      <a:pt x="72372" y="430043"/>
                    </a:lnTo>
                    <a:lnTo>
                      <a:pt x="74753" y="430043"/>
                    </a:lnTo>
                    <a:lnTo>
                      <a:pt x="76466" y="429716"/>
                    </a:lnTo>
                    <a:lnTo>
                      <a:pt x="76809" y="430043"/>
                    </a:lnTo>
                    <a:lnTo>
                      <a:pt x="75439" y="431337"/>
                    </a:lnTo>
                    <a:lnTo>
                      <a:pt x="74753" y="433300"/>
                    </a:lnTo>
                    <a:lnTo>
                      <a:pt x="72029" y="434936"/>
                    </a:lnTo>
                    <a:lnTo>
                      <a:pt x="72029" y="435902"/>
                    </a:lnTo>
                    <a:lnTo>
                      <a:pt x="73399" y="438193"/>
                    </a:lnTo>
                    <a:lnTo>
                      <a:pt x="75439" y="439174"/>
                    </a:lnTo>
                    <a:lnTo>
                      <a:pt x="76809" y="438193"/>
                    </a:lnTo>
                    <a:lnTo>
                      <a:pt x="78180" y="438193"/>
                    </a:lnTo>
                    <a:lnTo>
                      <a:pt x="78506" y="439813"/>
                    </a:lnTo>
                    <a:lnTo>
                      <a:pt x="79534" y="441449"/>
                    </a:lnTo>
                    <a:lnTo>
                      <a:pt x="79534" y="442758"/>
                    </a:lnTo>
                    <a:lnTo>
                      <a:pt x="78506" y="442758"/>
                    </a:lnTo>
                    <a:lnTo>
                      <a:pt x="77837" y="441122"/>
                    </a:lnTo>
                    <a:lnTo>
                      <a:pt x="76809" y="441122"/>
                    </a:lnTo>
                    <a:lnTo>
                      <a:pt x="76809" y="442758"/>
                    </a:lnTo>
                    <a:lnTo>
                      <a:pt x="78506" y="445033"/>
                    </a:lnTo>
                    <a:lnTo>
                      <a:pt x="80561" y="444051"/>
                    </a:lnTo>
                    <a:lnTo>
                      <a:pt x="82960" y="443085"/>
                    </a:lnTo>
                    <a:lnTo>
                      <a:pt x="83971" y="441776"/>
                    </a:lnTo>
                    <a:lnTo>
                      <a:pt x="83629" y="444379"/>
                    </a:lnTo>
                    <a:lnTo>
                      <a:pt x="81932" y="447978"/>
                    </a:lnTo>
                    <a:lnTo>
                      <a:pt x="82274" y="450907"/>
                    </a:lnTo>
                    <a:lnTo>
                      <a:pt x="83629" y="451235"/>
                    </a:lnTo>
                    <a:lnTo>
                      <a:pt x="327711" y="474374"/>
                    </a:lnTo>
                    <a:lnTo>
                      <a:pt x="329750" y="475355"/>
                    </a:lnTo>
                    <a:lnTo>
                      <a:pt x="332149" y="475355"/>
                    </a:lnTo>
                    <a:lnTo>
                      <a:pt x="334188" y="476991"/>
                    </a:lnTo>
                    <a:lnTo>
                      <a:pt x="334188" y="477958"/>
                    </a:lnTo>
                    <a:lnTo>
                      <a:pt x="335558" y="478939"/>
                    </a:lnTo>
                    <a:lnTo>
                      <a:pt x="335901" y="479594"/>
                    </a:lnTo>
                    <a:lnTo>
                      <a:pt x="337614" y="480248"/>
                    </a:lnTo>
                    <a:lnTo>
                      <a:pt x="337940" y="480574"/>
                    </a:lnTo>
                    <a:lnTo>
                      <a:pt x="339996" y="481230"/>
                    </a:lnTo>
                    <a:lnTo>
                      <a:pt x="341024" y="482196"/>
                    </a:lnTo>
                    <a:lnTo>
                      <a:pt x="341709" y="482196"/>
                    </a:lnTo>
                    <a:lnTo>
                      <a:pt x="343406" y="481884"/>
                    </a:lnTo>
                    <a:lnTo>
                      <a:pt x="344776" y="482196"/>
                    </a:lnTo>
                    <a:lnTo>
                      <a:pt x="346489" y="482196"/>
                    </a:lnTo>
                    <a:lnTo>
                      <a:pt x="348529" y="483832"/>
                    </a:lnTo>
                    <a:lnTo>
                      <a:pt x="349899" y="483832"/>
                    </a:lnTo>
                    <a:lnTo>
                      <a:pt x="350927" y="486122"/>
                    </a:lnTo>
                    <a:lnTo>
                      <a:pt x="354337" y="486761"/>
                    </a:lnTo>
                    <a:lnTo>
                      <a:pt x="356033" y="487089"/>
                    </a:lnTo>
                    <a:lnTo>
                      <a:pt x="357061" y="488397"/>
                    </a:lnTo>
                    <a:lnTo>
                      <a:pt x="358431" y="489379"/>
                    </a:lnTo>
                    <a:lnTo>
                      <a:pt x="361499" y="489379"/>
                    </a:lnTo>
                    <a:lnTo>
                      <a:pt x="363212" y="488397"/>
                    </a:lnTo>
                    <a:lnTo>
                      <a:pt x="363897" y="489379"/>
                    </a:lnTo>
                    <a:lnTo>
                      <a:pt x="364908" y="491000"/>
                    </a:lnTo>
                    <a:lnTo>
                      <a:pt x="369003" y="491327"/>
                    </a:lnTo>
                    <a:lnTo>
                      <a:pt x="370031" y="491981"/>
                    </a:lnTo>
                    <a:lnTo>
                      <a:pt x="372087" y="492636"/>
                    </a:lnTo>
                    <a:lnTo>
                      <a:pt x="373441" y="493290"/>
                    </a:lnTo>
                    <a:lnTo>
                      <a:pt x="410997" y="509916"/>
                    </a:lnTo>
                    <a:lnTo>
                      <a:pt x="413395" y="512845"/>
                    </a:lnTo>
                    <a:lnTo>
                      <a:pt x="419187" y="517411"/>
                    </a:lnTo>
                    <a:lnTo>
                      <a:pt x="424995" y="545131"/>
                    </a:lnTo>
                    <a:lnTo>
                      <a:pt x="424310" y="556864"/>
                    </a:lnTo>
                    <a:lnTo>
                      <a:pt x="423282" y="558827"/>
                    </a:lnTo>
                    <a:lnTo>
                      <a:pt x="422597" y="561102"/>
                    </a:lnTo>
                    <a:lnTo>
                      <a:pt x="421243" y="563066"/>
                    </a:lnTo>
                    <a:lnTo>
                      <a:pt x="417833" y="564686"/>
                    </a:lnTo>
                    <a:lnTo>
                      <a:pt x="416120" y="566650"/>
                    </a:lnTo>
                    <a:lnTo>
                      <a:pt x="417833" y="569579"/>
                    </a:lnTo>
                    <a:lnTo>
                      <a:pt x="450250" y="561430"/>
                    </a:lnTo>
                    <a:lnTo>
                      <a:pt x="454345" y="560121"/>
                    </a:lnTo>
                    <a:lnTo>
                      <a:pt x="455373" y="555555"/>
                    </a:lnTo>
                    <a:lnTo>
                      <a:pt x="472780" y="550663"/>
                    </a:lnTo>
                    <a:lnTo>
                      <a:pt x="480644" y="545131"/>
                    </a:lnTo>
                    <a:lnTo>
                      <a:pt x="482341" y="543822"/>
                    </a:lnTo>
                    <a:lnTo>
                      <a:pt x="484739" y="543495"/>
                    </a:lnTo>
                    <a:lnTo>
                      <a:pt x="489177" y="539911"/>
                    </a:lnTo>
                    <a:lnTo>
                      <a:pt x="490873" y="538275"/>
                    </a:lnTo>
                    <a:lnTo>
                      <a:pt x="492929" y="537309"/>
                    </a:lnTo>
                    <a:lnTo>
                      <a:pt x="494626" y="535673"/>
                    </a:lnTo>
                    <a:lnTo>
                      <a:pt x="498052" y="535346"/>
                    </a:lnTo>
                    <a:lnTo>
                      <a:pt x="525362" y="535673"/>
                    </a:lnTo>
                    <a:lnTo>
                      <a:pt x="527402" y="533709"/>
                    </a:lnTo>
                    <a:lnTo>
                      <a:pt x="528429" y="533709"/>
                    </a:lnTo>
                    <a:lnTo>
                      <a:pt x="529115" y="532743"/>
                    </a:lnTo>
                    <a:lnTo>
                      <a:pt x="530469" y="532743"/>
                    </a:lnTo>
                    <a:lnTo>
                      <a:pt x="532182" y="533382"/>
                    </a:lnTo>
                    <a:lnTo>
                      <a:pt x="533552" y="532416"/>
                    </a:lnTo>
                    <a:lnTo>
                      <a:pt x="533895" y="531107"/>
                    </a:lnTo>
                    <a:lnTo>
                      <a:pt x="536962" y="527851"/>
                    </a:lnTo>
                    <a:lnTo>
                      <a:pt x="537990" y="527523"/>
                    </a:lnTo>
                    <a:lnTo>
                      <a:pt x="540714" y="524594"/>
                    </a:lnTo>
                    <a:lnTo>
                      <a:pt x="541400" y="522631"/>
                    </a:lnTo>
                    <a:lnTo>
                      <a:pt x="542085" y="520667"/>
                    </a:lnTo>
                    <a:lnTo>
                      <a:pt x="544467" y="519374"/>
                    </a:lnTo>
                    <a:lnTo>
                      <a:pt x="544467" y="517738"/>
                    </a:lnTo>
                    <a:lnTo>
                      <a:pt x="546180" y="515790"/>
                    </a:lnTo>
                    <a:lnTo>
                      <a:pt x="549590" y="512191"/>
                    </a:lnTo>
                    <a:lnTo>
                      <a:pt x="550617" y="510570"/>
                    </a:lnTo>
                    <a:lnTo>
                      <a:pt x="552314" y="508934"/>
                    </a:lnTo>
                    <a:lnTo>
                      <a:pt x="552657" y="508934"/>
                    </a:lnTo>
                    <a:lnTo>
                      <a:pt x="554027" y="509589"/>
                    </a:lnTo>
                    <a:lnTo>
                      <a:pt x="555055" y="510898"/>
                    </a:lnTo>
                    <a:lnTo>
                      <a:pt x="557437" y="510570"/>
                    </a:lnTo>
                    <a:lnTo>
                      <a:pt x="559835" y="511225"/>
                    </a:lnTo>
                    <a:lnTo>
                      <a:pt x="560863" y="510570"/>
                    </a:lnTo>
                    <a:lnTo>
                      <a:pt x="564615" y="513827"/>
                    </a:lnTo>
                    <a:lnTo>
                      <a:pt x="564615" y="516429"/>
                    </a:lnTo>
                    <a:lnTo>
                      <a:pt x="562560" y="527851"/>
                    </a:lnTo>
                    <a:lnTo>
                      <a:pt x="561874" y="529144"/>
                    </a:lnTo>
                    <a:lnTo>
                      <a:pt x="562902" y="529144"/>
                    </a:lnTo>
                    <a:lnTo>
                      <a:pt x="563245" y="530453"/>
                    </a:lnTo>
                    <a:lnTo>
                      <a:pt x="564273" y="531107"/>
                    </a:lnTo>
                    <a:lnTo>
                      <a:pt x="564273" y="532743"/>
                    </a:lnTo>
                    <a:lnTo>
                      <a:pt x="564273" y="533709"/>
                    </a:lnTo>
                    <a:lnTo>
                      <a:pt x="564273" y="534364"/>
                    </a:lnTo>
                    <a:lnTo>
                      <a:pt x="563587" y="535346"/>
                    </a:lnTo>
                    <a:lnTo>
                      <a:pt x="564273" y="535673"/>
                    </a:lnTo>
                    <a:lnTo>
                      <a:pt x="566655" y="536000"/>
                    </a:lnTo>
                    <a:lnTo>
                      <a:pt x="568710" y="535673"/>
                    </a:lnTo>
                    <a:lnTo>
                      <a:pt x="569395" y="536982"/>
                    </a:lnTo>
                    <a:lnTo>
                      <a:pt x="570407" y="537309"/>
                    </a:lnTo>
                    <a:lnTo>
                      <a:pt x="571435" y="536000"/>
                    </a:lnTo>
                    <a:lnTo>
                      <a:pt x="572805" y="536982"/>
                    </a:lnTo>
                    <a:lnTo>
                      <a:pt x="574844" y="536654"/>
                    </a:lnTo>
                    <a:lnTo>
                      <a:pt x="575530" y="535018"/>
                    </a:lnTo>
                    <a:lnTo>
                      <a:pt x="577243" y="533382"/>
                    </a:lnTo>
                    <a:lnTo>
                      <a:pt x="576215" y="535018"/>
                    </a:lnTo>
                    <a:lnTo>
                      <a:pt x="576558" y="535018"/>
                    </a:lnTo>
                    <a:lnTo>
                      <a:pt x="576215" y="535673"/>
                    </a:lnTo>
                    <a:lnTo>
                      <a:pt x="576900" y="536000"/>
                    </a:lnTo>
                    <a:lnTo>
                      <a:pt x="581338" y="535018"/>
                    </a:lnTo>
                    <a:lnTo>
                      <a:pt x="582023" y="533709"/>
                    </a:lnTo>
                    <a:lnTo>
                      <a:pt x="584747" y="533709"/>
                    </a:lnTo>
                    <a:lnTo>
                      <a:pt x="586803" y="531762"/>
                    </a:lnTo>
                    <a:lnTo>
                      <a:pt x="588500" y="531107"/>
                    </a:lnTo>
                    <a:lnTo>
                      <a:pt x="590555" y="528505"/>
                    </a:lnTo>
                    <a:lnTo>
                      <a:pt x="590555" y="529471"/>
                    </a:lnTo>
                    <a:lnTo>
                      <a:pt x="591926" y="528832"/>
                    </a:lnTo>
                    <a:lnTo>
                      <a:pt x="591926" y="529471"/>
                    </a:lnTo>
                    <a:lnTo>
                      <a:pt x="589870" y="531762"/>
                    </a:lnTo>
                    <a:lnTo>
                      <a:pt x="588157" y="532089"/>
                    </a:lnTo>
                    <a:lnTo>
                      <a:pt x="586460" y="534364"/>
                    </a:lnTo>
                    <a:lnTo>
                      <a:pt x="588500" y="535018"/>
                    </a:lnTo>
                    <a:lnTo>
                      <a:pt x="589870" y="533382"/>
                    </a:lnTo>
                    <a:lnTo>
                      <a:pt x="591583" y="533382"/>
                    </a:lnTo>
                    <a:lnTo>
                      <a:pt x="592595" y="534037"/>
                    </a:lnTo>
                    <a:lnTo>
                      <a:pt x="596706" y="534364"/>
                    </a:lnTo>
                    <a:lnTo>
                      <a:pt x="599431" y="534364"/>
                    </a:lnTo>
                    <a:lnTo>
                      <a:pt x="597375" y="535346"/>
                    </a:lnTo>
                    <a:lnTo>
                      <a:pt x="594993" y="535673"/>
                    </a:lnTo>
                    <a:lnTo>
                      <a:pt x="593280" y="536000"/>
                    </a:lnTo>
                    <a:lnTo>
                      <a:pt x="592595" y="537309"/>
                    </a:lnTo>
                    <a:lnTo>
                      <a:pt x="592595" y="538275"/>
                    </a:lnTo>
                    <a:lnTo>
                      <a:pt x="591583" y="537309"/>
                    </a:lnTo>
                    <a:lnTo>
                      <a:pt x="590898" y="535673"/>
                    </a:lnTo>
                    <a:lnTo>
                      <a:pt x="589870" y="535346"/>
                    </a:lnTo>
                    <a:lnTo>
                      <a:pt x="586803" y="536000"/>
                    </a:lnTo>
                    <a:lnTo>
                      <a:pt x="583720" y="538275"/>
                    </a:lnTo>
                    <a:lnTo>
                      <a:pt x="579967" y="538929"/>
                    </a:lnTo>
                    <a:lnTo>
                      <a:pt x="576558" y="540893"/>
                    </a:lnTo>
                    <a:lnTo>
                      <a:pt x="576215" y="542513"/>
                    </a:lnTo>
                    <a:lnTo>
                      <a:pt x="573833" y="544149"/>
                    </a:lnTo>
                    <a:lnTo>
                      <a:pt x="572805" y="547079"/>
                    </a:lnTo>
                    <a:lnTo>
                      <a:pt x="572805" y="549042"/>
                    </a:lnTo>
                    <a:lnTo>
                      <a:pt x="573148" y="550663"/>
                    </a:lnTo>
                    <a:lnTo>
                      <a:pt x="573490" y="552299"/>
                    </a:lnTo>
                    <a:lnTo>
                      <a:pt x="574518" y="551971"/>
                    </a:lnTo>
                    <a:lnTo>
                      <a:pt x="575187" y="552299"/>
                    </a:lnTo>
                    <a:lnTo>
                      <a:pt x="575187" y="554589"/>
                    </a:lnTo>
                    <a:lnTo>
                      <a:pt x="576900" y="555555"/>
                    </a:lnTo>
                    <a:lnTo>
                      <a:pt x="577585" y="554901"/>
                    </a:lnTo>
                    <a:lnTo>
                      <a:pt x="578613" y="555555"/>
                    </a:lnTo>
                    <a:lnTo>
                      <a:pt x="579282" y="554901"/>
                    </a:lnTo>
                    <a:lnTo>
                      <a:pt x="579282" y="553280"/>
                    </a:lnTo>
                    <a:lnTo>
                      <a:pt x="580310" y="552953"/>
                    </a:lnTo>
                    <a:lnTo>
                      <a:pt x="581680" y="552953"/>
                    </a:lnTo>
                    <a:lnTo>
                      <a:pt x="583720" y="551317"/>
                    </a:lnTo>
                    <a:lnTo>
                      <a:pt x="585433" y="550663"/>
                    </a:lnTo>
                    <a:lnTo>
                      <a:pt x="587831" y="547406"/>
                    </a:lnTo>
                    <a:lnTo>
                      <a:pt x="590898" y="545458"/>
                    </a:lnTo>
                    <a:lnTo>
                      <a:pt x="590213" y="544804"/>
                    </a:lnTo>
                    <a:lnTo>
                      <a:pt x="591241" y="542513"/>
                    </a:lnTo>
                    <a:lnTo>
                      <a:pt x="592595" y="542513"/>
                    </a:lnTo>
                    <a:lnTo>
                      <a:pt x="593623" y="541547"/>
                    </a:lnTo>
                    <a:lnTo>
                      <a:pt x="594308" y="541547"/>
                    </a:lnTo>
                    <a:lnTo>
                      <a:pt x="595336" y="543495"/>
                    </a:lnTo>
                    <a:lnTo>
                      <a:pt x="597718" y="543822"/>
                    </a:lnTo>
                    <a:lnTo>
                      <a:pt x="597718" y="543168"/>
                    </a:lnTo>
                    <a:lnTo>
                      <a:pt x="599088" y="543168"/>
                    </a:lnTo>
                    <a:lnTo>
                      <a:pt x="602155" y="541547"/>
                    </a:lnTo>
                    <a:lnTo>
                      <a:pt x="604896" y="540565"/>
                    </a:lnTo>
                    <a:lnTo>
                      <a:pt x="608306" y="539911"/>
                    </a:lnTo>
                    <a:lnTo>
                      <a:pt x="610019" y="539911"/>
                    </a:lnTo>
                    <a:lnTo>
                      <a:pt x="614456" y="537309"/>
                    </a:lnTo>
                    <a:lnTo>
                      <a:pt x="616838" y="536654"/>
                    </a:lnTo>
                    <a:lnTo>
                      <a:pt x="618551" y="536654"/>
                    </a:lnTo>
                    <a:lnTo>
                      <a:pt x="619905" y="536982"/>
                    </a:lnTo>
                    <a:lnTo>
                      <a:pt x="621276" y="536000"/>
                    </a:lnTo>
                    <a:lnTo>
                      <a:pt x="620248" y="535346"/>
                    </a:lnTo>
                    <a:lnTo>
                      <a:pt x="618894" y="535346"/>
                    </a:lnTo>
                    <a:lnTo>
                      <a:pt x="617181" y="534364"/>
                    </a:lnTo>
                    <a:lnTo>
                      <a:pt x="617866" y="534364"/>
                    </a:lnTo>
                    <a:lnTo>
                      <a:pt x="619236" y="534037"/>
                    </a:lnTo>
                    <a:lnTo>
                      <a:pt x="619236" y="533382"/>
                    </a:lnTo>
                    <a:lnTo>
                      <a:pt x="614456" y="532416"/>
                    </a:lnTo>
                    <a:lnTo>
                      <a:pt x="612401" y="532089"/>
                    </a:lnTo>
                    <a:lnTo>
                      <a:pt x="612743" y="531107"/>
                    </a:lnTo>
                    <a:lnTo>
                      <a:pt x="612401" y="529471"/>
                    </a:lnTo>
                    <a:lnTo>
                      <a:pt x="609676" y="531107"/>
                    </a:lnTo>
                    <a:lnTo>
                      <a:pt x="609334" y="532089"/>
                    </a:lnTo>
                    <a:lnTo>
                      <a:pt x="606250" y="531435"/>
                    </a:lnTo>
                    <a:lnTo>
                      <a:pt x="605907" y="530780"/>
                    </a:lnTo>
                    <a:lnTo>
                      <a:pt x="603526" y="530126"/>
                    </a:lnTo>
                    <a:lnTo>
                      <a:pt x="602498" y="530453"/>
                    </a:lnTo>
                    <a:lnTo>
                      <a:pt x="600801" y="529471"/>
                    </a:lnTo>
                    <a:lnTo>
                      <a:pt x="597718" y="529471"/>
                    </a:lnTo>
                    <a:lnTo>
                      <a:pt x="595336" y="527851"/>
                    </a:lnTo>
                    <a:lnTo>
                      <a:pt x="597375" y="527196"/>
                    </a:lnTo>
                    <a:lnTo>
                      <a:pt x="597718" y="525887"/>
                    </a:lnTo>
                    <a:lnTo>
                      <a:pt x="595336" y="525887"/>
                    </a:lnTo>
                    <a:lnTo>
                      <a:pt x="594308" y="525233"/>
                    </a:lnTo>
                    <a:lnTo>
                      <a:pt x="592595" y="525233"/>
                    </a:lnTo>
                    <a:lnTo>
                      <a:pt x="591926" y="522631"/>
                    </a:lnTo>
                    <a:lnTo>
                      <a:pt x="590898" y="521976"/>
                    </a:lnTo>
                    <a:lnTo>
                      <a:pt x="590898" y="519374"/>
                    </a:lnTo>
                    <a:lnTo>
                      <a:pt x="591583" y="517738"/>
                    </a:lnTo>
                    <a:lnTo>
                      <a:pt x="590213" y="516429"/>
                    </a:lnTo>
                    <a:lnTo>
                      <a:pt x="591583" y="514809"/>
                    </a:lnTo>
                    <a:lnTo>
                      <a:pt x="591583" y="514154"/>
                    </a:lnTo>
                    <a:lnTo>
                      <a:pt x="588157" y="514154"/>
                    </a:lnTo>
                    <a:lnTo>
                      <a:pt x="589185" y="512845"/>
                    </a:lnTo>
                    <a:lnTo>
                      <a:pt x="590555" y="512845"/>
                    </a:lnTo>
                    <a:lnTo>
                      <a:pt x="593280" y="508280"/>
                    </a:lnTo>
                    <a:lnTo>
                      <a:pt x="594993" y="507314"/>
                    </a:lnTo>
                    <a:lnTo>
                      <a:pt x="594308" y="506005"/>
                    </a:lnTo>
                    <a:lnTo>
                      <a:pt x="593280" y="506005"/>
                    </a:lnTo>
                    <a:lnTo>
                      <a:pt x="592595" y="505023"/>
                    </a:lnTo>
                    <a:lnTo>
                      <a:pt x="590898" y="505023"/>
                    </a:lnTo>
                    <a:lnTo>
                      <a:pt x="589185" y="506332"/>
                    </a:lnTo>
                    <a:lnTo>
                      <a:pt x="587146" y="507314"/>
                    </a:lnTo>
                    <a:lnTo>
                      <a:pt x="586460" y="506005"/>
                    </a:lnTo>
                    <a:lnTo>
                      <a:pt x="585775" y="504369"/>
                    </a:lnTo>
                    <a:lnTo>
                      <a:pt x="582023" y="503403"/>
                    </a:lnTo>
                    <a:lnTo>
                      <a:pt x="579625" y="503076"/>
                    </a:lnTo>
                    <a:lnTo>
                      <a:pt x="576900" y="503403"/>
                    </a:lnTo>
                    <a:lnTo>
                      <a:pt x="579625" y="502421"/>
                    </a:lnTo>
                    <a:lnTo>
                      <a:pt x="581680" y="502748"/>
                    </a:lnTo>
                    <a:lnTo>
                      <a:pt x="583720" y="502421"/>
                    </a:lnTo>
                    <a:lnTo>
                      <a:pt x="585090" y="501439"/>
                    </a:lnTo>
                    <a:lnTo>
                      <a:pt x="587146" y="502421"/>
                    </a:lnTo>
                    <a:lnTo>
                      <a:pt x="588842" y="503403"/>
                    </a:lnTo>
                    <a:lnTo>
                      <a:pt x="590898" y="503403"/>
                    </a:lnTo>
                    <a:lnTo>
                      <a:pt x="593623" y="501767"/>
                    </a:lnTo>
                    <a:lnTo>
                      <a:pt x="594993" y="501767"/>
                    </a:lnTo>
                    <a:lnTo>
                      <a:pt x="596706" y="500131"/>
                    </a:lnTo>
                    <a:lnTo>
                      <a:pt x="598745" y="499803"/>
                    </a:lnTo>
                    <a:lnTo>
                      <a:pt x="600116" y="496547"/>
                    </a:lnTo>
                    <a:lnTo>
                      <a:pt x="599088" y="495892"/>
                    </a:lnTo>
                    <a:lnTo>
                      <a:pt x="600458" y="495238"/>
                    </a:lnTo>
                    <a:lnTo>
                      <a:pt x="599431" y="494272"/>
                    </a:lnTo>
                    <a:lnTo>
                      <a:pt x="597375" y="493290"/>
                    </a:lnTo>
                    <a:lnTo>
                      <a:pt x="596021" y="493290"/>
                    </a:lnTo>
                    <a:lnTo>
                      <a:pt x="596706" y="492963"/>
                    </a:lnTo>
                    <a:lnTo>
                      <a:pt x="596706" y="492636"/>
                    </a:lnTo>
                    <a:lnTo>
                      <a:pt x="599431" y="492963"/>
                    </a:lnTo>
                    <a:lnTo>
                      <a:pt x="599431" y="491981"/>
                    </a:lnTo>
                    <a:lnTo>
                      <a:pt x="595678" y="490034"/>
                    </a:lnTo>
                    <a:lnTo>
                      <a:pt x="592268" y="488725"/>
                    </a:lnTo>
                    <a:lnTo>
                      <a:pt x="585775" y="488725"/>
                    </a:lnTo>
                    <a:lnTo>
                      <a:pt x="584062" y="489706"/>
                    </a:lnTo>
                    <a:lnTo>
                      <a:pt x="582023" y="489706"/>
                    </a:lnTo>
                    <a:lnTo>
                      <a:pt x="576215" y="491654"/>
                    </a:lnTo>
                    <a:lnTo>
                      <a:pt x="571435" y="492636"/>
                    </a:lnTo>
                    <a:lnTo>
                      <a:pt x="568710" y="493617"/>
                    </a:lnTo>
                    <a:lnTo>
                      <a:pt x="566312" y="494272"/>
                    </a:lnTo>
                    <a:lnTo>
                      <a:pt x="561874" y="496547"/>
                    </a:lnTo>
                    <a:lnTo>
                      <a:pt x="555740" y="500785"/>
                    </a:lnTo>
                    <a:lnTo>
                      <a:pt x="550960" y="504696"/>
                    </a:lnTo>
                    <a:lnTo>
                      <a:pt x="549247" y="505678"/>
                    </a:lnTo>
                    <a:lnTo>
                      <a:pt x="547208" y="507641"/>
                    </a:lnTo>
                    <a:lnTo>
                      <a:pt x="544467" y="510570"/>
                    </a:lnTo>
                    <a:lnTo>
                      <a:pt x="541400" y="512518"/>
                    </a:lnTo>
                    <a:lnTo>
                      <a:pt x="537305" y="514481"/>
                    </a:lnTo>
                    <a:lnTo>
                      <a:pt x="532524" y="516429"/>
                    </a:lnTo>
                    <a:lnTo>
                      <a:pt x="530469" y="516429"/>
                    </a:lnTo>
                    <a:lnTo>
                      <a:pt x="533552" y="515790"/>
                    </a:lnTo>
                    <a:lnTo>
                      <a:pt x="538675" y="513827"/>
                    </a:lnTo>
                    <a:lnTo>
                      <a:pt x="539001" y="512518"/>
                    </a:lnTo>
                    <a:lnTo>
                      <a:pt x="543113" y="509916"/>
                    </a:lnTo>
                    <a:lnTo>
                      <a:pt x="544467" y="507953"/>
                    </a:lnTo>
                    <a:lnTo>
                      <a:pt x="545495" y="505678"/>
                    </a:lnTo>
                    <a:lnTo>
                      <a:pt x="547208" y="505023"/>
                    </a:lnTo>
                    <a:lnTo>
                      <a:pt x="549247" y="503076"/>
                    </a:lnTo>
                    <a:lnTo>
                      <a:pt x="551645" y="501767"/>
                    </a:lnTo>
                    <a:lnTo>
                      <a:pt x="552657" y="498510"/>
                    </a:lnTo>
                    <a:lnTo>
                      <a:pt x="556425" y="496874"/>
                    </a:lnTo>
                    <a:lnTo>
                      <a:pt x="558465" y="493617"/>
                    </a:lnTo>
                    <a:lnTo>
                      <a:pt x="559492" y="493290"/>
                    </a:lnTo>
                    <a:lnTo>
                      <a:pt x="559835" y="492308"/>
                    </a:lnTo>
                    <a:lnTo>
                      <a:pt x="561874" y="491327"/>
                    </a:lnTo>
                    <a:lnTo>
                      <a:pt x="563587" y="490688"/>
                    </a:lnTo>
                    <a:lnTo>
                      <a:pt x="564615" y="489052"/>
                    </a:lnTo>
                    <a:lnTo>
                      <a:pt x="566312" y="488397"/>
                    </a:lnTo>
                    <a:lnTo>
                      <a:pt x="566997" y="489052"/>
                    </a:lnTo>
                    <a:lnTo>
                      <a:pt x="568368" y="488725"/>
                    </a:lnTo>
                    <a:lnTo>
                      <a:pt x="569738" y="486761"/>
                    </a:lnTo>
                    <a:lnTo>
                      <a:pt x="573148" y="486761"/>
                    </a:lnTo>
                    <a:lnTo>
                      <a:pt x="574844" y="485795"/>
                    </a:lnTo>
                    <a:lnTo>
                      <a:pt x="577928" y="485795"/>
                    </a:lnTo>
                    <a:lnTo>
                      <a:pt x="578956" y="484159"/>
                    </a:lnTo>
                    <a:lnTo>
                      <a:pt x="579625" y="482196"/>
                    </a:lnTo>
                    <a:lnTo>
                      <a:pt x="580310" y="481557"/>
                    </a:lnTo>
                    <a:lnTo>
                      <a:pt x="580310" y="480248"/>
                    </a:lnTo>
                    <a:lnTo>
                      <a:pt x="582366" y="479266"/>
                    </a:lnTo>
                    <a:lnTo>
                      <a:pt x="585775" y="476664"/>
                    </a:lnTo>
                    <a:lnTo>
                      <a:pt x="587488" y="476010"/>
                    </a:lnTo>
                    <a:lnTo>
                      <a:pt x="588500" y="475355"/>
                    </a:lnTo>
                    <a:lnTo>
                      <a:pt x="587488" y="474374"/>
                    </a:lnTo>
                    <a:lnTo>
                      <a:pt x="588500" y="473408"/>
                    </a:lnTo>
                    <a:lnTo>
                      <a:pt x="589870" y="472426"/>
                    </a:lnTo>
                    <a:lnTo>
                      <a:pt x="591583" y="474047"/>
                    </a:lnTo>
                    <a:lnTo>
                      <a:pt x="593623" y="475028"/>
                    </a:lnTo>
                    <a:lnTo>
                      <a:pt x="597375" y="474374"/>
                    </a:lnTo>
                    <a:lnTo>
                      <a:pt x="600458" y="475683"/>
                    </a:lnTo>
                    <a:lnTo>
                      <a:pt x="601813" y="475683"/>
                    </a:lnTo>
                    <a:lnTo>
                      <a:pt x="602840" y="476010"/>
                    </a:lnTo>
                    <a:lnTo>
                      <a:pt x="605239" y="475028"/>
                    </a:lnTo>
                    <a:lnTo>
                      <a:pt x="606250" y="476010"/>
                    </a:lnTo>
                    <a:lnTo>
                      <a:pt x="607963" y="476010"/>
                    </a:lnTo>
                    <a:lnTo>
                      <a:pt x="609334" y="475355"/>
                    </a:lnTo>
                    <a:lnTo>
                      <a:pt x="611373" y="476664"/>
                    </a:lnTo>
                    <a:lnTo>
                      <a:pt x="614456" y="476991"/>
                    </a:lnTo>
                    <a:lnTo>
                      <a:pt x="615810" y="476337"/>
                    </a:lnTo>
                    <a:lnTo>
                      <a:pt x="616496" y="476337"/>
                    </a:lnTo>
                    <a:lnTo>
                      <a:pt x="618209" y="477319"/>
                    </a:lnTo>
                    <a:lnTo>
                      <a:pt x="620591" y="477958"/>
                    </a:lnTo>
                    <a:lnTo>
                      <a:pt x="621276" y="477319"/>
                    </a:lnTo>
                    <a:lnTo>
                      <a:pt x="624000" y="478612"/>
                    </a:lnTo>
                    <a:lnTo>
                      <a:pt x="625028" y="478612"/>
                    </a:lnTo>
                    <a:lnTo>
                      <a:pt x="626741" y="477958"/>
                    </a:lnTo>
                    <a:lnTo>
                      <a:pt x="628112" y="478285"/>
                    </a:lnTo>
                    <a:lnTo>
                      <a:pt x="627769" y="478939"/>
                    </a:lnTo>
                    <a:lnTo>
                      <a:pt x="629466" y="479594"/>
                    </a:lnTo>
                    <a:lnTo>
                      <a:pt x="633561" y="478285"/>
                    </a:lnTo>
                    <a:lnTo>
                      <a:pt x="634589" y="478285"/>
                    </a:lnTo>
                    <a:lnTo>
                      <a:pt x="636644" y="477319"/>
                    </a:lnTo>
                    <a:lnTo>
                      <a:pt x="637656" y="477958"/>
                    </a:lnTo>
                    <a:lnTo>
                      <a:pt x="640397" y="477958"/>
                    </a:lnTo>
                    <a:lnTo>
                      <a:pt x="641751" y="478612"/>
                    </a:lnTo>
                    <a:lnTo>
                      <a:pt x="643464" y="477958"/>
                    </a:lnTo>
                    <a:lnTo>
                      <a:pt x="643806" y="476664"/>
                    </a:lnTo>
                    <a:lnTo>
                      <a:pt x="646188" y="476664"/>
                    </a:lnTo>
                    <a:lnTo>
                      <a:pt x="647216" y="475683"/>
                    </a:lnTo>
                    <a:lnTo>
                      <a:pt x="648244" y="476337"/>
                    </a:lnTo>
                    <a:lnTo>
                      <a:pt x="649614" y="474701"/>
                    </a:lnTo>
                    <a:lnTo>
                      <a:pt x="651311" y="473719"/>
                    </a:lnTo>
                    <a:lnTo>
                      <a:pt x="651654" y="473080"/>
                    </a:lnTo>
                    <a:lnTo>
                      <a:pt x="653367" y="473408"/>
                    </a:lnTo>
                    <a:lnTo>
                      <a:pt x="654737" y="470790"/>
                    </a:lnTo>
                    <a:lnTo>
                      <a:pt x="654737" y="469169"/>
                    </a:lnTo>
                    <a:lnTo>
                      <a:pt x="655749" y="469169"/>
                    </a:lnTo>
                    <a:lnTo>
                      <a:pt x="657119" y="468188"/>
                    </a:lnTo>
                    <a:lnTo>
                      <a:pt x="657462" y="466879"/>
                    </a:lnTo>
                    <a:lnTo>
                      <a:pt x="656776" y="466552"/>
                    </a:lnTo>
                    <a:lnTo>
                      <a:pt x="657119" y="465570"/>
                    </a:lnTo>
                    <a:lnTo>
                      <a:pt x="658832" y="465570"/>
                    </a:lnTo>
                    <a:lnTo>
                      <a:pt x="660529" y="465243"/>
                    </a:lnTo>
                    <a:lnTo>
                      <a:pt x="660529" y="463949"/>
                    </a:lnTo>
                    <a:lnTo>
                      <a:pt x="660871" y="463622"/>
                    </a:lnTo>
                    <a:lnTo>
                      <a:pt x="661899" y="464931"/>
                    </a:lnTo>
                    <a:lnTo>
                      <a:pt x="663938" y="465243"/>
                    </a:lnTo>
                    <a:lnTo>
                      <a:pt x="665651" y="463949"/>
                    </a:lnTo>
                    <a:lnTo>
                      <a:pt x="665994" y="464931"/>
                    </a:lnTo>
                    <a:lnTo>
                      <a:pt x="667365" y="464931"/>
                    </a:lnTo>
                    <a:lnTo>
                      <a:pt x="668719" y="463949"/>
                    </a:lnTo>
                    <a:lnTo>
                      <a:pt x="669404" y="464931"/>
                    </a:lnTo>
                    <a:lnTo>
                      <a:pt x="671117" y="464277"/>
                    </a:lnTo>
                    <a:lnTo>
                      <a:pt x="671802" y="463622"/>
                    </a:lnTo>
                    <a:lnTo>
                      <a:pt x="672830" y="463622"/>
                    </a:lnTo>
                    <a:lnTo>
                      <a:pt x="674184" y="461986"/>
                    </a:lnTo>
                    <a:lnTo>
                      <a:pt x="675212" y="461986"/>
                    </a:lnTo>
                    <a:lnTo>
                      <a:pt x="676925" y="460366"/>
                    </a:lnTo>
                    <a:lnTo>
                      <a:pt x="678964" y="460366"/>
                    </a:lnTo>
                    <a:lnTo>
                      <a:pt x="681362" y="458730"/>
                    </a:lnTo>
                    <a:lnTo>
                      <a:pt x="682374" y="457421"/>
                    </a:lnTo>
                    <a:lnTo>
                      <a:pt x="683744" y="457421"/>
                    </a:lnTo>
                    <a:lnTo>
                      <a:pt x="684087" y="455800"/>
                    </a:lnTo>
                    <a:lnTo>
                      <a:pt x="684772" y="454164"/>
                    </a:lnTo>
                    <a:lnTo>
                      <a:pt x="683744" y="453837"/>
                    </a:lnTo>
                    <a:lnTo>
                      <a:pt x="682031" y="454164"/>
                    </a:lnTo>
                    <a:lnTo>
                      <a:pt x="680677" y="453510"/>
                    </a:lnTo>
                    <a:lnTo>
                      <a:pt x="681362" y="453510"/>
                    </a:lnTo>
                    <a:lnTo>
                      <a:pt x="683059" y="453837"/>
                    </a:lnTo>
                    <a:lnTo>
                      <a:pt x="684430" y="453510"/>
                    </a:lnTo>
                    <a:lnTo>
                      <a:pt x="683059" y="451889"/>
                    </a:lnTo>
                    <a:lnTo>
                      <a:pt x="681362" y="451889"/>
                    </a:lnTo>
                    <a:lnTo>
                      <a:pt x="678964" y="450580"/>
                    </a:lnTo>
                    <a:lnTo>
                      <a:pt x="677936" y="448944"/>
                    </a:lnTo>
                    <a:lnTo>
                      <a:pt x="680335" y="450253"/>
                    </a:lnTo>
                    <a:lnTo>
                      <a:pt x="682031" y="449271"/>
                    </a:lnTo>
                    <a:lnTo>
                      <a:pt x="682374" y="447651"/>
                    </a:lnTo>
                    <a:lnTo>
                      <a:pt x="683744" y="447324"/>
                    </a:lnTo>
                    <a:lnTo>
                      <a:pt x="684430" y="445688"/>
                    </a:lnTo>
                    <a:lnTo>
                      <a:pt x="681362" y="444706"/>
                    </a:lnTo>
                    <a:lnTo>
                      <a:pt x="682717" y="443740"/>
                    </a:lnTo>
                    <a:lnTo>
                      <a:pt x="684087" y="444051"/>
                    </a:lnTo>
                    <a:lnTo>
                      <a:pt x="685457" y="442758"/>
                    </a:lnTo>
                    <a:lnTo>
                      <a:pt x="684772" y="441449"/>
                    </a:lnTo>
                    <a:lnTo>
                      <a:pt x="682374" y="440468"/>
                    </a:lnTo>
                    <a:lnTo>
                      <a:pt x="682031" y="438847"/>
                    </a:lnTo>
                    <a:lnTo>
                      <a:pt x="682717" y="438193"/>
                    </a:lnTo>
                    <a:lnTo>
                      <a:pt x="684430" y="439174"/>
                    </a:lnTo>
                    <a:lnTo>
                      <a:pt x="684087" y="437865"/>
                    </a:lnTo>
                    <a:lnTo>
                      <a:pt x="681362" y="436557"/>
                    </a:lnTo>
                    <a:lnTo>
                      <a:pt x="678964" y="436557"/>
                    </a:lnTo>
                    <a:lnTo>
                      <a:pt x="679307" y="435575"/>
                    </a:lnTo>
                    <a:lnTo>
                      <a:pt x="680335" y="434936"/>
                    </a:lnTo>
                    <a:lnTo>
                      <a:pt x="679649" y="434282"/>
                    </a:lnTo>
                    <a:lnTo>
                      <a:pt x="677594" y="434282"/>
                    </a:lnTo>
                    <a:lnTo>
                      <a:pt x="675212" y="435575"/>
                    </a:lnTo>
                    <a:lnTo>
                      <a:pt x="674527" y="437211"/>
                    </a:lnTo>
                    <a:lnTo>
                      <a:pt x="673841" y="437865"/>
                    </a:lnTo>
                    <a:lnTo>
                      <a:pt x="672830" y="436229"/>
                    </a:lnTo>
                    <a:lnTo>
                      <a:pt x="670432" y="436229"/>
                    </a:lnTo>
                    <a:lnTo>
                      <a:pt x="671459" y="434936"/>
                    </a:lnTo>
                    <a:lnTo>
                      <a:pt x="672487" y="434936"/>
                    </a:lnTo>
                    <a:lnTo>
                      <a:pt x="674527" y="433300"/>
                    </a:lnTo>
                    <a:lnTo>
                      <a:pt x="675212" y="431664"/>
                    </a:lnTo>
                    <a:lnTo>
                      <a:pt x="673841" y="429062"/>
                    </a:lnTo>
                    <a:lnTo>
                      <a:pt x="670774" y="428080"/>
                    </a:lnTo>
                    <a:lnTo>
                      <a:pt x="667022" y="428407"/>
                    </a:lnTo>
                    <a:lnTo>
                      <a:pt x="665651" y="429062"/>
                    </a:lnTo>
                    <a:lnTo>
                      <a:pt x="665994" y="429389"/>
                    </a:lnTo>
                    <a:lnTo>
                      <a:pt x="668392" y="429389"/>
                    </a:lnTo>
                    <a:lnTo>
                      <a:pt x="669061" y="429716"/>
                    </a:lnTo>
                    <a:lnTo>
                      <a:pt x="667022" y="429716"/>
                    </a:lnTo>
                    <a:lnTo>
                      <a:pt x="664281" y="429389"/>
                    </a:lnTo>
                    <a:lnTo>
                      <a:pt x="661557" y="430698"/>
                    </a:lnTo>
                    <a:lnTo>
                      <a:pt x="659175" y="431009"/>
                    </a:lnTo>
                    <a:lnTo>
                      <a:pt x="657462" y="432973"/>
                    </a:lnTo>
                    <a:lnTo>
                      <a:pt x="656776" y="434609"/>
                    </a:lnTo>
                    <a:lnTo>
                      <a:pt x="655406" y="434609"/>
                    </a:lnTo>
                    <a:lnTo>
                      <a:pt x="653367" y="436229"/>
                    </a:lnTo>
                    <a:lnTo>
                      <a:pt x="650299" y="436229"/>
                    </a:lnTo>
                    <a:lnTo>
                      <a:pt x="648586" y="439486"/>
                    </a:lnTo>
                    <a:lnTo>
                      <a:pt x="647216" y="439486"/>
                    </a:lnTo>
                    <a:lnTo>
                      <a:pt x="646531" y="440468"/>
                    </a:lnTo>
                    <a:lnTo>
                      <a:pt x="645519" y="440468"/>
                    </a:lnTo>
                    <a:lnTo>
                      <a:pt x="644834" y="439174"/>
                    </a:lnTo>
                    <a:lnTo>
                      <a:pt x="646188" y="437865"/>
                    </a:lnTo>
                    <a:lnTo>
                      <a:pt x="647216" y="438193"/>
                    </a:lnTo>
                    <a:lnTo>
                      <a:pt x="647901" y="437211"/>
                    </a:lnTo>
                    <a:lnTo>
                      <a:pt x="643806" y="434282"/>
                    </a:lnTo>
                    <a:lnTo>
                      <a:pt x="643464" y="433300"/>
                    </a:lnTo>
                    <a:lnTo>
                      <a:pt x="642093" y="432973"/>
                    </a:lnTo>
                    <a:lnTo>
                      <a:pt x="642778" y="432318"/>
                    </a:lnTo>
                    <a:lnTo>
                      <a:pt x="642778" y="430698"/>
                    </a:lnTo>
                    <a:lnTo>
                      <a:pt x="644834" y="433954"/>
                    </a:lnTo>
                    <a:lnTo>
                      <a:pt x="648244" y="435902"/>
                    </a:lnTo>
                    <a:lnTo>
                      <a:pt x="648929" y="434936"/>
                    </a:lnTo>
                    <a:lnTo>
                      <a:pt x="649614" y="433300"/>
                    </a:lnTo>
                    <a:lnTo>
                      <a:pt x="651654" y="433300"/>
                    </a:lnTo>
                    <a:lnTo>
                      <a:pt x="653024" y="432318"/>
                    </a:lnTo>
                    <a:lnTo>
                      <a:pt x="655749" y="430698"/>
                    </a:lnTo>
                    <a:lnTo>
                      <a:pt x="659175" y="429716"/>
                    </a:lnTo>
                    <a:lnTo>
                      <a:pt x="662584" y="429389"/>
                    </a:lnTo>
                    <a:lnTo>
                      <a:pt x="662242" y="428407"/>
                    </a:lnTo>
                    <a:lnTo>
                      <a:pt x="660871" y="428080"/>
                    </a:lnTo>
                    <a:lnTo>
                      <a:pt x="662584" y="428080"/>
                    </a:lnTo>
                    <a:lnTo>
                      <a:pt x="664281" y="426460"/>
                    </a:lnTo>
                    <a:lnTo>
                      <a:pt x="667365" y="425151"/>
                    </a:lnTo>
                    <a:lnTo>
                      <a:pt x="668392" y="426132"/>
                    </a:lnTo>
                    <a:lnTo>
                      <a:pt x="672145" y="425151"/>
                    </a:lnTo>
                    <a:lnTo>
                      <a:pt x="672145" y="424496"/>
                    </a:lnTo>
                    <a:lnTo>
                      <a:pt x="675212" y="424169"/>
                    </a:lnTo>
                    <a:lnTo>
                      <a:pt x="673499" y="422533"/>
                    </a:lnTo>
                    <a:lnTo>
                      <a:pt x="669061" y="421240"/>
                    </a:lnTo>
                    <a:lnTo>
                      <a:pt x="670089" y="420258"/>
                    </a:lnTo>
                    <a:lnTo>
                      <a:pt x="671117" y="420258"/>
                    </a:lnTo>
                    <a:lnTo>
                      <a:pt x="672145" y="418622"/>
                    </a:lnTo>
                    <a:lnTo>
                      <a:pt x="670774" y="418295"/>
                    </a:lnTo>
                    <a:lnTo>
                      <a:pt x="668392" y="419276"/>
                    </a:lnTo>
                    <a:lnTo>
                      <a:pt x="667022" y="420912"/>
                    </a:lnTo>
                    <a:lnTo>
                      <a:pt x="664966" y="419603"/>
                    </a:lnTo>
                    <a:lnTo>
                      <a:pt x="662584" y="419931"/>
                    </a:lnTo>
                    <a:lnTo>
                      <a:pt x="662242" y="418622"/>
                    </a:lnTo>
                    <a:lnTo>
                      <a:pt x="663612" y="418295"/>
                    </a:lnTo>
                    <a:lnTo>
                      <a:pt x="663612" y="415365"/>
                    </a:lnTo>
                    <a:lnTo>
                      <a:pt x="663938" y="414711"/>
                    </a:lnTo>
                    <a:lnTo>
                      <a:pt x="661557" y="416347"/>
                    </a:lnTo>
                    <a:lnTo>
                      <a:pt x="661557" y="415365"/>
                    </a:lnTo>
                    <a:lnTo>
                      <a:pt x="662242" y="414711"/>
                    </a:lnTo>
                    <a:lnTo>
                      <a:pt x="661557" y="414384"/>
                    </a:lnTo>
                    <a:lnTo>
                      <a:pt x="658147" y="417001"/>
                    </a:lnTo>
                    <a:lnTo>
                      <a:pt x="656776" y="418295"/>
                    </a:lnTo>
                    <a:lnTo>
                      <a:pt x="655749" y="418295"/>
                    </a:lnTo>
                    <a:lnTo>
                      <a:pt x="657119" y="417001"/>
                    </a:lnTo>
                    <a:lnTo>
                      <a:pt x="659843" y="415038"/>
                    </a:lnTo>
                    <a:lnTo>
                      <a:pt x="658832" y="414384"/>
                    </a:lnTo>
                    <a:lnTo>
                      <a:pt x="656434" y="415365"/>
                    </a:lnTo>
                    <a:lnTo>
                      <a:pt x="655749" y="415038"/>
                    </a:lnTo>
                    <a:lnTo>
                      <a:pt x="656776" y="414384"/>
                    </a:lnTo>
                    <a:lnTo>
                      <a:pt x="658147" y="413417"/>
                    </a:lnTo>
                    <a:lnTo>
                      <a:pt x="658147" y="412763"/>
                    </a:lnTo>
                    <a:lnTo>
                      <a:pt x="655749" y="413090"/>
                    </a:lnTo>
                    <a:lnTo>
                      <a:pt x="654052" y="414711"/>
                    </a:lnTo>
                    <a:lnTo>
                      <a:pt x="652339" y="416674"/>
                    </a:lnTo>
                    <a:lnTo>
                      <a:pt x="651654" y="416347"/>
                    </a:lnTo>
                    <a:lnTo>
                      <a:pt x="652339" y="414711"/>
                    </a:lnTo>
                    <a:lnTo>
                      <a:pt x="654052" y="413417"/>
                    </a:lnTo>
                    <a:lnTo>
                      <a:pt x="654052" y="412763"/>
                    </a:lnTo>
                    <a:lnTo>
                      <a:pt x="653024" y="412763"/>
                    </a:lnTo>
                    <a:lnTo>
                      <a:pt x="649614" y="416020"/>
                    </a:lnTo>
                    <a:lnTo>
                      <a:pt x="647901" y="416347"/>
                    </a:lnTo>
                    <a:lnTo>
                      <a:pt x="646188" y="415038"/>
                    </a:lnTo>
                    <a:lnTo>
                      <a:pt x="648244" y="415365"/>
                    </a:lnTo>
                    <a:lnTo>
                      <a:pt x="649957" y="414384"/>
                    </a:lnTo>
                    <a:lnTo>
                      <a:pt x="653024" y="410473"/>
                    </a:lnTo>
                    <a:lnTo>
                      <a:pt x="655063" y="409506"/>
                    </a:lnTo>
                    <a:lnTo>
                      <a:pt x="653709" y="408198"/>
                    </a:lnTo>
                    <a:lnTo>
                      <a:pt x="654052" y="406561"/>
                    </a:lnTo>
                    <a:lnTo>
                      <a:pt x="653709" y="406234"/>
                    </a:lnTo>
                    <a:lnTo>
                      <a:pt x="651996" y="408525"/>
                    </a:lnTo>
                    <a:lnTo>
                      <a:pt x="651311" y="408525"/>
                    </a:lnTo>
                    <a:lnTo>
                      <a:pt x="651311" y="407870"/>
                    </a:lnTo>
                    <a:lnTo>
                      <a:pt x="651996" y="406561"/>
                    </a:lnTo>
                    <a:lnTo>
                      <a:pt x="651996" y="403959"/>
                    </a:lnTo>
                    <a:lnTo>
                      <a:pt x="650626" y="403632"/>
                    </a:lnTo>
                    <a:lnTo>
                      <a:pt x="650299" y="403305"/>
                    </a:lnTo>
                    <a:lnTo>
                      <a:pt x="648586" y="404614"/>
                    </a:lnTo>
                    <a:lnTo>
                      <a:pt x="648244" y="403632"/>
                    </a:lnTo>
                    <a:lnTo>
                      <a:pt x="648586" y="402323"/>
                    </a:lnTo>
                    <a:lnTo>
                      <a:pt x="648244" y="401996"/>
                    </a:lnTo>
                    <a:lnTo>
                      <a:pt x="646873" y="401996"/>
                    </a:lnTo>
                    <a:lnTo>
                      <a:pt x="647901" y="401342"/>
                    </a:lnTo>
                    <a:lnTo>
                      <a:pt x="646873" y="400375"/>
                    </a:lnTo>
                    <a:lnTo>
                      <a:pt x="646873" y="399067"/>
                    </a:lnTo>
                    <a:lnTo>
                      <a:pt x="646188" y="399067"/>
                    </a:lnTo>
                    <a:lnTo>
                      <a:pt x="643464" y="399721"/>
                    </a:lnTo>
                    <a:lnTo>
                      <a:pt x="643464" y="400375"/>
                    </a:lnTo>
                    <a:lnTo>
                      <a:pt x="642093" y="400703"/>
                    </a:lnTo>
                    <a:lnTo>
                      <a:pt x="638683" y="400048"/>
                    </a:lnTo>
                    <a:lnTo>
                      <a:pt x="641424" y="400048"/>
                    </a:lnTo>
                    <a:lnTo>
                      <a:pt x="642093" y="398739"/>
                    </a:lnTo>
                    <a:lnTo>
                      <a:pt x="644491" y="398412"/>
                    </a:lnTo>
                    <a:lnTo>
                      <a:pt x="644834" y="397430"/>
                    </a:lnTo>
                    <a:lnTo>
                      <a:pt x="643806" y="396464"/>
                    </a:lnTo>
                    <a:lnTo>
                      <a:pt x="642093" y="394828"/>
                    </a:lnTo>
                    <a:lnTo>
                      <a:pt x="642093" y="393192"/>
                    </a:lnTo>
                    <a:lnTo>
                      <a:pt x="639711" y="391899"/>
                    </a:lnTo>
                    <a:lnTo>
                      <a:pt x="642093" y="391899"/>
                    </a:lnTo>
                    <a:lnTo>
                      <a:pt x="644834" y="393192"/>
                    </a:lnTo>
                    <a:lnTo>
                      <a:pt x="646873" y="393192"/>
                    </a:lnTo>
                    <a:lnTo>
                      <a:pt x="646873" y="391899"/>
                    </a:lnTo>
                    <a:lnTo>
                      <a:pt x="645177" y="390917"/>
                    </a:lnTo>
                    <a:lnTo>
                      <a:pt x="645519" y="390263"/>
                    </a:lnTo>
                    <a:lnTo>
                      <a:pt x="646873" y="390590"/>
                    </a:lnTo>
                    <a:lnTo>
                      <a:pt x="648929" y="388954"/>
                    </a:lnTo>
                    <a:lnTo>
                      <a:pt x="650299" y="388300"/>
                    </a:lnTo>
                    <a:lnTo>
                      <a:pt x="650626" y="386679"/>
                    </a:lnTo>
                    <a:lnTo>
                      <a:pt x="648929" y="385043"/>
                    </a:lnTo>
                    <a:lnTo>
                      <a:pt x="647901" y="385370"/>
                    </a:lnTo>
                    <a:lnTo>
                      <a:pt x="646188" y="385043"/>
                    </a:lnTo>
                    <a:lnTo>
                      <a:pt x="647216" y="384061"/>
                    </a:lnTo>
                    <a:lnTo>
                      <a:pt x="647901" y="382768"/>
                    </a:lnTo>
                    <a:lnTo>
                      <a:pt x="646873" y="382114"/>
                    </a:lnTo>
                    <a:lnTo>
                      <a:pt x="644834" y="382114"/>
                    </a:lnTo>
                    <a:lnTo>
                      <a:pt x="643806" y="381786"/>
                    </a:lnTo>
                    <a:lnTo>
                      <a:pt x="642778" y="382114"/>
                    </a:lnTo>
                    <a:lnTo>
                      <a:pt x="641424" y="380805"/>
                    </a:lnTo>
                    <a:lnTo>
                      <a:pt x="643121" y="380805"/>
                    </a:lnTo>
                    <a:lnTo>
                      <a:pt x="643806" y="380150"/>
                    </a:lnTo>
                    <a:lnTo>
                      <a:pt x="645177" y="380477"/>
                    </a:lnTo>
                    <a:lnTo>
                      <a:pt x="646873" y="378857"/>
                    </a:lnTo>
                    <a:lnTo>
                      <a:pt x="646188" y="375912"/>
                    </a:lnTo>
                    <a:lnTo>
                      <a:pt x="644491" y="374291"/>
                    </a:lnTo>
                    <a:lnTo>
                      <a:pt x="643464" y="375585"/>
                    </a:lnTo>
                    <a:lnTo>
                      <a:pt x="641751" y="375273"/>
                    </a:lnTo>
                    <a:lnTo>
                      <a:pt x="640397" y="376239"/>
                    </a:lnTo>
                    <a:lnTo>
                      <a:pt x="641082" y="374619"/>
                    </a:lnTo>
                    <a:lnTo>
                      <a:pt x="643121" y="373637"/>
                    </a:lnTo>
                    <a:lnTo>
                      <a:pt x="644491" y="373637"/>
                    </a:lnTo>
                    <a:lnTo>
                      <a:pt x="644491" y="372001"/>
                    </a:lnTo>
                    <a:lnTo>
                      <a:pt x="642778" y="371346"/>
                    </a:lnTo>
                    <a:lnTo>
                      <a:pt x="641424" y="372001"/>
                    </a:lnTo>
                    <a:lnTo>
                      <a:pt x="639369" y="372001"/>
                    </a:lnTo>
                    <a:lnTo>
                      <a:pt x="636302" y="372983"/>
                    </a:lnTo>
                    <a:lnTo>
                      <a:pt x="638683" y="369726"/>
                    </a:lnTo>
                    <a:lnTo>
                      <a:pt x="640397" y="369726"/>
                    </a:lnTo>
                    <a:lnTo>
                      <a:pt x="642093" y="369072"/>
                    </a:lnTo>
                    <a:lnTo>
                      <a:pt x="642093" y="368090"/>
                    </a:lnTo>
                    <a:lnTo>
                      <a:pt x="643464" y="367108"/>
                    </a:lnTo>
                    <a:lnTo>
                      <a:pt x="643121" y="366469"/>
                    </a:lnTo>
                    <a:lnTo>
                      <a:pt x="641082" y="367435"/>
                    </a:lnTo>
                    <a:lnTo>
                      <a:pt x="637998" y="367435"/>
                    </a:lnTo>
                    <a:lnTo>
                      <a:pt x="635274" y="368744"/>
                    </a:lnTo>
                    <a:lnTo>
                      <a:pt x="636302" y="367435"/>
                    </a:lnTo>
                    <a:lnTo>
                      <a:pt x="635959" y="366142"/>
                    </a:lnTo>
                    <a:lnTo>
                      <a:pt x="636644" y="364833"/>
                    </a:lnTo>
                    <a:lnTo>
                      <a:pt x="637998" y="365815"/>
                    </a:lnTo>
                    <a:lnTo>
                      <a:pt x="641082" y="365815"/>
                    </a:lnTo>
                    <a:lnTo>
                      <a:pt x="642778" y="363852"/>
                    </a:lnTo>
                    <a:lnTo>
                      <a:pt x="642778" y="361577"/>
                    </a:lnTo>
                    <a:lnTo>
                      <a:pt x="641082" y="362558"/>
                    </a:lnTo>
                    <a:lnTo>
                      <a:pt x="639711" y="362231"/>
                    </a:lnTo>
                    <a:lnTo>
                      <a:pt x="641424" y="360595"/>
                    </a:lnTo>
                    <a:lnTo>
                      <a:pt x="641751" y="358959"/>
                    </a:lnTo>
                    <a:lnTo>
                      <a:pt x="640397" y="358320"/>
                    </a:lnTo>
                    <a:lnTo>
                      <a:pt x="636302" y="359613"/>
                    </a:lnTo>
                    <a:lnTo>
                      <a:pt x="634931" y="358959"/>
                    </a:lnTo>
                    <a:lnTo>
                      <a:pt x="635959" y="357666"/>
                    </a:lnTo>
                    <a:lnTo>
                      <a:pt x="637998" y="357993"/>
                    </a:lnTo>
                    <a:lnTo>
                      <a:pt x="639711" y="357666"/>
                    </a:lnTo>
                    <a:lnTo>
                      <a:pt x="641082" y="355702"/>
                    </a:lnTo>
                    <a:lnTo>
                      <a:pt x="639711" y="354721"/>
                    </a:lnTo>
                    <a:lnTo>
                      <a:pt x="639711" y="353427"/>
                    </a:lnTo>
                    <a:lnTo>
                      <a:pt x="638341" y="354721"/>
                    </a:lnTo>
                    <a:lnTo>
                      <a:pt x="637656" y="354721"/>
                    </a:lnTo>
                    <a:lnTo>
                      <a:pt x="636987" y="353427"/>
                    </a:lnTo>
                    <a:lnTo>
                      <a:pt x="635959" y="352446"/>
                    </a:lnTo>
                    <a:lnTo>
                      <a:pt x="636987" y="351791"/>
                    </a:lnTo>
                    <a:lnTo>
                      <a:pt x="637998" y="352773"/>
                    </a:lnTo>
                    <a:lnTo>
                      <a:pt x="638683" y="351791"/>
                    </a:lnTo>
                    <a:lnTo>
                      <a:pt x="638683" y="349843"/>
                    </a:lnTo>
                    <a:lnTo>
                      <a:pt x="636987" y="348207"/>
                    </a:lnTo>
                    <a:lnTo>
                      <a:pt x="636644" y="346571"/>
                    </a:lnTo>
                    <a:lnTo>
                      <a:pt x="637998" y="345917"/>
                    </a:lnTo>
                    <a:lnTo>
                      <a:pt x="637998" y="344296"/>
                    </a:lnTo>
                    <a:lnTo>
                      <a:pt x="636644" y="344296"/>
                    </a:lnTo>
                    <a:lnTo>
                      <a:pt x="636987" y="343315"/>
                    </a:lnTo>
                    <a:lnTo>
                      <a:pt x="637656" y="341679"/>
                    </a:lnTo>
                    <a:lnTo>
                      <a:pt x="636302" y="341679"/>
                    </a:lnTo>
                    <a:lnTo>
                      <a:pt x="634931" y="341351"/>
                    </a:lnTo>
                    <a:lnTo>
                      <a:pt x="634931" y="341040"/>
                    </a:lnTo>
                    <a:lnTo>
                      <a:pt x="635959" y="341040"/>
                    </a:lnTo>
                    <a:lnTo>
                      <a:pt x="636987" y="339731"/>
                    </a:lnTo>
                    <a:lnTo>
                      <a:pt x="635959" y="338749"/>
                    </a:lnTo>
                    <a:lnTo>
                      <a:pt x="635959" y="337768"/>
                    </a:lnTo>
                    <a:lnTo>
                      <a:pt x="636987" y="336801"/>
                    </a:lnTo>
                    <a:lnTo>
                      <a:pt x="636644" y="336147"/>
                    </a:lnTo>
                    <a:lnTo>
                      <a:pt x="634931" y="336801"/>
                    </a:lnTo>
                    <a:lnTo>
                      <a:pt x="636644" y="335493"/>
                    </a:lnTo>
                    <a:lnTo>
                      <a:pt x="635959" y="334838"/>
                    </a:lnTo>
                    <a:lnTo>
                      <a:pt x="634246" y="335165"/>
                    </a:lnTo>
                    <a:lnTo>
                      <a:pt x="632549" y="337113"/>
                    </a:lnTo>
                    <a:lnTo>
                      <a:pt x="632875" y="338422"/>
                    </a:lnTo>
                    <a:lnTo>
                      <a:pt x="631864" y="340058"/>
                    </a:lnTo>
                    <a:lnTo>
                      <a:pt x="629808" y="342006"/>
                    </a:lnTo>
                    <a:lnTo>
                      <a:pt x="629808" y="343315"/>
                    </a:lnTo>
                    <a:lnTo>
                      <a:pt x="628438" y="344296"/>
                    </a:lnTo>
                    <a:lnTo>
                      <a:pt x="628438" y="345917"/>
                    </a:lnTo>
                    <a:lnTo>
                      <a:pt x="627426" y="344624"/>
                    </a:lnTo>
                    <a:lnTo>
                      <a:pt x="626399" y="344951"/>
                    </a:lnTo>
                    <a:lnTo>
                      <a:pt x="625028" y="347880"/>
                    </a:lnTo>
                    <a:lnTo>
                      <a:pt x="625028" y="349189"/>
                    </a:lnTo>
                    <a:lnTo>
                      <a:pt x="626741" y="349189"/>
                    </a:lnTo>
                    <a:lnTo>
                      <a:pt x="627769" y="350155"/>
                    </a:lnTo>
                    <a:lnTo>
                      <a:pt x="627769" y="351464"/>
                    </a:lnTo>
                    <a:lnTo>
                      <a:pt x="626056" y="349843"/>
                    </a:lnTo>
                    <a:lnTo>
                      <a:pt x="625028" y="349843"/>
                    </a:lnTo>
                    <a:lnTo>
                      <a:pt x="624686" y="351137"/>
                    </a:lnTo>
                    <a:lnTo>
                      <a:pt x="623331" y="352773"/>
                    </a:lnTo>
                    <a:lnTo>
                      <a:pt x="622304" y="353427"/>
                    </a:lnTo>
                    <a:lnTo>
                      <a:pt x="621618" y="356029"/>
                    </a:lnTo>
                    <a:lnTo>
                      <a:pt x="619905" y="356357"/>
                    </a:lnTo>
                    <a:lnTo>
                      <a:pt x="618894" y="357993"/>
                    </a:lnTo>
                    <a:lnTo>
                      <a:pt x="618894" y="358959"/>
                    </a:lnTo>
                    <a:lnTo>
                      <a:pt x="617866" y="358959"/>
                    </a:lnTo>
                    <a:lnTo>
                      <a:pt x="617866" y="361577"/>
                    </a:lnTo>
                    <a:lnTo>
                      <a:pt x="616496" y="364506"/>
                    </a:lnTo>
                    <a:lnTo>
                      <a:pt x="617181" y="362558"/>
                    </a:lnTo>
                    <a:lnTo>
                      <a:pt x="616496" y="359941"/>
                    </a:lnTo>
                    <a:lnTo>
                      <a:pt x="615468" y="358959"/>
                    </a:lnTo>
                    <a:lnTo>
                      <a:pt x="612743" y="360595"/>
                    </a:lnTo>
                    <a:lnTo>
                      <a:pt x="611373" y="362231"/>
                    </a:lnTo>
                    <a:lnTo>
                      <a:pt x="611030" y="363852"/>
                    </a:lnTo>
                    <a:lnTo>
                      <a:pt x="609334" y="364179"/>
                    </a:lnTo>
                    <a:lnTo>
                      <a:pt x="608648" y="364833"/>
                    </a:lnTo>
                    <a:lnTo>
                      <a:pt x="607963" y="364179"/>
                    </a:lnTo>
                    <a:lnTo>
                      <a:pt x="606935" y="364179"/>
                    </a:lnTo>
                    <a:lnTo>
                      <a:pt x="605239" y="365488"/>
                    </a:lnTo>
                    <a:lnTo>
                      <a:pt x="603526" y="365488"/>
                    </a:lnTo>
                    <a:lnTo>
                      <a:pt x="601144" y="367108"/>
                    </a:lnTo>
                    <a:lnTo>
                      <a:pt x="600801" y="369072"/>
                    </a:lnTo>
                    <a:lnTo>
                      <a:pt x="598745" y="371346"/>
                    </a:lnTo>
                    <a:lnTo>
                      <a:pt x="599431" y="369726"/>
                    </a:lnTo>
                    <a:lnTo>
                      <a:pt x="599431" y="368090"/>
                    </a:lnTo>
                    <a:lnTo>
                      <a:pt x="600116" y="367435"/>
                    </a:lnTo>
                    <a:lnTo>
                      <a:pt x="600116" y="363852"/>
                    </a:lnTo>
                    <a:lnTo>
                      <a:pt x="600458" y="362231"/>
                    </a:lnTo>
                    <a:lnTo>
                      <a:pt x="600116" y="362231"/>
                    </a:lnTo>
                    <a:lnTo>
                      <a:pt x="593280" y="365488"/>
                    </a:lnTo>
                    <a:lnTo>
                      <a:pt x="590555" y="370380"/>
                    </a:lnTo>
                    <a:lnTo>
                      <a:pt x="588500" y="371035"/>
                    </a:lnTo>
                    <a:lnTo>
                      <a:pt x="589870" y="369399"/>
                    </a:lnTo>
                    <a:lnTo>
                      <a:pt x="590213" y="367435"/>
                    </a:lnTo>
                    <a:lnTo>
                      <a:pt x="592268" y="364506"/>
                    </a:lnTo>
                    <a:lnTo>
                      <a:pt x="592268" y="362558"/>
                    </a:lnTo>
                    <a:lnTo>
                      <a:pt x="592595" y="360595"/>
                    </a:lnTo>
                    <a:lnTo>
                      <a:pt x="591926" y="358959"/>
                    </a:lnTo>
                    <a:lnTo>
                      <a:pt x="590213" y="357338"/>
                    </a:lnTo>
                    <a:lnTo>
                      <a:pt x="588500" y="357338"/>
                    </a:lnTo>
                    <a:lnTo>
                      <a:pt x="588842" y="359286"/>
                    </a:lnTo>
                    <a:lnTo>
                      <a:pt x="588500" y="359286"/>
                    </a:lnTo>
                    <a:lnTo>
                      <a:pt x="586803" y="357993"/>
                    </a:lnTo>
                    <a:lnTo>
                      <a:pt x="584747" y="354721"/>
                    </a:lnTo>
                    <a:lnTo>
                      <a:pt x="588157" y="356357"/>
                    </a:lnTo>
                    <a:lnTo>
                      <a:pt x="588842" y="356029"/>
                    </a:lnTo>
                    <a:lnTo>
                      <a:pt x="587146" y="355375"/>
                    </a:lnTo>
                    <a:lnTo>
                      <a:pt x="585090" y="352118"/>
                    </a:lnTo>
                    <a:lnTo>
                      <a:pt x="584747" y="351791"/>
                    </a:lnTo>
                    <a:lnTo>
                      <a:pt x="586803" y="349516"/>
                    </a:lnTo>
                    <a:lnTo>
                      <a:pt x="587146" y="348207"/>
                    </a:lnTo>
                    <a:lnTo>
                      <a:pt x="588842" y="345590"/>
                    </a:lnTo>
                    <a:lnTo>
                      <a:pt x="588842" y="342333"/>
                    </a:lnTo>
                    <a:lnTo>
                      <a:pt x="586460" y="340385"/>
                    </a:lnTo>
                    <a:lnTo>
                      <a:pt x="583051" y="339731"/>
                    </a:lnTo>
                    <a:lnTo>
                      <a:pt x="578613" y="337440"/>
                    </a:lnTo>
                    <a:lnTo>
                      <a:pt x="583393" y="339076"/>
                    </a:lnTo>
                    <a:lnTo>
                      <a:pt x="587488" y="339731"/>
                    </a:lnTo>
                    <a:lnTo>
                      <a:pt x="588157" y="336801"/>
                    </a:lnTo>
                    <a:lnTo>
                      <a:pt x="588842" y="335493"/>
                    </a:lnTo>
                    <a:lnTo>
                      <a:pt x="589185" y="338095"/>
                    </a:lnTo>
                    <a:lnTo>
                      <a:pt x="590213" y="336474"/>
                    </a:lnTo>
                    <a:lnTo>
                      <a:pt x="588842" y="332875"/>
                    </a:lnTo>
                    <a:lnTo>
                      <a:pt x="590555" y="330273"/>
                    </a:lnTo>
                    <a:lnTo>
                      <a:pt x="593280" y="329945"/>
                    </a:lnTo>
                    <a:lnTo>
                      <a:pt x="593623" y="327016"/>
                    </a:lnTo>
                    <a:lnTo>
                      <a:pt x="593623" y="323759"/>
                    </a:lnTo>
                    <a:lnTo>
                      <a:pt x="592268" y="323759"/>
                    </a:lnTo>
                    <a:lnTo>
                      <a:pt x="591926" y="326689"/>
                    </a:lnTo>
                    <a:lnTo>
                      <a:pt x="589870" y="328325"/>
                    </a:lnTo>
                    <a:lnTo>
                      <a:pt x="588842" y="327016"/>
                    </a:lnTo>
                    <a:lnTo>
                      <a:pt x="589185" y="323759"/>
                    </a:lnTo>
                    <a:lnTo>
                      <a:pt x="586803" y="322778"/>
                    </a:lnTo>
                    <a:lnTo>
                      <a:pt x="584747" y="323759"/>
                    </a:lnTo>
                    <a:lnTo>
                      <a:pt x="583720" y="322778"/>
                    </a:lnTo>
                    <a:lnTo>
                      <a:pt x="582366" y="323432"/>
                    </a:lnTo>
                    <a:lnTo>
                      <a:pt x="579625" y="320814"/>
                    </a:lnTo>
                    <a:lnTo>
                      <a:pt x="577928" y="321796"/>
                    </a:lnTo>
                    <a:lnTo>
                      <a:pt x="577928" y="320160"/>
                    </a:lnTo>
                    <a:lnTo>
                      <a:pt x="576215" y="321796"/>
                    </a:lnTo>
                    <a:lnTo>
                      <a:pt x="576215" y="320160"/>
                    </a:lnTo>
                    <a:lnTo>
                      <a:pt x="573833" y="317885"/>
                    </a:lnTo>
                    <a:lnTo>
                      <a:pt x="575530" y="317885"/>
                    </a:lnTo>
                    <a:lnTo>
                      <a:pt x="576558" y="316249"/>
                    </a:lnTo>
                    <a:lnTo>
                      <a:pt x="578271" y="317558"/>
                    </a:lnTo>
                    <a:lnTo>
                      <a:pt x="578613" y="316249"/>
                    </a:lnTo>
                    <a:lnTo>
                      <a:pt x="576900" y="314301"/>
                    </a:lnTo>
                    <a:lnTo>
                      <a:pt x="575530" y="315610"/>
                    </a:lnTo>
                    <a:lnTo>
                      <a:pt x="573833" y="314301"/>
                    </a:lnTo>
                    <a:lnTo>
                      <a:pt x="575530" y="313974"/>
                    </a:lnTo>
                    <a:lnTo>
                      <a:pt x="574844" y="312011"/>
                    </a:lnTo>
                    <a:lnTo>
                      <a:pt x="572805" y="310390"/>
                    </a:lnTo>
                    <a:lnTo>
                      <a:pt x="571435" y="311045"/>
                    </a:lnTo>
                    <a:lnTo>
                      <a:pt x="571435" y="309736"/>
                    </a:lnTo>
                    <a:lnTo>
                      <a:pt x="572805" y="308100"/>
                    </a:lnTo>
                    <a:lnTo>
                      <a:pt x="572805" y="305498"/>
                    </a:lnTo>
                    <a:lnTo>
                      <a:pt x="571092" y="305498"/>
                    </a:lnTo>
                    <a:lnTo>
                      <a:pt x="568710" y="303861"/>
                    </a:lnTo>
                    <a:lnTo>
                      <a:pt x="568710" y="302241"/>
                    </a:lnTo>
                    <a:lnTo>
                      <a:pt x="565300" y="299623"/>
                    </a:lnTo>
                    <a:lnTo>
                      <a:pt x="562902" y="300932"/>
                    </a:lnTo>
                    <a:lnTo>
                      <a:pt x="561189" y="300932"/>
                    </a:lnTo>
                    <a:lnTo>
                      <a:pt x="560178" y="302241"/>
                    </a:lnTo>
                    <a:lnTo>
                      <a:pt x="558122" y="301259"/>
                    </a:lnTo>
                    <a:lnTo>
                      <a:pt x="558122" y="303534"/>
                    </a:lnTo>
                    <a:lnTo>
                      <a:pt x="556752" y="301914"/>
                    </a:lnTo>
                    <a:lnTo>
                      <a:pt x="555398" y="301914"/>
                    </a:lnTo>
                    <a:lnTo>
                      <a:pt x="554712" y="300605"/>
                    </a:lnTo>
                    <a:lnTo>
                      <a:pt x="552999" y="300605"/>
                    </a:lnTo>
                    <a:lnTo>
                      <a:pt x="550275" y="302241"/>
                    </a:lnTo>
                    <a:lnTo>
                      <a:pt x="547550" y="302241"/>
                    </a:lnTo>
                    <a:lnTo>
                      <a:pt x="549932" y="301259"/>
                    </a:lnTo>
                    <a:lnTo>
                      <a:pt x="550275" y="299623"/>
                    </a:lnTo>
                    <a:lnTo>
                      <a:pt x="548219" y="299623"/>
                    </a:lnTo>
                    <a:lnTo>
                      <a:pt x="544124" y="297675"/>
                    </a:lnTo>
                    <a:lnTo>
                      <a:pt x="541057" y="296039"/>
                    </a:lnTo>
                    <a:lnTo>
                      <a:pt x="537990" y="296039"/>
                    </a:lnTo>
                    <a:lnTo>
                      <a:pt x="536962" y="295385"/>
                    </a:lnTo>
                    <a:lnTo>
                      <a:pt x="535592" y="295712"/>
                    </a:lnTo>
                    <a:lnTo>
                      <a:pt x="534237" y="295712"/>
                    </a:lnTo>
                    <a:lnTo>
                      <a:pt x="532867" y="297021"/>
                    </a:lnTo>
                    <a:lnTo>
                      <a:pt x="532867" y="298003"/>
                    </a:lnTo>
                    <a:lnTo>
                      <a:pt x="531497" y="298003"/>
                    </a:lnTo>
                    <a:lnTo>
                      <a:pt x="530811" y="297675"/>
                    </a:lnTo>
                    <a:lnTo>
                      <a:pt x="529457" y="298641"/>
                    </a:lnTo>
                    <a:lnTo>
                      <a:pt x="529457" y="300932"/>
                    </a:lnTo>
                    <a:lnTo>
                      <a:pt x="528087" y="303534"/>
                    </a:lnTo>
                    <a:lnTo>
                      <a:pt x="528087" y="306806"/>
                    </a:lnTo>
                    <a:lnTo>
                      <a:pt x="529457" y="308427"/>
                    </a:lnTo>
                    <a:lnTo>
                      <a:pt x="530469" y="308427"/>
                    </a:lnTo>
                    <a:lnTo>
                      <a:pt x="530469" y="309081"/>
                    </a:lnTo>
                    <a:lnTo>
                      <a:pt x="531154" y="309409"/>
                    </a:lnTo>
                    <a:lnTo>
                      <a:pt x="531154" y="311684"/>
                    </a:lnTo>
                    <a:lnTo>
                      <a:pt x="530469" y="312338"/>
                    </a:lnTo>
                    <a:lnTo>
                      <a:pt x="529115" y="312338"/>
                    </a:lnTo>
                    <a:lnTo>
                      <a:pt x="528772" y="314301"/>
                    </a:lnTo>
                    <a:lnTo>
                      <a:pt x="526031" y="317558"/>
                    </a:lnTo>
                    <a:lnTo>
                      <a:pt x="522279" y="320487"/>
                    </a:lnTo>
                    <a:lnTo>
                      <a:pt x="522279" y="321796"/>
                    </a:lnTo>
                    <a:lnTo>
                      <a:pt x="522964" y="322123"/>
                    </a:lnTo>
                    <a:lnTo>
                      <a:pt x="526031" y="321796"/>
                    </a:lnTo>
                    <a:lnTo>
                      <a:pt x="527402" y="321796"/>
                    </a:lnTo>
                    <a:lnTo>
                      <a:pt x="526031" y="322451"/>
                    </a:lnTo>
                    <a:lnTo>
                      <a:pt x="525362" y="325053"/>
                    </a:lnTo>
                    <a:lnTo>
                      <a:pt x="525362" y="325707"/>
                    </a:lnTo>
                    <a:lnTo>
                      <a:pt x="527402" y="326362"/>
                    </a:lnTo>
                    <a:lnTo>
                      <a:pt x="525689" y="326689"/>
                    </a:lnTo>
                    <a:lnTo>
                      <a:pt x="524335" y="327998"/>
                    </a:lnTo>
                    <a:lnTo>
                      <a:pt x="524677" y="328964"/>
                    </a:lnTo>
                    <a:lnTo>
                      <a:pt x="525689" y="329945"/>
                    </a:lnTo>
                    <a:lnTo>
                      <a:pt x="523992" y="331909"/>
                    </a:lnTo>
                    <a:lnTo>
                      <a:pt x="523992" y="332875"/>
                    </a:lnTo>
                    <a:lnTo>
                      <a:pt x="526374" y="332875"/>
                    </a:lnTo>
                    <a:lnTo>
                      <a:pt x="527059" y="333856"/>
                    </a:lnTo>
                    <a:lnTo>
                      <a:pt x="524677" y="337113"/>
                    </a:lnTo>
                    <a:lnTo>
                      <a:pt x="522621" y="338095"/>
                    </a:lnTo>
                    <a:lnTo>
                      <a:pt x="522621" y="340058"/>
                    </a:lnTo>
                    <a:lnTo>
                      <a:pt x="523649" y="341040"/>
                    </a:lnTo>
                    <a:lnTo>
                      <a:pt x="522279" y="340385"/>
                    </a:lnTo>
                    <a:lnTo>
                      <a:pt x="520925" y="338422"/>
                    </a:lnTo>
                    <a:lnTo>
                      <a:pt x="520240" y="338422"/>
                    </a:lnTo>
                    <a:lnTo>
                      <a:pt x="517841" y="341040"/>
                    </a:lnTo>
                    <a:lnTo>
                      <a:pt x="517841" y="341679"/>
                    </a:lnTo>
                    <a:lnTo>
                      <a:pt x="518869" y="342006"/>
                    </a:lnTo>
                    <a:lnTo>
                      <a:pt x="518869" y="343315"/>
                    </a:lnTo>
                    <a:lnTo>
                      <a:pt x="517499" y="344624"/>
                    </a:lnTo>
                    <a:lnTo>
                      <a:pt x="515802" y="344624"/>
                    </a:lnTo>
                    <a:lnTo>
                      <a:pt x="510679" y="349516"/>
                    </a:lnTo>
                    <a:lnTo>
                      <a:pt x="508966" y="350155"/>
                    </a:lnTo>
                    <a:lnTo>
                      <a:pt x="507596" y="354082"/>
                    </a:lnTo>
                    <a:lnTo>
                      <a:pt x="508281" y="355048"/>
                    </a:lnTo>
                    <a:lnTo>
                      <a:pt x="509994" y="355702"/>
                    </a:lnTo>
                    <a:lnTo>
                      <a:pt x="510337" y="357666"/>
                    </a:lnTo>
                    <a:lnTo>
                      <a:pt x="512376" y="358959"/>
                    </a:lnTo>
                    <a:lnTo>
                      <a:pt x="515459" y="362870"/>
                    </a:lnTo>
                    <a:lnTo>
                      <a:pt x="515802" y="367763"/>
                    </a:lnTo>
                    <a:lnTo>
                      <a:pt x="515459" y="372983"/>
                    </a:lnTo>
                    <a:lnTo>
                      <a:pt x="516814" y="375912"/>
                    </a:lnTo>
                    <a:lnTo>
                      <a:pt x="516145" y="377875"/>
                    </a:lnTo>
                    <a:lnTo>
                      <a:pt x="516145" y="381132"/>
                    </a:lnTo>
                    <a:lnTo>
                      <a:pt x="515459" y="382114"/>
                    </a:lnTo>
                    <a:lnTo>
                      <a:pt x="513746" y="386679"/>
                    </a:lnTo>
                    <a:lnTo>
                      <a:pt x="512719" y="388954"/>
                    </a:lnTo>
                    <a:lnTo>
                      <a:pt x="513746" y="388954"/>
                    </a:lnTo>
                    <a:lnTo>
                      <a:pt x="514089" y="387333"/>
                    </a:lnTo>
                    <a:lnTo>
                      <a:pt x="515459" y="386679"/>
                    </a:lnTo>
                    <a:lnTo>
                      <a:pt x="515459" y="388954"/>
                    </a:lnTo>
                    <a:lnTo>
                      <a:pt x="517156" y="390917"/>
                    </a:lnTo>
                    <a:lnTo>
                      <a:pt x="515802" y="392538"/>
                    </a:lnTo>
                    <a:lnTo>
                      <a:pt x="514089" y="392538"/>
                    </a:lnTo>
                    <a:lnTo>
                      <a:pt x="513404" y="391899"/>
                    </a:lnTo>
                    <a:lnTo>
                      <a:pt x="512033" y="391899"/>
                    </a:lnTo>
                    <a:lnTo>
                      <a:pt x="509309" y="395810"/>
                    </a:lnTo>
                    <a:lnTo>
                      <a:pt x="507269" y="396792"/>
                    </a:lnTo>
                    <a:lnTo>
                      <a:pt x="506927" y="398412"/>
                    </a:lnTo>
                    <a:lnTo>
                      <a:pt x="502489" y="400048"/>
                    </a:lnTo>
                    <a:lnTo>
                      <a:pt x="501461" y="401342"/>
                    </a:lnTo>
                    <a:lnTo>
                      <a:pt x="501461" y="401996"/>
                    </a:lnTo>
                    <a:lnTo>
                      <a:pt x="495311" y="403959"/>
                    </a:lnTo>
                    <a:lnTo>
                      <a:pt x="491559" y="405580"/>
                    </a:lnTo>
                    <a:lnTo>
                      <a:pt x="490531" y="406561"/>
                    </a:lnTo>
                    <a:lnTo>
                      <a:pt x="488491" y="406561"/>
                    </a:lnTo>
                    <a:lnTo>
                      <a:pt x="486778" y="407870"/>
                    </a:lnTo>
                    <a:lnTo>
                      <a:pt x="483026" y="408198"/>
                    </a:lnTo>
                    <a:lnTo>
                      <a:pt x="480301" y="409506"/>
                    </a:lnTo>
                    <a:lnTo>
                      <a:pt x="480970" y="410145"/>
                    </a:lnTo>
                    <a:lnTo>
                      <a:pt x="480970" y="411781"/>
                    </a:lnTo>
                    <a:lnTo>
                      <a:pt x="481656" y="413090"/>
                    </a:lnTo>
                    <a:lnTo>
                      <a:pt x="481656" y="414711"/>
                    </a:lnTo>
                    <a:lnTo>
                      <a:pt x="482683" y="416020"/>
                    </a:lnTo>
                    <a:lnTo>
                      <a:pt x="481656" y="416347"/>
                    </a:lnTo>
                    <a:lnTo>
                      <a:pt x="481998" y="417656"/>
                    </a:lnTo>
                    <a:lnTo>
                      <a:pt x="483026" y="417983"/>
                    </a:lnTo>
                    <a:lnTo>
                      <a:pt x="481656" y="418622"/>
                    </a:lnTo>
                    <a:lnTo>
                      <a:pt x="482683" y="420258"/>
                    </a:lnTo>
                    <a:lnTo>
                      <a:pt x="481656" y="420912"/>
                    </a:lnTo>
                    <a:lnTo>
                      <a:pt x="481998" y="422533"/>
                    </a:lnTo>
                    <a:lnTo>
                      <a:pt x="481313" y="423187"/>
                    </a:lnTo>
                    <a:lnTo>
                      <a:pt x="480970" y="426132"/>
                    </a:lnTo>
                    <a:lnTo>
                      <a:pt x="481313" y="427753"/>
                    </a:lnTo>
                    <a:lnTo>
                      <a:pt x="479959" y="432318"/>
                    </a:lnTo>
                    <a:lnTo>
                      <a:pt x="480301" y="433300"/>
                    </a:lnTo>
                    <a:lnTo>
                      <a:pt x="481313" y="433954"/>
                    </a:lnTo>
                    <a:lnTo>
                      <a:pt x="481313" y="434936"/>
                    </a:lnTo>
                    <a:lnTo>
                      <a:pt x="481998" y="435902"/>
                    </a:lnTo>
                    <a:lnTo>
                      <a:pt x="480301" y="437865"/>
                    </a:lnTo>
                    <a:lnTo>
                      <a:pt x="480301" y="439813"/>
                    </a:lnTo>
                    <a:lnTo>
                      <a:pt x="481656" y="440468"/>
                    </a:lnTo>
                    <a:lnTo>
                      <a:pt x="481998" y="443085"/>
                    </a:lnTo>
                    <a:lnTo>
                      <a:pt x="483026" y="444051"/>
                    </a:lnTo>
                    <a:lnTo>
                      <a:pt x="480970" y="446015"/>
                    </a:lnTo>
                    <a:lnTo>
                      <a:pt x="479959" y="448617"/>
                    </a:lnTo>
                    <a:lnTo>
                      <a:pt x="479274" y="448944"/>
                    </a:lnTo>
                    <a:lnTo>
                      <a:pt x="478246" y="448617"/>
                    </a:lnTo>
                    <a:lnTo>
                      <a:pt x="478246" y="450253"/>
                    </a:lnTo>
                    <a:lnTo>
                      <a:pt x="479274" y="451235"/>
                    </a:lnTo>
                    <a:lnTo>
                      <a:pt x="478246" y="452528"/>
                    </a:lnTo>
                    <a:lnTo>
                      <a:pt x="477903" y="455473"/>
                    </a:lnTo>
                    <a:lnTo>
                      <a:pt x="478246" y="457421"/>
                    </a:lnTo>
                    <a:lnTo>
                      <a:pt x="479959" y="459384"/>
                    </a:lnTo>
                    <a:lnTo>
                      <a:pt x="481656" y="460366"/>
                    </a:lnTo>
                    <a:lnTo>
                      <a:pt x="478588" y="460038"/>
                    </a:lnTo>
                    <a:lnTo>
                      <a:pt x="476533" y="458402"/>
                    </a:lnTo>
                    <a:lnTo>
                      <a:pt x="476875" y="455800"/>
                    </a:lnTo>
                    <a:lnTo>
                      <a:pt x="476206" y="452528"/>
                    </a:lnTo>
                    <a:lnTo>
                      <a:pt x="474836" y="452216"/>
                    </a:lnTo>
                    <a:lnTo>
                      <a:pt x="474493" y="451235"/>
                    </a:lnTo>
                    <a:lnTo>
                      <a:pt x="474836" y="449599"/>
                    </a:lnTo>
                    <a:lnTo>
                      <a:pt x="474151" y="449599"/>
                    </a:lnTo>
                    <a:lnTo>
                      <a:pt x="471084" y="453510"/>
                    </a:lnTo>
                    <a:lnTo>
                      <a:pt x="471084" y="455146"/>
                    </a:lnTo>
                    <a:lnTo>
                      <a:pt x="470741" y="456766"/>
                    </a:lnTo>
                    <a:lnTo>
                      <a:pt x="469028" y="456766"/>
                    </a:lnTo>
                    <a:lnTo>
                      <a:pt x="467315" y="455146"/>
                    </a:lnTo>
                    <a:lnTo>
                      <a:pt x="464591" y="454164"/>
                    </a:lnTo>
                    <a:lnTo>
                      <a:pt x="462551" y="455800"/>
                    </a:lnTo>
                    <a:lnTo>
                      <a:pt x="459810" y="457093"/>
                    </a:lnTo>
                    <a:lnTo>
                      <a:pt x="463220" y="454164"/>
                    </a:lnTo>
                    <a:lnTo>
                      <a:pt x="464248" y="451889"/>
                    </a:lnTo>
                    <a:lnTo>
                      <a:pt x="463905" y="450580"/>
                    </a:lnTo>
                    <a:lnTo>
                      <a:pt x="463220" y="447651"/>
                    </a:lnTo>
                    <a:lnTo>
                      <a:pt x="462209" y="446015"/>
                    </a:lnTo>
                    <a:lnTo>
                      <a:pt x="461523" y="444706"/>
                    </a:lnTo>
                    <a:lnTo>
                      <a:pt x="461181" y="444706"/>
                    </a:lnTo>
                    <a:lnTo>
                      <a:pt x="459125" y="443740"/>
                    </a:lnTo>
                    <a:lnTo>
                      <a:pt x="457428" y="442758"/>
                    </a:lnTo>
                    <a:lnTo>
                      <a:pt x="457428" y="441449"/>
                    </a:lnTo>
                    <a:lnTo>
                      <a:pt x="457086" y="440795"/>
                    </a:lnTo>
                    <a:lnTo>
                      <a:pt x="457428" y="439174"/>
                    </a:lnTo>
                    <a:lnTo>
                      <a:pt x="456058" y="437538"/>
                    </a:lnTo>
                    <a:lnTo>
                      <a:pt x="454688" y="436557"/>
                    </a:lnTo>
                    <a:lnTo>
                      <a:pt x="454688" y="434609"/>
                    </a:lnTo>
                    <a:lnTo>
                      <a:pt x="452991" y="433300"/>
                    </a:lnTo>
                    <a:lnTo>
                      <a:pt x="452306" y="431664"/>
                    </a:lnTo>
                    <a:lnTo>
                      <a:pt x="452991" y="428080"/>
                    </a:lnTo>
                    <a:lnTo>
                      <a:pt x="454688" y="426460"/>
                    </a:lnTo>
                    <a:lnTo>
                      <a:pt x="455715" y="424169"/>
                    </a:lnTo>
                    <a:lnTo>
                      <a:pt x="455715" y="422533"/>
                    </a:lnTo>
                    <a:lnTo>
                      <a:pt x="458114" y="418622"/>
                    </a:lnTo>
                    <a:lnTo>
                      <a:pt x="458114" y="414711"/>
                    </a:lnTo>
                    <a:lnTo>
                      <a:pt x="457771" y="414384"/>
                    </a:lnTo>
                    <a:lnTo>
                      <a:pt x="457428" y="412109"/>
                    </a:lnTo>
                    <a:lnTo>
                      <a:pt x="458783" y="409818"/>
                    </a:lnTo>
                    <a:lnTo>
                      <a:pt x="459810" y="408198"/>
                    </a:lnTo>
                    <a:lnTo>
                      <a:pt x="459810" y="406561"/>
                    </a:lnTo>
                    <a:lnTo>
                      <a:pt x="462551" y="401996"/>
                    </a:lnTo>
                    <a:lnTo>
                      <a:pt x="462209" y="399067"/>
                    </a:lnTo>
                    <a:lnTo>
                      <a:pt x="461181" y="399067"/>
                    </a:lnTo>
                    <a:lnTo>
                      <a:pt x="460838" y="399721"/>
                    </a:lnTo>
                    <a:lnTo>
                      <a:pt x="460838" y="398739"/>
                    </a:lnTo>
                    <a:lnTo>
                      <a:pt x="459468" y="398739"/>
                    </a:lnTo>
                    <a:lnTo>
                      <a:pt x="457428" y="399721"/>
                    </a:lnTo>
                    <a:lnTo>
                      <a:pt x="454345" y="399067"/>
                    </a:lnTo>
                    <a:lnTo>
                      <a:pt x="451278" y="398412"/>
                    </a:lnTo>
                    <a:lnTo>
                      <a:pt x="450593" y="398412"/>
                    </a:lnTo>
                    <a:lnTo>
                      <a:pt x="449565" y="397430"/>
                    </a:lnTo>
                    <a:lnTo>
                      <a:pt x="445812" y="397430"/>
                    </a:lnTo>
                    <a:lnTo>
                      <a:pt x="443773" y="398085"/>
                    </a:lnTo>
                    <a:lnTo>
                      <a:pt x="442745" y="397430"/>
                    </a:lnTo>
                    <a:lnTo>
                      <a:pt x="440021" y="397430"/>
                    </a:lnTo>
                    <a:lnTo>
                      <a:pt x="439336" y="397103"/>
                    </a:lnTo>
                    <a:lnTo>
                      <a:pt x="440021" y="396464"/>
                    </a:lnTo>
                    <a:lnTo>
                      <a:pt x="437280" y="394174"/>
                    </a:lnTo>
                    <a:lnTo>
                      <a:pt x="436937" y="393192"/>
                    </a:lnTo>
                    <a:lnTo>
                      <a:pt x="433870" y="390263"/>
                    </a:lnTo>
                    <a:lnTo>
                      <a:pt x="432500" y="389936"/>
                    </a:lnTo>
                    <a:lnTo>
                      <a:pt x="429775" y="387661"/>
                    </a:lnTo>
                    <a:lnTo>
                      <a:pt x="428405" y="387333"/>
                    </a:lnTo>
                    <a:lnTo>
                      <a:pt x="424652" y="385043"/>
                    </a:lnTo>
                    <a:lnTo>
                      <a:pt x="423625" y="384061"/>
                    </a:lnTo>
                    <a:lnTo>
                      <a:pt x="422597" y="385697"/>
                    </a:lnTo>
                    <a:lnTo>
                      <a:pt x="422597" y="385043"/>
                    </a:lnTo>
                    <a:lnTo>
                      <a:pt x="421243" y="382114"/>
                    </a:lnTo>
                    <a:lnTo>
                      <a:pt x="419872" y="380805"/>
                    </a:lnTo>
                    <a:lnTo>
                      <a:pt x="419872" y="379184"/>
                    </a:lnTo>
                    <a:lnTo>
                      <a:pt x="418159" y="378530"/>
                    </a:lnTo>
                    <a:lnTo>
                      <a:pt x="416462" y="375585"/>
                    </a:lnTo>
                    <a:lnTo>
                      <a:pt x="415092" y="375273"/>
                    </a:lnTo>
                    <a:lnTo>
                      <a:pt x="412025" y="372328"/>
                    </a:lnTo>
                    <a:lnTo>
                      <a:pt x="410312" y="372001"/>
                    </a:lnTo>
                    <a:lnTo>
                      <a:pt x="409284" y="371035"/>
                    </a:lnTo>
                    <a:lnTo>
                      <a:pt x="404846" y="369726"/>
                    </a:lnTo>
                    <a:lnTo>
                      <a:pt x="401779" y="367435"/>
                    </a:lnTo>
                    <a:lnTo>
                      <a:pt x="397684" y="364506"/>
                    </a:lnTo>
                    <a:lnTo>
                      <a:pt x="394275" y="364833"/>
                    </a:lnTo>
                    <a:lnTo>
                      <a:pt x="387439" y="367108"/>
                    </a:lnTo>
                    <a:lnTo>
                      <a:pt x="380619" y="369072"/>
                    </a:lnTo>
                    <a:lnTo>
                      <a:pt x="377552" y="369072"/>
                    </a:lnTo>
                    <a:lnTo>
                      <a:pt x="375497" y="368090"/>
                    </a:lnTo>
                    <a:lnTo>
                      <a:pt x="377552" y="368744"/>
                    </a:lnTo>
                    <a:lnTo>
                      <a:pt x="380619" y="367763"/>
                    </a:lnTo>
                    <a:lnTo>
                      <a:pt x="386085" y="362558"/>
                    </a:lnTo>
                    <a:lnTo>
                      <a:pt x="387096" y="360922"/>
                    </a:lnTo>
                    <a:lnTo>
                      <a:pt x="386085" y="357338"/>
                    </a:lnTo>
                    <a:lnTo>
                      <a:pt x="384714" y="355702"/>
                    </a:lnTo>
                    <a:lnTo>
                      <a:pt x="386085" y="351791"/>
                    </a:lnTo>
                    <a:lnTo>
                      <a:pt x="386085" y="348207"/>
                    </a:lnTo>
                    <a:lnTo>
                      <a:pt x="384714" y="345917"/>
                    </a:lnTo>
                    <a:lnTo>
                      <a:pt x="384714" y="343642"/>
                    </a:lnTo>
                    <a:lnTo>
                      <a:pt x="385742" y="341679"/>
                    </a:lnTo>
                    <a:lnTo>
                      <a:pt x="385742" y="340058"/>
                    </a:lnTo>
                    <a:lnTo>
                      <a:pt x="384029" y="339404"/>
                    </a:lnTo>
                    <a:lnTo>
                      <a:pt x="378564" y="339404"/>
                    </a:lnTo>
                    <a:lnTo>
                      <a:pt x="375839" y="343642"/>
                    </a:lnTo>
                    <a:lnTo>
                      <a:pt x="372429" y="347553"/>
                    </a:lnTo>
                    <a:lnTo>
                      <a:pt x="368334" y="347880"/>
                    </a:lnTo>
                    <a:lnTo>
                      <a:pt x="365594" y="349843"/>
                    </a:lnTo>
                    <a:lnTo>
                      <a:pt x="366621" y="348207"/>
                    </a:lnTo>
                    <a:lnTo>
                      <a:pt x="371744" y="346899"/>
                    </a:lnTo>
                    <a:lnTo>
                      <a:pt x="374126" y="344624"/>
                    </a:lnTo>
                    <a:lnTo>
                      <a:pt x="375839" y="340385"/>
                    </a:lnTo>
                    <a:lnTo>
                      <a:pt x="375154" y="340058"/>
                    </a:lnTo>
                    <a:lnTo>
                      <a:pt x="375154" y="337768"/>
                    </a:lnTo>
                    <a:lnTo>
                      <a:pt x="374126" y="336474"/>
                    </a:lnTo>
                    <a:lnTo>
                      <a:pt x="374469" y="334838"/>
                    </a:lnTo>
                    <a:lnTo>
                      <a:pt x="374126" y="333529"/>
                    </a:lnTo>
                    <a:lnTo>
                      <a:pt x="372087" y="333202"/>
                    </a:lnTo>
                    <a:lnTo>
                      <a:pt x="372772" y="332236"/>
                    </a:lnTo>
                    <a:lnTo>
                      <a:pt x="374469" y="331909"/>
                    </a:lnTo>
                    <a:lnTo>
                      <a:pt x="375154" y="330273"/>
                    </a:lnTo>
                    <a:lnTo>
                      <a:pt x="376867" y="327343"/>
                    </a:lnTo>
                    <a:lnTo>
                      <a:pt x="376867" y="325053"/>
                    </a:lnTo>
                    <a:lnTo>
                      <a:pt x="375839" y="324087"/>
                    </a:lnTo>
                    <a:lnTo>
                      <a:pt x="377210" y="320487"/>
                    </a:lnTo>
                    <a:lnTo>
                      <a:pt x="378564" y="319848"/>
                    </a:lnTo>
                    <a:lnTo>
                      <a:pt x="379249" y="317231"/>
                    </a:lnTo>
                    <a:lnTo>
                      <a:pt x="380619" y="315610"/>
                    </a:lnTo>
                    <a:lnTo>
                      <a:pt x="381305" y="312338"/>
                    </a:lnTo>
                    <a:lnTo>
                      <a:pt x="383001" y="310717"/>
                    </a:lnTo>
                    <a:lnTo>
                      <a:pt x="382332" y="308754"/>
                    </a:lnTo>
                    <a:lnTo>
                      <a:pt x="382332" y="307445"/>
                    </a:lnTo>
                    <a:lnTo>
                      <a:pt x="384372" y="308754"/>
                    </a:lnTo>
                    <a:lnTo>
                      <a:pt x="386085" y="307134"/>
                    </a:lnTo>
                    <a:lnTo>
                      <a:pt x="386085" y="305498"/>
                    </a:lnTo>
                    <a:lnTo>
                      <a:pt x="388124" y="305170"/>
                    </a:lnTo>
                    <a:lnTo>
                      <a:pt x="390865" y="302241"/>
                    </a:lnTo>
                    <a:lnTo>
                      <a:pt x="392562" y="301259"/>
                    </a:lnTo>
                    <a:lnTo>
                      <a:pt x="392219" y="299623"/>
                    </a:lnTo>
                    <a:lnTo>
                      <a:pt x="393589" y="298641"/>
                    </a:lnTo>
                    <a:lnTo>
                      <a:pt x="394617" y="298641"/>
                    </a:lnTo>
                    <a:lnTo>
                      <a:pt x="395302" y="297348"/>
                    </a:lnTo>
                    <a:lnTo>
                      <a:pt x="394275" y="296039"/>
                    </a:lnTo>
                    <a:lnTo>
                      <a:pt x="396314" y="294730"/>
                    </a:lnTo>
                    <a:lnTo>
                      <a:pt x="397684" y="292455"/>
                    </a:lnTo>
                    <a:lnTo>
                      <a:pt x="399397" y="292455"/>
                    </a:lnTo>
                    <a:lnTo>
                      <a:pt x="399397" y="291474"/>
                    </a:lnTo>
                    <a:lnTo>
                      <a:pt x="400409" y="290819"/>
                    </a:lnTo>
                    <a:lnTo>
                      <a:pt x="398027" y="289199"/>
                    </a:lnTo>
                    <a:lnTo>
                      <a:pt x="399055" y="288872"/>
                    </a:lnTo>
                    <a:lnTo>
                      <a:pt x="399055" y="287563"/>
                    </a:lnTo>
                    <a:lnTo>
                      <a:pt x="400409" y="287890"/>
                    </a:lnTo>
                    <a:lnTo>
                      <a:pt x="402465" y="289526"/>
                    </a:lnTo>
                    <a:lnTo>
                      <a:pt x="402807" y="290492"/>
                    </a:lnTo>
                    <a:lnTo>
                      <a:pt x="403835" y="289853"/>
                    </a:lnTo>
                    <a:lnTo>
                      <a:pt x="403150" y="288872"/>
                    </a:lnTo>
                    <a:lnTo>
                      <a:pt x="401437" y="287890"/>
                    </a:lnTo>
                    <a:lnTo>
                      <a:pt x="404520" y="286581"/>
                    </a:lnTo>
                    <a:lnTo>
                      <a:pt x="405189" y="285615"/>
                    </a:lnTo>
                    <a:lnTo>
                      <a:pt x="407587" y="285615"/>
                    </a:lnTo>
                    <a:lnTo>
                      <a:pt x="407930" y="285927"/>
                    </a:lnTo>
                    <a:lnTo>
                      <a:pt x="408273" y="284633"/>
                    </a:lnTo>
                    <a:lnTo>
                      <a:pt x="407930" y="283979"/>
                    </a:lnTo>
                    <a:lnTo>
                      <a:pt x="409284" y="283979"/>
                    </a:lnTo>
                    <a:lnTo>
                      <a:pt x="409627" y="285927"/>
                    </a:lnTo>
                    <a:lnTo>
                      <a:pt x="410997" y="284306"/>
                    </a:lnTo>
                    <a:lnTo>
                      <a:pt x="410997" y="283979"/>
                    </a:lnTo>
                    <a:lnTo>
                      <a:pt x="409627" y="282997"/>
                    </a:lnTo>
                    <a:lnTo>
                      <a:pt x="409627" y="281377"/>
                    </a:lnTo>
                    <a:lnTo>
                      <a:pt x="410312" y="282343"/>
                    </a:lnTo>
                    <a:lnTo>
                      <a:pt x="413722" y="282997"/>
                    </a:lnTo>
                    <a:lnTo>
                      <a:pt x="413395" y="281688"/>
                    </a:lnTo>
                    <a:lnTo>
                      <a:pt x="411682" y="281050"/>
                    </a:lnTo>
                    <a:lnTo>
                      <a:pt x="411340" y="279741"/>
                    </a:lnTo>
                    <a:lnTo>
                      <a:pt x="412025" y="279413"/>
                    </a:lnTo>
                    <a:lnTo>
                      <a:pt x="412710" y="278105"/>
                    </a:lnTo>
                    <a:lnTo>
                      <a:pt x="413053" y="280722"/>
                    </a:lnTo>
                    <a:lnTo>
                      <a:pt x="414749" y="280068"/>
                    </a:lnTo>
                    <a:lnTo>
                      <a:pt x="416120" y="280722"/>
                    </a:lnTo>
                    <a:lnTo>
                      <a:pt x="417490" y="279741"/>
                    </a:lnTo>
                    <a:lnTo>
                      <a:pt x="415435" y="276484"/>
                    </a:lnTo>
                    <a:lnTo>
                      <a:pt x="414407" y="272900"/>
                    </a:lnTo>
                    <a:lnTo>
                      <a:pt x="412710" y="270937"/>
                    </a:lnTo>
                    <a:lnTo>
                      <a:pt x="412710" y="269301"/>
                    </a:lnTo>
                    <a:lnTo>
                      <a:pt x="412025" y="268008"/>
                    </a:lnTo>
                    <a:lnTo>
                      <a:pt x="412710" y="267026"/>
                    </a:lnTo>
                    <a:lnTo>
                      <a:pt x="413722" y="268335"/>
                    </a:lnTo>
                    <a:lnTo>
                      <a:pt x="414749" y="271264"/>
                    </a:lnTo>
                    <a:lnTo>
                      <a:pt x="417148" y="274194"/>
                    </a:lnTo>
                    <a:lnTo>
                      <a:pt x="421585" y="274848"/>
                    </a:lnTo>
                    <a:lnTo>
                      <a:pt x="423282" y="276157"/>
                    </a:lnTo>
                    <a:lnTo>
                      <a:pt x="425338" y="276157"/>
                    </a:lnTo>
                    <a:lnTo>
                      <a:pt x="426708" y="275175"/>
                    </a:lnTo>
                    <a:lnTo>
                      <a:pt x="428405" y="275175"/>
                    </a:lnTo>
                    <a:lnTo>
                      <a:pt x="430803" y="272900"/>
                    </a:lnTo>
                    <a:lnTo>
                      <a:pt x="431488" y="268662"/>
                    </a:lnTo>
                    <a:lnTo>
                      <a:pt x="428062" y="264735"/>
                    </a:lnTo>
                    <a:lnTo>
                      <a:pt x="427377" y="262133"/>
                    </a:lnTo>
                    <a:lnTo>
                      <a:pt x="426365" y="260824"/>
                    </a:lnTo>
                    <a:lnTo>
                      <a:pt x="425338" y="260824"/>
                    </a:lnTo>
                    <a:lnTo>
                      <a:pt x="423282" y="263115"/>
                    </a:lnTo>
                    <a:lnTo>
                      <a:pt x="419530" y="263442"/>
                    </a:lnTo>
                    <a:lnTo>
                      <a:pt x="418502" y="263769"/>
                    </a:lnTo>
                    <a:lnTo>
                      <a:pt x="418502" y="263442"/>
                    </a:lnTo>
                    <a:lnTo>
                      <a:pt x="418159" y="262133"/>
                    </a:lnTo>
                    <a:lnTo>
                      <a:pt x="419530" y="262788"/>
                    </a:lnTo>
                    <a:lnTo>
                      <a:pt x="421585" y="262133"/>
                    </a:lnTo>
                    <a:lnTo>
                      <a:pt x="423625" y="260497"/>
                    </a:lnTo>
                    <a:lnTo>
                      <a:pt x="423282" y="259858"/>
                    </a:lnTo>
                    <a:lnTo>
                      <a:pt x="419872" y="257895"/>
                    </a:lnTo>
                    <a:lnTo>
                      <a:pt x="416120" y="253984"/>
                    </a:lnTo>
                    <a:lnTo>
                      <a:pt x="415092" y="253984"/>
                    </a:lnTo>
                    <a:lnTo>
                      <a:pt x="414749" y="254966"/>
                    </a:lnTo>
                    <a:lnTo>
                      <a:pt x="415435" y="256259"/>
                    </a:lnTo>
                    <a:lnTo>
                      <a:pt x="415092" y="256913"/>
                    </a:lnTo>
                    <a:lnTo>
                      <a:pt x="413395" y="255620"/>
                    </a:lnTo>
                    <a:lnTo>
                      <a:pt x="412710" y="253329"/>
                    </a:lnTo>
                    <a:lnTo>
                      <a:pt x="414407" y="253657"/>
                    </a:lnTo>
                    <a:lnTo>
                      <a:pt x="414407" y="250727"/>
                    </a:lnTo>
                    <a:lnTo>
                      <a:pt x="415092" y="252348"/>
                    </a:lnTo>
                    <a:lnTo>
                      <a:pt x="417833" y="254638"/>
                    </a:lnTo>
                    <a:lnTo>
                      <a:pt x="419187" y="254966"/>
                    </a:lnTo>
                    <a:lnTo>
                      <a:pt x="420215" y="257895"/>
                    </a:lnTo>
                    <a:lnTo>
                      <a:pt x="423625" y="259858"/>
                    </a:lnTo>
                    <a:lnTo>
                      <a:pt x="427720" y="261152"/>
                    </a:lnTo>
                    <a:lnTo>
                      <a:pt x="429433" y="263442"/>
                    </a:lnTo>
                    <a:lnTo>
                      <a:pt x="431146" y="264424"/>
                    </a:lnTo>
                    <a:lnTo>
                      <a:pt x="431488" y="265390"/>
                    </a:lnTo>
                    <a:lnTo>
                      <a:pt x="433528" y="266371"/>
                    </a:lnTo>
                    <a:lnTo>
                      <a:pt x="434555" y="267026"/>
                    </a:lnTo>
                    <a:lnTo>
                      <a:pt x="434555" y="265063"/>
                    </a:lnTo>
                    <a:lnTo>
                      <a:pt x="436252" y="264424"/>
                    </a:lnTo>
                    <a:lnTo>
                      <a:pt x="434898" y="263442"/>
                    </a:lnTo>
                    <a:lnTo>
                      <a:pt x="435241" y="261806"/>
                    </a:lnTo>
                    <a:lnTo>
                      <a:pt x="436595" y="263769"/>
                    </a:lnTo>
                    <a:lnTo>
                      <a:pt x="436937" y="265063"/>
                    </a:lnTo>
                    <a:lnTo>
                      <a:pt x="438308" y="265390"/>
                    </a:lnTo>
                    <a:lnTo>
                      <a:pt x="440363" y="262788"/>
                    </a:lnTo>
                    <a:lnTo>
                      <a:pt x="440363" y="259531"/>
                    </a:lnTo>
                    <a:lnTo>
                      <a:pt x="439678" y="258222"/>
                    </a:lnTo>
                    <a:lnTo>
                      <a:pt x="440363" y="255620"/>
                    </a:lnTo>
                    <a:lnTo>
                      <a:pt x="441375" y="258549"/>
                    </a:lnTo>
                    <a:lnTo>
                      <a:pt x="441375" y="260185"/>
                    </a:lnTo>
                    <a:lnTo>
                      <a:pt x="442403" y="256586"/>
                    </a:lnTo>
                    <a:lnTo>
                      <a:pt x="444116" y="255620"/>
                    </a:lnTo>
                    <a:lnTo>
                      <a:pt x="444801" y="256586"/>
                    </a:lnTo>
                    <a:lnTo>
                      <a:pt x="445127" y="256912"/>
                    </a:lnTo>
                    <a:lnTo>
                      <a:pt x="443773" y="258549"/>
                    </a:lnTo>
                    <a:lnTo>
                      <a:pt x="444801" y="258877"/>
                    </a:lnTo>
                    <a:lnTo>
                      <a:pt x="445127" y="260185"/>
                    </a:lnTo>
                    <a:lnTo>
                      <a:pt x="446498" y="258877"/>
                    </a:lnTo>
                    <a:lnTo>
                      <a:pt x="447525" y="259531"/>
                    </a:lnTo>
                    <a:lnTo>
                      <a:pt x="449907" y="261806"/>
                    </a:lnTo>
                    <a:lnTo>
                      <a:pt x="450250" y="261152"/>
                    </a:lnTo>
                    <a:lnTo>
                      <a:pt x="451620" y="261152"/>
                    </a:lnTo>
                    <a:lnTo>
                      <a:pt x="452306" y="261806"/>
                    </a:lnTo>
                    <a:lnTo>
                      <a:pt x="454002" y="261479"/>
                    </a:lnTo>
                    <a:lnTo>
                      <a:pt x="455715" y="258549"/>
                    </a:lnTo>
                    <a:lnTo>
                      <a:pt x="458440" y="257240"/>
                    </a:lnTo>
                    <a:lnTo>
                      <a:pt x="464248" y="251693"/>
                    </a:lnTo>
                    <a:lnTo>
                      <a:pt x="464591" y="250400"/>
                    </a:lnTo>
                    <a:lnTo>
                      <a:pt x="465618" y="250073"/>
                    </a:lnTo>
                    <a:lnTo>
                      <a:pt x="465961" y="250727"/>
                    </a:lnTo>
                    <a:lnTo>
                      <a:pt x="468685" y="247455"/>
                    </a:lnTo>
                    <a:lnTo>
                      <a:pt x="470399" y="246816"/>
                    </a:lnTo>
                    <a:lnTo>
                      <a:pt x="472438" y="245180"/>
                    </a:lnTo>
                    <a:lnTo>
                      <a:pt x="473123" y="244198"/>
                    </a:lnTo>
                    <a:lnTo>
                      <a:pt x="472780" y="242251"/>
                    </a:lnTo>
                    <a:lnTo>
                      <a:pt x="465961" y="240615"/>
                    </a:lnTo>
                    <a:lnTo>
                      <a:pt x="462209" y="239960"/>
                    </a:lnTo>
                    <a:lnTo>
                      <a:pt x="458783" y="238667"/>
                    </a:lnTo>
                    <a:lnTo>
                      <a:pt x="457428" y="235722"/>
                    </a:lnTo>
                    <a:lnTo>
                      <a:pt x="455373" y="232138"/>
                    </a:lnTo>
                    <a:lnTo>
                      <a:pt x="454345" y="232138"/>
                    </a:lnTo>
                    <a:lnTo>
                      <a:pt x="454002" y="229209"/>
                    </a:lnTo>
                    <a:lnTo>
                      <a:pt x="453676" y="228883"/>
                    </a:lnTo>
                    <a:lnTo>
                      <a:pt x="454002" y="227900"/>
                    </a:lnTo>
                    <a:lnTo>
                      <a:pt x="454688" y="227900"/>
                    </a:lnTo>
                    <a:lnTo>
                      <a:pt x="455373" y="226918"/>
                    </a:lnTo>
                    <a:lnTo>
                      <a:pt x="454002" y="225952"/>
                    </a:lnTo>
                    <a:lnTo>
                      <a:pt x="450250" y="225952"/>
                    </a:lnTo>
                    <a:lnTo>
                      <a:pt x="445812" y="224643"/>
                    </a:lnTo>
                    <a:lnTo>
                      <a:pt x="444458" y="224643"/>
                    </a:lnTo>
                    <a:lnTo>
                      <a:pt x="443773" y="225625"/>
                    </a:lnTo>
                    <a:lnTo>
                      <a:pt x="442403" y="224316"/>
                    </a:lnTo>
                    <a:lnTo>
                      <a:pt x="442403" y="223007"/>
                    </a:lnTo>
                    <a:lnTo>
                      <a:pt x="444116" y="223662"/>
                    </a:lnTo>
                    <a:lnTo>
                      <a:pt x="448553" y="223989"/>
                    </a:lnTo>
                    <a:lnTo>
                      <a:pt x="450935" y="225625"/>
                    </a:lnTo>
                    <a:lnTo>
                      <a:pt x="454688" y="225625"/>
                    </a:lnTo>
                    <a:lnTo>
                      <a:pt x="457086" y="227245"/>
                    </a:lnTo>
                    <a:lnTo>
                      <a:pt x="459125" y="230829"/>
                    </a:lnTo>
                    <a:lnTo>
                      <a:pt x="460838" y="231156"/>
                    </a:lnTo>
                    <a:lnTo>
                      <a:pt x="461523" y="232138"/>
                    </a:lnTo>
                    <a:lnTo>
                      <a:pt x="460838" y="232465"/>
                    </a:lnTo>
                    <a:lnTo>
                      <a:pt x="459810" y="232465"/>
                    </a:lnTo>
                    <a:lnTo>
                      <a:pt x="459810" y="233447"/>
                    </a:lnTo>
                    <a:lnTo>
                      <a:pt x="462877" y="234429"/>
                    </a:lnTo>
                    <a:lnTo>
                      <a:pt x="463905" y="236704"/>
                    </a:lnTo>
                    <a:lnTo>
                      <a:pt x="464933" y="238340"/>
                    </a:lnTo>
                    <a:lnTo>
                      <a:pt x="471084" y="239306"/>
                    </a:lnTo>
                    <a:lnTo>
                      <a:pt x="472780" y="238667"/>
                    </a:lnTo>
                    <a:lnTo>
                      <a:pt x="473466" y="236704"/>
                    </a:lnTo>
                    <a:lnTo>
                      <a:pt x="474836" y="235722"/>
                    </a:lnTo>
                    <a:lnTo>
                      <a:pt x="476206" y="236049"/>
                    </a:lnTo>
                    <a:lnTo>
                      <a:pt x="478246" y="233774"/>
                    </a:lnTo>
                    <a:lnTo>
                      <a:pt x="478588" y="233447"/>
                    </a:lnTo>
                    <a:lnTo>
                      <a:pt x="481313" y="235722"/>
                    </a:lnTo>
                    <a:lnTo>
                      <a:pt x="480970" y="236049"/>
                    </a:lnTo>
                    <a:lnTo>
                      <a:pt x="479274" y="238667"/>
                    </a:lnTo>
                    <a:lnTo>
                      <a:pt x="479274" y="239960"/>
                    </a:lnTo>
                    <a:lnTo>
                      <a:pt x="477903" y="241596"/>
                    </a:lnTo>
                    <a:lnTo>
                      <a:pt x="477903" y="242578"/>
                    </a:lnTo>
                    <a:lnTo>
                      <a:pt x="476206" y="245507"/>
                    </a:lnTo>
                    <a:lnTo>
                      <a:pt x="476875" y="246816"/>
                    </a:lnTo>
                    <a:lnTo>
                      <a:pt x="476206" y="247143"/>
                    </a:lnTo>
                    <a:lnTo>
                      <a:pt x="475864" y="248764"/>
                    </a:lnTo>
                    <a:lnTo>
                      <a:pt x="475864" y="250400"/>
                    </a:lnTo>
                    <a:lnTo>
                      <a:pt x="473123" y="252348"/>
                    </a:lnTo>
                    <a:lnTo>
                      <a:pt x="472438" y="253984"/>
                    </a:lnTo>
                    <a:lnTo>
                      <a:pt x="472438" y="256586"/>
                    </a:lnTo>
                    <a:lnTo>
                      <a:pt x="471753" y="257240"/>
                    </a:lnTo>
                    <a:lnTo>
                      <a:pt x="471753" y="259858"/>
                    </a:lnTo>
                    <a:lnTo>
                      <a:pt x="470741" y="261152"/>
                    </a:lnTo>
                    <a:lnTo>
                      <a:pt x="468343" y="261152"/>
                    </a:lnTo>
                    <a:lnTo>
                      <a:pt x="465618" y="262133"/>
                    </a:lnTo>
                    <a:lnTo>
                      <a:pt x="465618" y="263769"/>
                    </a:lnTo>
                    <a:lnTo>
                      <a:pt x="464591" y="266699"/>
                    </a:lnTo>
                    <a:lnTo>
                      <a:pt x="464933" y="268662"/>
                    </a:lnTo>
                    <a:lnTo>
                      <a:pt x="465961" y="268662"/>
                    </a:lnTo>
                    <a:lnTo>
                      <a:pt x="466304" y="267026"/>
                    </a:lnTo>
                    <a:lnTo>
                      <a:pt x="467315" y="266699"/>
                    </a:lnTo>
                    <a:lnTo>
                      <a:pt x="468000" y="267026"/>
                    </a:lnTo>
                    <a:lnTo>
                      <a:pt x="469371" y="268008"/>
                    </a:lnTo>
                    <a:lnTo>
                      <a:pt x="470741" y="268008"/>
                    </a:lnTo>
                    <a:lnTo>
                      <a:pt x="471426" y="267680"/>
                    </a:lnTo>
                    <a:lnTo>
                      <a:pt x="472438" y="267680"/>
                    </a:lnTo>
                    <a:lnTo>
                      <a:pt x="473123" y="268335"/>
                    </a:lnTo>
                    <a:lnTo>
                      <a:pt x="473466" y="269628"/>
                    </a:lnTo>
                    <a:lnTo>
                      <a:pt x="472438" y="271264"/>
                    </a:lnTo>
                    <a:lnTo>
                      <a:pt x="472780" y="272900"/>
                    </a:lnTo>
                    <a:lnTo>
                      <a:pt x="471426" y="274194"/>
                    </a:lnTo>
                    <a:lnTo>
                      <a:pt x="471426" y="276484"/>
                    </a:lnTo>
                    <a:lnTo>
                      <a:pt x="471753" y="277450"/>
                    </a:lnTo>
                    <a:lnTo>
                      <a:pt x="472780" y="276811"/>
                    </a:lnTo>
                    <a:lnTo>
                      <a:pt x="473466" y="277450"/>
                    </a:lnTo>
                    <a:lnTo>
                      <a:pt x="474836" y="277450"/>
                    </a:lnTo>
                    <a:lnTo>
                      <a:pt x="475864" y="276484"/>
                    </a:lnTo>
                    <a:lnTo>
                      <a:pt x="477561" y="276484"/>
                    </a:lnTo>
                    <a:lnTo>
                      <a:pt x="477903" y="275830"/>
                    </a:lnTo>
                    <a:lnTo>
                      <a:pt x="479274" y="274848"/>
                    </a:lnTo>
                    <a:lnTo>
                      <a:pt x="480301" y="274848"/>
                    </a:lnTo>
                    <a:lnTo>
                      <a:pt x="481998" y="273539"/>
                    </a:lnTo>
                    <a:lnTo>
                      <a:pt x="482683" y="271591"/>
                    </a:lnTo>
                    <a:lnTo>
                      <a:pt x="483711" y="270282"/>
                    </a:lnTo>
                    <a:lnTo>
                      <a:pt x="484739" y="269301"/>
                    </a:lnTo>
                    <a:lnTo>
                      <a:pt x="485408" y="269301"/>
                    </a:lnTo>
                    <a:lnTo>
                      <a:pt x="486436" y="269955"/>
                    </a:lnTo>
                    <a:lnTo>
                      <a:pt x="487806" y="269301"/>
                    </a:lnTo>
                    <a:lnTo>
                      <a:pt x="488491" y="268662"/>
                    </a:lnTo>
                    <a:lnTo>
                      <a:pt x="489845" y="268662"/>
                    </a:lnTo>
                    <a:lnTo>
                      <a:pt x="490531" y="266371"/>
                    </a:lnTo>
                    <a:lnTo>
                      <a:pt x="490531" y="264424"/>
                    </a:lnTo>
                    <a:lnTo>
                      <a:pt x="492244" y="263115"/>
                    </a:lnTo>
                    <a:lnTo>
                      <a:pt x="492929" y="261806"/>
                    </a:lnTo>
                    <a:lnTo>
                      <a:pt x="493957" y="261806"/>
                    </a:lnTo>
                    <a:lnTo>
                      <a:pt x="494968" y="262788"/>
                    </a:lnTo>
                    <a:lnTo>
                      <a:pt x="495653" y="261806"/>
                    </a:lnTo>
                    <a:lnTo>
                      <a:pt x="496681" y="261479"/>
                    </a:lnTo>
                    <a:lnTo>
                      <a:pt x="497367" y="261806"/>
                    </a:lnTo>
                    <a:lnTo>
                      <a:pt x="498052" y="263442"/>
                    </a:lnTo>
                    <a:lnTo>
                      <a:pt x="496681" y="264424"/>
                    </a:lnTo>
                    <a:lnTo>
                      <a:pt x="495653" y="265063"/>
                    </a:lnTo>
                    <a:lnTo>
                      <a:pt x="497024" y="266044"/>
                    </a:lnTo>
                    <a:lnTo>
                      <a:pt x="499748" y="266044"/>
                    </a:lnTo>
                    <a:lnTo>
                      <a:pt x="500776" y="266371"/>
                    </a:lnTo>
                    <a:lnTo>
                      <a:pt x="501461" y="267680"/>
                    </a:lnTo>
                    <a:lnTo>
                      <a:pt x="500091" y="269301"/>
                    </a:lnTo>
                    <a:lnTo>
                      <a:pt x="498721" y="269628"/>
                    </a:lnTo>
                    <a:lnTo>
                      <a:pt x="498721" y="271591"/>
                    </a:lnTo>
                    <a:lnTo>
                      <a:pt x="500091" y="271919"/>
                    </a:lnTo>
                    <a:lnTo>
                      <a:pt x="500776" y="271591"/>
                    </a:lnTo>
                    <a:lnTo>
                      <a:pt x="502147" y="271591"/>
                    </a:lnTo>
                    <a:lnTo>
                      <a:pt x="502489" y="271919"/>
                    </a:lnTo>
                    <a:lnTo>
                      <a:pt x="503843" y="271591"/>
                    </a:lnTo>
                    <a:lnTo>
                      <a:pt x="504186" y="272900"/>
                    </a:lnTo>
                    <a:lnTo>
                      <a:pt x="505899" y="272900"/>
                    </a:lnTo>
                    <a:lnTo>
                      <a:pt x="506927" y="273539"/>
                    </a:lnTo>
                    <a:lnTo>
                      <a:pt x="507596" y="273539"/>
                    </a:lnTo>
                    <a:lnTo>
                      <a:pt x="509994" y="274848"/>
                    </a:lnTo>
                    <a:lnTo>
                      <a:pt x="510679" y="274521"/>
                    </a:lnTo>
                    <a:lnTo>
                      <a:pt x="511707" y="272573"/>
                    </a:lnTo>
                    <a:lnTo>
                      <a:pt x="512376" y="271919"/>
                    </a:lnTo>
                    <a:lnTo>
                      <a:pt x="513746" y="270282"/>
                    </a:lnTo>
                    <a:lnTo>
                      <a:pt x="515459" y="270282"/>
                    </a:lnTo>
                    <a:lnTo>
                      <a:pt x="515802" y="269628"/>
                    </a:lnTo>
                    <a:lnTo>
                      <a:pt x="514432" y="269301"/>
                    </a:lnTo>
                    <a:lnTo>
                      <a:pt x="513746" y="268008"/>
                    </a:lnTo>
                    <a:lnTo>
                      <a:pt x="515117" y="267680"/>
                    </a:lnTo>
                    <a:lnTo>
                      <a:pt x="515459" y="266371"/>
                    </a:lnTo>
                    <a:lnTo>
                      <a:pt x="514089" y="265717"/>
                    </a:lnTo>
                    <a:lnTo>
                      <a:pt x="513404" y="264735"/>
                    </a:lnTo>
                    <a:lnTo>
                      <a:pt x="512376" y="265063"/>
                    </a:lnTo>
                    <a:lnTo>
                      <a:pt x="512376" y="266371"/>
                    </a:lnTo>
                    <a:lnTo>
                      <a:pt x="511707" y="266699"/>
                    </a:lnTo>
                    <a:lnTo>
                      <a:pt x="510679" y="266371"/>
                    </a:lnTo>
                    <a:lnTo>
                      <a:pt x="508966" y="265390"/>
                    </a:lnTo>
                    <a:lnTo>
                      <a:pt x="508966" y="264424"/>
                    </a:lnTo>
                    <a:lnTo>
                      <a:pt x="508281" y="264735"/>
                    </a:lnTo>
                    <a:lnTo>
                      <a:pt x="506927" y="266044"/>
                    </a:lnTo>
                    <a:lnTo>
                      <a:pt x="503843" y="266044"/>
                    </a:lnTo>
                    <a:lnTo>
                      <a:pt x="502489" y="265063"/>
                    </a:lnTo>
                    <a:lnTo>
                      <a:pt x="504186" y="264424"/>
                    </a:lnTo>
                    <a:lnTo>
                      <a:pt x="505556" y="264424"/>
                    </a:lnTo>
                    <a:lnTo>
                      <a:pt x="506927" y="263442"/>
                    </a:lnTo>
                    <a:lnTo>
                      <a:pt x="506927" y="262133"/>
                    </a:lnTo>
                    <a:lnTo>
                      <a:pt x="506584" y="261806"/>
                    </a:lnTo>
                    <a:lnTo>
                      <a:pt x="506584" y="259858"/>
                    </a:lnTo>
                    <a:lnTo>
                      <a:pt x="506927" y="258549"/>
                    </a:lnTo>
                    <a:lnTo>
                      <a:pt x="506927" y="257895"/>
                    </a:lnTo>
                    <a:lnTo>
                      <a:pt x="505899" y="256913"/>
                    </a:lnTo>
                    <a:lnTo>
                      <a:pt x="505899" y="255620"/>
                    </a:lnTo>
                    <a:lnTo>
                      <a:pt x="503501" y="253329"/>
                    </a:lnTo>
                    <a:lnTo>
                      <a:pt x="501461" y="252348"/>
                    </a:lnTo>
                    <a:lnTo>
                      <a:pt x="501461" y="251693"/>
                    </a:lnTo>
                    <a:lnTo>
                      <a:pt x="500776" y="249746"/>
                    </a:lnTo>
                    <a:lnTo>
                      <a:pt x="499748" y="249746"/>
                    </a:lnTo>
                    <a:lnTo>
                      <a:pt x="499063" y="248437"/>
                    </a:lnTo>
                    <a:lnTo>
                      <a:pt x="499748" y="246489"/>
                    </a:lnTo>
                    <a:lnTo>
                      <a:pt x="499063" y="245180"/>
                    </a:lnTo>
                    <a:lnTo>
                      <a:pt x="497024" y="245180"/>
                    </a:lnTo>
                    <a:lnTo>
                      <a:pt x="493957" y="243871"/>
                    </a:lnTo>
                    <a:lnTo>
                      <a:pt x="493272" y="242251"/>
                    </a:lnTo>
                    <a:lnTo>
                      <a:pt x="493957" y="241596"/>
                    </a:lnTo>
                    <a:lnTo>
                      <a:pt x="493957" y="240615"/>
                    </a:lnTo>
                    <a:lnTo>
                      <a:pt x="492929" y="239306"/>
                    </a:lnTo>
                    <a:lnTo>
                      <a:pt x="492244" y="238340"/>
                    </a:lnTo>
                    <a:lnTo>
                      <a:pt x="491901" y="238340"/>
                    </a:lnTo>
                    <a:lnTo>
                      <a:pt x="490188" y="240287"/>
                    </a:lnTo>
                    <a:lnTo>
                      <a:pt x="489845" y="241924"/>
                    </a:lnTo>
                    <a:lnTo>
                      <a:pt x="488834" y="242578"/>
                    </a:lnTo>
                    <a:lnTo>
                      <a:pt x="488149" y="241924"/>
                    </a:lnTo>
                    <a:lnTo>
                      <a:pt x="488149" y="239960"/>
                    </a:lnTo>
                    <a:lnTo>
                      <a:pt x="487121" y="238340"/>
                    </a:lnTo>
                    <a:lnTo>
                      <a:pt x="487806" y="237031"/>
                    </a:lnTo>
                    <a:lnTo>
                      <a:pt x="489845" y="237031"/>
                    </a:lnTo>
                    <a:lnTo>
                      <a:pt x="489519" y="235722"/>
                    </a:lnTo>
                    <a:lnTo>
                      <a:pt x="489845" y="234101"/>
                    </a:lnTo>
                    <a:lnTo>
                      <a:pt x="489519" y="232465"/>
                    </a:lnTo>
                    <a:lnTo>
                      <a:pt x="487806" y="232793"/>
                    </a:lnTo>
                    <a:lnTo>
                      <a:pt x="487806" y="231811"/>
                    </a:lnTo>
                    <a:lnTo>
                      <a:pt x="488834" y="230190"/>
                    </a:lnTo>
                    <a:lnTo>
                      <a:pt x="488149" y="229536"/>
                    </a:lnTo>
                    <a:lnTo>
                      <a:pt x="484739" y="230829"/>
                    </a:lnTo>
                    <a:cubicBezTo>
                      <a:pt x="484396" y="230190"/>
                      <a:pt x="483369" y="229536"/>
                      <a:pt x="483026" y="228881"/>
                    </a:cubicBezTo>
                    <a:lnTo>
                      <a:pt x="484739" y="227573"/>
                    </a:lnTo>
                    <a:lnTo>
                      <a:pt x="486093" y="227245"/>
                    </a:lnTo>
                    <a:lnTo>
                      <a:pt x="487121" y="224643"/>
                    </a:lnTo>
                    <a:lnTo>
                      <a:pt x="486436" y="223007"/>
                    </a:lnTo>
                    <a:lnTo>
                      <a:pt x="484396" y="222680"/>
                    </a:lnTo>
                    <a:lnTo>
                      <a:pt x="483369" y="221387"/>
                    </a:lnTo>
                    <a:lnTo>
                      <a:pt x="483369" y="219751"/>
                    </a:lnTo>
                    <a:lnTo>
                      <a:pt x="484396" y="219423"/>
                    </a:lnTo>
                    <a:lnTo>
                      <a:pt x="483711" y="218114"/>
                    </a:lnTo>
                    <a:lnTo>
                      <a:pt x="484396" y="216821"/>
                    </a:lnTo>
                    <a:lnTo>
                      <a:pt x="486436" y="218114"/>
                    </a:lnTo>
                    <a:lnTo>
                      <a:pt x="488149" y="217787"/>
                    </a:lnTo>
                    <a:lnTo>
                      <a:pt x="489845" y="219096"/>
                    </a:lnTo>
                    <a:lnTo>
                      <a:pt x="491901" y="219096"/>
                    </a:lnTo>
                    <a:lnTo>
                      <a:pt x="494626" y="217787"/>
                    </a:lnTo>
                    <a:lnTo>
                      <a:pt x="494626" y="218442"/>
                    </a:lnTo>
                    <a:lnTo>
                      <a:pt x="495311" y="219096"/>
                    </a:lnTo>
                    <a:lnTo>
                      <a:pt x="494968" y="219423"/>
                    </a:lnTo>
                    <a:lnTo>
                      <a:pt x="493957" y="222025"/>
                    </a:lnTo>
                    <a:lnTo>
                      <a:pt x="493957" y="223007"/>
                    </a:lnTo>
                    <a:lnTo>
                      <a:pt x="495311" y="222680"/>
                    </a:lnTo>
                    <a:lnTo>
                      <a:pt x="495653" y="223662"/>
                    </a:lnTo>
                    <a:lnTo>
                      <a:pt x="497024" y="223989"/>
                    </a:lnTo>
                    <a:lnTo>
                      <a:pt x="499063" y="225298"/>
                    </a:lnTo>
                    <a:lnTo>
                      <a:pt x="499748" y="223662"/>
                    </a:lnTo>
                    <a:lnTo>
                      <a:pt x="498052" y="222025"/>
                    </a:lnTo>
                    <a:lnTo>
                      <a:pt x="499063" y="220405"/>
                    </a:lnTo>
                    <a:lnTo>
                      <a:pt x="499748" y="221387"/>
                    </a:lnTo>
                    <a:lnTo>
                      <a:pt x="500776" y="222025"/>
                    </a:lnTo>
                    <a:lnTo>
                      <a:pt x="501461" y="223662"/>
                    </a:lnTo>
                    <a:lnTo>
                      <a:pt x="504186" y="225952"/>
                    </a:lnTo>
                    <a:lnTo>
                      <a:pt x="505214" y="225952"/>
                    </a:lnTo>
                    <a:lnTo>
                      <a:pt x="505214" y="224643"/>
                    </a:lnTo>
                    <a:lnTo>
                      <a:pt x="504871" y="223989"/>
                    </a:lnTo>
                    <a:lnTo>
                      <a:pt x="505556" y="222680"/>
                    </a:lnTo>
                    <a:lnTo>
                      <a:pt x="505214" y="220405"/>
                    </a:lnTo>
                    <a:lnTo>
                      <a:pt x="504186" y="219751"/>
                    </a:lnTo>
                    <a:lnTo>
                      <a:pt x="504871" y="217476"/>
                    </a:lnTo>
                    <a:lnTo>
                      <a:pt x="503501" y="214531"/>
                    </a:lnTo>
                    <a:lnTo>
                      <a:pt x="501804" y="213876"/>
                    </a:lnTo>
                    <a:lnTo>
                      <a:pt x="501804" y="212256"/>
                    </a:lnTo>
                    <a:lnTo>
                      <a:pt x="500776" y="211601"/>
                    </a:lnTo>
                    <a:lnTo>
                      <a:pt x="498394" y="213237"/>
                    </a:lnTo>
                    <a:lnTo>
                      <a:pt x="497367" y="213237"/>
                    </a:lnTo>
                    <a:lnTo>
                      <a:pt x="499063" y="210947"/>
                    </a:lnTo>
                    <a:lnTo>
                      <a:pt x="500776" y="210947"/>
                    </a:lnTo>
                    <a:lnTo>
                      <a:pt x="501461" y="211274"/>
                    </a:lnTo>
                    <a:lnTo>
                      <a:pt x="503158" y="210620"/>
                    </a:lnTo>
                    <a:lnTo>
                      <a:pt x="504529" y="212256"/>
                    </a:lnTo>
                    <a:lnTo>
                      <a:pt x="505214" y="212583"/>
                    </a:lnTo>
                    <a:lnTo>
                      <a:pt x="505214" y="216167"/>
                    </a:lnTo>
                    <a:lnTo>
                      <a:pt x="505899" y="216167"/>
                    </a:lnTo>
                    <a:lnTo>
                      <a:pt x="508281" y="214531"/>
                    </a:lnTo>
                    <a:lnTo>
                      <a:pt x="506584" y="217148"/>
                    </a:lnTo>
                    <a:lnTo>
                      <a:pt x="506584" y="218114"/>
                    </a:lnTo>
                    <a:lnTo>
                      <a:pt x="505214" y="218769"/>
                    </a:lnTo>
                    <a:lnTo>
                      <a:pt x="505214" y="219423"/>
                    </a:lnTo>
                    <a:lnTo>
                      <a:pt x="506584" y="220732"/>
                    </a:lnTo>
                    <a:lnTo>
                      <a:pt x="506927" y="222680"/>
                    </a:lnTo>
                    <a:lnTo>
                      <a:pt x="505899" y="223989"/>
                    </a:lnTo>
                    <a:lnTo>
                      <a:pt x="506927" y="224643"/>
                    </a:lnTo>
                    <a:lnTo>
                      <a:pt x="511707" y="223662"/>
                    </a:lnTo>
                    <a:lnTo>
                      <a:pt x="512376" y="222025"/>
                    </a:lnTo>
                    <a:lnTo>
                      <a:pt x="514089" y="222025"/>
                    </a:lnTo>
                    <a:lnTo>
                      <a:pt x="515117" y="222353"/>
                    </a:lnTo>
                    <a:lnTo>
                      <a:pt x="517499" y="219423"/>
                    </a:lnTo>
                    <a:lnTo>
                      <a:pt x="518869" y="219423"/>
                    </a:lnTo>
                    <a:lnTo>
                      <a:pt x="519554" y="218114"/>
                    </a:lnTo>
                    <a:lnTo>
                      <a:pt x="521251" y="217148"/>
                    </a:lnTo>
                    <a:lnTo>
                      <a:pt x="521936" y="214858"/>
                    </a:lnTo>
                    <a:lnTo>
                      <a:pt x="522964" y="214203"/>
                    </a:lnTo>
                    <a:lnTo>
                      <a:pt x="526031" y="214203"/>
                    </a:lnTo>
                    <a:lnTo>
                      <a:pt x="527744" y="214858"/>
                    </a:lnTo>
                    <a:lnTo>
                      <a:pt x="528772" y="213876"/>
                    </a:lnTo>
                    <a:lnTo>
                      <a:pt x="528087" y="212256"/>
                    </a:lnTo>
                    <a:lnTo>
                      <a:pt x="530811" y="209965"/>
                    </a:lnTo>
                    <a:lnTo>
                      <a:pt x="531154" y="208999"/>
                    </a:lnTo>
                    <a:lnTo>
                      <a:pt x="532182" y="208345"/>
                    </a:lnTo>
                    <a:lnTo>
                      <a:pt x="532524" y="206381"/>
                    </a:lnTo>
                    <a:lnTo>
                      <a:pt x="530469" y="202797"/>
                    </a:lnTo>
                    <a:lnTo>
                      <a:pt x="530811" y="201489"/>
                    </a:lnTo>
                    <a:lnTo>
                      <a:pt x="528772" y="199868"/>
                    </a:lnTo>
                    <a:lnTo>
                      <a:pt x="528087" y="197905"/>
                    </a:lnTo>
                    <a:lnTo>
                      <a:pt x="529115" y="196269"/>
                    </a:lnTo>
                    <a:lnTo>
                      <a:pt x="531154" y="195303"/>
                    </a:lnTo>
                    <a:lnTo>
                      <a:pt x="531497" y="194321"/>
                    </a:lnTo>
                    <a:lnTo>
                      <a:pt x="531154" y="194321"/>
                    </a:lnTo>
                    <a:lnTo>
                      <a:pt x="529800" y="195303"/>
                    </a:lnTo>
                    <a:lnTo>
                      <a:pt x="529457" y="195303"/>
                    </a:lnTo>
                    <a:lnTo>
                      <a:pt x="529457" y="194321"/>
                    </a:lnTo>
                    <a:lnTo>
                      <a:pt x="530811" y="192685"/>
                    </a:lnTo>
                    <a:lnTo>
                      <a:pt x="529115" y="192685"/>
                    </a:lnTo>
                    <a:lnTo>
                      <a:pt x="530469" y="191392"/>
                    </a:lnTo>
                    <a:lnTo>
                      <a:pt x="530811" y="190083"/>
                    </a:lnTo>
                    <a:lnTo>
                      <a:pt x="529457" y="189428"/>
                    </a:lnTo>
                    <a:lnTo>
                      <a:pt x="527744" y="188774"/>
                    </a:lnTo>
                    <a:lnTo>
                      <a:pt x="528772" y="188447"/>
                    </a:lnTo>
                    <a:lnTo>
                      <a:pt x="528772" y="186826"/>
                    </a:lnTo>
                    <a:lnTo>
                      <a:pt x="529800" y="186826"/>
                    </a:lnTo>
                    <a:lnTo>
                      <a:pt x="530469" y="187792"/>
                    </a:lnTo>
                    <a:lnTo>
                      <a:pt x="532182" y="187792"/>
                    </a:lnTo>
                    <a:lnTo>
                      <a:pt x="533210" y="189428"/>
                    </a:lnTo>
                    <a:lnTo>
                      <a:pt x="534564" y="189755"/>
                    </a:lnTo>
                    <a:lnTo>
                      <a:pt x="535592" y="188447"/>
                    </a:lnTo>
                    <a:lnTo>
                      <a:pt x="536619" y="188774"/>
                    </a:lnTo>
                    <a:lnTo>
                      <a:pt x="539344" y="188119"/>
                    </a:lnTo>
                    <a:lnTo>
                      <a:pt x="541400" y="186826"/>
                    </a:lnTo>
                    <a:lnTo>
                      <a:pt x="540714" y="186172"/>
                    </a:lnTo>
                    <a:lnTo>
                      <a:pt x="541742" y="184536"/>
                    </a:lnTo>
                    <a:lnTo>
                      <a:pt x="541400" y="183881"/>
                    </a:lnTo>
                    <a:lnTo>
                      <a:pt x="540714" y="183881"/>
                    </a:lnTo>
                    <a:lnTo>
                      <a:pt x="540714" y="182915"/>
                    </a:lnTo>
                    <a:lnTo>
                      <a:pt x="539687" y="182261"/>
                    </a:lnTo>
                    <a:lnTo>
                      <a:pt x="537305" y="182261"/>
                    </a:lnTo>
                    <a:lnTo>
                      <a:pt x="538332" y="181606"/>
                    </a:lnTo>
                    <a:lnTo>
                      <a:pt x="540029" y="181279"/>
                    </a:lnTo>
                    <a:lnTo>
                      <a:pt x="543113" y="179004"/>
                    </a:lnTo>
                    <a:lnTo>
                      <a:pt x="544467" y="177368"/>
                    </a:lnTo>
                    <a:lnTo>
                      <a:pt x="544124" y="176713"/>
                    </a:lnTo>
                    <a:lnTo>
                      <a:pt x="543113" y="176386"/>
                    </a:lnTo>
                    <a:lnTo>
                      <a:pt x="542770" y="175077"/>
                    </a:lnTo>
                    <a:lnTo>
                      <a:pt x="539687" y="174111"/>
                    </a:lnTo>
                    <a:lnTo>
                      <a:pt x="537990" y="174766"/>
                    </a:lnTo>
                    <a:lnTo>
                      <a:pt x="537305" y="174111"/>
                    </a:lnTo>
                    <a:lnTo>
                      <a:pt x="539001" y="173784"/>
                    </a:lnTo>
                    <a:lnTo>
                      <a:pt x="539001" y="171821"/>
                    </a:lnTo>
                    <a:lnTo>
                      <a:pt x="535249" y="169219"/>
                    </a:lnTo>
                    <a:lnTo>
                      <a:pt x="535249" y="168564"/>
                    </a:lnTo>
                    <a:lnTo>
                      <a:pt x="536277" y="168564"/>
                    </a:lnTo>
                    <a:lnTo>
                      <a:pt x="537647" y="169873"/>
                    </a:lnTo>
                    <a:lnTo>
                      <a:pt x="539001" y="169219"/>
                    </a:lnTo>
                    <a:lnTo>
                      <a:pt x="537647" y="168237"/>
                    </a:lnTo>
                    <a:lnTo>
                      <a:pt x="538675" y="167582"/>
                    </a:lnTo>
                    <a:lnTo>
                      <a:pt x="538675" y="166928"/>
                    </a:lnTo>
                    <a:lnTo>
                      <a:pt x="536277" y="165962"/>
                    </a:lnTo>
                    <a:lnTo>
                      <a:pt x="534564" y="164980"/>
                    </a:lnTo>
                    <a:lnTo>
                      <a:pt x="532867" y="165962"/>
                    </a:lnTo>
                    <a:lnTo>
                      <a:pt x="530469" y="164980"/>
                    </a:lnTo>
                    <a:cubicBezTo>
                      <a:pt x="530811" y="164326"/>
                      <a:pt x="530811" y="163999"/>
                      <a:pt x="530811" y="163671"/>
                    </a:cubicBezTo>
                    <a:lnTo>
                      <a:pt x="531839" y="163671"/>
                    </a:lnTo>
                    <a:lnTo>
                      <a:pt x="532182" y="163344"/>
                    </a:lnTo>
                    <a:lnTo>
                      <a:pt x="531839" y="162363"/>
                    </a:lnTo>
                    <a:lnTo>
                      <a:pt x="530811" y="162363"/>
                    </a:lnTo>
                    <a:cubicBezTo>
                      <a:pt x="530811" y="162051"/>
                      <a:pt x="530811" y="161100"/>
                      <a:pt x="530501" y="160758"/>
                    </a:cubicBezTo>
                    <a:cubicBezTo>
                      <a:pt x="530518" y="160617"/>
                      <a:pt x="530599" y="160290"/>
                      <a:pt x="530811" y="160088"/>
                    </a:cubicBezTo>
                    <a:cubicBezTo>
                      <a:pt x="530811" y="160088"/>
                      <a:pt x="530811" y="159433"/>
                      <a:pt x="531154" y="159433"/>
                    </a:cubicBezTo>
                    <a:lnTo>
                      <a:pt x="532524" y="160742"/>
                    </a:lnTo>
                    <a:lnTo>
                      <a:pt x="534237" y="160088"/>
                    </a:lnTo>
                    <a:lnTo>
                      <a:pt x="537305" y="159433"/>
                    </a:lnTo>
                    <a:lnTo>
                      <a:pt x="537990" y="161069"/>
                    </a:lnTo>
                    <a:lnTo>
                      <a:pt x="539687" y="161724"/>
                    </a:lnTo>
                    <a:lnTo>
                      <a:pt x="540714" y="162690"/>
                    </a:lnTo>
                    <a:lnTo>
                      <a:pt x="541400" y="162363"/>
                    </a:lnTo>
                    <a:lnTo>
                      <a:pt x="544124" y="163999"/>
                    </a:lnTo>
                    <a:lnTo>
                      <a:pt x="544809" y="163344"/>
                    </a:lnTo>
                    <a:lnTo>
                      <a:pt x="545837" y="163671"/>
                    </a:lnTo>
                    <a:lnTo>
                      <a:pt x="546522" y="162363"/>
                    </a:lnTo>
                    <a:lnTo>
                      <a:pt x="546180" y="161069"/>
                    </a:lnTo>
                    <a:lnTo>
                      <a:pt x="544809" y="160415"/>
                    </a:lnTo>
                    <a:lnTo>
                      <a:pt x="543439" y="158779"/>
                    </a:lnTo>
                    <a:lnTo>
                      <a:pt x="542770" y="157485"/>
                    </a:lnTo>
                    <a:lnTo>
                      <a:pt x="539344" y="154540"/>
                    </a:lnTo>
                    <a:lnTo>
                      <a:pt x="539001" y="153559"/>
                    </a:lnTo>
                    <a:lnTo>
                      <a:pt x="540029" y="154213"/>
                    </a:lnTo>
                    <a:lnTo>
                      <a:pt x="540714" y="155195"/>
                    </a:lnTo>
                    <a:lnTo>
                      <a:pt x="541742" y="155522"/>
                    </a:lnTo>
                    <a:lnTo>
                      <a:pt x="543439" y="157485"/>
                    </a:lnTo>
                    <a:lnTo>
                      <a:pt x="544809" y="157797"/>
                    </a:lnTo>
                    <a:lnTo>
                      <a:pt x="545152" y="158779"/>
                    </a:lnTo>
                    <a:lnTo>
                      <a:pt x="546522" y="160415"/>
                    </a:lnTo>
                    <a:lnTo>
                      <a:pt x="548219" y="162051"/>
                    </a:lnTo>
                    <a:lnTo>
                      <a:pt x="548562" y="163017"/>
                    </a:lnTo>
                    <a:lnTo>
                      <a:pt x="549590" y="163671"/>
                    </a:lnTo>
                    <a:lnTo>
                      <a:pt x="551303" y="165307"/>
                    </a:lnTo>
                    <a:lnTo>
                      <a:pt x="551988" y="166928"/>
                    </a:lnTo>
                    <a:lnTo>
                      <a:pt x="553684" y="166928"/>
                    </a:lnTo>
                    <a:lnTo>
                      <a:pt x="554370" y="166289"/>
                    </a:lnTo>
                    <a:lnTo>
                      <a:pt x="553342" y="164326"/>
                    </a:lnTo>
                    <a:lnTo>
                      <a:pt x="551988" y="161069"/>
                    </a:lnTo>
                    <a:lnTo>
                      <a:pt x="554712" y="161396"/>
                    </a:lnTo>
                    <a:lnTo>
                      <a:pt x="557779" y="163017"/>
                    </a:lnTo>
                    <a:lnTo>
                      <a:pt x="560520" y="163017"/>
                    </a:lnTo>
                    <a:lnTo>
                      <a:pt x="560520" y="164653"/>
                    </a:lnTo>
                    <a:lnTo>
                      <a:pt x="560178" y="165635"/>
                    </a:lnTo>
                    <a:lnTo>
                      <a:pt x="561874" y="166928"/>
                    </a:lnTo>
                    <a:lnTo>
                      <a:pt x="563587" y="166928"/>
                    </a:lnTo>
                    <a:lnTo>
                      <a:pt x="563930" y="167255"/>
                    </a:lnTo>
                    <a:lnTo>
                      <a:pt x="568368" y="167255"/>
                    </a:lnTo>
                    <a:lnTo>
                      <a:pt x="569738" y="166289"/>
                    </a:lnTo>
                    <a:lnTo>
                      <a:pt x="570750" y="164326"/>
                    </a:lnTo>
                    <a:lnTo>
                      <a:pt x="570750" y="162690"/>
                    </a:lnTo>
                    <a:lnTo>
                      <a:pt x="571435" y="161069"/>
                    </a:lnTo>
                    <a:lnTo>
                      <a:pt x="570407" y="160415"/>
                    </a:lnTo>
                    <a:lnTo>
                      <a:pt x="569053" y="157158"/>
                    </a:lnTo>
                    <a:lnTo>
                      <a:pt x="568368" y="157158"/>
                    </a:lnTo>
                    <a:lnTo>
                      <a:pt x="566997" y="154868"/>
                    </a:lnTo>
                    <a:lnTo>
                      <a:pt x="567340" y="152920"/>
                    </a:lnTo>
                    <a:lnTo>
                      <a:pt x="568368" y="152593"/>
                    </a:lnTo>
                    <a:lnTo>
                      <a:pt x="568368" y="151284"/>
                    </a:lnTo>
                    <a:lnTo>
                      <a:pt x="568710" y="150957"/>
                    </a:lnTo>
                    <a:lnTo>
                      <a:pt x="569738" y="151611"/>
                    </a:lnTo>
                    <a:lnTo>
                      <a:pt x="570081" y="153247"/>
                    </a:lnTo>
                    <a:lnTo>
                      <a:pt x="570750" y="151611"/>
                    </a:lnTo>
                    <a:lnTo>
                      <a:pt x="570750" y="149320"/>
                    </a:lnTo>
                    <a:lnTo>
                      <a:pt x="571777" y="148682"/>
                    </a:lnTo>
                    <a:lnTo>
                      <a:pt x="572463" y="148027"/>
                    </a:lnTo>
                    <a:lnTo>
                      <a:pt x="572463" y="149648"/>
                    </a:lnTo>
                    <a:lnTo>
                      <a:pt x="573148" y="150629"/>
                    </a:lnTo>
                    <a:lnTo>
                      <a:pt x="572463" y="151284"/>
                    </a:lnTo>
                    <a:lnTo>
                      <a:pt x="570750" y="152265"/>
                    </a:lnTo>
                    <a:lnTo>
                      <a:pt x="570407" y="154213"/>
                    </a:lnTo>
                    <a:lnTo>
                      <a:pt x="571435" y="154540"/>
                    </a:lnTo>
                    <a:lnTo>
                      <a:pt x="572120" y="155849"/>
                    </a:lnTo>
                    <a:lnTo>
                      <a:pt x="572120" y="157158"/>
                    </a:lnTo>
                    <a:lnTo>
                      <a:pt x="574176" y="159433"/>
                    </a:lnTo>
                    <a:lnTo>
                      <a:pt x="575187" y="160088"/>
                    </a:lnTo>
                    <a:lnTo>
                      <a:pt x="575187" y="158779"/>
                    </a:lnTo>
                    <a:lnTo>
                      <a:pt x="575872" y="158451"/>
                    </a:lnTo>
                    <a:lnTo>
                      <a:pt x="576900" y="159106"/>
                    </a:lnTo>
                    <a:lnTo>
                      <a:pt x="578613" y="158451"/>
                    </a:lnTo>
                    <a:lnTo>
                      <a:pt x="578956" y="159106"/>
                    </a:lnTo>
                    <a:lnTo>
                      <a:pt x="578613" y="159760"/>
                    </a:lnTo>
                    <a:lnTo>
                      <a:pt x="578613" y="161396"/>
                    </a:lnTo>
                    <a:lnTo>
                      <a:pt x="577585" y="163999"/>
                    </a:lnTo>
                    <a:lnTo>
                      <a:pt x="577585" y="164653"/>
                    </a:lnTo>
                    <a:lnTo>
                      <a:pt x="575872" y="167255"/>
                    </a:lnTo>
                    <a:lnTo>
                      <a:pt x="574844" y="170200"/>
                    </a:lnTo>
                    <a:lnTo>
                      <a:pt x="574844" y="170839"/>
                    </a:lnTo>
                    <a:lnTo>
                      <a:pt x="575187" y="170839"/>
                    </a:lnTo>
                    <a:lnTo>
                      <a:pt x="575872" y="169219"/>
                    </a:lnTo>
                    <a:lnTo>
                      <a:pt x="577585" y="169873"/>
                    </a:lnTo>
                    <a:lnTo>
                      <a:pt x="577585" y="170200"/>
                    </a:lnTo>
                    <a:lnTo>
                      <a:pt x="578956" y="170200"/>
                    </a:lnTo>
                    <a:lnTo>
                      <a:pt x="579967" y="171493"/>
                    </a:lnTo>
                    <a:lnTo>
                      <a:pt x="582366" y="171821"/>
                    </a:lnTo>
                    <a:lnTo>
                      <a:pt x="580652" y="172475"/>
                    </a:lnTo>
                    <a:lnTo>
                      <a:pt x="580310" y="173457"/>
                    </a:lnTo>
                    <a:lnTo>
                      <a:pt x="579282" y="173784"/>
                    </a:lnTo>
                    <a:lnTo>
                      <a:pt x="578613" y="173130"/>
                    </a:lnTo>
                    <a:lnTo>
                      <a:pt x="577243" y="173457"/>
                    </a:lnTo>
                    <a:lnTo>
                      <a:pt x="577585" y="174766"/>
                    </a:lnTo>
                    <a:lnTo>
                      <a:pt x="578613" y="175077"/>
                    </a:lnTo>
                    <a:lnTo>
                      <a:pt x="578956" y="175405"/>
                    </a:lnTo>
                    <a:lnTo>
                      <a:pt x="580652" y="175405"/>
                    </a:lnTo>
                    <a:lnTo>
                      <a:pt x="580652" y="176713"/>
                    </a:lnTo>
                    <a:lnTo>
                      <a:pt x="580995" y="177368"/>
                    </a:lnTo>
                    <a:lnTo>
                      <a:pt x="580995" y="178677"/>
                    </a:lnTo>
                    <a:lnTo>
                      <a:pt x="582023" y="179970"/>
                    </a:lnTo>
                    <a:lnTo>
                      <a:pt x="583720" y="180297"/>
                    </a:lnTo>
                    <a:lnTo>
                      <a:pt x="584405" y="181606"/>
                    </a:lnTo>
                    <a:lnTo>
                      <a:pt x="585090" y="182915"/>
                    </a:lnTo>
                    <a:lnTo>
                      <a:pt x="584405" y="184536"/>
                    </a:lnTo>
                    <a:lnTo>
                      <a:pt x="583393" y="185517"/>
                    </a:lnTo>
                    <a:lnTo>
                      <a:pt x="582023" y="185517"/>
                    </a:lnTo>
                    <a:lnTo>
                      <a:pt x="580995" y="186172"/>
                    </a:lnTo>
                    <a:lnTo>
                      <a:pt x="580310" y="185517"/>
                    </a:lnTo>
                    <a:lnTo>
                      <a:pt x="578956" y="185190"/>
                    </a:lnTo>
                    <a:lnTo>
                      <a:pt x="578271" y="185517"/>
                    </a:lnTo>
                    <a:lnTo>
                      <a:pt x="576900" y="187153"/>
                    </a:lnTo>
                    <a:lnTo>
                      <a:pt x="577585" y="187792"/>
                    </a:lnTo>
                    <a:lnTo>
                      <a:pt x="577585" y="188447"/>
                    </a:lnTo>
                    <a:lnTo>
                      <a:pt x="576900" y="189755"/>
                    </a:lnTo>
                    <a:lnTo>
                      <a:pt x="577243" y="190410"/>
                    </a:lnTo>
                    <a:lnTo>
                      <a:pt x="578271" y="190410"/>
                    </a:lnTo>
                    <a:lnTo>
                      <a:pt x="578613" y="190083"/>
                    </a:lnTo>
                    <a:lnTo>
                      <a:pt x="579967" y="189755"/>
                    </a:lnTo>
                    <a:lnTo>
                      <a:pt x="581680" y="189755"/>
                    </a:lnTo>
                    <a:lnTo>
                      <a:pt x="582708" y="188774"/>
                    </a:lnTo>
                    <a:lnTo>
                      <a:pt x="584062" y="188774"/>
                    </a:lnTo>
                    <a:lnTo>
                      <a:pt x="585090" y="187153"/>
                    </a:lnTo>
                    <a:lnTo>
                      <a:pt x="585775" y="186826"/>
                    </a:lnTo>
                    <a:lnTo>
                      <a:pt x="586118" y="188774"/>
                    </a:lnTo>
                    <a:lnTo>
                      <a:pt x="587146" y="189428"/>
                    </a:lnTo>
                    <a:lnTo>
                      <a:pt x="588500" y="188447"/>
                    </a:lnTo>
                    <a:lnTo>
                      <a:pt x="589528" y="186499"/>
                    </a:lnTo>
                    <a:lnTo>
                      <a:pt x="591241" y="185190"/>
                    </a:lnTo>
                    <a:lnTo>
                      <a:pt x="592268" y="186172"/>
                    </a:lnTo>
                    <a:lnTo>
                      <a:pt x="592268" y="186826"/>
                    </a:lnTo>
                    <a:lnTo>
                      <a:pt x="590898" y="187153"/>
                    </a:lnTo>
                    <a:lnTo>
                      <a:pt x="590213" y="188119"/>
                    </a:lnTo>
                    <a:lnTo>
                      <a:pt x="590898" y="188447"/>
                    </a:lnTo>
                    <a:lnTo>
                      <a:pt x="590898" y="189428"/>
                    </a:lnTo>
                    <a:lnTo>
                      <a:pt x="588842" y="190083"/>
                    </a:lnTo>
                    <a:lnTo>
                      <a:pt x="588500" y="190410"/>
                    </a:lnTo>
                    <a:lnTo>
                      <a:pt x="590898" y="190083"/>
                    </a:lnTo>
                    <a:lnTo>
                      <a:pt x="591241" y="191392"/>
                    </a:lnTo>
                    <a:lnTo>
                      <a:pt x="589528" y="192685"/>
                    </a:lnTo>
                    <a:lnTo>
                      <a:pt x="590213" y="194648"/>
                    </a:lnTo>
                    <a:lnTo>
                      <a:pt x="590898" y="194975"/>
                    </a:lnTo>
                    <a:lnTo>
                      <a:pt x="591926" y="196596"/>
                    </a:lnTo>
                    <a:lnTo>
                      <a:pt x="593965" y="196269"/>
                    </a:lnTo>
                    <a:lnTo>
                      <a:pt x="594308" y="195303"/>
                    </a:lnTo>
                    <a:lnTo>
                      <a:pt x="593965" y="194321"/>
                    </a:lnTo>
                    <a:lnTo>
                      <a:pt x="593965" y="193012"/>
                    </a:lnTo>
                    <a:lnTo>
                      <a:pt x="594650" y="192685"/>
                    </a:lnTo>
                    <a:lnTo>
                      <a:pt x="597032" y="194321"/>
                    </a:lnTo>
                    <a:lnTo>
                      <a:pt x="597032" y="195303"/>
                    </a:lnTo>
                    <a:lnTo>
                      <a:pt x="596021" y="196923"/>
                    </a:lnTo>
                    <a:lnTo>
                      <a:pt x="597375" y="197905"/>
                    </a:lnTo>
                    <a:lnTo>
                      <a:pt x="597718" y="198559"/>
                    </a:lnTo>
                    <a:lnTo>
                      <a:pt x="595336" y="199868"/>
                    </a:lnTo>
                    <a:lnTo>
                      <a:pt x="594650" y="200834"/>
                    </a:lnTo>
                    <a:lnTo>
                      <a:pt x="596021" y="201816"/>
                    </a:lnTo>
                    <a:lnTo>
                      <a:pt x="599773" y="201816"/>
                    </a:lnTo>
                    <a:lnTo>
                      <a:pt x="600801" y="202470"/>
                    </a:lnTo>
                    <a:lnTo>
                      <a:pt x="600801" y="204106"/>
                    </a:lnTo>
                    <a:lnTo>
                      <a:pt x="600801" y="205072"/>
                    </a:lnTo>
                    <a:lnTo>
                      <a:pt x="601470" y="204745"/>
                    </a:lnTo>
                    <a:lnTo>
                      <a:pt x="601470" y="203452"/>
                    </a:lnTo>
                    <a:lnTo>
                      <a:pt x="602498" y="202470"/>
                    </a:lnTo>
                    <a:lnTo>
                      <a:pt x="603183" y="202470"/>
                    </a:lnTo>
                    <a:lnTo>
                      <a:pt x="603183" y="203452"/>
                    </a:lnTo>
                    <a:lnTo>
                      <a:pt x="602498" y="205072"/>
                    </a:lnTo>
                    <a:lnTo>
                      <a:pt x="602498" y="206381"/>
                    </a:lnTo>
                    <a:lnTo>
                      <a:pt x="601144" y="206708"/>
                    </a:lnTo>
                    <a:lnTo>
                      <a:pt x="600458" y="209311"/>
                    </a:lnTo>
                    <a:lnTo>
                      <a:pt x="600458" y="209965"/>
                    </a:lnTo>
                    <a:lnTo>
                      <a:pt x="601470" y="210620"/>
                    </a:lnTo>
                    <a:lnTo>
                      <a:pt x="601470" y="212256"/>
                    </a:lnTo>
                    <a:lnTo>
                      <a:pt x="600801" y="213876"/>
                    </a:lnTo>
                    <a:lnTo>
                      <a:pt x="600801" y="215512"/>
                    </a:lnTo>
                    <a:lnTo>
                      <a:pt x="601144" y="215839"/>
                    </a:lnTo>
                    <a:lnTo>
                      <a:pt x="601144" y="216167"/>
                    </a:lnTo>
                    <a:lnTo>
                      <a:pt x="600801" y="219423"/>
                    </a:lnTo>
                    <a:lnTo>
                      <a:pt x="599773" y="220732"/>
                    </a:lnTo>
                    <a:lnTo>
                      <a:pt x="600801" y="222353"/>
                    </a:lnTo>
                    <a:lnTo>
                      <a:pt x="600458" y="223662"/>
                    </a:lnTo>
                    <a:lnTo>
                      <a:pt x="597718" y="224316"/>
                    </a:lnTo>
                    <a:lnTo>
                      <a:pt x="595336" y="223989"/>
                    </a:lnTo>
                    <a:lnTo>
                      <a:pt x="594308" y="224316"/>
                    </a:lnTo>
                    <a:lnTo>
                      <a:pt x="593965" y="225625"/>
                    </a:lnTo>
                    <a:lnTo>
                      <a:pt x="590555" y="227900"/>
                    </a:lnTo>
                    <a:lnTo>
                      <a:pt x="590555" y="229209"/>
                    </a:lnTo>
                    <a:lnTo>
                      <a:pt x="592937" y="230502"/>
                    </a:lnTo>
                    <a:lnTo>
                      <a:pt x="592268" y="230502"/>
                    </a:lnTo>
                    <a:lnTo>
                      <a:pt x="590898" y="230829"/>
                    </a:lnTo>
                    <a:lnTo>
                      <a:pt x="592268" y="230829"/>
                    </a:lnTo>
                    <a:lnTo>
                      <a:pt x="590213" y="233447"/>
                    </a:lnTo>
                    <a:lnTo>
                      <a:pt x="588842" y="234101"/>
                    </a:lnTo>
                    <a:lnTo>
                      <a:pt x="585433" y="236049"/>
                    </a:lnTo>
                    <a:lnTo>
                      <a:pt x="583051" y="238340"/>
                    </a:lnTo>
                    <a:lnTo>
                      <a:pt x="582023" y="238340"/>
                    </a:lnTo>
                    <a:lnTo>
                      <a:pt x="581338" y="238979"/>
                    </a:lnTo>
                    <a:lnTo>
                      <a:pt x="580652" y="240942"/>
                    </a:lnTo>
                    <a:lnTo>
                      <a:pt x="582023" y="242578"/>
                    </a:lnTo>
                    <a:lnTo>
                      <a:pt x="582366" y="244198"/>
                    </a:lnTo>
                    <a:lnTo>
                      <a:pt x="584062" y="246816"/>
                    </a:lnTo>
                    <a:lnTo>
                      <a:pt x="584747" y="251382"/>
                    </a:lnTo>
                    <a:lnTo>
                      <a:pt x="583720" y="252021"/>
                    </a:lnTo>
                    <a:lnTo>
                      <a:pt x="583051" y="251693"/>
                    </a:lnTo>
                    <a:lnTo>
                      <a:pt x="582023" y="252348"/>
                    </a:lnTo>
                    <a:lnTo>
                      <a:pt x="581680" y="253984"/>
                    </a:lnTo>
                    <a:lnTo>
                      <a:pt x="581338" y="252348"/>
                    </a:lnTo>
                    <a:lnTo>
                      <a:pt x="581338" y="250073"/>
                    </a:lnTo>
                    <a:lnTo>
                      <a:pt x="580310" y="249091"/>
                    </a:lnTo>
                    <a:lnTo>
                      <a:pt x="578613" y="250073"/>
                    </a:lnTo>
                    <a:lnTo>
                      <a:pt x="577928" y="251693"/>
                    </a:lnTo>
                    <a:lnTo>
                      <a:pt x="576215" y="252675"/>
                    </a:lnTo>
                    <a:lnTo>
                      <a:pt x="574844" y="252021"/>
                    </a:lnTo>
                    <a:lnTo>
                      <a:pt x="575187" y="251054"/>
                    </a:lnTo>
                    <a:lnTo>
                      <a:pt x="575187" y="250400"/>
                    </a:lnTo>
                    <a:lnTo>
                      <a:pt x="571777" y="250400"/>
                    </a:lnTo>
                    <a:lnTo>
                      <a:pt x="571092" y="252021"/>
                    </a:lnTo>
                    <a:lnTo>
                      <a:pt x="569738" y="253329"/>
                    </a:lnTo>
                    <a:lnTo>
                      <a:pt x="567682" y="252675"/>
                    </a:lnTo>
                    <a:lnTo>
                      <a:pt x="566312" y="252675"/>
                    </a:lnTo>
                    <a:lnTo>
                      <a:pt x="565300" y="252021"/>
                    </a:lnTo>
                    <a:lnTo>
                      <a:pt x="564273" y="252021"/>
                    </a:lnTo>
                    <a:lnTo>
                      <a:pt x="562902" y="253329"/>
                    </a:lnTo>
                    <a:lnTo>
                      <a:pt x="560520" y="252348"/>
                    </a:lnTo>
                    <a:lnTo>
                      <a:pt x="559835" y="252021"/>
                    </a:lnTo>
                    <a:lnTo>
                      <a:pt x="558465" y="250400"/>
                    </a:lnTo>
                    <a:lnTo>
                      <a:pt x="556425" y="249091"/>
                    </a:lnTo>
                    <a:lnTo>
                      <a:pt x="554370" y="248764"/>
                    </a:lnTo>
                    <a:lnTo>
                      <a:pt x="551988" y="245835"/>
                    </a:lnTo>
                    <a:lnTo>
                      <a:pt x="551645" y="246816"/>
                    </a:lnTo>
                    <a:lnTo>
                      <a:pt x="551645" y="247782"/>
                    </a:lnTo>
                    <a:lnTo>
                      <a:pt x="551303" y="248764"/>
                    </a:lnTo>
                    <a:lnTo>
                      <a:pt x="550617" y="248437"/>
                    </a:lnTo>
                    <a:lnTo>
                      <a:pt x="549932" y="248764"/>
                    </a:lnTo>
                    <a:lnTo>
                      <a:pt x="549932" y="250073"/>
                    </a:lnTo>
                    <a:lnTo>
                      <a:pt x="550960" y="251054"/>
                    </a:lnTo>
                    <a:lnTo>
                      <a:pt x="550617" y="252348"/>
                    </a:lnTo>
                    <a:lnTo>
                      <a:pt x="549590" y="252348"/>
                    </a:lnTo>
                    <a:lnTo>
                      <a:pt x="547876" y="252675"/>
                    </a:lnTo>
                    <a:lnTo>
                      <a:pt x="546522" y="253984"/>
                    </a:lnTo>
                    <a:lnTo>
                      <a:pt x="544467" y="253984"/>
                    </a:lnTo>
                    <a:lnTo>
                      <a:pt x="543113" y="255293"/>
                    </a:lnTo>
                    <a:lnTo>
                      <a:pt x="543113" y="256913"/>
                    </a:lnTo>
                    <a:lnTo>
                      <a:pt x="541742" y="257568"/>
                    </a:lnTo>
                    <a:lnTo>
                      <a:pt x="541057" y="259858"/>
                    </a:lnTo>
                    <a:lnTo>
                      <a:pt x="542427" y="263115"/>
                    </a:lnTo>
                    <a:lnTo>
                      <a:pt x="544124" y="264735"/>
                    </a:lnTo>
                    <a:lnTo>
                      <a:pt x="544809" y="264096"/>
                    </a:lnTo>
                    <a:lnTo>
                      <a:pt x="546522" y="266371"/>
                    </a:lnTo>
                    <a:lnTo>
                      <a:pt x="546180" y="267353"/>
                    </a:lnTo>
                    <a:lnTo>
                      <a:pt x="549247" y="267353"/>
                    </a:lnTo>
                    <a:lnTo>
                      <a:pt x="550960" y="268008"/>
                    </a:lnTo>
                    <a:lnTo>
                      <a:pt x="551645" y="267026"/>
                    </a:lnTo>
                    <a:lnTo>
                      <a:pt x="553342" y="267026"/>
                    </a:lnTo>
                    <a:lnTo>
                      <a:pt x="554370" y="266371"/>
                    </a:lnTo>
                    <a:lnTo>
                      <a:pt x="556425" y="266371"/>
                    </a:lnTo>
                    <a:lnTo>
                      <a:pt x="557779" y="265717"/>
                    </a:lnTo>
                    <a:lnTo>
                      <a:pt x="559150" y="266371"/>
                    </a:lnTo>
                    <a:lnTo>
                      <a:pt x="559835" y="265390"/>
                    </a:lnTo>
                    <a:lnTo>
                      <a:pt x="559835" y="263769"/>
                    </a:lnTo>
                    <a:lnTo>
                      <a:pt x="560178" y="262788"/>
                    </a:lnTo>
                    <a:lnTo>
                      <a:pt x="561189" y="262788"/>
                    </a:lnTo>
                    <a:lnTo>
                      <a:pt x="562902" y="265390"/>
                    </a:lnTo>
                    <a:lnTo>
                      <a:pt x="564273" y="265390"/>
                    </a:lnTo>
                    <a:lnTo>
                      <a:pt x="565300" y="266699"/>
                    </a:lnTo>
                    <a:lnTo>
                      <a:pt x="567682" y="267026"/>
                    </a:lnTo>
                    <a:lnTo>
                      <a:pt x="568025" y="266044"/>
                    </a:lnTo>
                    <a:lnTo>
                      <a:pt x="569395" y="264424"/>
                    </a:lnTo>
                    <a:lnTo>
                      <a:pt x="570081" y="264424"/>
                    </a:lnTo>
                    <a:lnTo>
                      <a:pt x="571435" y="263115"/>
                    </a:lnTo>
                    <a:lnTo>
                      <a:pt x="573148" y="262788"/>
                    </a:lnTo>
                    <a:lnTo>
                      <a:pt x="572805" y="263769"/>
                    </a:lnTo>
                    <a:lnTo>
                      <a:pt x="572805" y="265390"/>
                    </a:lnTo>
                    <a:lnTo>
                      <a:pt x="571435" y="267026"/>
                    </a:lnTo>
                    <a:lnTo>
                      <a:pt x="571435" y="268974"/>
                    </a:lnTo>
                    <a:lnTo>
                      <a:pt x="573148" y="268335"/>
                    </a:lnTo>
                    <a:lnTo>
                      <a:pt x="573833" y="265390"/>
                    </a:lnTo>
                    <a:lnTo>
                      <a:pt x="574518" y="266044"/>
                    </a:lnTo>
                    <a:lnTo>
                      <a:pt x="575187" y="265390"/>
                    </a:lnTo>
                    <a:lnTo>
                      <a:pt x="576558" y="266044"/>
                    </a:lnTo>
                    <a:lnTo>
                      <a:pt x="575187" y="268008"/>
                    </a:lnTo>
                    <a:lnTo>
                      <a:pt x="575530" y="269301"/>
                    </a:lnTo>
                    <a:lnTo>
                      <a:pt x="575530" y="267680"/>
                    </a:lnTo>
                    <a:lnTo>
                      <a:pt x="578613" y="265063"/>
                    </a:lnTo>
                    <a:lnTo>
                      <a:pt x="578956" y="266044"/>
                    </a:lnTo>
                    <a:lnTo>
                      <a:pt x="576900" y="267680"/>
                    </a:lnTo>
                    <a:lnTo>
                      <a:pt x="576900" y="268662"/>
                    </a:lnTo>
                    <a:lnTo>
                      <a:pt x="578271" y="269628"/>
                    </a:lnTo>
                    <a:lnTo>
                      <a:pt x="578956" y="271919"/>
                    </a:lnTo>
                    <a:lnTo>
                      <a:pt x="578956" y="273539"/>
                    </a:lnTo>
                    <a:lnTo>
                      <a:pt x="579282" y="275175"/>
                    </a:lnTo>
                    <a:lnTo>
                      <a:pt x="580995" y="274848"/>
                    </a:lnTo>
                    <a:lnTo>
                      <a:pt x="580995" y="276811"/>
                    </a:lnTo>
                    <a:lnTo>
                      <a:pt x="582023" y="277777"/>
                    </a:lnTo>
                    <a:lnTo>
                      <a:pt x="583393" y="275502"/>
                    </a:lnTo>
                    <a:lnTo>
                      <a:pt x="582708" y="278432"/>
                    </a:lnTo>
                    <a:lnTo>
                      <a:pt x="581680" y="279741"/>
                    </a:lnTo>
                    <a:lnTo>
                      <a:pt x="583393" y="281377"/>
                    </a:lnTo>
                    <a:lnTo>
                      <a:pt x="583393" y="280068"/>
                    </a:lnTo>
                    <a:lnTo>
                      <a:pt x="584062" y="278432"/>
                    </a:lnTo>
                    <a:lnTo>
                      <a:pt x="585090" y="278105"/>
                    </a:lnTo>
                    <a:lnTo>
                      <a:pt x="584405" y="278759"/>
                    </a:lnTo>
                    <a:lnTo>
                      <a:pt x="585090" y="281050"/>
                    </a:lnTo>
                    <a:lnTo>
                      <a:pt x="586118" y="282997"/>
                    </a:lnTo>
                    <a:lnTo>
                      <a:pt x="588842" y="282670"/>
                    </a:lnTo>
                    <a:lnTo>
                      <a:pt x="587831" y="283325"/>
                    </a:lnTo>
                    <a:lnTo>
                      <a:pt x="584405" y="285288"/>
                    </a:lnTo>
                    <a:lnTo>
                      <a:pt x="582023" y="285288"/>
                    </a:lnTo>
                    <a:lnTo>
                      <a:pt x="581680" y="286254"/>
                    </a:lnTo>
                    <a:lnTo>
                      <a:pt x="583393" y="286908"/>
                    </a:lnTo>
                    <a:lnTo>
                      <a:pt x="583393" y="289199"/>
                    </a:lnTo>
                    <a:lnTo>
                      <a:pt x="584405" y="290819"/>
                    </a:lnTo>
                    <a:lnTo>
                      <a:pt x="585775" y="291801"/>
                    </a:lnTo>
                    <a:lnTo>
                      <a:pt x="587146" y="291801"/>
                    </a:lnTo>
                    <a:lnTo>
                      <a:pt x="587146" y="292783"/>
                    </a:lnTo>
                    <a:lnTo>
                      <a:pt x="588842" y="294092"/>
                    </a:lnTo>
                    <a:lnTo>
                      <a:pt x="589870" y="294730"/>
                    </a:lnTo>
                    <a:lnTo>
                      <a:pt x="590898" y="294730"/>
                    </a:lnTo>
                    <a:lnTo>
                      <a:pt x="593965" y="296694"/>
                    </a:lnTo>
                    <a:lnTo>
                      <a:pt x="595678" y="296694"/>
                    </a:lnTo>
                    <a:lnTo>
                      <a:pt x="595678" y="297675"/>
                    </a:lnTo>
                    <a:lnTo>
                      <a:pt x="596706" y="298003"/>
                    </a:lnTo>
                    <a:lnTo>
                      <a:pt x="597032" y="297348"/>
                    </a:lnTo>
                    <a:lnTo>
                      <a:pt x="597375" y="296694"/>
                    </a:lnTo>
                    <a:lnTo>
                      <a:pt x="599088" y="297675"/>
                    </a:lnTo>
                    <a:lnTo>
                      <a:pt x="598403" y="298003"/>
                    </a:lnTo>
                    <a:lnTo>
                      <a:pt x="597375" y="298969"/>
                    </a:lnTo>
                    <a:lnTo>
                      <a:pt x="598403" y="300605"/>
                    </a:lnTo>
                    <a:lnTo>
                      <a:pt x="599431" y="301259"/>
                    </a:lnTo>
                    <a:lnTo>
                      <a:pt x="600458" y="301259"/>
                    </a:lnTo>
                    <a:lnTo>
                      <a:pt x="600458" y="302568"/>
                    </a:lnTo>
                    <a:lnTo>
                      <a:pt x="602498" y="304516"/>
                    </a:lnTo>
                    <a:lnTo>
                      <a:pt x="603868" y="304516"/>
                    </a:lnTo>
                    <a:lnTo>
                      <a:pt x="604553" y="305498"/>
                    </a:lnTo>
                    <a:lnTo>
                      <a:pt x="605239" y="306152"/>
                    </a:lnTo>
                    <a:lnTo>
                      <a:pt x="607963" y="307445"/>
                    </a:lnTo>
                    <a:lnTo>
                      <a:pt x="608991" y="307134"/>
                    </a:lnTo>
                    <a:lnTo>
                      <a:pt x="609676" y="307445"/>
                    </a:lnTo>
                    <a:lnTo>
                      <a:pt x="611030" y="307445"/>
                    </a:lnTo>
                    <a:lnTo>
                      <a:pt x="612401" y="308100"/>
                    </a:lnTo>
                    <a:lnTo>
                      <a:pt x="612743" y="309409"/>
                    </a:lnTo>
                    <a:lnTo>
                      <a:pt x="615468" y="311372"/>
                    </a:lnTo>
                    <a:lnTo>
                      <a:pt x="616496" y="311372"/>
                    </a:lnTo>
                    <a:lnTo>
                      <a:pt x="617866" y="312338"/>
                    </a:lnTo>
                    <a:lnTo>
                      <a:pt x="620933" y="312992"/>
                    </a:lnTo>
                    <a:lnTo>
                      <a:pt x="622646" y="313974"/>
                    </a:lnTo>
                    <a:lnTo>
                      <a:pt x="624343" y="313974"/>
                    </a:lnTo>
                    <a:lnTo>
                      <a:pt x="624686" y="313647"/>
                    </a:lnTo>
                    <a:lnTo>
                      <a:pt x="624686" y="312665"/>
                    </a:lnTo>
                    <a:lnTo>
                      <a:pt x="623331" y="311372"/>
                    </a:lnTo>
                    <a:lnTo>
                      <a:pt x="622646" y="310390"/>
                    </a:lnTo>
                    <a:lnTo>
                      <a:pt x="623331" y="309409"/>
                    </a:lnTo>
                    <a:lnTo>
                      <a:pt x="624686" y="309736"/>
                    </a:lnTo>
                    <a:lnTo>
                      <a:pt x="625028" y="308754"/>
                    </a:lnTo>
                    <a:lnTo>
                      <a:pt x="624686" y="307772"/>
                    </a:lnTo>
                    <a:lnTo>
                      <a:pt x="624000" y="308100"/>
                    </a:lnTo>
                    <a:lnTo>
                      <a:pt x="623331" y="307445"/>
                    </a:lnTo>
                    <a:lnTo>
                      <a:pt x="624000" y="305498"/>
                    </a:lnTo>
                    <a:lnTo>
                      <a:pt x="623331" y="304843"/>
                    </a:lnTo>
                    <a:lnTo>
                      <a:pt x="621618" y="306479"/>
                    </a:lnTo>
                    <a:lnTo>
                      <a:pt x="621618" y="305825"/>
                    </a:lnTo>
                    <a:lnTo>
                      <a:pt x="621276" y="304516"/>
                    </a:lnTo>
                    <a:lnTo>
                      <a:pt x="620248" y="304516"/>
                    </a:lnTo>
                    <a:lnTo>
                      <a:pt x="621961" y="302895"/>
                    </a:lnTo>
                    <a:lnTo>
                      <a:pt x="621618" y="300932"/>
                    </a:lnTo>
                    <a:lnTo>
                      <a:pt x="620933" y="300605"/>
                    </a:lnTo>
                    <a:lnTo>
                      <a:pt x="619236" y="300605"/>
                    </a:lnTo>
                    <a:lnTo>
                      <a:pt x="619563" y="298969"/>
                    </a:lnTo>
                    <a:lnTo>
                      <a:pt x="618894" y="297348"/>
                    </a:lnTo>
                    <a:lnTo>
                      <a:pt x="618209" y="296039"/>
                    </a:lnTo>
                    <a:lnTo>
                      <a:pt x="616496" y="296039"/>
                    </a:lnTo>
                    <a:lnTo>
                      <a:pt x="617523" y="294730"/>
                    </a:lnTo>
                    <a:lnTo>
                      <a:pt x="616153" y="294403"/>
                    </a:lnTo>
                    <a:lnTo>
                      <a:pt x="615468" y="294403"/>
                    </a:lnTo>
                    <a:lnTo>
                      <a:pt x="615810" y="293437"/>
                    </a:lnTo>
                    <a:lnTo>
                      <a:pt x="614456" y="291801"/>
                    </a:lnTo>
                    <a:lnTo>
                      <a:pt x="614456" y="292128"/>
                    </a:lnTo>
                    <a:lnTo>
                      <a:pt x="613771" y="292128"/>
                    </a:lnTo>
                    <a:lnTo>
                      <a:pt x="613771" y="289853"/>
                    </a:lnTo>
                    <a:lnTo>
                      <a:pt x="613771" y="288872"/>
                    </a:lnTo>
                    <a:lnTo>
                      <a:pt x="613771" y="287890"/>
                    </a:lnTo>
                    <a:lnTo>
                      <a:pt x="611030" y="285927"/>
                    </a:lnTo>
                    <a:lnTo>
                      <a:pt x="610688" y="283979"/>
                    </a:lnTo>
                    <a:lnTo>
                      <a:pt x="610688" y="282343"/>
                    </a:lnTo>
                    <a:lnTo>
                      <a:pt x="612058" y="282997"/>
                    </a:lnTo>
                    <a:lnTo>
                      <a:pt x="612743" y="281688"/>
                    </a:lnTo>
                    <a:lnTo>
                      <a:pt x="614456" y="282343"/>
                    </a:lnTo>
                    <a:lnTo>
                      <a:pt x="614456" y="283979"/>
                    </a:lnTo>
                    <a:lnTo>
                      <a:pt x="615810" y="286254"/>
                    </a:lnTo>
                    <a:lnTo>
                      <a:pt x="617866" y="287236"/>
                    </a:lnTo>
                    <a:lnTo>
                      <a:pt x="618894" y="287890"/>
                    </a:lnTo>
                    <a:lnTo>
                      <a:pt x="618894" y="289199"/>
                    </a:lnTo>
                    <a:lnTo>
                      <a:pt x="619563" y="289853"/>
                    </a:lnTo>
                    <a:lnTo>
                      <a:pt x="619563" y="288872"/>
                    </a:lnTo>
                    <a:lnTo>
                      <a:pt x="618894" y="286581"/>
                    </a:lnTo>
                    <a:lnTo>
                      <a:pt x="618894" y="285927"/>
                    </a:lnTo>
                    <a:lnTo>
                      <a:pt x="619563" y="285288"/>
                    </a:lnTo>
                    <a:lnTo>
                      <a:pt x="620248" y="286581"/>
                    </a:lnTo>
                    <a:lnTo>
                      <a:pt x="620248" y="287563"/>
                    </a:lnTo>
                    <a:lnTo>
                      <a:pt x="621276" y="288217"/>
                    </a:lnTo>
                    <a:lnTo>
                      <a:pt x="621961" y="291147"/>
                    </a:lnTo>
                    <a:lnTo>
                      <a:pt x="623331" y="291474"/>
                    </a:lnTo>
                    <a:lnTo>
                      <a:pt x="623331" y="292455"/>
                    </a:lnTo>
                    <a:lnTo>
                      <a:pt x="624686" y="293437"/>
                    </a:lnTo>
                    <a:lnTo>
                      <a:pt x="626056" y="296367"/>
                    </a:lnTo>
                    <a:lnTo>
                      <a:pt x="626741" y="295058"/>
                    </a:lnTo>
                    <a:lnTo>
                      <a:pt x="626399" y="293437"/>
                    </a:lnTo>
                    <a:lnTo>
                      <a:pt x="626399" y="290819"/>
                    </a:lnTo>
                    <a:lnTo>
                      <a:pt x="626741" y="289199"/>
                    </a:lnTo>
                    <a:lnTo>
                      <a:pt x="626741" y="290492"/>
                    </a:lnTo>
                    <a:lnTo>
                      <a:pt x="627769" y="293110"/>
                    </a:lnTo>
                    <a:lnTo>
                      <a:pt x="627769" y="294730"/>
                    </a:lnTo>
                    <a:lnTo>
                      <a:pt x="627769" y="296039"/>
                    </a:lnTo>
                    <a:lnTo>
                      <a:pt x="628438" y="296367"/>
                    </a:lnTo>
                    <a:lnTo>
                      <a:pt x="629808" y="297348"/>
                    </a:lnTo>
                    <a:lnTo>
                      <a:pt x="630151" y="296039"/>
                    </a:lnTo>
                    <a:lnTo>
                      <a:pt x="629466" y="295385"/>
                    </a:lnTo>
                    <a:lnTo>
                      <a:pt x="629466" y="294403"/>
                    </a:lnTo>
                    <a:lnTo>
                      <a:pt x="630836" y="294730"/>
                    </a:lnTo>
                    <a:lnTo>
                      <a:pt x="631179" y="296367"/>
                    </a:lnTo>
                    <a:lnTo>
                      <a:pt x="631179" y="297675"/>
                    </a:lnTo>
                    <a:lnTo>
                      <a:pt x="631521" y="298003"/>
                    </a:lnTo>
                    <a:lnTo>
                      <a:pt x="631521" y="297021"/>
                    </a:lnTo>
                    <a:lnTo>
                      <a:pt x="632549" y="296367"/>
                    </a:lnTo>
                    <a:lnTo>
                      <a:pt x="632549" y="298969"/>
                    </a:lnTo>
                    <a:lnTo>
                      <a:pt x="633218" y="300278"/>
                    </a:lnTo>
                    <a:lnTo>
                      <a:pt x="634589" y="300278"/>
                    </a:lnTo>
                    <a:lnTo>
                      <a:pt x="635274" y="299296"/>
                    </a:lnTo>
                    <a:lnTo>
                      <a:pt x="635274" y="300932"/>
                    </a:lnTo>
                    <a:lnTo>
                      <a:pt x="634931" y="301914"/>
                    </a:lnTo>
                    <a:lnTo>
                      <a:pt x="635959" y="304516"/>
                    </a:lnTo>
                    <a:lnTo>
                      <a:pt x="636644" y="305825"/>
                    </a:lnTo>
                    <a:lnTo>
                      <a:pt x="638341" y="305825"/>
                    </a:lnTo>
                    <a:lnTo>
                      <a:pt x="638341" y="304516"/>
                    </a:lnTo>
                    <a:lnTo>
                      <a:pt x="637998" y="304189"/>
                    </a:lnTo>
                    <a:lnTo>
                      <a:pt x="637998" y="302241"/>
                    </a:lnTo>
                    <a:lnTo>
                      <a:pt x="636987" y="298969"/>
                    </a:lnTo>
                    <a:lnTo>
                      <a:pt x="638341" y="298969"/>
                    </a:lnTo>
                    <a:lnTo>
                      <a:pt x="639026" y="300278"/>
                    </a:lnTo>
                    <a:lnTo>
                      <a:pt x="640739" y="300605"/>
                    </a:lnTo>
                    <a:lnTo>
                      <a:pt x="641424" y="300278"/>
                    </a:lnTo>
                    <a:lnTo>
                      <a:pt x="640397" y="298641"/>
                    </a:lnTo>
                    <a:lnTo>
                      <a:pt x="641082" y="297348"/>
                    </a:lnTo>
                    <a:lnTo>
                      <a:pt x="641082" y="294403"/>
                    </a:lnTo>
                    <a:lnTo>
                      <a:pt x="639711" y="291474"/>
                    </a:lnTo>
                    <a:lnTo>
                      <a:pt x="640054" y="289199"/>
                    </a:lnTo>
                    <a:lnTo>
                      <a:pt x="640054" y="286581"/>
                    </a:lnTo>
                    <a:lnTo>
                      <a:pt x="640397" y="289199"/>
                    </a:lnTo>
                    <a:lnTo>
                      <a:pt x="640054" y="290819"/>
                    </a:lnTo>
                    <a:lnTo>
                      <a:pt x="640397" y="292783"/>
                    </a:lnTo>
                    <a:lnTo>
                      <a:pt x="643121" y="295385"/>
                    </a:lnTo>
                    <a:lnTo>
                      <a:pt x="643464" y="294403"/>
                    </a:lnTo>
                    <a:lnTo>
                      <a:pt x="643121" y="292455"/>
                    </a:lnTo>
                    <a:lnTo>
                      <a:pt x="643806" y="290819"/>
                    </a:lnTo>
                    <a:lnTo>
                      <a:pt x="643806" y="288217"/>
                    </a:lnTo>
                    <a:lnTo>
                      <a:pt x="645177" y="287563"/>
                    </a:lnTo>
                    <a:lnTo>
                      <a:pt x="644834" y="287236"/>
                    </a:lnTo>
                    <a:lnTo>
                      <a:pt x="642778" y="284306"/>
                    </a:lnTo>
                    <a:lnTo>
                      <a:pt x="642093" y="282343"/>
                    </a:lnTo>
                    <a:lnTo>
                      <a:pt x="641424" y="281688"/>
                    </a:lnTo>
                    <a:lnTo>
                      <a:pt x="641751" y="280722"/>
                    </a:lnTo>
                    <a:lnTo>
                      <a:pt x="640397" y="278432"/>
                    </a:lnTo>
                    <a:lnTo>
                      <a:pt x="639369" y="277139"/>
                    </a:lnTo>
                    <a:lnTo>
                      <a:pt x="641424" y="276811"/>
                    </a:lnTo>
                    <a:lnTo>
                      <a:pt x="641751" y="276157"/>
                    </a:lnTo>
                    <a:lnTo>
                      <a:pt x="643121" y="274848"/>
                    </a:lnTo>
                    <a:lnTo>
                      <a:pt x="642093" y="273866"/>
                    </a:lnTo>
                    <a:lnTo>
                      <a:pt x="641082" y="274521"/>
                    </a:lnTo>
                    <a:lnTo>
                      <a:pt x="638683" y="274848"/>
                    </a:lnTo>
                    <a:lnTo>
                      <a:pt x="637998" y="274194"/>
                    </a:lnTo>
                    <a:lnTo>
                      <a:pt x="638341" y="273539"/>
                    </a:lnTo>
                    <a:lnTo>
                      <a:pt x="638683" y="272900"/>
                    </a:lnTo>
                    <a:lnTo>
                      <a:pt x="640054" y="271591"/>
                    </a:lnTo>
                    <a:lnTo>
                      <a:pt x="640397" y="269955"/>
                    </a:lnTo>
                    <a:lnTo>
                      <a:pt x="639711" y="268662"/>
                    </a:lnTo>
                    <a:lnTo>
                      <a:pt x="638683" y="268662"/>
                    </a:lnTo>
                    <a:lnTo>
                      <a:pt x="638683" y="269628"/>
                    </a:lnTo>
                    <a:lnTo>
                      <a:pt x="637998" y="270937"/>
                    </a:lnTo>
                    <a:lnTo>
                      <a:pt x="637998" y="269628"/>
                    </a:lnTo>
                    <a:lnTo>
                      <a:pt x="637656" y="269955"/>
                    </a:lnTo>
                    <a:lnTo>
                      <a:pt x="635274" y="270282"/>
                    </a:lnTo>
                    <a:lnTo>
                      <a:pt x="634931" y="269628"/>
                    </a:lnTo>
                    <a:lnTo>
                      <a:pt x="636302" y="268662"/>
                    </a:lnTo>
                    <a:lnTo>
                      <a:pt x="636644" y="268008"/>
                    </a:lnTo>
                    <a:lnTo>
                      <a:pt x="635959" y="267026"/>
                    </a:lnTo>
                    <a:lnTo>
                      <a:pt x="635274" y="265390"/>
                    </a:lnTo>
                    <a:lnTo>
                      <a:pt x="634246" y="264735"/>
                    </a:lnTo>
                    <a:lnTo>
                      <a:pt x="633218" y="265063"/>
                    </a:lnTo>
                    <a:lnTo>
                      <a:pt x="633218" y="266699"/>
                    </a:lnTo>
                    <a:lnTo>
                      <a:pt x="632875" y="267680"/>
                    </a:lnTo>
                    <a:lnTo>
                      <a:pt x="632549" y="267026"/>
                    </a:lnTo>
                    <a:lnTo>
                      <a:pt x="632549" y="265063"/>
                    </a:lnTo>
                    <a:lnTo>
                      <a:pt x="631864" y="263769"/>
                    </a:lnTo>
                    <a:lnTo>
                      <a:pt x="631179" y="263769"/>
                    </a:lnTo>
                    <a:lnTo>
                      <a:pt x="631521" y="262788"/>
                    </a:lnTo>
                    <a:lnTo>
                      <a:pt x="630836" y="262788"/>
                    </a:lnTo>
                    <a:lnTo>
                      <a:pt x="630836" y="262133"/>
                    </a:lnTo>
                    <a:lnTo>
                      <a:pt x="631179" y="262133"/>
                    </a:lnTo>
                    <a:lnTo>
                      <a:pt x="630836" y="261152"/>
                    </a:lnTo>
                    <a:lnTo>
                      <a:pt x="629808" y="260497"/>
                    </a:lnTo>
                    <a:lnTo>
                      <a:pt x="630151" y="259858"/>
                    </a:lnTo>
                    <a:lnTo>
                      <a:pt x="631864" y="259858"/>
                    </a:lnTo>
                    <a:lnTo>
                      <a:pt x="632875" y="259531"/>
                    </a:lnTo>
                    <a:lnTo>
                      <a:pt x="631864" y="258549"/>
                    </a:lnTo>
                    <a:lnTo>
                      <a:pt x="630151" y="258549"/>
                    </a:lnTo>
                    <a:lnTo>
                      <a:pt x="629466" y="258222"/>
                    </a:lnTo>
                    <a:lnTo>
                      <a:pt x="630151" y="256913"/>
                    </a:lnTo>
                    <a:lnTo>
                      <a:pt x="631864" y="256259"/>
                    </a:lnTo>
                    <a:lnTo>
                      <a:pt x="631864" y="255620"/>
                    </a:lnTo>
                    <a:lnTo>
                      <a:pt x="631179" y="254966"/>
                    </a:lnTo>
                    <a:lnTo>
                      <a:pt x="628438" y="254966"/>
                    </a:lnTo>
                    <a:lnTo>
                      <a:pt x="628112" y="255620"/>
                    </a:lnTo>
                    <a:lnTo>
                      <a:pt x="627426" y="256913"/>
                    </a:lnTo>
                    <a:lnTo>
                      <a:pt x="624000" y="257568"/>
                    </a:lnTo>
                    <a:lnTo>
                      <a:pt x="625713" y="256586"/>
                    </a:lnTo>
                    <a:lnTo>
                      <a:pt x="628112" y="254311"/>
                    </a:lnTo>
                    <a:lnTo>
                      <a:pt x="629123" y="252675"/>
                    </a:lnTo>
                    <a:lnTo>
                      <a:pt x="629123" y="252021"/>
                    </a:lnTo>
                    <a:lnTo>
                      <a:pt x="627426" y="252021"/>
                    </a:lnTo>
                    <a:lnTo>
                      <a:pt x="626399" y="251693"/>
                    </a:lnTo>
                    <a:lnTo>
                      <a:pt x="627426" y="250727"/>
                    </a:lnTo>
                    <a:lnTo>
                      <a:pt x="626741" y="250073"/>
                    </a:lnTo>
                    <a:lnTo>
                      <a:pt x="626056" y="250400"/>
                    </a:lnTo>
                    <a:lnTo>
                      <a:pt x="626056" y="249091"/>
                    </a:lnTo>
                    <a:lnTo>
                      <a:pt x="626741" y="248110"/>
                    </a:lnTo>
                    <a:lnTo>
                      <a:pt x="626741" y="246489"/>
                    </a:lnTo>
                    <a:lnTo>
                      <a:pt x="624686" y="245835"/>
                    </a:lnTo>
                    <a:lnTo>
                      <a:pt x="623331" y="245507"/>
                    </a:lnTo>
                    <a:lnTo>
                      <a:pt x="621276" y="245507"/>
                    </a:lnTo>
                    <a:lnTo>
                      <a:pt x="620591" y="244526"/>
                    </a:lnTo>
                    <a:lnTo>
                      <a:pt x="622646" y="244526"/>
                    </a:lnTo>
                    <a:lnTo>
                      <a:pt x="624343" y="244198"/>
                    </a:lnTo>
                    <a:lnTo>
                      <a:pt x="625028" y="243544"/>
                    </a:lnTo>
                    <a:lnTo>
                      <a:pt x="626056" y="244526"/>
                    </a:lnTo>
                    <a:lnTo>
                      <a:pt x="626399" y="245507"/>
                    </a:lnTo>
                    <a:lnTo>
                      <a:pt x="628112" y="245507"/>
                    </a:lnTo>
                    <a:lnTo>
                      <a:pt x="629808" y="246162"/>
                    </a:lnTo>
                    <a:lnTo>
                      <a:pt x="630151" y="247455"/>
                    </a:lnTo>
                    <a:lnTo>
                      <a:pt x="629808" y="248764"/>
                    </a:lnTo>
                    <a:lnTo>
                      <a:pt x="630151" y="250073"/>
                    </a:lnTo>
                    <a:lnTo>
                      <a:pt x="631864" y="252021"/>
                    </a:lnTo>
                    <a:lnTo>
                      <a:pt x="632549" y="252021"/>
                    </a:lnTo>
                    <a:lnTo>
                      <a:pt x="632875" y="250400"/>
                    </a:lnTo>
                    <a:lnTo>
                      <a:pt x="633561" y="251382"/>
                    </a:lnTo>
                    <a:lnTo>
                      <a:pt x="635959" y="251693"/>
                    </a:lnTo>
                    <a:lnTo>
                      <a:pt x="636644" y="251382"/>
                    </a:lnTo>
                    <a:lnTo>
                      <a:pt x="636644" y="250400"/>
                    </a:lnTo>
                    <a:lnTo>
                      <a:pt x="635959" y="250073"/>
                    </a:lnTo>
                    <a:lnTo>
                      <a:pt x="635959" y="248764"/>
                    </a:lnTo>
                    <a:lnTo>
                      <a:pt x="635274" y="247143"/>
                    </a:lnTo>
                    <a:lnTo>
                      <a:pt x="634246" y="245835"/>
                    </a:lnTo>
                    <a:lnTo>
                      <a:pt x="632875" y="245507"/>
                    </a:lnTo>
                    <a:lnTo>
                      <a:pt x="633218" y="244198"/>
                    </a:lnTo>
                    <a:lnTo>
                      <a:pt x="633218" y="242905"/>
                    </a:lnTo>
                    <a:lnTo>
                      <a:pt x="632549" y="242251"/>
                    </a:lnTo>
                    <a:lnTo>
                      <a:pt x="632875" y="241925"/>
                    </a:lnTo>
                    <a:lnTo>
                      <a:pt x="633561" y="242251"/>
                    </a:lnTo>
                    <a:lnTo>
                      <a:pt x="634246" y="243871"/>
                    </a:lnTo>
                    <a:lnTo>
                      <a:pt x="634931" y="244526"/>
                    </a:lnTo>
                    <a:lnTo>
                      <a:pt x="636302" y="244198"/>
                    </a:lnTo>
                    <a:lnTo>
                      <a:pt x="635959" y="243871"/>
                    </a:lnTo>
                    <a:lnTo>
                      <a:pt x="636302" y="243544"/>
                    </a:lnTo>
                    <a:lnTo>
                      <a:pt x="637656" y="243871"/>
                    </a:lnTo>
                    <a:lnTo>
                      <a:pt x="636987" y="242251"/>
                    </a:lnTo>
                    <a:lnTo>
                      <a:pt x="636302" y="240615"/>
                    </a:lnTo>
                    <a:lnTo>
                      <a:pt x="634589" y="239633"/>
                    </a:lnTo>
                    <a:lnTo>
                      <a:pt x="636302" y="239633"/>
                    </a:lnTo>
                    <a:lnTo>
                      <a:pt x="636987" y="240615"/>
                    </a:lnTo>
                    <a:lnTo>
                      <a:pt x="637998" y="241269"/>
                    </a:lnTo>
                    <a:lnTo>
                      <a:pt x="639369" y="240942"/>
                    </a:lnTo>
                    <a:lnTo>
                      <a:pt x="638683" y="240287"/>
                    </a:lnTo>
                    <a:lnTo>
                      <a:pt x="638683" y="238979"/>
                    </a:lnTo>
                    <a:lnTo>
                      <a:pt x="639369" y="238979"/>
                    </a:lnTo>
                    <a:lnTo>
                      <a:pt x="640054" y="239633"/>
                    </a:lnTo>
                    <a:lnTo>
                      <a:pt x="641082" y="240287"/>
                    </a:lnTo>
                    <a:lnTo>
                      <a:pt x="641082" y="240942"/>
                    </a:lnTo>
                    <a:lnTo>
                      <a:pt x="640054" y="241269"/>
                    </a:lnTo>
                    <a:lnTo>
                      <a:pt x="640054" y="242905"/>
                    </a:lnTo>
                    <a:lnTo>
                      <a:pt x="640054" y="243544"/>
                    </a:lnTo>
                    <a:lnTo>
                      <a:pt x="641082" y="243544"/>
                    </a:lnTo>
                    <a:lnTo>
                      <a:pt x="641751" y="243871"/>
                    </a:lnTo>
                    <a:lnTo>
                      <a:pt x="641751" y="244526"/>
                    </a:lnTo>
                    <a:lnTo>
                      <a:pt x="641082" y="245180"/>
                    </a:lnTo>
                    <a:lnTo>
                      <a:pt x="640397" y="245835"/>
                    </a:lnTo>
                    <a:lnTo>
                      <a:pt x="641424" y="246162"/>
                    </a:lnTo>
                    <a:lnTo>
                      <a:pt x="642093" y="245835"/>
                    </a:lnTo>
                    <a:lnTo>
                      <a:pt x="642778" y="246162"/>
                    </a:lnTo>
                    <a:lnTo>
                      <a:pt x="642093" y="247455"/>
                    </a:lnTo>
                    <a:lnTo>
                      <a:pt x="642778" y="248437"/>
                    </a:lnTo>
                    <a:lnTo>
                      <a:pt x="643464" y="248764"/>
                    </a:lnTo>
                    <a:lnTo>
                      <a:pt x="644834" y="248437"/>
                    </a:lnTo>
                    <a:lnTo>
                      <a:pt x="648244" y="246162"/>
                    </a:lnTo>
                    <a:lnTo>
                      <a:pt x="649614" y="244198"/>
                    </a:lnTo>
                    <a:lnTo>
                      <a:pt x="649614" y="245507"/>
                    </a:lnTo>
                    <a:lnTo>
                      <a:pt x="648586" y="246162"/>
                    </a:lnTo>
                    <a:lnTo>
                      <a:pt x="648244" y="247143"/>
                    </a:lnTo>
                    <a:lnTo>
                      <a:pt x="646531" y="247782"/>
                    </a:lnTo>
                    <a:lnTo>
                      <a:pt x="643806" y="250400"/>
                    </a:lnTo>
                    <a:lnTo>
                      <a:pt x="643806" y="251054"/>
                    </a:lnTo>
                    <a:lnTo>
                      <a:pt x="645177" y="251693"/>
                    </a:lnTo>
                    <a:lnTo>
                      <a:pt x="646873" y="251054"/>
                    </a:lnTo>
                    <a:lnTo>
                      <a:pt x="649614" y="249418"/>
                    </a:lnTo>
                    <a:lnTo>
                      <a:pt x="650626" y="249418"/>
                    </a:lnTo>
                    <a:lnTo>
                      <a:pt x="653024" y="248764"/>
                    </a:lnTo>
                    <a:lnTo>
                      <a:pt x="653709" y="247455"/>
                    </a:lnTo>
                    <a:lnTo>
                      <a:pt x="654737" y="247143"/>
                    </a:lnTo>
                    <a:lnTo>
                      <a:pt x="656434" y="245835"/>
                    </a:lnTo>
                    <a:lnTo>
                      <a:pt x="657119" y="245835"/>
                    </a:lnTo>
                    <a:lnTo>
                      <a:pt x="657119" y="246816"/>
                    </a:lnTo>
                    <a:lnTo>
                      <a:pt x="656434" y="247143"/>
                    </a:lnTo>
                    <a:lnTo>
                      <a:pt x="655063" y="248764"/>
                    </a:lnTo>
                    <a:lnTo>
                      <a:pt x="654052" y="250400"/>
                    </a:lnTo>
                    <a:lnTo>
                      <a:pt x="653024" y="251054"/>
                    </a:lnTo>
                    <a:lnTo>
                      <a:pt x="651654" y="252348"/>
                    </a:lnTo>
                    <a:lnTo>
                      <a:pt x="649957" y="252675"/>
                    </a:lnTo>
                    <a:lnTo>
                      <a:pt x="648929" y="253329"/>
                    </a:lnTo>
                    <a:lnTo>
                      <a:pt x="647901" y="255293"/>
                    </a:lnTo>
                    <a:lnTo>
                      <a:pt x="647901" y="255947"/>
                    </a:lnTo>
                    <a:lnTo>
                      <a:pt x="648244" y="256586"/>
                    </a:lnTo>
                    <a:lnTo>
                      <a:pt x="648929" y="255947"/>
                    </a:lnTo>
                    <a:lnTo>
                      <a:pt x="650299" y="255947"/>
                    </a:lnTo>
                    <a:lnTo>
                      <a:pt x="651654" y="256586"/>
                    </a:lnTo>
                    <a:lnTo>
                      <a:pt x="650299" y="256913"/>
                    </a:lnTo>
                    <a:lnTo>
                      <a:pt x="648929" y="257240"/>
                    </a:lnTo>
                    <a:lnTo>
                      <a:pt x="648244" y="257895"/>
                    </a:lnTo>
                    <a:lnTo>
                      <a:pt x="648244" y="258549"/>
                    </a:lnTo>
                    <a:lnTo>
                      <a:pt x="648929" y="258877"/>
                    </a:lnTo>
                    <a:lnTo>
                      <a:pt x="650299" y="258549"/>
                    </a:lnTo>
                    <a:lnTo>
                      <a:pt x="651311" y="258222"/>
                    </a:lnTo>
                    <a:lnTo>
                      <a:pt x="649957" y="259858"/>
                    </a:lnTo>
                    <a:lnTo>
                      <a:pt x="648586" y="260185"/>
                    </a:lnTo>
                    <a:lnTo>
                      <a:pt x="648244" y="260824"/>
                    </a:lnTo>
                    <a:lnTo>
                      <a:pt x="648586" y="261479"/>
                    </a:lnTo>
                    <a:lnTo>
                      <a:pt x="649957" y="261806"/>
                    </a:lnTo>
                    <a:lnTo>
                      <a:pt x="651311" y="261479"/>
                    </a:lnTo>
                    <a:lnTo>
                      <a:pt x="652339" y="261479"/>
                    </a:lnTo>
                    <a:lnTo>
                      <a:pt x="653024" y="261806"/>
                    </a:lnTo>
                    <a:lnTo>
                      <a:pt x="651996" y="262133"/>
                    </a:lnTo>
                    <a:lnTo>
                      <a:pt x="651996" y="262788"/>
                    </a:lnTo>
                    <a:lnTo>
                      <a:pt x="650299" y="263442"/>
                    </a:lnTo>
                    <a:lnTo>
                      <a:pt x="649957" y="264424"/>
                    </a:lnTo>
                    <a:lnTo>
                      <a:pt x="650299" y="265390"/>
                    </a:lnTo>
                    <a:lnTo>
                      <a:pt x="651311" y="266699"/>
                    </a:lnTo>
                    <a:lnTo>
                      <a:pt x="651311" y="268008"/>
                    </a:lnTo>
                    <a:lnTo>
                      <a:pt x="651654" y="268335"/>
                    </a:lnTo>
                    <a:lnTo>
                      <a:pt x="652339" y="267026"/>
                    </a:lnTo>
                    <a:lnTo>
                      <a:pt x="653367" y="265390"/>
                    </a:lnTo>
                    <a:lnTo>
                      <a:pt x="654052" y="264735"/>
                    </a:lnTo>
                    <a:lnTo>
                      <a:pt x="654737" y="264735"/>
                    </a:lnTo>
                    <a:lnTo>
                      <a:pt x="654052" y="265390"/>
                    </a:lnTo>
                    <a:lnTo>
                      <a:pt x="654052" y="266371"/>
                    </a:lnTo>
                    <a:lnTo>
                      <a:pt x="653367" y="266699"/>
                    </a:lnTo>
                    <a:lnTo>
                      <a:pt x="653367" y="267026"/>
                    </a:lnTo>
                    <a:lnTo>
                      <a:pt x="654052" y="268008"/>
                    </a:lnTo>
                    <a:lnTo>
                      <a:pt x="653709" y="268662"/>
                    </a:lnTo>
                    <a:lnTo>
                      <a:pt x="654737" y="269628"/>
                    </a:lnTo>
                    <a:lnTo>
                      <a:pt x="655063" y="269628"/>
                    </a:lnTo>
                    <a:lnTo>
                      <a:pt x="655406" y="268662"/>
                    </a:lnTo>
                    <a:lnTo>
                      <a:pt x="656776" y="268335"/>
                    </a:lnTo>
                    <a:lnTo>
                      <a:pt x="657119" y="268335"/>
                    </a:lnTo>
                    <a:lnTo>
                      <a:pt x="657119" y="269301"/>
                    </a:lnTo>
                    <a:lnTo>
                      <a:pt x="656434" y="269955"/>
                    </a:lnTo>
                    <a:lnTo>
                      <a:pt x="656434" y="270282"/>
                    </a:lnTo>
                    <a:lnTo>
                      <a:pt x="657119" y="270937"/>
                    </a:lnTo>
                    <a:lnTo>
                      <a:pt x="657119" y="271591"/>
                    </a:lnTo>
                    <a:lnTo>
                      <a:pt x="657462" y="271919"/>
                    </a:lnTo>
                    <a:lnTo>
                      <a:pt x="657462" y="272900"/>
                    </a:lnTo>
                    <a:lnTo>
                      <a:pt x="658489" y="273212"/>
                    </a:lnTo>
                    <a:lnTo>
                      <a:pt x="658832" y="272573"/>
                    </a:lnTo>
                    <a:lnTo>
                      <a:pt x="660529" y="271919"/>
                    </a:lnTo>
                    <a:lnTo>
                      <a:pt x="660871" y="270937"/>
                    </a:lnTo>
                    <a:lnTo>
                      <a:pt x="660871" y="269955"/>
                    </a:lnTo>
                    <a:lnTo>
                      <a:pt x="659843" y="268662"/>
                    </a:lnTo>
                    <a:lnTo>
                      <a:pt x="660186" y="268662"/>
                    </a:lnTo>
                    <a:lnTo>
                      <a:pt x="660871" y="269301"/>
                    </a:lnTo>
                    <a:lnTo>
                      <a:pt x="661557" y="269301"/>
                    </a:lnTo>
                    <a:lnTo>
                      <a:pt x="661557" y="268335"/>
                    </a:lnTo>
                    <a:lnTo>
                      <a:pt x="660871" y="267026"/>
                    </a:lnTo>
                    <a:lnTo>
                      <a:pt x="660871" y="266371"/>
                    </a:lnTo>
                    <a:lnTo>
                      <a:pt x="661899" y="266044"/>
                    </a:lnTo>
                    <a:lnTo>
                      <a:pt x="661899" y="264735"/>
                    </a:lnTo>
                    <a:lnTo>
                      <a:pt x="661899" y="263769"/>
                    </a:lnTo>
                    <a:lnTo>
                      <a:pt x="660871" y="263769"/>
                    </a:lnTo>
                    <a:lnTo>
                      <a:pt x="660186" y="263115"/>
                    </a:lnTo>
                    <a:lnTo>
                      <a:pt x="660186" y="262788"/>
                    </a:lnTo>
                    <a:lnTo>
                      <a:pt x="660529" y="263115"/>
                    </a:lnTo>
                    <a:lnTo>
                      <a:pt x="661899" y="263442"/>
                    </a:lnTo>
                    <a:lnTo>
                      <a:pt x="662584" y="262788"/>
                    </a:lnTo>
                    <a:lnTo>
                      <a:pt x="662242" y="261806"/>
                    </a:lnTo>
                    <a:lnTo>
                      <a:pt x="661557" y="261806"/>
                    </a:lnTo>
                    <a:lnTo>
                      <a:pt x="660871" y="261479"/>
                    </a:lnTo>
                    <a:lnTo>
                      <a:pt x="662242" y="261479"/>
                    </a:lnTo>
                    <a:lnTo>
                      <a:pt x="663270" y="260497"/>
                    </a:lnTo>
                    <a:lnTo>
                      <a:pt x="663270" y="258222"/>
                    </a:lnTo>
                    <a:lnTo>
                      <a:pt x="663612" y="257240"/>
                    </a:lnTo>
                    <a:lnTo>
                      <a:pt x="663938" y="258222"/>
                    </a:lnTo>
                    <a:lnTo>
                      <a:pt x="663938" y="259531"/>
                    </a:lnTo>
                    <a:lnTo>
                      <a:pt x="664281" y="260497"/>
                    </a:lnTo>
                    <a:lnTo>
                      <a:pt x="663938" y="261806"/>
                    </a:lnTo>
                    <a:lnTo>
                      <a:pt x="664966" y="262133"/>
                    </a:lnTo>
                    <a:lnTo>
                      <a:pt x="665994" y="261806"/>
                    </a:lnTo>
                    <a:lnTo>
                      <a:pt x="666679" y="261152"/>
                    </a:lnTo>
                    <a:lnTo>
                      <a:pt x="667365" y="260497"/>
                    </a:lnTo>
                    <a:lnTo>
                      <a:pt x="667365" y="262133"/>
                    </a:lnTo>
                    <a:lnTo>
                      <a:pt x="667707" y="262788"/>
                    </a:lnTo>
                    <a:lnTo>
                      <a:pt x="668719" y="262788"/>
                    </a:lnTo>
                    <a:lnTo>
                      <a:pt x="669061" y="262133"/>
                    </a:lnTo>
                    <a:lnTo>
                      <a:pt x="669061" y="260185"/>
                    </a:lnTo>
                    <a:lnTo>
                      <a:pt x="669061" y="258549"/>
                    </a:lnTo>
                    <a:lnTo>
                      <a:pt x="668392" y="258222"/>
                    </a:lnTo>
                    <a:lnTo>
                      <a:pt x="667707" y="257895"/>
                    </a:lnTo>
                    <a:lnTo>
                      <a:pt x="669061" y="258222"/>
                    </a:lnTo>
                    <a:lnTo>
                      <a:pt x="670432" y="258877"/>
                    </a:lnTo>
                    <a:lnTo>
                      <a:pt x="670774" y="260185"/>
                    </a:lnTo>
                    <a:lnTo>
                      <a:pt x="671802" y="260185"/>
                    </a:lnTo>
                    <a:lnTo>
                      <a:pt x="672145" y="259531"/>
                    </a:lnTo>
                    <a:lnTo>
                      <a:pt x="672145" y="257240"/>
                    </a:lnTo>
                    <a:lnTo>
                      <a:pt x="671117" y="256259"/>
                    </a:lnTo>
                    <a:lnTo>
                      <a:pt x="669404" y="254966"/>
                    </a:lnTo>
                    <a:lnTo>
                      <a:pt x="669061" y="253984"/>
                    </a:lnTo>
                    <a:lnTo>
                      <a:pt x="669404" y="253984"/>
                    </a:lnTo>
                    <a:lnTo>
                      <a:pt x="670432" y="254966"/>
                    </a:lnTo>
                    <a:lnTo>
                      <a:pt x="672145" y="256259"/>
                    </a:lnTo>
                    <a:lnTo>
                      <a:pt x="672487" y="257240"/>
                    </a:lnTo>
                    <a:lnTo>
                      <a:pt x="675212" y="257240"/>
                    </a:lnTo>
                    <a:lnTo>
                      <a:pt x="675554" y="256259"/>
                    </a:lnTo>
                    <a:lnTo>
                      <a:pt x="675212" y="255293"/>
                    </a:lnTo>
                    <a:lnTo>
                      <a:pt x="674184" y="254966"/>
                    </a:lnTo>
                    <a:lnTo>
                      <a:pt x="673499" y="253984"/>
                    </a:lnTo>
                    <a:lnTo>
                      <a:pt x="671802" y="253984"/>
                    </a:lnTo>
                    <a:lnTo>
                      <a:pt x="670774" y="253329"/>
                    </a:lnTo>
                    <a:lnTo>
                      <a:pt x="671117" y="251693"/>
                    </a:lnTo>
                    <a:lnTo>
                      <a:pt x="671802" y="252348"/>
                    </a:lnTo>
                    <a:lnTo>
                      <a:pt x="672830" y="253329"/>
                    </a:lnTo>
                    <a:lnTo>
                      <a:pt x="674184" y="253329"/>
                    </a:lnTo>
                    <a:lnTo>
                      <a:pt x="674527" y="252348"/>
                    </a:lnTo>
                    <a:lnTo>
                      <a:pt x="674184" y="251382"/>
                    </a:lnTo>
                    <a:lnTo>
                      <a:pt x="673499" y="250727"/>
                    </a:lnTo>
                    <a:lnTo>
                      <a:pt x="673499" y="250073"/>
                    </a:lnTo>
                    <a:lnTo>
                      <a:pt x="674184" y="249746"/>
                    </a:lnTo>
                    <a:lnTo>
                      <a:pt x="674527" y="250073"/>
                    </a:lnTo>
                    <a:lnTo>
                      <a:pt x="675897" y="250727"/>
                    </a:lnTo>
                    <a:lnTo>
                      <a:pt x="675897" y="251693"/>
                    </a:lnTo>
                    <a:lnTo>
                      <a:pt x="675554" y="253002"/>
                    </a:lnTo>
                    <a:lnTo>
                      <a:pt x="677267" y="253329"/>
                    </a:lnTo>
                    <a:lnTo>
                      <a:pt x="678964" y="253657"/>
                    </a:lnTo>
                    <a:lnTo>
                      <a:pt x="680335" y="253329"/>
                    </a:lnTo>
                    <a:lnTo>
                      <a:pt x="681362" y="253329"/>
                    </a:lnTo>
                    <a:lnTo>
                      <a:pt x="682374" y="252021"/>
                    </a:lnTo>
                    <a:lnTo>
                      <a:pt x="682374" y="251382"/>
                    </a:lnTo>
                    <a:lnTo>
                      <a:pt x="679307" y="251382"/>
                    </a:lnTo>
                    <a:lnTo>
                      <a:pt x="678964" y="250727"/>
                    </a:lnTo>
                    <a:lnTo>
                      <a:pt x="679649" y="250073"/>
                    </a:lnTo>
                    <a:lnTo>
                      <a:pt x="681020" y="250400"/>
                    </a:lnTo>
                    <a:lnTo>
                      <a:pt x="682031" y="250073"/>
                    </a:lnTo>
                    <a:lnTo>
                      <a:pt x="681362" y="249091"/>
                    </a:lnTo>
                    <a:lnTo>
                      <a:pt x="680677" y="248764"/>
                    </a:lnTo>
                    <a:lnTo>
                      <a:pt x="681020" y="248437"/>
                    </a:lnTo>
                    <a:lnTo>
                      <a:pt x="680677" y="247455"/>
                    </a:lnTo>
                    <a:lnTo>
                      <a:pt x="679649" y="247143"/>
                    </a:lnTo>
                    <a:lnTo>
                      <a:pt x="678622" y="247455"/>
                    </a:lnTo>
                    <a:lnTo>
                      <a:pt x="679307" y="246489"/>
                    </a:lnTo>
                    <a:lnTo>
                      <a:pt x="680335" y="245507"/>
                    </a:lnTo>
                    <a:lnTo>
                      <a:pt x="680677" y="245835"/>
                    </a:lnTo>
                    <a:lnTo>
                      <a:pt x="681362" y="246489"/>
                    </a:lnTo>
                    <a:lnTo>
                      <a:pt x="682374" y="247455"/>
                    </a:lnTo>
                    <a:lnTo>
                      <a:pt x="682374" y="248764"/>
                    </a:lnTo>
                    <a:lnTo>
                      <a:pt x="684430" y="248764"/>
                    </a:lnTo>
                    <a:lnTo>
                      <a:pt x="685457" y="248437"/>
                    </a:lnTo>
                    <a:lnTo>
                      <a:pt x="685800" y="248110"/>
                    </a:lnTo>
                    <a:lnTo>
                      <a:pt x="685457" y="246816"/>
                    </a:lnTo>
                    <a:lnTo>
                      <a:pt x="684087" y="245835"/>
                    </a:lnTo>
                    <a:lnTo>
                      <a:pt x="684087" y="244853"/>
                    </a:lnTo>
                    <a:lnTo>
                      <a:pt x="683744" y="243871"/>
                    </a:lnTo>
                    <a:lnTo>
                      <a:pt x="682031" y="243871"/>
                    </a:lnTo>
                    <a:lnTo>
                      <a:pt x="682717" y="242251"/>
                    </a:lnTo>
                    <a:lnTo>
                      <a:pt x="682031" y="240942"/>
                    </a:lnTo>
                    <a:lnTo>
                      <a:pt x="680335" y="240942"/>
                    </a:lnTo>
                    <a:lnTo>
                      <a:pt x="681020" y="239960"/>
                    </a:lnTo>
                    <a:lnTo>
                      <a:pt x="680677" y="239306"/>
                    </a:lnTo>
                    <a:lnTo>
                      <a:pt x="678622" y="240615"/>
                    </a:lnTo>
                    <a:lnTo>
                      <a:pt x="677594" y="241924"/>
                    </a:lnTo>
                    <a:lnTo>
                      <a:pt x="677936" y="243871"/>
                    </a:lnTo>
                    <a:lnTo>
                      <a:pt x="677594" y="243871"/>
                    </a:lnTo>
                    <a:lnTo>
                      <a:pt x="676925" y="243217"/>
                    </a:lnTo>
                    <a:lnTo>
                      <a:pt x="676925" y="240615"/>
                    </a:lnTo>
                    <a:lnTo>
                      <a:pt x="676240" y="240287"/>
                    </a:lnTo>
                    <a:lnTo>
                      <a:pt x="675554" y="240615"/>
                    </a:lnTo>
                    <a:lnTo>
                      <a:pt x="675554" y="241924"/>
                    </a:lnTo>
                    <a:lnTo>
                      <a:pt x="674184" y="243871"/>
                    </a:lnTo>
                    <a:lnTo>
                      <a:pt x="673499" y="244853"/>
                    </a:lnTo>
                    <a:lnTo>
                      <a:pt x="673841" y="243544"/>
                    </a:lnTo>
                    <a:lnTo>
                      <a:pt x="673841" y="241596"/>
                    </a:lnTo>
                    <a:lnTo>
                      <a:pt x="675212" y="239306"/>
                    </a:lnTo>
                    <a:lnTo>
                      <a:pt x="675212" y="238340"/>
                    </a:lnTo>
                    <a:lnTo>
                      <a:pt x="673499" y="238667"/>
                    </a:lnTo>
                    <a:lnTo>
                      <a:pt x="671802" y="240615"/>
                    </a:lnTo>
                    <a:lnTo>
                      <a:pt x="671802" y="241596"/>
                    </a:lnTo>
                    <a:lnTo>
                      <a:pt x="670432" y="242578"/>
                    </a:lnTo>
                    <a:lnTo>
                      <a:pt x="669061" y="242578"/>
                    </a:lnTo>
                    <a:lnTo>
                      <a:pt x="669061" y="241596"/>
                    </a:lnTo>
                    <a:lnTo>
                      <a:pt x="670089" y="239960"/>
                    </a:lnTo>
                    <a:lnTo>
                      <a:pt x="672145" y="238979"/>
                    </a:lnTo>
                    <a:lnTo>
                      <a:pt x="672830" y="237358"/>
                    </a:lnTo>
                    <a:lnTo>
                      <a:pt x="673841" y="236049"/>
                    </a:lnTo>
                    <a:lnTo>
                      <a:pt x="674527" y="236049"/>
                    </a:lnTo>
                    <a:lnTo>
                      <a:pt x="675897" y="235067"/>
                    </a:lnTo>
                    <a:lnTo>
                      <a:pt x="676240" y="234101"/>
                    </a:lnTo>
                    <a:lnTo>
                      <a:pt x="675212" y="233774"/>
                    </a:lnTo>
                    <a:lnTo>
                      <a:pt x="673499" y="235067"/>
                    </a:lnTo>
                    <a:lnTo>
                      <a:pt x="672145" y="236049"/>
                    </a:lnTo>
                    <a:lnTo>
                      <a:pt x="670774" y="236704"/>
                    </a:lnTo>
                    <a:lnTo>
                      <a:pt x="669061" y="238340"/>
                    </a:lnTo>
                    <a:lnTo>
                      <a:pt x="670089" y="236704"/>
                    </a:lnTo>
                    <a:lnTo>
                      <a:pt x="671117" y="235067"/>
                    </a:lnTo>
                    <a:lnTo>
                      <a:pt x="670774" y="235067"/>
                    </a:lnTo>
                    <a:lnTo>
                      <a:pt x="669061" y="235395"/>
                    </a:lnTo>
                    <a:lnTo>
                      <a:pt x="668392" y="236049"/>
                    </a:lnTo>
                    <a:lnTo>
                      <a:pt x="665651" y="235722"/>
                    </a:lnTo>
                    <a:lnTo>
                      <a:pt x="663938" y="235722"/>
                    </a:lnTo>
                    <a:lnTo>
                      <a:pt x="663270" y="235067"/>
                    </a:lnTo>
                    <a:lnTo>
                      <a:pt x="664966" y="235067"/>
                    </a:lnTo>
                    <a:lnTo>
                      <a:pt x="668392" y="234101"/>
                    </a:lnTo>
                    <a:lnTo>
                      <a:pt x="666679" y="233447"/>
                    </a:lnTo>
                    <a:lnTo>
                      <a:pt x="665309" y="232465"/>
                    </a:lnTo>
                    <a:lnTo>
                      <a:pt x="666679" y="232465"/>
                    </a:lnTo>
                    <a:lnTo>
                      <a:pt x="667707" y="232138"/>
                    </a:lnTo>
                    <a:lnTo>
                      <a:pt x="667022" y="230502"/>
                    </a:lnTo>
                    <a:lnTo>
                      <a:pt x="665651" y="230190"/>
                    </a:lnTo>
                    <a:lnTo>
                      <a:pt x="665651" y="229536"/>
                    </a:lnTo>
                    <a:lnTo>
                      <a:pt x="667022" y="228881"/>
                    </a:lnTo>
                    <a:lnTo>
                      <a:pt x="667022" y="227573"/>
                    </a:lnTo>
                    <a:lnTo>
                      <a:pt x="666679" y="225625"/>
                    </a:lnTo>
                    <a:lnTo>
                      <a:pt x="665994" y="224643"/>
                    </a:lnTo>
                    <a:lnTo>
                      <a:pt x="663938" y="225625"/>
                    </a:lnTo>
                    <a:lnTo>
                      <a:pt x="663270" y="226264"/>
                    </a:lnTo>
                    <a:lnTo>
                      <a:pt x="662242" y="225952"/>
                    </a:lnTo>
                    <a:lnTo>
                      <a:pt x="661899" y="226264"/>
                    </a:lnTo>
                    <a:lnTo>
                      <a:pt x="661557" y="225952"/>
                    </a:lnTo>
                    <a:lnTo>
                      <a:pt x="662242" y="224643"/>
                    </a:lnTo>
                    <a:lnTo>
                      <a:pt x="662584" y="223007"/>
                    </a:lnTo>
                    <a:lnTo>
                      <a:pt x="664966" y="222680"/>
                    </a:lnTo>
                    <a:lnTo>
                      <a:pt x="665651" y="222025"/>
                    </a:lnTo>
                    <a:lnTo>
                      <a:pt x="665651" y="219751"/>
                    </a:lnTo>
                    <a:lnTo>
                      <a:pt x="665309" y="219096"/>
                    </a:lnTo>
                    <a:lnTo>
                      <a:pt x="663938" y="220405"/>
                    </a:lnTo>
                    <a:lnTo>
                      <a:pt x="661899" y="222025"/>
                    </a:lnTo>
                    <a:lnTo>
                      <a:pt x="660871" y="223007"/>
                    </a:lnTo>
                    <a:lnTo>
                      <a:pt x="659843" y="223989"/>
                    </a:lnTo>
                    <a:lnTo>
                      <a:pt x="659843" y="225625"/>
                    </a:lnTo>
                    <a:lnTo>
                      <a:pt x="659843" y="226918"/>
                    </a:lnTo>
                    <a:lnTo>
                      <a:pt x="657119" y="222680"/>
                    </a:lnTo>
                    <a:lnTo>
                      <a:pt x="657119" y="221059"/>
                    </a:lnTo>
                    <a:lnTo>
                      <a:pt x="657119" y="219423"/>
                    </a:lnTo>
                    <a:lnTo>
                      <a:pt x="658147" y="218114"/>
                    </a:lnTo>
                    <a:lnTo>
                      <a:pt x="659501" y="216167"/>
                    </a:lnTo>
                    <a:lnTo>
                      <a:pt x="660186" y="214858"/>
                    </a:lnTo>
                    <a:lnTo>
                      <a:pt x="659501" y="214531"/>
                    </a:lnTo>
                    <a:lnTo>
                      <a:pt x="658489" y="215512"/>
                    </a:lnTo>
                    <a:lnTo>
                      <a:pt x="657462" y="216494"/>
                    </a:lnTo>
                    <a:lnTo>
                      <a:pt x="657462" y="217148"/>
                    </a:lnTo>
                    <a:lnTo>
                      <a:pt x="655749" y="217787"/>
                    </a:lnTo>
                    <a:lnTo>
                      <a:pt x="655063" y="219096"/>
                    </a:lnTo>
                    <a:lnTo>
                      <a:pt x="655063" y="219751"/>
                    </a:lnTo>
                    <a:lnTo>
                      <a:pt x="653709" y="222025"/>
                    </a:lnTo>
                    <a:lnTo>
                      <a:pt x="653024" y="222353"/>
                    </a:lnTo>
                    <a:lnTo>
                      <a:pt x="653024" y="221059"/>
                    </a:lnTo>
                    <a:lnTo>
                      <a:pt x="653709" y="219423"/>
                    </a:lnTo>
                    <a:lnTo>
                      <a:pt x="655406" y="216494"/>
                    </a:lnTo>
                    <a:lnTo>
                      <a:pt x="656091" y="215839"/>
                    </a:lnTo>
                    <a:lnTo>
                      <a:pt x="655749" y="214531"/>
                    </a:lnTo>
                    <a:lnTo>
                      <a:pt x="654394" y="214531"/>
                    </a:lnTo>
                    <a:lnTo>
                      <a:pt x="653367" y="215839"/>
                    </a:lnTo>
                    <a:lnTo>
                      <a:pt x="653367" y="217148"/>
                    </a:lnTo>
                    <a:lnTo>
                      <a:pt x="652681" y="217476"/>
                    </a:lnTo>
                    <a:lnTo>
                      <a:pt x="652681" y="216167"/>
                    </a:lnTo>
                    <a:lnTo>
                      <a:pt x="653709" y="214203"/>
                    </a:lnTo>
                    <a:lnTo>
                      <a:pt x="654052" y="213237"/>
                    </a:lnTo>
                    <a:lnTo>
                      <a:pt x="653367" y="212256"/>
                    </a:lnTo>
                    <a:lnTo>
                      <a:pt x="651654" y="211601"/>
                    </a:lnTo>
                    <a:lnTo>
                      <a:pt x="651996" y="211274"/>
                    </a:lnTo>
                    <a:lnTo>
                      <a:pt x="650968" y="210620"/>
                    </a:lnTo>
                    <a:lnTo>
                      <a:pt x="648929" y="210620"/>
                    </a:lnTo>
                    <a:lnTo>
                      <a:pt x="647559" y="210947"/>
                    </a:lnTo>
                    <a:lnTo>
                      <a:pt x="648244" y="209638"/>
                    </a:lnTo>
                    <a:lnTo>
                      <a:pt x="649614" y="209311"/>
                    </a:lnTo>
                    <a:lnTo>
                      <a:pt x="647901" y="208999"/>
                    </a:lnTo>
                    <a:lnTo>
                      <a:pt x="645519" y="208999"/>
                    </a:lnTo>
                    <a:lnTo>
                      <a:pt x="644491" y="210620"/>
                    </a:lnTo>
                    <a:lnTo>
                      <a:pt x="644491" y="209311"/>
                    </a:lnTo>
                    <a:lnTo>
                      <a:pt x="647216" y="208017"/>
                    </a:lnTo>
                    <a:lnTo>
                      <a:pt x="649614" y="207690"/>
                    </a:lnTo>
                    <a:lnTo>
                      <a:pt x="650299" y="208345"/>
                    </a:lnTo>
                    <a:lnTo>
                      <a:pt x="651996" y="208672"/>
                    </a:lnTo>
                    <a:lnTo>
                      <a:pt x="652339" y="208017"/>
                    </a:lnTo>
                    <a:lnTo>
                      <a:pt x="653024" y="206708"/>
                    </a:lnTo>
                    <a:lnTo>
                      <a:pt x="651654" y="206708"/>
                    </a:lnTo>
                    <a:lnTo>
                      <a:pt x="649957" y="206381"/>
                    </a:lnTo>
                    <a:lnTo>
                      <a:pt x="648244" y="205400"/>
                    </a:lnTo>
                    <a:lnTo>
                      <a:pt x="646873" y="205400"/>
                    </a:lnTo>
                    <a:lnTo>
                      <a:pt x="646873" y="207036"/>
                    </a:lnTo>
                    <a:lnTo>
                      <a:pt x="646188" y="207036"/>
                    </a:lnTo>
                    <a:lnTo>
                      <a:pt x="646188" y="206381"/>
                    </a:lnTo>
                    <a:lnTo>
                      <a:pt x="646531" y="205400"/>
                    </a:lnTo>
                    <a:lnTo>
                      <a:pt x="646531" y="204745"/>
                    </a:lnTo>
                    <a:lnTo>
                      <a:pt x="644834" y="204745"/>
                    </a:lnTo>
                    <a:lnTo>
                      <a:pt x="644834" y="205400"/>
                    </a:lnTo>
                    <a:lnTo>
                      <a:pt x="643806" y="206054"/>
                    </a:lnTo>
                    <a:lnTo>
                      <a:pt x="643464" y="205072"/>
                    </a:lnTo>
                    <a:lnTo>
                      <a:pt x="643464" y="203779"/>
                    </a:lnTo>
                    <a:lnTo>
                      <a:pt x="642778" y="203452"/>
                    </a:lnTo>
                    <a:lnTo>
                      <a:pt x="642093" y="203779"/>
                    </a:lnTo>
                    <a:lnTo>
                      <a:pt x="641424" y="203125"/>
                    </a:lnTo>
                    <a:lnTo>
                      <a:pt x="640054" y="202470"/>
                    </a:lnTo>
                    <a:lnTo>
                      <a:pt x="638683" y="202470"/>
                    </a:lnTo>
                    <a:lnTo>
                      <a:pt x="640054" y="201161"/>
                    </a:lnTo>
                    <a:lnTo>
                      <a:pt x="641082" y="200507"/>
                    </a:lnTo>
                    <a:lnTo>
                      <a:pt x="643464" y="202143"/>
                    </a:lnTo>
                    <a:lnTo>
                      <a:pt x="644491" y="202143"/>
                    </a:lnTo>
                    <a:lnTo>
                      <a:pt x="643806" y="201489"/>
                    </a:lnTo>
                    <a:lnTo>
                      <a:pt x="639026" y="198886"/>
                    </a:lnTo>
                    <a:lnTo>
                      <a:pt x="636987" y="198559"/>
                    </a:lnTo>
                    <a:lnTo>
                      <a:pt x="636644" y="198232"/>
                    </a:lnTo>
                    <a:lnTo>
                      <a:pt x="637998" y="198232"/>
                    </a:lnTo>
                    <a:lnTo>
                      <a:pt x="641424" y="199541"/>
                    </a:lnTo>
                    <a:lnTo>
                      <a:pt x="643464" y="199541"/>
                    </a:lnTo>
                    <a:lnTo>
                      <a:pt x="646873" y="200195"/>
                    </a:lnTo>
                    <a:lnTo>
                      <a:pt x="647559" y="200195"/>
                    </a:lnTo>
                    <a:lnTo>
                      <a:pt x="647216" y="199541"/>
                    </a:lnTo>
                    <a:lnTo>
                      <a:pt x="647216" y="198232"/>
                    </a:lnTo>
                    <a:lnTo>
                      <a:pt x="646531" y="197250"/>
                    </a:lnTo>
                    <a:lnTo>
                      <a:pt x="645177" y="196923"/>
                    </a:lnTo>
                    <a:lnTo>
                      <a:pt x="643806" y="196269"/>
                    </a:lnTo>
                    <a:lnTo>
                      <a:pt x="644149" y="195630"/>
                    </a:lnTo>
                    <a:lnTo>
                      <a:pt x="645177" y="195630"/>
                    </a:lnTo>
                    <a:lnTo>
                      <a:pt x="645519" y="196596"/>
                    </a:lnTo>
                    <a:lnTo>
                      <a:pt x="646531" y="196923"/>
                    </a:lnTo>
                    <a:lnTo>
                      <a:pt x="647216" y="196596"/>
                    </a:lnTo>
                    <a:lnTo>
                      <a:pt x="648929" y="196596"/>
                    </a:lnTo>
                    <a:lnTo>
                      <a:pt x="649272" y="196269"/>
                    </a:lnTo>
                    <a:lnTo>
                      <a:pt x="649272" y="195303"/>
                    </a:lnTo>
                    <a:lnTo>
                      <a:pt x="648244" y="194975"/>
                    </a:lnTo>
                    <a:lnTo>
                      <a:pt x="648244" y="193994"/>
                    </a:lnTo>
                    <a:lnTo>
                      <a:pt x="647216" y="193012"/>
                    </a:lnTo>
                    <a:lnTo>
                      <a:pt x="645862" y="193339"/>
                    </a:lnTo>
                    <a:lnTo>
                      <a:pt x="644834" y="193994"/>
                    </a:lnTo>
                    <a:lnTo>
                      <a:pt x="642436" y="193994"/>
                    </a:lnTo>
                    <a:lnTo>
                      <a:pt x="642093" y="194975"/>
                    </a:lnTo>
                    <a:lnTo>
                      <a:pt x="641424" y="194975"/>
                    </a:lnTo>
                    <a:lnTo>
                      <a:pt x="640739" y="193666"/>
                    </a:lnTo>
                    <a:lnTo>
                      <a:pt x="642436" y="193012"/>
                    </a:lnTo>
                    <a:lnTo>
                      <a:pt x="644834" y="193012"/>
                    </a:lnTo>
                    <a:lnTo>
                      <a:pt x="645519" y="192358"/>
                    </a:lnTo>
                    <a:lnTo>
                      <a:pt x="647559" y="192358"/>
                    </a:lnTo>
                    <a:lnTo>
                      <a:pt x="648244" y="191719"/>
                    </a:lnTo>
                    <a:lnTo>
                      <a:pt x="646873" y="191392"/>
                    </a:lnTo>
                    <a:lnTo>
                      <a:pt x="645177" y="190737"/>
                    </a:lnTo>
                    <a:lnTo>
                      <a:pt x="644834" y="190083"/>
                    </a:lnTo>
                    <a:lnTo>
                      <a:pt x="645862" y="190737"/>
                    </a:lnTo>
                    <a:lnTo>
                      <a:pt x="648929" y="190737"/>
                    </a:lnTo>
                    <a:lnTo>
                      <a:pt x="649957" y="191392"/>
                    </a:lnTo>
                    <a:lnTo>
                      <a:pt x="651996" y="193666"/>
                    </a:lnTo>
                    <a:lnTo>
                      <a:pt x="653367" y="193994"/>
                    </a:lnTo>
                    <a:lnTo>
                      <a:pt x="654052" y="193666"/>
                    </a:lnTo>
                    <a:lnTo>
                      <a:pt x="654394" y="194648"/>
                    </a:lnTo>
                    <a:lnTo>
                      <a:pt x="655406" y="194975"/>
                    </a:lnTo>
                    <a:lnTo>
                      <a:pt x="656091" y="193994"/>
                    </a:lnTo>
                    <a:lnTo>
                      <a:pt x="657119" y="193994"/>
                    </a:lnTo>
                    <a:lnTo>
                      <a:pt x="657804" y="195630"/>
                    </a:lnTo>
                    <a:lnTo>
                      <a:pt x="659175" y="195630"/>
                    </a:lnTo>
                    <a:lnTo>
                      <a:pt x="660186" y="195303"/>
                    </a:lnTo>
                    <a:lnTo>
                      <a:pt x="660186" y="193339"/>
                    </a:lnTo>
                    <a:lnTo>
                      <a:pt x="659175" y="192030"/>
                    </a:lnTo>
                    <a:lnTo>
                      <a:pt x="658832" y="190737"/>
                    </a:lnTo>
                    <a:lnTo>
                      <a:pt x="657119" y="190083"/>
                    </a:lnTo>
                    <a:lnTo>
                      <a:pt x="655749" y="189101"/>
                    </a:lnTo>
                    <a:lnTo>
                      <a:pt x="655063" y="188774"/>
                    </a:lnTo>
                    <a:lnTo>
                      <a:pt x="654052" y="189101"/>
                    </a:lnTo>
                    <a:lnTo>
                      <a:pt x="653367" y="189755"/>
                    </a:lnTo>
                    <a:lnTo>
                      <a:pt x="651996" y="188774"/>
                    </a:lnTo>
                    <a:lnTo>
                      <a:pt x="649272" y="186826"/>
                    </a:lnTo>
                    <a:lnTo>
                      <a:pt x="647559" y="186499"/>
                    </a:lnTo>
                    <a:lnTo>
                      <a:pt x="644149" y="186826"/>
                    </a:lnTo>
                    <a:lnTo>
                      <a:pt x="643121" y="186499"/>
                    </a:lnTo>
                    <a:lnTo>
                      <a:pt x="645862" y="185844"/>
                    </a:lnTo>
                    <a:lnTo>
                      <a:pt x="647216" y="184863"/>
                    </a:lnTo>
                    <a:lnTo>
                      <a:pt x="648586" y="184863"/>
                    </a:lnTo>
                    <a:lnTo>
                      <a:pt x="648929" y="185190"/>
                    </a:lnTo>
                    <a:lnTo>
                      <a:pt x="650299" y="185190"/>
                    </a:lnTo>
                    <a:lnTo>
                      <a:pt x="651654" y="184208"/>
                    </a:lnTo>
                    <a:lnTo>
                      <a:pt x="652681" y="183554"/>
                    </a:lnTo>
                    <a:lnTo>
                      <a:pt x="655406" y="183554"/>
                    </a:lnTo>
                    <a:lnTo>
                      <a:pt x="656776" y="184208"/>
                    </a:lnTo>
                    <a:lnTo>
                      <a:pt x="658832" y="184208"/>
                    </a:lnTo>
                    <a:lnTo>
                      <a:pt x="659501" y="183242"/>
                    </a:lnTo>
                    <a:lnTo>
                      <a:pt x="660186" y="181933"/>
                    </a:lnTo>
                    <a:lnTo>
                      <a:pt x="659175" y="180624"/>
                    </a:lnTo>
                    <a:lnTo>
                      <a:pt x="658832" y="178677"/>
                    </a:lnTo>
                    <a:lnTo>
                      <a:pt x="657119" y="175077"/>
                    </a:lnTo>
                    <a:lnTo>
                      <a:pt x="656776" y="172802"/>
                    </a:lnTo>
                    <a:lnTo>
                      <a:pt x="655749" y="173457"/>
                    </a:lnTo>
                    <a:lnTo>
                      <a:pt x="655406" y="172802"/>
                    </a:lnTo>
                    <a:lnTo>
                      <a:pt x="654052" y="173457"/>
                    </a:lnTo>
                    <a:lnTo>
                      <a:pt x="654052" y="174111"/>
                    </a:lnTo>
                    <a:lnTo>
                      <a:pt x="653367" y="175732"/>
                    </a:lnTo>
                    <a:lnTo>
                      <a:pt x="653709" y="176059"/>
                    </a:lnTo>
                    <a:lnTo>
                      <a:pt x="653709" y="177368"/>
                    </a:lnTo>
                    <a:lnTo>
                      <a:pt x="652681" y="177695"/>
                    </a:lnTo>
                    <a:lnTo>
                      <a:pt x="650968" y="178677"/>
                    </a:lnTo>
                    <a:lnTo>
                      <a:pt x="649957" y="179970"/>
                    </a:lnTo>
                    <a:lnTo>
                      <a:pt x="648244" y="179316"/>
                    </a:lnTo>
                    <a:lnTo>
                      <a:pt x="646873" y="179004"/>
                    </a:lnTo>
                    <a:lnTo>
                      <a:pt x="645177" y="179316"/>
                    </a:lnTo>
                    <a:lnTo>
                      <a:pt x="643806" y="180952"/>
                    </a:lnTo>
                    <a:lnTo>
                      <a:pt x="642093" y="182588"/>
                    </a:lnTo>
                    <a:lnTo>
                      <a:pt x="641424" y="182261"/>
                    </a:lnTo>
                    <a:lnTo>
                      <a:pt x="640054" y="181933"/>
                    </a:lnTo>
                    <a:lnTo>
                      <a:pt x="638341" y="182261"/>
                    </a:lnTo>
                    <a:lnTo>
                      <a:pt x="637656" y="182261"/>
                    </a:lnTo>
                    <a:lnTo>
                      <a:pt x="639369" y="180624"/>
                    </a:lnTo>
                    <a:lnTo>
                      <a:pt x="640054" y="180297"/>
                    </a:lnTo>
                    <a:lnTo>
                      <a:pt x="641424" y="180952"/>
                    </a:lnTo>
                    <a:lnTo>
                      <a:pt x="643121" y="180297"/>
                    </a:lnTo>
                    <a:lnTo>
                      <a:pt x="643806" y="178677"/>
                    </a:lnTo>
                    <a:lnTo>
                      <a:pt x="645177" y="177695"/>
                    </a:lnTo>
                    <a:lnTo>
                      <a:pt x="645862" y="177695"/>
                    </a:lnTo>
                    <a:lnTo>
                      <a:pt x="647559" y="177041"/>
                    </a:lnTo>
                    <a:lnTo>
                      <a:pt x="648929" y="176059"/>
                    </a:lnTo>
                    <a:lnTo>
                      <a:pt x="648929" y="174111"/>
                    </a:lnTo>
                    <a:lnTo>
                      <a:pt x="648929" y="173457"/>
                    </a:lnTo>
                    <a:lnTo>
                      <a:pt x="647559" y="173457"/>
                    </a:lnTo>
                    <a:lnTo>
                      <a:pt x="646531" y="173784"/>
                    </a:lnTo>
                    <a:lnTo>
                      <a:pt x="645177" y="173457"/>
                    </a:lnTo>
                    <a:lnTo>
                      <a:pt x="643121" y="173457"/>
                    </a:lnTo>
                    <a:lnTo>
                      <a:pt x="640397" y="175732"/>
                    </a:lnTo>
                    <a:lnTo>
                      <a:pt x="638683" y="177368"/>
                    </a:lnTo>
                    <a:lnTo>
                      <a:pt x="635616" y="177695"/>
                    </a:lnTo>
                    <a:lnTo>
                      <a:pt x="636644" y="177041"/>
                    </a:lnTo>
                    <a:lnTo>
                      <a:pt x="638683" y="176713"/>
                    </a:lnTo>
                    <a:lnTo>
                      <a:pt x="639026" y="175405"/>
                    </a:lnTo>
                    <a:lnTo>
                      <a:pt x="638341" y="175077"/>
                    </a:lnTo>
                    <a:lnTo>
                      <a:pt x="636644" y="175077"/>
                    </a:lnTo>
                    <a:lnTo>
                      <a:pt x="639369" y="173784"/>
                    </a:lnTo>
                    <a:lnTo>
                      <a:pt x="641082" y="173784"/>
                    </a:lnTo>
                    <a:lnTo>
                      <a:pt x="643464" y="172148"/>
                    </a:lnTo>
                    <a:lnTo>
                      <a:pt x="645519" y="172148"/>
                    </a:lnTo>
                    <a:lnTo>
                      <a:pt x="646873" y="171821"/>
                    </a:lnTo>
                    <a:lnTo>
                      <a:pt x="649957" y="171821"/>
                    </a:lnTo>
                    <a:lnTo>
                      <a:pt x="651311" y="170527"/>
                    </a:lnTo>
                    <a:lnTo>
                      <a:pt x="651996" y="169546"/>
                    </a:lnTo>
                    <a:lnTo>
                      <a:pt x="652339" y="168891"/>
                    </a:lnTo>
                    <a:lnTo>
                      <a:pt x="653709" y="168564"/>
                    </a:lnTo>
                    <a:lnTo>
                      <a:pt x="653709" y="170200"/>
                    </a:lnTo>
                    <a:lnTo>
                      <a:pt x="654737" y="170527"/>
                    </a:lnTo>
                    <a:lnTo>
                      <a:pt x="656434" y="168891"/>
                    </a:lnTo>
                    <a:lnTo>
                      <a:pt x="656776" y="167255"/>
                    </a:lnTo>
                    <a:lnTo>
                      <a:pt x="656434" y="166289"/>
                    </a:lnTo>
                    <a:lnTo>
                      <a:pt x="655063" y="165635"/>
                    </a:lnTo>
                    <a:lnTo>
                      <a:pt x="654052" y="163999"/>
                    </a:lnTo>
                    <a:lnTo>
                      <a:pt x="651996" y="162051"/>
                    </a:lnTo>
                    <a:lnTo>
                      <a:pt x="651311" y="160415"/>
                    </a:lnTo>
                    <a:lnTo>
                      <a:pt x="649957" y="160415"/>
                    </a:lnTo>
                    <a:lnTo>
                      <a:pt x="648586" y="161069"/>
                    </a:lnTo>
                    <a:lnTo>
                      <a:pt x="647901" y="162051"/>
                    </a:lnTo>
                    <a:lnTo>
                      <a:pt x="646531" y="162363"/>
                    </a:lnTo>
                    <a:lnTo>
                      <a:pt x="644834" y="163671"/>
                    </a:lnTo>
                    <a:lnTo>
                      <a:pt x="643121" y="163671"/>
                    </a:lnTo>
                    <a:lnTo>
                      <a:pt x="641751" y="164653"/>
                    </a:lnTo>
                    <a:lnTo>
                      <a:pt x="641424" y="164326"/>
                    </a:lnTo>
                    <a:lnTo>
                      <a:pt x="641751" y="162690"/>
                    </a:lnTo>
                    <a:lnTo>
                      <a:pt x="643121" y="162051"/>
                    </a:lnTo>
                    <a:lnTo>
                      <a:pt x="644834" y="162051"/>
                    </a:lnTo>
                    <a:lnTo>
                      <a:pt x="646873" y="159760"/>
                    </a:lnTo>
                    <a:lnTo>
                      <a:pt x="647901" y="158779"/>
                    </a:lnTo>
                    <a:lnTo>
                      <a:pt x="647901" y="157797"/>
                    </a:lnTo>
                    <a:lnTo>
                      <a:pt x="646531" y="158124"/>
                    </a:lnTo>
                    <a:lnTo>
                      <a:pt x="643806" y="159106"/>
                    </a:lnTo>
                    <a:lnTo>
                      <a:pt x="641424" y="160742"/>
                    </a:lnTo>
                    <a:lnTo>
                      <a:pt x="640397" y="160742"/>
                    </a:lnTo>
                    <a:lnTo>
                      <a:pt x="639711" y="161396"/>
                    </a:lnTo>
                    <a:lnTo>
                      <a:pt x="639026" y="162690"/>
                    </a:lnTo>
                    <a:lnTo>
                      <a:pt x="637998" y="165635"/>
                    </a:lnTo>
                    <a:lnTo>
                      <a:pt x="634931" y="168891"/>
                    </a:lnTo>
                    <a:lnTo>
                      <a:pt x="631864" y="170527"/>
                    </a:lnTo>
                    <a:lnTo>
                      <a:pt x="631864" y="170200"/>
                    </a:lnTo>
                    <a:lnTo>
                      <a:pt x="633218" y="168891"/>
                    </a:lnTo>
                    <a:lnTo>
                      <a:pt x="635274" y="166928"/>
                    </a:lnTo>
                    <a:lnTo>
                      <a:pt x="636644" y="164653"/>
                    </a:lnTo>
                    <a:lnTo>
                      <a:pt x="637313" y="163999"/>
                    </a:lnTo>
                    <a:lnTo>
                      <a:pt x="637313" y="163017"/>
                    </a:lnTo>
                    <a:lnTo>
                      <a:pt x="636644" y="163017"/>
                    </a:lnTo>
                    <a:lnTo>
                      <a:pt x="636302" y="162690"/>
                    </a:lnTo>
                    <a:lnTo>
                      <a:pt x="635274" y="163017"/>
                    </a:lnTo>
                    <a:lnTo>
                      <a:pt x="633903" y="165307"/>
                    </a:lnTo>
                    <a:lnTo>
                      <a:pt x="631864" y="167255"/>
                    </a:lnTo>
                    <a:lnTo>
                      <a:pt x="631179" y="167255"/>
                    </a:lnTo>
                    <a:lnTo>
                      <a:pt x="631521" y="165962"/>
                    </a:lnTo>
                    <a:lnTo>
                      <a:pt x="631864" y="164653"/>
                    </a:lnTo>
                    <a:lnTo>
                      <a:pt x="633561" y="163017"/>
                    </a:lnTo>
                    <a:lnTo>
                      <a:pt x="634246" y="162051"/>
                    </a:lnTo>
                    <a:lnTo>
                      <a:pt x="634931" y="160742"/>
                    </a:lnTo>
                    <a:lnTo>
                      <a:pt x="636302" y="160742"/>
                    </a:lnTo>
                    <a:lnTo>
                      <a:pt x="636987" y="161069"/>
                    </a:lnTo>
                    <a:lnTo>
                      <a:pt x="638683" y="161069"/>
                    </a:lnTo>
                    <a:lnTo>
                      <a:pt x="639369" y="160415"/>
                    </a:lnTo>
                    <a:lnTo>
                      <a:pt x="640397" y="159106"/>
                    </a:lnTo>
                    <a:lnTo>
                      <a:pt x="642093" y="158124"/>
                    </a:lnTo>
                    <a:lnTo>
                      <a:pt x="643806" y="156177"/>
                    </a:lnTo>
                    <a:lnTo>
                      <a:pt x="644834" y="154540"/>
                    </a:lnTo>
                    <a:lnTo>
                      <a:pt x="644149" y="152920"/>
                    </a:lnTo>
                    <a:lnTo>
                      <a:pt x="644834" y="151611"/>
                    </a:lnTo>
                    <a:lnTo>
                      <a:pt x="644149" y="151284"/>
                    </a:lnTo>
                    <a:lnTo>
                      <a:pt x="641751" y="152593"/>
                    </a:lnTo>
                    <a:lnTo>
                      <a:pt x="640739" y="153886"/>
                    </a:lnTo>
                    <a:lnTo>
                      <a:pt x="640739" y="155522"/>
                    </a:lnTo>
                    <a:lnTo>
                      <a:pt x="640397" y="157485"/>
                    </a:lnTo>
                    <a:lnTo>
                      <a:pt x="639711" y="157797"/>
                    </a:lnTo>
                    <a:lnTo>
                      <a:pt x="640054" y="157158"/>
                    </a:lnTo>
                    <a:lnTo>
                      <a:pt x="640054" y="156177"/>
                    </a:lnTo>
                    <a:lnTo>
                      <a:pt x="638683" y="155522"/>
                    </a:lnTo>
                    <a:lnTo>
                      <a:pt x="636987" y="155522"/>
                    </a:lnTo>
                    <a:lnTo>
                      <a:pt x="635274" y="156504"/>
                    </a:lnTo>
                    <a:lnTo>
                      <a:pt x="633903" y="156177"/>
                    </a:lnTo>
                    <a:lnTo>
                      <a:pt x="631864" y="156504"/>
                    </a:lnTo>
                    <a:lnTo>
                      <a:pt x="630151" y="157485"/>
                    </a:lnTo>
                    <a:lnTo>
                      <a:pt x="628112" y="157485"/>
                    </a:lnTo>
                    <a:lnTo>
                      <a:pt x="629466" y="156504"/>
                    </a:lnTo>
                    <a:lnTo>
                      <a:pt x="631179" y="155849"/>
                    </a:lnTo>
                    <a:lnTo>
                      <a:pt x="632549" y="154213"/>
                    </a:lnTo>
                    <a:lnTo>
                      <a:pt x="631864" y="152920"/>
                    </a:lnTo>
                    <a:lnTo>
                      <a:pt x="631179" y="152920"/>
                    </a:lnTo>
                    <a:lnTo>
                      <a:pt x="628781" y="153247"/>
                    </a:lnTo>
                    <a:lnTo>
                      <a:pt x="629808" y="152265"/>
                    </a:lnTo>
                    <a:lnTo>
                      <a:pt x="631179" y="152265"/>
                    </a:lnTo>
                    <a:lnTo>
                      <a:pt x="632549" y="151284"/>
                    </a:lnTo>
                    <a:lnTo>
                      <a:pt x="633218" y="149648"/>
                    </a:lnTo>
                    <a:lnTo>
                      <a:pt x="634589" y="149320"/>
                    </a:lnTo>
                    <a:lnTo>
                      <a:pt x="635274" y="148354"/>
                    </a:lnTo>
                    <a:lnTo>
                      <a:pt x="636302" y="148354"/>
                    </a:lnTo>
                    <a:lnTo>
                      <a:pt x="637998" y="149648"/>
                    </a:lnTo>
                    <a:lnTo>
                      <a:pt x="639026" y="150629"/>
                    </a:lnTo>
                    <a:lnTo>
                      <a:pt x="640397" y="150629"/>
                    </a:lnTo>
                    <a:lnTo>
                      <a:pt x="642093" y="148354"/>
                    </a:lnTo>
                    <a:lnTo>
                      <a:pt x="643464" y="147373"/>
                    </a:lnTo>
                    <a:lnTo>
                      <a:pt x="643464" y="146391"/>
                    </a:lnTo>
                    <a:lnTo>
                      <a:pt x="641751" y="144443"/>
                    </a:lnTo>
                    <a:lnTo>
                      <a:pt x="641424" y="142807"/>
                    </a:lnTo>
                    <a:lnTo>
                      <a:pt x="640739" y="141171"/>
                    </a:lnTo>
                    <a:lnTo>
                      <a:pt x="639026" y="139551"/>
                    </a:lnTo>
                    <a:lnTo>
                      <a:pt x="637998" y="138569"/>
                    </a:lnTo>
                    <a:lnTo>
                      <a:pt x="636644" y="135967"/>
                    </a:lnTo>
                    <a:lnTo>
                      <a:pt x="635616" y="136294"/>
                    </a:lnTo>
                    <a:lnTo>
                      <a:pt x="635616" y="137587"/>
                    </a:lnTo>
                    <a:lnTo>
                      <a:pt x="634931" y="138569"/>
                    </a:lnTo>
                    <a:lnTo>
                      <a:pt x="633903" y="139223"/>
                    </a:lnTo>
                    <a:lnTo>
                      <a:pt x="633561" y="139878"/>
                    </a:lnTo>
                    <a:lnTo>
                      <a:pt x="633561" y="141171"/>
                    </a:lnTo>
                    <a:lnTo>
                      <a:pt x="632207" y="141826"/>
                    </a:lnTo>
                    <a:lnTo>
                      <a:pt x="631521" y="143134"/>
                    </a:lnTo>
                    <a:lnTo>
                      <a:pt x="631521" y="144771"/>
                    </a:lnTo>
                    <a:lnTo>
                      <a:pt x="629466" y="145737"/>
                    </a:lnTo>
                    <a:lnTo>
                      <a:pt x="628112" y="147373"/>
                    </a:lnTo>
                    <a:lnTo>
                      <a:pt x="627769" y="148682"/>
                    </a:lnTo>
                    <a:lnTo>
                      <a:pt x="626741" y="149648"/>
                    </a:lnTo>
                    <a:lnTo>
                      <a:pt x="626056" y="149320"/>
                    </a:lnTo>
                    <a:lnTo>
                      <a:pt x="626399" y="147373"/>
                    </a:lnTo>
                    <a:lnTo>
                      <a:pt x="628112" y="144771"/>
                    </a:lnTo>
                    <a:lnTo>
                      <a:pt x="629466" y="144443"/>
                    </a:lnTo>
                    <a:lnTo>
                      <a:pt x="629466" y="143789"/>
                    </a:lnTo>
                    <a:lnTo>
                      <a:pt x="628781" y="143134"/>
                    </a:lnTo>
                    <a:lnTo>
                      <a:pt x="628112" y="142153"/>
                    </a:lnTo>
                    <a:lnTo>
                      <a:pt x="622989" y="145409"/>
                    </a:lnTo>
                    <a:lnTo>
                      <a:pt x="620933" y="148027"/>
                    </a:lnTo>
                    <a:lnTo>
                      <a:pt x="619905" y="149320"/>
                    </a:lnTo>
                    <a:lnTo>
                      <a:pt x="618209" y="149648"/>
                    </a:lnTo>
                    <a:lnTo>
                      <a:pt x="618209" y="149320"/>
                    </a:lnTo>
                    <a:lnTo>
                      <a:pt x="619236" y="148682"/>
                    </a:lnTo>
                    <a:lnTo>
                      <a:pt x="620591" y="146064"/>
                    </a:lnTo>
                    <a:lnTo>
                      <a:pt x="620933" y="144771"/>
                    </a:lnTo>
                    <a:lnTo>
                      <a:pt x="622989" y="142807"/>
                    </a:lnTo>
                    <a:lnTo>
                      <a:pt x="624000" y="141498"/>
                    </a:lnTo>
                    <a:lnTo>
                      <a:pt x="623331" y="140532"/>
                    </a:lnTo>
                    <a:lnTo>
                      <a:pt x="623331" y="139223"/>
                    </a:lnTo>
                    <a:lnTo>
                      <a:pt x="621276" y="140532"/>
                    </a:lnTo>
                    <a:lnTo>
                      <a:pt x="618894" y="142480"/>
                    </a:lnTo>
                    <a:lnTo>
                      <a:pt x="618209" y="144116"/>
                    </a:lnTo>
                    <a:lnTo>
                      <a:pt x="616838" y="145737"/>
                    </a:lnTo>
                    <a:lnTo>
                      <a:pt x="616496" y="145409"/>
                    </a:lnTo>
                    <a:lnTo>
                      <a:pt x="616838" y="143789"/>
                    </a:lnTo>
                    <a:lnTo>
                      <a:pt x="617866" y="142153"/>
                    </a:lnTo>
                    <a:lnTo>
                      <a:pt x="616838" y="141498"/>
                    </a:lnTo>
                    <a:lnTo>
                      <a:pt x="616838" y="140844"/>
                    </a:lnTo>
                    <a:lnTo>
                      <a:pt x="618209" y="140532"/>
                    </a:lnTo>
                    <a:lnTo>
                      <a:pt x="621276" y="138242"/>
                    </a:lnTo>
                    <a:lnTo>
                      <a:pt x="624343" y="135967"/>
                    </a:lnTo>
                    <a:lnTo>
                      <a:pt x="624343" y="134658"/>
                    </a:lnTo>
                    <a:lnTo>
                      <a:pt x="622989" y="134658"/>
                    </a:lnTo>
                    <a:lnTo>
                      <a:pt x="620933" y="135967"/>
                    </a:lnTo>
                    <a:lnTo>
                      <a:pt x="620248" y="137260"/>
                    </a:lnTo>
                    <a:lnTo>
                      <a:pt x="618551" y="137915"/>
                    </a:lnTo>
                    <a:lnTo>
                      <a:pt x="618551" y="137260"/>
                    </a:lnTo>
                    <a:lnTo>
                      <a:pt x="618209" y="136294"/>
                    </a:lnTo>
                    <a:lnTo>
                      <a:pt x="615125" y="138242"/>
                    </a:lnTo>
                    <a:lnTo>
                      <a:pt x="614114" y="139878"/>
                    </a:lnTo>
                    <a:lnTo>
                      <a:pt x="612743" y="142807"/>
                    </a:lnTo>
                    <a:lnTo>
                      <a:pt x="610688" y="144116"/>
                    </a:lnTo>
                    <a:lnTo>
                      <a:pt x="609334" y="144116"/>
                    </a:lnTo>
                    <a:lnTo>
                      <a:pt x="610688" y="142807"/>
                    </a:lnTo>
                    <a:lnTo>
                      <a:pt x="612743" y="141171"/>
                    </a:lnTo>
                    <a:lnTo>
                      <a:pt x="613428" y="139551"/>
                    </a:lnTo>
                    <a:lnTo>
                      <a:pt x="613086" y="139223"/>
                    </a:lnTo>
                    <a:lnTo>
                      <a:pt x="611715" y="139223"/>
                    </a:lnTo>
                    <a:lnTo>
                      <a:pt x="613428" y="137915"/>
                    </a:lnTo>
                    <a:lnTo>
                      <a:pt x="615810" y="137587"/>
                    </a:lnTo>
                    <a:lnTo>
                      <a:pt x="616496" y="136606"/>
                    </a:lnTo>
                    <a:lnTo>
                      <a:pt x="616153" y="135967"/>
                    </a:lnTo>
                    <a:lnTo>
                      <a:pt x="614783" y="136294"/>
                    </a:lnTo>
                    <a:lnTo>
                      <a:pt x="612743" y="136606"/>
                    </a:lnTo>
                    <a:lnTo>
                      <a:pt x="611373" y="137915"/>
                    </a:lnTo>
                    <a:lnTo>
                      <a:pt x="610019" y="137587"/>
                    </a:lnTo>
                    <a:lnTo>
                      <a:pt x="613428" y="135967"/>
                    </a:lnTo>
                    <a:lnTo>
                      <a:pt x="613086" y="134985"/>
                    </a:lnTo>
                    <a:lnTo>
                      <a:pt x="611373" y="134985"/>
                    </a:lnTo>
                    <a:lnTo>
                      <a:pt x="612401" y="134004"/>
                    </a:lnTo>
                    <a:lnTo>
                      <a:pt x="614114" y="134004"/>
                    </a:lnTo>
                    <a:lnTo>
                      <a:pt x="614783" y="134658"/>
                    </a:lnTo>
                    <a:lnTo>
                      <a:pt x="616838" y="134658"/>
                    </a:lnTo>
                    <a:lnTo>
                      <a:pt x="617866" y="133022"/>
                    </a:lnTo>
                    <a:lnTo>
                      <a:pt x="619905" y="132367"/>
                    </a:lnTo>
                    <a:lnTo>
                      <a:pt x="619905" y="131074"/>
                    </a:lnTo>
                    <a:lnTo>
                      <a:pt x="620933" y="129765"/>
                    </a:lnTo>
                    <a:lnTo>
                      <a:pt x="620933" y="129111"/>
                    </a:lnTo>
                    <a:lnTo>
                      <a:pt x="619563" y="129111"/>
                    </a:lnTo>
                    <a:lnTo>
                      <a:pt x="618551" y="128129"/>
                    </a:lnTo>
                    <a:lnTo>
                      <a:pt x="616838" y="127818"/>
                    </a:lnTo>
                    <a:lnTo>
                      <a:pt x="614783" y="129438"/>
                    </a:lnTo>
                    <a:lnTo>
                      <a:pt x="612401" y="130092"/>
                    </a:lnTo>
                    <a:lnTo>
                      <a:pt x="611030" y="132367"/>
                    </a:lnTo>
                    <a:lnTo>
                      <a:pt x="607620" y="135640"/>
                    </a:lnTo>
                    <a:lnTo>
                      <a:pt x="606593" y="135640"/>
                    </a:lnTo>
                    <a:lnTo>
                      <a:pt x="607278" y="134331"/>
                    </a:lnTo>
                    <a:lnTo>
                      <a:pt x="607963" y="134331"/>
                    </a:lnTo>
                    <a:lnTo>
                      <a:pt x="609676" y="133022"/>
                    </a:lnTo>
                    <a:lnTo>
                      <a:pt x="611715" y="130092"/>
                    </a:lnTo>
                    <a:lnTo>
                      <a:pt x="614114" y="129111"/>
                    </a:lnTo>
                    <a:lnTo>
                      <a:pt x="615125" y="127818"/>
                    </a:lnTo>
                    <a:lnTo>
                      <a:pt x="614783" y="126836"/>
                    </a:lnTo>
                    <a:lnTo>
                      <a:pt x="611715" y="126836"/>
                    </a:lnTo>
                    <a:lnTo>
                      <a:pt x="608991" y="129111"/>
                    </a:lnTo>
                    <a:lnTo>
                      <a:pt x="611715" y="126509"/>
                    </a:lnTo>
                    <a:lnTo>
                      <a:pt x="614456" y="125854"/>
                    </a:lnTo>
                    <a:lnTo>
                      <a:pt x="616153" y="126181"/>
                    </a:lnTo>
                    <a:lnTo>
                      <a:pt x="617523" y="126509"/>
                    </a:lnTo>
                    <a:lnTo>
                      <a:pt x="619236" y="124873"/>
                    </a:lnTo>
                    <a:lnTo>
                      <a:pt x="619236" y="123579"/>
                    </a:lnTo>
                    <a:lnTo>
                      <a:pt x="618551" y="122925"/>
                    </a:lnTo>
                    <a:lnTo>
                      <a:pt x="618551" y="121616"/>
                    </a:lnTo>
                    <a:lnTo>
                      <a:pt x="618551" y="120307"/>
                    </a:lnTo>
                    <a:lnTo>
                      <a:pt x="616496" y="119653"/>
                    </a:lnTo>
                    <a:lnTo>
                      <a:pt x="615810" y="118359"/>
                    </a:lnTo>
                    <a:lnTo>
                      <a:pt x="614114" y="118032"/>
                    </a:lnTo>
                    <a:lnTo>
                      <a:pt x="613428" y="118687"/>
                    </a:lnTo>
                    <a:lnTo>
                      <a:pt x="612743" y="118687"/>
                    </a:lnTo>
                    <a:lnTo>
                      <a:pt x="612743" y="117378"/>
                    </a:lnTo>
                    <a:lnTo>
                      <a:pt x="611373" y="117050"/>
                    </a:lnTo>
                    <a:lnTo>
                      <a:pt x="610019" y="115742"/>
                    </a:lnTo>
                    <a:lnTo>
                      <a:pt x="610019" y="114776"/>
                    </a:lnTo>
                    <a:lnTo>
                      <a:pt x="607620" y="113467"/>
                    </a:lnTo>
                    <a:lnTo>
                      <a:pt x="606593" y="113467"/>
                    </a:lnTo>
                    <a:lnTo>
                      <a:pt x="605907" y="112485"/>
                    </a:lnTo>
                    <a:lnTo>
                      <a:pt x="603868" y="112485"/>
                    </a:lnTo>
                    <a:lnTo>
                      <a:pt x="600801" y="113139"/>
                    </a:lnTo>
                    <a:lnTo>
                      <a:pt x="599088" y="114776"/>
                    </a:lnTo>
                    <a:lnTo>
                      <a:pt x="597032" y="114776"/>
                    </a:lnTo>
                    <a:lnTo>
                      <a:pt x="595336" y="117378"/>
                    </a:lnTo>
                    <a:lnTo>
                      <a:pt x="595678" y="118359"/>
                    </a:lnTo>
                    <a:lnTo>
                      <a:pt x="597032" y="118687"/>
                    </a:lnTo>
                    <a:lnTo>
                      <a:pt x="600458" y="121616"/>
                    </a:lnTo>
                    <a:lnTo>
                      <a:pt x="600801" y="122270"/>
                    </a:lnTo>
                    <a:lnTo>
                      <a:pt x="602155" y="122925"/>
                    </a:lnTo>
                    <a:lnTo>
                      <a:pt x="602840" y="124545"/>
                    </a:lnTo>
                    <a:lnTo>
                      <a:pt x="602155" y="124545"/>
                    </a:lnTo>
                    <a:lnTo>
                      <a:pt x="600801" y="123579"/>
                    </a:lnTo>
                    <a:lnTo>
                      <a:pt x="598745" y="123579"/>
                    </a:lnTo>
                    <a:lnTo>
                      <a:pt x="598745" y="122270"/>
                    </a:lnTo>
                    <a:lnTo>
                      <a:pt x="595678" y="119653"/>
                    </a:lnTo>
                    <a:lnTo>
                      <a:pt x="594308" y="119980"/>
                    </a:lnTo>
                    <a:lnTo>
                      <a:pt x="593623" y="120307"/>
                    </a:lnTo>
                    <a:lnTo>
                      <a:pt x="593965" y="119014"/>
                    </a:lnTo>
                    <a:lnTo>
                      <a:pt x="594308" y="117378"/>
                    </a:lnTo>
                    <a:lnTo>
                      <a:pt x="592268" y="116723"/>
                    </a:lnTo>
                    <a:lnTo>
                      <a:pt x="591241" y="117050"/>
                    </a:lnTo>
                    <a:lnTo>
                      <a:pt x="591241" y="120307"/>
                    </a:lnTo>
                    <a:lnTo>
                      <a:pt x="592268" y="121943"/>
                    </a:lnTo>
                    <a:lnTo>
                      <a:pt x="592595" y="123891"/>
                    </a:lnTo>
                    <a:lnTo>
                      <a:pt x="592268" y="125200"/>
                    </a:lnTo>
                    <a:lnTo>
                      <a:pt x="592268" y="123579"/>
                    </a:lnTo>
                    <a:lnTo>
                      <a:pt x="590898" y="121289"/>
                    </a:lnTo>
                    <a:lnTo>
                      <a:pt x="589528" y="122925"/>
                    </a:lnTo>
                    <a:lnTo>
                      <a:pt x="588842" y="124545"/>
                    </a:lnTo>
                    <a:lnTo>
                      <a:pt x="589528" y="125527"/>
                    </a:lnTo>
                    <a:lnTo>
                      <a:pt x="588500" y="126509"/>
                    </a:lnTo>
                    <a:lnTo>
                      <a:pt x="586803" y="125527"/>
                    </a:lnTo>
                    <a:lnTo>
                      <a:pt x="585090" y="125200"/>
                    </a:lnTo>
                    <a:lnTo>
                      <a:pt x="585775" y="123891"/>
                    </a:lnTo>
                    <a:lnTo>
                      <a:pt x="587488" y="122925"/>
                    </a:lnTo>
                    <a:lnTo>
                      <a:pt x="589528" y="119980"/>
                    </a:lnTo>
                    <a:lnTo>
                      <a:pt x="590213" y="118359"/>
                    </a:lnTo>
                    <a:lnTo>
                      <a:pt x="588842" y="117050"/>
                    </a:lnTo>
                    <a:lnTo>
                      <a:pt x="588500" y="115414"/>
                    </a:lnTo>
                    <a:lnTo>
                      <a:pt x="586118" y="117378"/>
                    </a:lnTo>
                    <a:lnTo>
                      <a:pt x="585433" y="118359"/>
                    </a:lnTo>
                    <a:lnTo>
                      <a:pt x="585090" y="117378"/>
                    </a:lnTo>
                    <a:lnTo>
                      <a:pt x="585433" y="115414"/>
                    </a:lnTo>
                    <a:lnTo>
                      <a:pt x="583720" y="115103"/>
                    </a:lnTo>
                    <a:lnTo>
                      <a:pt x="582708" y="115414"/>
                    </a:lnTo>
                    <a:lnTo>
                      <a:pt x="582366" y="116723"/>
                    </a:lnTo>
                    <a:lnTo>
                      <a:pt x="582708" y="118687"/>
                    </a:lnTo>
                    <a:lnTo>
                      <a:pt x="582708" y="120634"/>
                    </a:lnTo>
                    <a:lnTo>
                      <a:pt x="582023" y="119980"/>
                    </a:lnTo>
                    <a:lnTo>
                      <a:pt x="582023" y="117378"/>
                    </a:lnTo>
                    <a:lnTo>
                      <a:pt x="581680" y="117050"/>
                    </a:lnTo>
                    <a:lnTo>
                      <a:pt x="580652" y="118687"/>
                    </a:lnTo>
                    <a:lnTo>
                      <a:pt x="578956" y="119014"/>
                    </a:lnTo>
                    <a:lnTo>
                      <a:pt x="578956" y="120307"/>
                    </a:lnTo>
                    <a:lnTo>
                      <a:pt x="577585" y="121943"/>
                    </a:lnTo>
                    <a:lnTo>
                      <a:pt x="576558" y="122270"/>
                    </a:lnTo>
                    <a:lnTo>
                      <a:pt x="575530" y="123579"/>
                    </a:lnTo>
                    <a:lnTo>
                      <a:pt x="573833" y="123579"/>
                    </a:lnTo>
                    <a:lnTo>
                      <a:pt x="575187" y="122270"/>
                    </a:lnTo>
                    <a:lnTo>
                      <a:pt x="575187" y="121289"/>
                    </a:lnTo>
                    <a:lnTo>
                      <a:pt x="574176" y="120307"/>
                    </a:lnTo>
                    <a:lnTo>
                      <a:pt x="573490" y="120307"/>
                    </a:lnTo>
                    <a:lnTo>
                      <a:pt x="573490" y="119653"/>
                    </a:lnTo>
                    <a:lnTo>
                      <a:pt x="574844" y="119653"/>
                    </a:lnTo>
                    <a:lnTo>
                      <a:pt x="575530" y="119980"/>
                    </a:lnTo>
                    <a:lnTo>
                      <a:pt x="575872" y="119014"/>
                    </a:lnTo>
                    <a:lnTo>
                      <a:pt x="575872" y="118359"/>
                    </a:lnTo>
                    <a:lnTo>
                      <a:pt x="575872" y="117705"/>
                    </a:lnTo>
                    <a:lnTo>
                      <a:pt x="577585" y="116723"/>
                    </a:lnTo>
                    <a:lnTo>
                      <a:pt x="580310" y="114448"/>
                    </a:lnTo>
                    <a:lnTo>
                      <a:pt x="580652" y="113139"/>
                    </a:lnTo>
                    <a:lnTo>
                      <a:pt x="582023" y="111831"/>
                    </a:lnTo>
                    <a:lnTo>
                      <a:pt x="580310" y="111831"/>
                    </a:lnTo>
                    <a:lnTo>
                      <a:pt x="577585" y="113467"/>
                    </a:lnTo>
                    <a:lnTo>
                      <a:pt x="575530" y="115414"/>
                    </a:lnTo>
                    <a:lnTo>
                      <a:pt x="574176" y="115414"/>
                    </a:lnTo>
                    <a:lnTo>
                      <a:pt x="575530" y="114121"/>
                    </a:lnTo>
                    <a:lnTo>
                      <a:pt x="576900" y="112485"/>
                    </a:lnTo>
                    <a:lnTo>
                      <a:pt x="578271" y="111503"/>
                    </a:lnTo>
                    <a:lnTo>
                      <a:pt x="579967" y="110849"/>
                    </a:lnTo>
                    <a:lnTo>
                      <a:pt x="580995" y="109883"/>
                    </a:lnTo>
                    <a:lnTo>
                      <a:pt x="582366" y="109883"/>
                    </a:lnTo>
                    <a:lnTo>
                      <a:pt x="583720" y="107592"/>
                    </a:lnTo>
                    <a:lnTo>
                      <a:pt x="583720" y="106938"/>
                    </a:lnTo>
                    <a:lnTo>
                      <a:pt x="582366" y="105645"/>
                    </a:lnTo>
                    <a:lnTo>
                      <a:pt x="582366" y="104008"/>
                    </a:lnTo>
                    <a:lnTo>
                      <a:pt x="582708" y="102700"/>
                    </a:lnTo>
                    <a:lnTo>
                      <a:pt x="585433" y="100097"/>
                    </a:lnTo>
                    <a:lnTo>
                      <a:pt x="585775" y="99116"/>
                    </a:lnTo>
                    <a:lnTo>
                      <a:pt x="585090" y="97495"/>
                    </a:lnTo>
                    <a:lnTo>
                      <a:pt x="584747" y="96514"/>
                    </a:lnTo>
                    <a:lnTo>
                      <a:pt x="584062" y="95532"/>
                    </a:lnTo>
                    <a:lnTo>
                      <a:pt x="585433" y="93584"/>
                    </a:lnTo>
                    <a:lnTo>
                      <a:pt x="586803" y="92275"/>
                    </a:lnTo>
                    <a:lnTo>
                      <a:pt x="587146" y="90966"/>
                    </a:lnTo>
                    <a:lnTo>
                      <a:pt x="587488" y="87055"/>
                    </a:lnTo>
                    <a:lnTo>
                      <a:pt x="588157" y="86074"/>
                    </a:lnTo>
                    <a:lnTo>
                      <a:pt x="587488" y="85108"/>
                    </a:lnTo>
                    <a:lnTo>
                      <a:pt x="584747" y="84126"/>
                    </a:lnTo>
                    <a:lnTo>
                      <a:pt x="581680" y="84126"/>
                    </a:lnTo>
                    <a:lnTo>
                      <a:pt x="578956" y="83472"/>
                    </a:lnTo>
                    <a:lnTo>
                      <a:pt x="576900" y="84453"/>
                    </a:lnTo>
                    <a:lnTo>
                      <a:pt x="574844" y="84453"/>
                    </a:lnTo>
                    <a:lnTo>
                      <a:pt x="572120" y="85746"/>
                    </a:lnTo>
                    <a:lnTo>
                      <a:pt x="567682" y="87055"/>
                    </a:lnTo>
                    <a:lnTo>
                      <a:pt x="566997" y="88364"/>
                    </a:lnTo>
                    <a:lnTo>
                      <a:pt x="568710" y="90312"/>
                    </a:lnTo>
                    <a:lnTo>
                      <a:pt x="568710" y="91621"/>
                    </a:lnTo>
                    <a:lnTo>
                      <a:pt x="568025" y="92275"/>
                    </a:lnTo>
                    <a:lnTo>
                      <a:pt x="566997" y="89985"/>
                    </a:lnTo>
                    <a:lnTo>
                      <a:pt x="566312" y="89019"/>
                    </a:lnTo>
                    <a:lnTo>
                      <a:pt x="565300" y="87055"/>
                    </a:lnTo>
                    <a:lnTo>
                      <a:pt x="563245" y="87055"/>
                    </a:lnTo>
                    <a:lnTo>
                      <a:pt x="561874" y="88364"/>
                    </a:lnTo>
                    <a:lnTo>
                      <a:pt x="561874" y="89346"/>
                    </a:lnTo>
                    <a:lnTo>
                      <a:pt x="561189" y="90312"/>
                    </a:lnTo>
                    <a:lnTo>
                      <a:pt x="560863" y="89019"/>
                    </a:lnTo>
                    <a:lnTo>
                      <a:pt x="561189" y="87383"/>
                    </a:lnTo>
                    <a:lnTo>
                      <a:pt x="560178" y="87055"/>
                    </a:lnTo>
                    <a:lnTo>
                      <a:pt x="557779" y="87383"/>
                    </a:lnTo>
                    <a:lnTo>
                      <a:pt x="556752" y="89019"/>
                    </a:lnTo>
                    <a:lnTo>
                      <a:pt x="556752" y="90312"/>
                    </a:lnTo>
                    <a:lnTo>
                      <a:pt x="559150" y="91948"/>
                    </a:lnTo>
                    <a:lnTo>
                      <a:pt x="560863" y="94223"/>
                    </a:lnTo>
                    <a:lnTo>
                      <a:pt x="562902" y="95532"/>
                    </a:lnTo>
                    <a:lnTo>
                      <a:pt x="561874" y="95532"/>
                    </a:lnTo>
                    <a:lnTo>
                      <a:pt x="559492" y="94223"/>
                    </a:lnTo>
                    <a:lnTo>
                      <a:pt x="556425" y="91621"/>
                    </a:lnTo>
                    <a:lnTo>
                      <a:pt x="555740" y="91621"/>
                    </a:lnTo>
                    <a:lnTo>
                      <a:pt x="555055" y="92275"/>
                    </a:lnTo>
                    <a:lnTo>
                      <a:pt x="552314" y="92275"/>
                    </a:lnTo>
                    <a:lnTo>
                      <a:pt x="551645" y="92603"/>
                    </a:lnTo>
                    <a:lnTo>
                      <a:pt x="552657" y="93584"/>
                    </a:lnTo>
                    <a:lnTo>
                      <a:pt x="554712" y="93584"/>
                    </a:lnTo>
                    <a:lnTo>
                      <a:pt x="555055" y="94223"/>
                    </a:lnTo>
                    <a:lnTo>
                      <a:pt x="555740" y="95859"/>
                    </a:lnTo>
                    <a:lnTo>
                      <a:pt x="558122" y="97495"/>
                    </a:lnTo>
                    <a:lnTo>
                      <a:pt x="558465" y="98789"/>
                    </a:lnTo>
                    <a:lnTo>
                      <a:pt x="559835" y="100097"/>
                    </a:lnTo>
                    <a:lnTo>
                      <a:pt x="558122" y="100097"/>
                    </a:lnTo>
                    <a:lnTo>
                      <a:pt x="556752" y="98461"/>
                    </a:lnTo>
                    <a:lnTo>
                      <a:pt x="554370" y="97168"/>
                    </a:lnTo>
                    <a:lnTo>
                      <a:pt x="554370" y="95859"/>
                    </a:lnTo>
                    <a:lnTo>
                      <a:pt x="552657" y="94223"/>
                    </a:lnTo>
                    <a:lnTo>
                      <a:pt x="550617" y="94223"/>
                    </a:lnTo>
                    <a:lnTo>
                      <a:pt x="549247" y="95532"/>
                    </a:lnTo>
                    <a:lnTo>
                      <a:pt x="549247" y="96841"/>
                    </a:lnTo>
                    <a:lnTo>
                      <a:pt x="547876" y="99116"/>
                    </a:lnTo>
                    <a:lnTo>
                      <a:pt x="547208" y="101733"/>
                    </a:lnTo>
                    <a:lnTo>
                      <a:pt x="548219" y="103354"/>
                    </a:lnTo>
                    <a:lnTo>
                      <a:pt x="546180" y="104008"/>
                    </a:lnTo>
                    <a:lnTo>
                      <a:pt x="546180" y="105317"/>
                    </a:lnTo>
                    <a:lnTo>
                      <a:pt x="547208" y="106299"/>
                    </a:lnTo>
                    <a:lnTo>
                      <a:pt x="547550" y="107919"/>
                    </a:lnTo>
                    <a:lnTo>
                      <a:pt x="548904" y="107919"/>
                    </a:lnTo>
                    <a:lnTo>
                      <a:pt x="551645" y="105645"/>
                    </a:lnTo>
                    <a:lnTo>
                      <a:pt x="552999" y="105645"/>
                    </a:lnTo>
                    <a:lnTo>
                      <a:pt x="553342" y="106611"/>
                    </a:lnTo>
                    <a:lnTo>
                      <a:pt x="551645" y="106938"/>
                    </a:lnTo>
                    <a:lnTo>
                      <a:pt x="550960" y="107265"/>
                    </a:lnTo>
                    <a:lnTo>
                      <a:pt x="550960" y="108247"/>
                    </a:lnTo>
                    <a:lnTo>
                      <a:pt x="549590" y="108247"/>
                    </a:lnTo>
                    <a:lnTo>
                      <a:pt x="548219" y="109883"/>
                    </a:lnTo>
                    <a:lnTo>
                      <a:pt x="548219" y="111503"/>
                    </a:lnTo>
                    <a:lnTo>
                      <a:pt x="547208" y="112812"/>
                    </a:lnTo>
                    <a:lnTo>
                      <a:pt x="546180" y="111831"/>
                    </a:lnTo>
                    <a:lnTo>
                      <a:pt x="546522" y="110537"/>
                    </a:lnTo>
                    <a:lnTo>
                      <a:pt x="545495" y="108247"/>
                    </a:lnTo>
                    <a:lnTo>
                      <a:pt x="544124" y="107919"/>
                    </a:lnTo>
                    <a:lnTo>
                      <a:pt x="543113" y="109556"/>
                    </a:lnTo>
                    <a:lnTo>
                      <a:pt x="543782" y="110537"/>
                    </a:lnTo>
                    <a:lnTo>
                      <a:pt x="542770" y="111831"/>
                    </a:lnTo>
                    <a:lnTo>
                      <a:pt x="541057" y="112158"/>
                    </a:lnTo>
                    <a:lnTo>
                      <a:pt x="540372" y="113139"/>
                    </a:lnTo>
                    <a:lnTo>
                      <a:pt x="539687" y="111831"/>
                    </a:lnTo>
                    <a:lnTo>
                      <a:pt x="539001" y="112158"/>
                    </a:lnTo>
                    <a:lnTo>
                      <a:pt x="539344" y="113794"/>
                    </a:lnTo>
                    <a:lnTo>
                      <a:pt x="540372" y="115414"/>
                    </a:lnTo>
                    <a:lnTo>
                      <a:pt x="540372" y="117705"/>
                    </a:lnTo>
                    <a:lnTo>
                      <a:pt x="540714" y="118032"/>
                    </a:lnTo>
                    <a:lnTo>
                      <a:pt x="540714" y="119980"/>
                    </a:lnTo>
                    <a:lnTo>
                      <a:pt x="542085" y="120307"/>
                    </a:lnTo>
                    <a:lnTo>
                      <a:pt x="543113" y="121289"/>
                    </a:lnTo>
                    <a:lnTo>
                      <a:pt x="542770" y="122598"/>
                    </a:lnTo>
                    <a:lnTo>
                      <a:pt x="543113" y="123579"/>
                    </a:lnTo>
                    <a:lnTo>
                      <a:pt x="543113" y="125200"/>
                    </a:lnTo>
                    <a:lnTo>
                      <a:pt x="541400" y="126509"/>
                    </a:lnTo>
                    <a:lnTo>
                      <a:pt x="540714" y="127818"/>
                    </a:lnTo>
                    <a:lnTo>
                      <a:pt x="540372" y="131074"/>
                    </a:lnTo>
                    <a:lnTo>
                      <a:pt x="539344" y="131729"/>
                    </a:lnTo>
                    <a:lnTo>
                      <a:pt x="537305" y="134985"/>
                    </a:lnTo>
                    <a:lnTo>
                      <a:pt x="537305" y="136294"/>
                    </a:lnTo>
                    <a:lnTo>
                      <a:pt x="535249" y="138242"/>
                    </a:lnTo>
                    <a:lnTo>
                      <a:pt x="535592" y="137587"/>
                    </a:lnTo>
                    <a:lnTo>
                      <a:pt x="535592" y="135967"/>
                    </a:lnTo>
                    <a:lnTo>
                      <a:pt x="536277" y="133349"/>
                    </a:lnTo>
                    <a:lnTo>
                      <a:pt x="537647" y="132367"/>
                    </a:lnTo>
                    <a:lnTo>
                      <a:pt x="537305" y="131401"/>
                    </a:lnTo>
                    <a:lnTo>
                      <a:pt x="536962" y="131729"/>
                    </a:lnTo>
                    <a:lnTo>
                      <a:pt x="535592" y="131729"/>
                    </a:lnTo>
                    <a:lnTo>
                      <a:pt x="534237" y="130747"/>
                    </a:lnTo>
                    <a:lnTo>
                      <a:pt x="533552" y="130092"/>
                    </a:lnTo>
                    <a:lnTo>
                      <a:pt x="534237" y="129765"/>
                    </a:lnTo>
                    <a:lnTo>
                      <a:pt x="535592" y="129438"/>
                    </a:lnTo>
                    <a:lnTo>
                      <a:pt x="536962" y="129438"/>
                    </a:lnTo>
                    <a:lnTo>
                      <a:pt x="536962" y="128456"/>
                    </a:lnTo>
                    <a:lnTo>
                      <a:pt x="537647" y="128456"/>
                    </a:lnTo>
                    <a:lnTo>
                      <a:pt x="537990" y="130092"/>
                    </a:lnTo>
                    <a:lnTo>
                      <a:pt x="539001" y="128456"/>
                    </a:lnTo>
                    <a:lnTo>
                      <a:pt x="539001" y="126836"/>
                    </a:lnTo>
                    <a:lnTo>
                      <a:pt x="537305" y="126181"/>
                    </a:lnTo>
                    <a:lnTo>
                      <a:pt x="536962" y="125200"/>
                    </a:lnTo>
                    <a:lnTo>
                      <a:pt x="535249" y="123252"/>
                    </a:lnTo>
                    <a:lnTo>
                      <a:pt x="535249" y="120962"/>
                    </a:lnTo>
                    <a:lnTo>
                      <a:pt x="534237" y="119653"/>
                    </a:lnTo>
                    <a:lnTo>
                      <a:pt x="533895" y="117050"/>
                    </a:lnTo>
                    <a:lnTo>
                      <a:pt x="533552" y="116723"/>
                    </a:lnTo>
                    <a:lnTo>
                      <a:pt x="533552" y="115414"/>
                    </a:lnTo>
                    <a:lnTo>
                      <a:pt x="534237" y="114776"/>
                    </a:lnTo>
                    <a:lnTo>
                      <a:pt x="535592" y="112158"/>
                    </a:lnTo>
                    <a:lnTo>
                      <a:pt x="535592" y="110537"/>
                    </a:lnTo>
                    <a:lnTo>
                      <a:pt x="537305" y="108901"/>
                    </a:lnTo>
                    <a:lnTo>
                      <a:pt x="538675" y="107265"/>
                    </a:lnTo>
                    <a:lnTo>
                      <a:pt x="540372" y="106611"/>
                    </a:lnTo>
                    <a:lnTo>
                      <a:pt x="540372" y="104990"/>
                    </a:lnTo>
                    <a:lnTo>
                      <a:pt x="539344" y="103681"/>
                    </a:lnTo>
                    <a:lnTo>
                      <a:pt x="538675" y="102061"/>
                    </a:lnTo>
                    <a:lnTo>
                      <a:pt x="539001" y="100097"/>
                    </a:lnTo>
                    <a:lnTo>
                      <a:pt x="540714" y="96841"/>
                    </a:lnTo>
                    <a:lnTo>
                      <a:pt x="542085" y="96186"/>
                    </a:lnTo>
                    <a:lnTo>
                      <a:pt x="544809" y="94550"/>
                    </a:lnTo>
                    <a:lnTo>
                      <a:pt x="548219" y="90639"/>
                    </a:lnTo>
                    <a:lnTo>
                      <a:pt x="551645" y="87383"/>
                    </a:lnTo>
                    <a:lnTo>
                      <a:pt x="554027" y="87055"/>
                    </a:lnTo>
                    <a:lnTo>
                      <a:pt x="555740" y="84780"/>
                    </a:lnTo>
                    <a:lnTo>
                      <a:pt x="556425" y="83799"/>
                    </a:lnTo>
                    <a:lnTo>
                      <a:pt x="558122" y="83799"/>
                    </a:lnTo>
                    <a:lnTo>
                      <a:pt x="561189" y="82490"/>
                    </a:lnTo>
                    <a:lnTo>
                      <a:pt x="563587" y="81508"/>
                    </a:lnTo>
                    <a:lnTo>
                      <a:pt x="564273" y="80542"/>
                    </a:lnTo>
                    <a:lnTo>
                      <a:pt x="563587" y="79233"/>
                    </a:lnTo>
                    <a:lnTo>
                      <a:pt x="559835" y="77597"/>
                    </a:lnTo>
                    <a:lnTo>
                      <a:pt x="557779" y="76304"/>
                    </a:lnTo>
                    <a:lnTo>
                      <a:pt x="554712" y="76304"/>
                    </a:lnTo>
                    <a:lnTo>
                      <a:pt x="554027" y="75977"/>
                    </a:lnTo>
                    <a:lnTo>
                      <a:pt x="552657" y="76304"/>
                    </a:lnTo>
                    <a:lnTo>
                      <a:pt x="549932" y="75977"/>
                    </a:lnTo>
                    <a:lnTo>
                      <a:pt x="548904" y="76304"/>
                    </a:lnTo>
                    <a:lnTo>
                      <a:pt x="545495" y="76304"/>
                    </a:lnTo>
                    <a:lnTo>
                      <a:pt x="540372" y="77924"/>
                    </a:lnTo>
                    <a:lnTo>
                      <a:pt x="537305" y="80869"/>
                    </a:lnTo>
                    <a:lnTo>
                      <a:pt x="533895" y="82163"/>
                    </a:lnTo>
                    <a:lnTo>
                      <a:pt x="533552" y="83799"/>
                    </a:lnTo>
                    <a:lnTo>
                      <a:pt x="533895" y="85419"/>
                    </a:lnTo>
                    <a:lnTo>
                      <a:pt x="532524" y="84780"/>
                    </a:lnTo>
                    <a:lnTo>
                      <a:pt x="531154" y="84780"/>
                    </a:lnTo>
                    <a:lnTo>
                      <a:pt x="530126" y="86401"/>
                    </a:lnTo>
                    <a:lnTo>
                      <a:pt x="527744" y="86401"/>
                    </a:lnTo>
                    <a:lnTo>
                      <a:pt x="526031" y="88691"/>
                    </a:lnTo>
                    <a:lnTo>
                      <a:pt x="526031" y="90312"/>
                    </a:lnTo>
                    <a:lnTo>
                      <a:pt x="525020" y="90312"/>
                    </a:lnTo>
                    <a:lnTo>
                      <a:pt x="522621" y="93584"/>
                    </a:lnTo>
                    <a:lnTo>
                      <a:pt x="523649" y="94550"/>
                    </a:lnTo>
                    <a:lnTo>
                      <a:pt x="522621" y="95859"/>
                    </a:lnTo>
                    <a:lnTo>
                      <a:pt x="521936" y="94550"/>
                    </a:lnTo>
                    <a:lnTo>
                      <a:pt x="520925" y="94550"/>
                    </a:lnTo>
                    <a:lnTo>
                      <a:pt x="520240" y="97495"/>
                    </a:lnTo>
                    <a:lnTo>
                      <a:pt x="518184" y="97495"/>
                    </a:lnTo>
                    <a:lnTo>
                      <a:pt x="516814" y="99116"/>
                    </a:lnTo>
                    <a:lnTo>
                      <a:pt x="515802" y="100097"/>
                    </a:lnTo>
                    <a:lnTo>
                      <a:pt x="514774" y="102372"/>
                    </a:lnTo>
                    <a:lnTo>
                      <a:pt x="513061" y="105317"/>
                    </a:lnTo>
                    <a:lnTo>
                      <a:pt x="513061" y="106938"/>
                    </a:lnTo>
                    <a:lnTo>
                      <a:pt x="513746" y="106611"/>
                    </a:lnTo>
                    <a:lnTo>
                      <a:pt x="514089" y="106611"/>
                    </a:lnTo>
                    <a:lnTo>
                      <a:pt x="513746" y="107592"/>
                    </a:lnTo>
                    <a:lnTo>
                      <a:pt x="512376" y="107592"/>
                    </a:lnTo>
                    <a:lnTo>
                      <a:pt x="509994" y="108901"/>
                    </a:lnTo>
                    <a:lnTo>
                      <a:pt x="509651" y="110537"/>
                    </a:lnTo>
                    <a:lnTo>
                      <a:pt x="508281" y="110849"/>
                    </a:lnTo>
                    <a:lnTo>
                      <a:pt x="507938" y="112158"/>
                    </a:lnTo>
                    <a:lnTo>
                      <a:pt x="507938" y="115414"/>
                    </a:lnTo>
                    <a:lnTo>
                      <a:pt x="506927" y="117050"/>
                    </a:lnTo>
                    <a:lnTo>
                      <a:pt x="505556" y="117050"/>
                    </a:lnTo>
                    <a:lnTo>
                      <a:pt x="505214" y="119341"/>
                    </a:lnTo>
                    <a:lnTo>
                      <a:pt x="505214" y="120307"/>
                    </a:lnTo>
                    <a:lnTo>
                      <a:pt x="503501" y="121289"/>
                    </a:lnTo>
                    <a:lnTo>
                      <a:pt x="502832" y="124218"/>
                    </a:lnTo>
                    <a:lnTo>
                      <a:pt x="503501" y="125854"/>
                    </a:lnTo>
                    <a:lnTo>
                      <a:pt x="506927" y="127490"/>
                    </a:lnTo>
                    <a:lnTo>
                      <a:pt x="508624" y="127490"/>
                    </a:lnTo>
                    <a:lnTo>
                      <a:pt x="510679" y="128456"/>
                    </a:lnTo>
                    <a:lnTo>
                      <a:pt x="512033" y="128456"/>
                    </a:lnTo>
                    <a:lnTo>
                      <a:pt x="514089" y="129765"/>
                    </a:lnTo>
                    <a:lnTo>
                      <a:pt x="516814" y="129765"/>
                    </a:lnTo>
                    <a:lnTo>
                      <a:pt x="517156" y="132367"/>
                    </a:lnTo>
                    <a:lnTo>
                      <a:pt x="519897" y="133349"/>
                    </a:lnTo>
                    <a:lnTo>
                      <a:pt x="520240" y="134658"/>
                    </a:lnTo>
                    <a:lnTo>
                      <a:pt x="521594" y="135640"/>
                    </a:lnTo>
                    <a:lnTo>
                      <a:pt x="518869" y="135640"/>
                    </a:lnTo>
                    <a:lnTo>
                      <a:pt x="518184" y="135967"/>
                    </a:lnTo>
                    <a:lnTo>
                      <a:pt x="515117" y="135967"/>
                    </a:lnTo>
                    <a:lnTo>
                      <a:pt x="511707" y="134658"/>
                    </a:lnTo>
                    <a:lnTo>
                      <a:pt x="511364" y="133022"/>
                    </a:lnTo>
                    <a:lnTo>
                      <a:pt x="509651" y="131729"/>
                    </a:lnTo>
                    <a:lnTo>
                      <a:pt x="506584" y="131729"/>
                    </a:lnTo>
                    <a:lnTo>
                      <a:pt x="505556" y="131074"/>
                    </a:lnTo>
                    <a:lnTo>
                      <a:pt x="503843" y="130747"/>
                    </a:lnTo>
                    <a:lnTo>
                      <a:pt x="503501" y="131401"/>
                    </a:lnTo>
                    <a:lnTo>
                      <a:pt x="504529" y="133349"/>
                    </a:lnTo>
                    <a:lnTo>
                      <a:pt x="504529" y="134658"/>
                    </a:lnTo>
                    <a:lnTo>
                      <a:pt x="503158" y="134658"/>
                    </a:lnTo>
                    <a:lnTo>
                      <a:pt x="502832" y="135967"/>
                    </a:lnTo>
                    <a:lnTo>
                      <a:pt x="503501" y="138896"/>
                    </a:lnTo>
                    <a:lnTo>
                      <a:pt x="503843" y="140844"/>
                    </a:lnTo>
                    <a:lnTo>
                      <a:pt x="503501" y="142807"/>
                    </a:lnTo>
                    <a:lnTo>
                      <a:pt x="503843" y="144443"/>
                    </a:lnTo>
                    <a:lnTo>
                      <a:pt x="506242" y="145737"/>
                    </a:lnTo>
                    <a:lnTo>
                      <a:pt x="507938" y="147373"/>
                    </a:lnTo>
                    <a:lnTo>
                      <a:pt x="507938" y="148027"/>
                    </a:lnTo>
                    <a:lnTo>
                      <a:pt x="506927" y="147373"/>
                    </a:lnTo>
                    <a:lnTo>
                      <a:pt x="506584" y="147373"/>
                    </a:lnTo>
                    <a:lnTo>
                      <a:pt x="506927" y="149009"/>
                    </a:lnTo>
                    <a:lnTo>
                      <a:pt x="508281" y="150629"/>
                    </a:lnTo>
                    <a:lnTo>
                      <a:pt x="508966" y="150629"/>
                    </a:lnTo>
                    <a:lnTo>
                      <a:pt x="508966" y="149320"/>
                    </a:lnTo>
                    <a:lnTo>
                      <a:pt x="510337" y="149009"/>
                    </a:lnTo>
                    <a:lnTo>
                      <a:pt x="512033" y="149320"/>
                    </a:lnTo>
                    <a:lnTo>
                      <a:pt x="513404" y="150629"/>
                    </a:lnTo>
                    <a:lnTo>
                      <a:pt x="514774" y="150957"/>
                    </a:lnTo>
                    <a:lnTo>
                      <a:pt x="515117" y="150302"/>
                    </a:lnTo>
                    <a:lnTo>
                      <a:pt x="514774" y="149320"/>
                    </a:lnTo>
                    <a:lnTo>
                      <a:pt x="515117" y="148027"/>
                    </a:lnTo>
                    <a:lnTo>
                      <a:pt x="515802" y="147700"/>
                    </a:lnTo>
                    <a:lnTo>
                      <a:pt x="516814" y="148682"/>
                    </a:lnTo>
                    <a:lnTo>
                      <a:pt x="516471" y="150302"/>
                    </a:lnTo>
                    <a:lnTo>
                      <a:pt x="516814" y="151284"/>
                    </a:lnTo>
                    <a:lnTo>
                      <a:pt x="517499" y="151284"/>
                    </a:lnTo>
                    <a:lnTo>
                      <a:pt x="518527" y="149320"/>
                    </a:lnTo>
                    <a:lnTo>
                      <a:pt x="520582" y="149009"/>
                    </a:lnTo>
                    <a:lnTo>
                      <a:pt x="521936" y="147700"/>
                    </a:lnTo>
                    <a:lnTo>
                      <a:pt x="522279" y="148027"/>
                    </a:lnTo>
                    <a:lnTo>
                      <a:pt x="521594" y="149320"/>
                    </a:lnTo>
                    <a:lnTo>
                      <a:pt x="518527" y="150957"/>
                    </a:lnTo>
                    <a:lnTo>
                      <a:pt x="518184" y="152593"/>
                    </a:lnTo>
                    <a:lnTo>
                      <a:pt x="519897" y="153886"/>
                    </a:lnTo>
                    <a:lnTo>
                      <a:pt x="520240" y="156177"/>
                    </a:lnTo>
                    <a:lnTo>
                      <a:pt x="522279" y="158451"/>
                    </a:lnTo>
                    <a:lnTo>
                      <a:pt x="525020" y="158451"/>
                    </a:lnTo>
                    <a:lnTo>
                      <a:pt x="525689" y="157485"/>
                    </a:lnTo>
                    <a:lnTo>
                      <a:pt x="523992" y="156177"/>
                    </a:lnTo>
                    <a:lnTo>
                      <a:pt x="525020" y="155849"/>
                    </a:lnTo>
                    <a:lnTo>
                      <a:pt x="526716" y="156177"/>
                    </a:lnTo>
                    <a:lnTo>
                      <a:pt x="527744" y="157485"/>
                    </a:lnTo>
                    <a:lnTo>
                      <a:pt x="528772" y="157158"/>
                    </a:lnTo>
                    <a:lnTo>
                      <a:pt x="530126" y="155849"/>
                    </a:lnTo>
                    <a:lnTo>
                      <a:pt x="531839" y="154213"/>
                    </a:lnTo>
                    <a:lnTo>
                      <a:pt x="532867" y="154213"/>
                    </a:lnTo>
                    <a:lnTo>
                      <a:pt x="532867" y="155195"/>
                    </a:lnTo>
                    <a:lnTo>
                      <a:pt x="531839" y="155522"/>
                    </a:lnTo>
                    <a:lnTo>
                      <a:pt x="529115" y="157797"/>
                    </a:lnTo>
                    <a:lnTo>
                      <a:pt x="529115" y="159106"/>
                    </a:lnTo>
                    <a:lnTo>
                      <a:pt x="529457" y="159433"/>
                    </a:lnTo>
                    <a:cubicBezTo>
                      <a:pt x="528772" y="160415"/>
                      <a:pt x="528429" y="161724"/>
                      <a:pt x="527744" y="162690"/>
                    </a:cubicBezTo>
                    <a:lnTo>
                      <a:pt x="527059" y="162690"/>
                    </a:lnTo>
                    <a:lnTo>
                      <a:pt x="525689" y="163671"/>
                    </a:lnTo>
                    <a:lnTo>
                      <a:pt x="524335" y="163671"/>
                    </a:lnTo>
                    <a:lnTo>
                      <a:pt x="523649" y="162363"/>
                    </a:lnTo>
                    <a:lnTo>
                      <a:pt x="521936" y="162051"/>
                    </a:lnTo>
                    <a:lnTo>
                      <a:pt x="522279" y="162690"/>
                    </a:lnTo>
                    <a:lnTo>
                      <a:pt x="523649" y="163671"/>
                    </a:lnTo>
                    <a:lnTo>
                      <a:pt x="523307" y="165307"/>
                    </a:lnTo>
                    <a:lnTo>
                      <a:pt x="521594" y="165307"/>
                    </a:lnTo>
                    <a:lnTo>
                      <a:pt x="521594" y="165635"/>
                    </a:lnTo>
                    <a:lnTo>
                      <a:pt x="521936" y="166601"/>
                    </a:lnTo>
                    <a:lnTo>
                      <a:pt x="520582" y="167582"/>
                    </a:lnTo>
                    <a:lnTo>
                      <a:pt x="520582" y="168891"/>
                    </a:lnTo>
                    <a:lnTo>
                      <a:pt x="521594" y="170200"/>
                    </a:lnTo>
                    <a:lnTo>
                      <a:pt x="520240" y="170200"/>
                    </a:lnTo>
                    <a:lnTo>
                      <a:pt x="520240" y="171821"/>
                    </a:lnTo>
                    <a:lnTo>
                      <a:pt x="518869" y="173130"/>
                    </a:lnTo>
                    <a:lnTo>
                      <a:pt x="518869" y="175732"/>
                    </a:lnTo>
                    <a:lnTo>
                      <a:pt x="519897" y="175732"/>
                    </a:lnTo>
                    <a:lnTo>
                      <a:pt x="520582" y="177368"/>
                    </a:lnTo>
                    <a:lnTo>
                      <a:pt x="521251" y="177368"/>
                    </a:lnTo>
                    <a:lnTo>
                      <a:pt x="522279" y="179004"/>
                    </a:lnTo>
                    <a:lnTo>
                      <a:pt x="521251" y="179316"/>
                    </a:lnTo>
                    <a:lnTo>
                      <a:pt x="520240" y="179316"/>
                    </a:lnTo>
                    <a:lnTo>
                      <a:pt x="519212" y="180297"/>
                    </a:lnTo>
                    <a:lnTo>
                      <a:pt x="518527" y="179316"/>
                    </a:lnTo>
                    <a:lnTo>
                      <a:pt x="516145" y="179970"/>
                    </a:lnTo>
                    <a:lnTo>
                      <a:pt x="515459" y="181279"/>
                    </a:lnTo>
                    <a:lnTo>
                      <a:pt x="517156" y="182915"/>
                    </a:lnTo>
                    <a:lnTo>
                      <a:pt x="517841" y="182915"/>
                    </a:lnTo>
                    <a:lnTo>
                      <a:pt x="517841" y="183881"/>
                    </a:lnTo>
                    <a:lnTo>
                      <a:pt x="516145" y="184536"/>
                    </a:lnTo>
                    <a:lnTo>
                      <a:pt x="515459" y="183554"/>
                    </a:lnTo>
                    <a:lnTo>
                      <a:pt x="514089" y="184863"/>
                    </a:lnTo>
                    <a:lnTo>
                      <a:pt x="512719" y="182915"/>
                    </a:lnTo>
                    <a:lnTo>
                      <a:pt x="511022" y="183881"/>
                    </a:lnTo>
                    <a:lnTo>
                      <a:pt x="509309" y="187153"/>
                    </a:lnTo>
                    <a:lnTo>
                      <a:pt x="507596" y="191064"/>
                    </a:lnTo>
                    <a:lnTo>
                      <a:pt x="505556" y="194648"/>
                    </a:lnTo>
                    <a:lnTo>
                      <a:pt x="502147" y="196923"/>
                    </a:lnTo>
                    <a:lnTo>
                      <a:pt x="501461" y="198559"/>
                    </a:lnTo>
                    <a:lnTo>
                      <a:pt x="500434" y="198559"/>
                    </a:lnTo>
                    <a:lnTo>
                      <a:pt x="498721" y="201161"/>
                    </a:lnTo>
                    <a:lnTo>
                      <a:pt x="497024" y="201816"/>
                    </a:lnTo>
                    <a:lnTo>
                      <a:pt x="496681" y="204745"/>
                    </a:lnTo>
                    <a:lnTo>
                      <a:pt x="495311" y="206054"/>
                    </a:lnTo>
                    <a:lnTo>
                      <a:pt x="494968" y="208017"/>
                    </a:lnTo>
                    <a:lnTo>
                      <a:pt x="493957" y="208017"/>
                    </a:lnTo>
                    <a:lnTo>
                      <a:pt x="493272" y="206054"/>
                    </a:lnTo>
                    <a:lnTo>
                      <a:pt x="491901" y="206054"/>
                    </a:lnTo>
                    <a:lnTo>
                      <a:pt x="490531" y="207363"/>
                    </a:lnTo>
                    <a:lnTo>
                      <a:pt x="491216" y="208017"/>
                    </a:lnTo>
                    <a:lnTo>
                      <a:pt x="491559" y="209965"/>
                    </a:lnTo>
                    <a:lnTo>
                      <a:pt x="490188" y="209965"/>
                    </a:lnTo>
                    <a:lnTo>
                      <a:pt x="488834" y="208999"/>
                    </a:lnTo>
                    <a:lnTo>
                      <a:pt x="489519" y="207363"/>
                    </a:lnTo>
                    <a:lnTo>
                      <a:pt x="488149" y="204745"/>
                    </a:lnTo>
                    <a:lnTo>
                      <a:pt x="486778" y="198559"/>
                    </a:lnTo>
                    <a:lnTo>
                      <a:pt x="486778" y="195957"/>
                    </a:lnTo>
                    <a:lnTo>
                      <a:pt x="486436" y="194648"/>
                    </a:lnTo>
                    <a:lnTo>
                      <a:pt x="487121" y="192685"/>
                    </a:lnTo>
                    <a:lnTo>
                      <a:pt x="488491" y="191064"/>
                    </a:lnTo>
                    <a:lnTo>
                      <a:pt x="488149" y="188774"/>
                    </a:lnTo>
                    <a:lnTo>
                      <a:pt x="488834" y="187153"/>
                    </a:lnTo>
                    <a:lnTo>
                      <a:pt x="490188" y="186499"/>
                    </a:lnTo>
                    <a:lnTo>
                      <a:pt x="491559" y="187153"/>
                    </a:lnTo>
                    <a:lnTo>
                      <a:pt x="492929" y="186826"/>
                    </a:lnTo>
                    <a:lnTo>
                      <a:pt x="493957" y="185190"/>
                    </a:lnTo>
                    <a:lnTo>
                      <a:pt x="493614" y="181606"/>
                    </a:lnTo>
                    <a:lnTo>
                      <a:pt x="494626" y="179970"/>
                    </a:lnTo>
                    <a:lnTo>
                      <a:pt x="494626" y="173784"/>
                    </a:lnTo>
                    <a:lnTo>
                      <a:pt x="492929" y="171821"/>
                    </a:lnTo>
                    <a:lnTo>
                      <a:pt x="492244" y="169219"/>
                    </a:lnTo>
                    <a:lnTo>
                      <a:pt x="491216" y="166601"/>
                    </a:lnTo>
                    <a:lnTo>
                      <a:pt x="490531" y="164980"/>
                    </a:lnTo>
                    <a:lnTo>
                      <a:pt x="489845" y="163999"/>
                    </a:lnTo>
                    <a:lnTo>
                      <a:pt x="488834" y="163999"/>
                    </a:lnTo>
                    <a:lnTo>
                      <a:pt x="488149" y="165635"/>
                    </a:lnTo>
                    <a:lnTo>
                      <a:pt x="486093" y="168891"/>
                    </a:lnTo>
                    <a:lnTo>
                      <a:pt x="483369" y="170839"/>
                    </a:lnTo>
                    <a:lnTo>
                      <a:pt x="483026" y="172475"/>
                    </a:lnTo>
                    <a:lnTo>
                      <a:pt x="483026" y="175732"/>
                    </a:lnTo>
                    <a:lnTo>
                      <a:pt x="481998" y="176713"/>
                    </a:lnTo>
                    <a:lnTo>
                      <a:pt x="480970" y="175732"/>
                    </a:lnTo>
                    <a:lnTo>
                      <a:pt x="479616" y="177041"/>
                    </a:lnTo>
                    <a:lnTo>
                      <a:pt x="479959" y="177368"/>
                    </a:lnTo>
                    <a:lnTo>
                      <a:pt x="479616" y="178350"/>
                    </a:lnTo>
                    <a:lnTo>
                      <a:pt x="476875" y="179643"/>
                    </a:lnTo>
                    <a:lnTo>
                      <a:pt x="476206" y="180624"/>
                    </a:lnTo>
                    <a:lnTo>
                      <a:pt x="474493" y="182261"/>
                    </a:lnTo>
                    <a:lnTo>
                      <a:pt x="473123" y="182261"/>
                    </a:lnTo>
                    <a:lnTo>
                      <a:pt x="473123" y="181279"/>
                    </a:lnTo>
                    <a:lnTo>
                      <a:pt x="474493" y="180624"/>
                    </a:lnTo>
                    <a:lnTo>
                      <a:pt x="474493" y="178677"/>
                    </a:lnTo>
                    <a:lnTo>
                      <a:pt x="473808" y="178022"/>
                    </a:lnTo>
                    <a:lnTo>
                      <a:pt x="475521" y="175732"/>
                    </a:lnTo>
                    <a:lnTo>
                      <a:pt x="475864" y="174111"/>
                    </a:lnTo>
                    <a:lnTo>
                      <a:pt x="475864" y="172475"/>
                    </a:lnTo>
                    <a:lnTo>
                      <a:pt x="477218" y="171821"/>
                    </a:lnTo>
                    <a:lnTo>
                      <a:pt x="477218" y="170200"/>
                    </a:lnTo>
                    <a:lnTo>
                      <a:pt x="476533" y="169873"/>
                    </a:lnTo>
                    <a:lnTo>
                      <a:pt x="477218" y="167582"/>
                    </a:lnTo>
                    <a:lnTo>
                      <a:pt x="475521" y="165307"/>
                    </a:lnTo>
                    <a:lnTo>
                      <a:pt x="475521" y="163999"/>
                    </a:lnTo>
                    <a:lnTo>
                      <a:pt x="474493" y="162363"/>
                    </a:lnTo>
                    <a:lnTo>
                      <a:pt x="474493" y="161724"/>
                    </a:lnTo>
                    <a:lnTo>
                      <a:pt x="475521" y="162051"/>
                    </a:lnTo>
                    <a:lnTo>
                      <a:pt x="476206" y="162051"/>
                    </a:lnTo>
                    <a:lnTo>
                      <a:pt x="476533" y="163999"/>
                    </a:lnTo>
                    <a:lnTo>
                      <a:pt x="477561" y="163671"/>
                    </a:lnTo>
                    <a:lnTo>
                      <a:pt x="479274" y="161724"/>
                    </a:lnTo>
                    <a:lnTo>
                      <a:pt x="480970" y="161724"/>
                    </a:lnTo>
                    <a:lnTo>
                      <a:pt x="482341" y="160415"/>
                    </a:lnTo>
                    <a:lnTo>
                      <a:pt x="480970" y="159433"/>
                    </a:lnTo>
                    <a:lnTo>
                      <a:pt x="479274" y="160742"/>
                    </a:lnTo>
                    <a:lnTo>
                      <a:pt x="477903" y="159433"/>
                    </a:lnTo>
                    <a:lnTo>
                      <a:pt x="476206" y="159106"/>
                    </a:lnTo>
                    <a:lnTo>
                      <a:pt x="476206" y="157485"/>
                    </a:lnTo>
                    <a:lnTo>
                      <a:pt x="476875" y="156831"/>
                    </a:lnTo>
                    <a:lnTo>
                      <a:pt x="476533" y="155849"/>
                    </a:lnTo>
                    <a:lnTo>
                      <a:pt x="475179" y="156177"/>
                    </a:lnTo>
                    <a:lnTo>
                      <a:pt x="474836" y="157485"/>
                    </a:lnTo>
                    <a:lnTo>
                      <a:pt x="472438" y="158451"/>
                    </a:lnTo>
                    <a:lnTo>
                      <a:pt x="470741" y="156831"/>
                    </a:lnTo>
                    <a:lnTo>
                      <a:pt x="470741" y="154868"/>
                    </a:lnTo>
                    <a:lnTo>
                      <a:pt x="469371" y="154540"/>
                    </a:lnTo>
                    <a:lnTo>
                      <a:pt x="467658" y="154868"/>
                    </a:lnTo>
                    <a:lnTo>
                      <a:pt x="466646" y="154213"/>
                    </a:lnTo>
                    <a:lnTo>
                      <a:pt x="467315" y="152593"/>
                    </a:lnTo>
                    <a:lnTo>
                      <a:pt x="468343" y="152265"/>
                    </a:lnTo>
                    <a:lnTo>
                      <a:pt x="469028" y="151284"/>
                    </a:lnTo>
                    <a:lnTo>
                      <a:pt x="470056" y="151284"/>
                    </a:lnTo>
                    <a:lnTo>
                      <a:pt x="475179" y="148027"/>
                    </a:lnTo>
                    <a:lnTo>
                      <a:pt x="475864" y="147373"/>
                    </a:lnTo>
                    <a:lnTo>
                      <a:pt x="473808" y="145409"/>
                    </a:lnTo>
                    <a:lnTo>
                      <a:pt x="471084" y="145737"/>
                    </a:lnTo>
                    <a:lnTo>
                      <a:pt x="471084" y="145409"/>
                    </a:lnTo>
                    <a:lnTo>
                      <a:pt x="472780" y="144443"/>
                    </a:lnTo>
                    <a:lnTo>
                      <a:pt x="473808" y="142480"/>
                    </a:lnTo>
                    <a:lnTo>
                      <a:pt x="475864" y="141498"/>
                    </a:lnTo>
                    <a:lnTo>
                      <a:pt x="475521" y="143789"/>
                    </a:lnTo>
                    <a:lnTo>
                      <a:pt x="476206" y="145409"/>
                    </a:lnTo>
                    <a:lnTo>
                      <a:pt x="477903" y="144771"/>
                    </a:lnTo>
                    <a:lnTo>
                      <a:pt x="479274" y="145409"/>
                    </a:lnTo>
                    <a:lnTo>
                      <a:pt x="480644" y="144116"/>
                    </a:lnTo>
                    <a:lnTo>
                      <a:pt x="480644" y="142480"/>
                    </a:lnTo>
                    <a:lnTo>
                      <a:pt x="479274" y="140844"/>
                    </a:lnTo>
                    <a:lnTo>
                      <a:pt x="477903" y="140532"/>
                    </a:lnTo>
                    <a:lnTo>
                      <a:pt x="477903" y="139223"/>
                    </a:lnTo>
                    <a:lnTo>
                      <a:pt x="478246" y="137587"/>
                    </a:lnTo>
                    <a:lnTo>
                      <a:pt x="477903" y="135967"/>
                    </a:lnTo>
                    <a:lnTo>
                      <a:pt x="478246" y="134985"/>
                    </a:lnTo>
                    <a:lnTo>
                      <a:pt x="478246" y="134004"/>
                    </a:lnTo>
                    <a:lnTo>
                      <a:pt x="476533" y="131729"/>
                    </a:lnTo>
                    <a:lnTo>
                      <a:pt x="477561" y="130092"/>
                    </a:lnTo>
                    <a:lnTo>
                      <a:pt x="476533" y="128456"/>
                    </a:lnTo>
                    <a:lnTo>
                      <a:pt x="477561" y="128129"/>
                    </a:lnTo>
                    <a:lnTo>
                      <a:pt x="477561" y="125854"/>
                    </a:lnTo>
                    <a:lnTo>
                      <a:pt x="478931" y="123579"/>
                    </a:lnTo>
                    <a:lnTo>
                      <a:pt x="478931" y="122270"/>
                    </a:lnTo>
                    <a:lnTo>
                      <a:pt x="479959" y="120634"/>
                    </a:lnTo>
                    <a:lnTo>
                      <a:pt x="479959" y="119980"/>
                    </a:lnTo>
                    <a:lnTo>
                      <a:pt x="478931" y="119341"/>
                    </a:lnTo>
                    <a:lnTo>
                      <a:pt x="479274" y="116069"/>
                    </a:lnTo>
                    <a:lnTo>
                      <a:pt x="478931" y="114121"/>
                    </a:lnTo>
                    <a:lnTo>
                      <a:pt x="477218" y="113139"/>
                    </a:lnTo>
                    <a:lnTo>
                      <a:pt x="477561" y="111831"/>
                    </a:lnTo>
                    <a:lnTo>
                      <a:pt x="477218" y="110210"/>
                    </a:lnTo>
                    <a:lnTo>
                      <a:pt x="477903" y="109883"/>
                    </a:lnTo>
                    <a:lnTo>
                      <a:pt x="478588" y="108247"/>
                    </a:lnTo>
                    <a:lnTo>
                      <a:pt x="477561" y="107265"/>
                    </a:lnTo>
                    <a:lnTo>
                      <a:pt x="476875" y="106938"/>
                    </a:lnTo>
                    <a:cubicBezTo>
                      <a:pt x="477561" y="106611"/>
                      <a:pt x="477903" y="105972"/>
                      <a:pt x="477903" y="105317"/>
                    </a:cubicBezTo>
                    <a:cubicBezTo>
                      <a:pt x="478246" y="104336"/>
                      <a:pt x="478588" y="103681"/>
                      <a:pt x="478588" y="102700"/>
                    </a:cubicBezTo>
                    <a:lnTo>
                      <a:pt x="479274" y="102061"/>
                    </a:lnTo>
                    <a:lnTo>
                      <a:pt x="479274" y="100425"/>
                    </a:lnTo>
                    <a:lnTo>
                      <a:pt x="480301" y="100425"/>
                    </a:lnTo>
                    <a:lnTo>
                      <a:pt x="481656" y="99116"/>
                    </a:lnTo>
                    <a:lnTo>
                      <a:pt x="482683" y="97495"/>
                    </a:lnTo>
                    <a:lnTo>
                      <a:pt x="483711" y="96841"/>
                    </a:lnTo>
                    <a:lnTo>
                      <a:pt x="485408" y="96841"/>
                    </a:lnTo>
                    <a:lnTo>
                      <a:pt x="486436" y="95532"/>
                    </a:lnTo>
                    <a:lnTo>
                      <a:pt x="487806" y="94550"/>
                    </a:lnTo>
                    <a:lnTo>
                      <a:pt x="488491" y="92930"/>
                    </a:lnTo>
                    <a:lnTo>
                      <a:pt x="488491" y="90966"/>
                    </a:lnTo>
                    <a:lnTo>
                      <a:pt x="487806" y="90312"/>
                    </a:lnTo>
                    <a:lnTo>
                      <a:pt x="488834" y="89019"/>
                    </a:lnTo>
                    <a:lnTo>
                      <a:pt x="489519" y="87710"/>
                    </a:lnTo>
                    <a:lnTo>
                      <a:pt x="486093" y="87710"/>
                    </a:lnTo>
                    <a:lnTo>
                      <a:pt x="485082" y="87055"/>
                    </a:lnTo>
                    <a:lnTo>
                      <a:pt x="485408" y="85746"/>
                    </a:lnTo>
                    <a:lnTo>
                      <a:pt x="486778" y="85746"/>
                    </a:lnTo>
                    <a:lnTo>
                      <a:pt x="488149" y="86401"/>
                    </a:lnTo>
                    <a:lnTo>
                      <a:pt x="489845" y="86401"/>
                    </a:lnTo>
                    <a:lnTo>
                      <a:pt x="491559" y="87055"/>
                    </a:lnTo>
                    <a:lnTo>
                      <a:pt x="492929" y="86074"/>
                    </a:lnTo>
                    <a:lnTo>
                      <a:pt x="494283" y="86401"/>
                    </a:lnTo>
                    <a:lnTo>
                      <a:pt x="494626" y="88037"/>
                    </a:lnTo>
                    <a:lnTo>
                      <a:pt x="497024" y="90312"/>
                    </a:lnTo>
                    <a:lnTo>
                      <a:pt x="498394" y="90312"/>
                    </a:lnTo>
                    <a:lnTo>
                      <a:pt x="498721" y="90966"/>
                    </a:lnTo>
                    <a:lnTo>
                      <a:pt x="500091" y="91294"/>
                    </a:lnTo>
                    <a:lnTo>
                      <a:pt x="502147" y="90639"/>
                    </a:lnTo>
                    <a:lnTo>
                      <a:pt x="505556" y="88691"/>
                    </a:lnTo>
                    <a:lnTo>
                      <a:pt x="507938" y="86074"/>
                    </a:lnTo>
                    <a:lnTo>
                      <a:pt x="510679" y="84126"/>
                    </a:lnTo>
                    <a:lnTo>
                      <a:pt x="511707" y="82817"/>
                    </a:lnTo>
                    <a:lnTo>
                      <a:pt x="510679" y="82490"/>
                    </a:lnTo>
                    <a:lnTo>
                      <a:pt x="511364" y="81508"/>
                    </a:lnTo>
                    <a:lnTo>
                      <a:pt x="513404" y="81508"/>
                    </a:lnTo>
                    <a:lnTo>
                      <a:pt x="515459" y="79233"/>
                    </a:lnTo>
                    <a:lnTo>
                      <a:pt x="519212" y="76304"/>
                    </a:lnTo>
                    <a:lnTo>
                      <a:pt x="519212" y="75649"/>
                    </a:lnTo>
                    <a:lnTo>
                      <a:pt x="520925" y="75322"/>
                    </a:lnTo>
                    <a:lnTo>
                      <a:pt x="522279" y="73032"/>
                    </a:lnTo>
                    <a:lnTo>
                      <a:pt x="525020" y="70757"/>
                    </a:lnTo>
                    <a:lnTo>
                      <a:pt x="525689" y="68793"/>
                    </a:lnTo>
                    <a:lnTo>
                      <a:pt x="526716" y="68793"/>
                    </a:lnTo>
                    <a:lnTo>
                      <a:pt x="527402" y="69121"/>
                    </a:lnTo>
                    <a:lnTo>
                      <a:pt x="527059" y="67827"/>
                    </a:lnTo>
                    <a:lnTo>
                      <a:pt x="525689" y="67173"/>
                    </a:lnTo>
                    <a:lnTo>
                      <a:pt x="525689" y="65864"/>
                    </a:lnTo>
                    <a:lnTo>
                      <a:pt x="523307" y="64228"/>
                    </a:lnTo>
                    <a:lnTo>
                      <a:pt x="518869" y="63589"/>
                    </a:lnTo>
                    <a:lnTo>
                      <a:pt x="516471" y="63262"/>
                    </a:lnTo>
                    <a:lnTo>
                      <a:pt x="515117" y="63589"/>
                    </a:lnTo>
                    <a:lnTo>
                      <a:pt x="514089" y="63262"/>
                    </a:lnTo>
                    <a:lnTo>
                      <a:pt x="514089" y="61953"/>
                    </a:lnTo>
                    <a:lnTo>
                      <a:pt x="513404" y="60317"/>
                    </a:lnTo>
                    <a:lnTo>
                      <a:pt x="512376" y="60317"/>
                    </a:lnTo>
                    <a:lnTo>
                      <a:pt x="512033" y="59990"/>
                    </a:lnTo>
                    <a:lnTo>
                      <a:pt x="510337" y="59662"/>
                    </a:lnTo>
                    <a:lnTo>
                      <a:pt x="508966" y="57715"/>
                    </a:lnTo>
                    <a:lnTo>
                      <a:pt x="506584" y="57715"/>
                    </a:lnTo>
                    <a:lnTo>
                      <a:pt x="505214" y="59024"/>
                    </a:lnTo>
                    <a:lnTo>
                      <a:pt x="504871" y="57715"/>
                    </a:lnTo>
                    <a:lnTo>
                      <a:pt x="503158" y="57715"/>
                    </a:lnTo>
                    <a:lnTo>
                      <a:pt x="502147" y="56733"/>
                    </a:lnTo>
                    <a:lnTo>
                      <a:pt x="500434" y="57060"/>
                    </a:lnTo>
                    <a:lnTo>
                      <a:pt x="497709" y="57060"/>
                    </a:lnTo>
                    <a:lnTo>
                      <a:pt x="493272" y="58042"/>
                    </a:lnTo>
                    <a:lnTo>
                      <a:pt x="491559" y="60317"/>
                    </a:lnTo>
                    <a:lnTo>
                      <a:pt x="492929" y="61953"/>
                    </a:lnTo>
                    <a:lnTo>
                      <a:pt x="491559" y="62607"/>
                    </a:lnTo>
                    <a:lnTo>
                      <a:pt x="491216" y="63262"/>
                    </a:lnTo>
                    <a:lnTo>
                      <a:pt x="492586" y="64882"/>
                    </a:lnTo>
                    <a:lnTo>
                      <a:pt x="492929" y="66846"/>
                    </a:lnTo>
                    <a:lnTo>
                      <a:pt x="490873" y="66846"/>
                    </a:lnTo>
                    <a:lnTo>
                      <a:pt x="490188" y="65210"/>
                    </a:lnTo>
                    <a:lnTo>
                      <a:pt x="489177" y="63262"/>
                    </a:lnTo>
                    <a:lnTo>
                      <a:pt x="487806" y="62935"/>
                    </a:lnTo>
                    <a:lnTo>
                      <a:pt x="486436" y="64882"/>
                    </a:lnTo>
                    <a:lnTo>
                      <a:pt x="486778" y="65864"/>
                    </a:lnTo>
                    <a:lnTo>
                      <a:pt x="486778" y="66846"/>
                    </a:lnTo>
                    <a:lnTo>
                      <a:pt x="485082" y="67500"/>
                    </a:lnTo>
                    <a:lnTo>
                      <a:pt x="484739" y="69775"/>
                    </a:lnTo>
                    <a:lnTo>
                      <a:pt x="482341" y="72393"/>
                    </a:lnTo>
                    <a:lnTo>
                      <a:pt x="481656" y="74341"/>
                    </a:lnTo>
                    <a:lnTo>
                      <a:pt x="481313" y="75649"/>
                    </a:lnTo>
                    <a:lnTo>
                      <a:pt x="482341" y="75977"/>
                    </a:lnTo>
                    <a:lnTo>
                      <a:pt x="480644" y="77270"/>
                    </a:lnTo>
                    <a:lnTo>
                      <a:pt x="480644" y="78906"/>
                    </a:lnTo>
                    <a:lnTo>
                      <a:pt x="479274" y="79560"/>
                    </a:lnTo>
                    <a:lnTo>
                      <a:pt x="477561" y="83472"/>
                    </a:lnTo>
                    <a:lnTo>
                      <a:pt x="477561" y="85419"/>
                    </a:lnTo>
                    <a:lnTo>
                      <a:pt x="476533" y="86728"/>
                    </a:lnTo>
                    <a:lnTo>
                      <a:pt x="477903" y="87710"/>
                    </a:lnTo>
                    <a:lnTo>
                      <a:pt x="477903" y="89019"/>
                    </a:lnTo>
                    <a:lnTo>
                      <a:pt x="477218" y="89346"/>
                    </a:lnTo>
                    <a:lnTo>
                      <a:pt x="477218" y="90966"/>
                    </a:lnTo>
                    <a:lnTo>
                      <a:pt x="476206" y="93896"/>
                    </a:lnTo>
                    <a:lnTo>
                      <a:pt x="474151" y="96841"/>
                    </a:lnTo>
                    <a:lnTo>
                      <a:pt x="474493" y="97495"/>
                    </a:lnTo>
                    <a:lnTo>
                      <a:pt x="476206" y="97495"/>
                    </a:lnTo>
                    <a:lnTo>
                      <a:pt x="476533" y="98461"/>
                    </a:lnTo>
                    <a:cubicBezTo>
                      <a:pt x="476206" y="98461"/>
                      <a:pt x="475864" y="98789"/>
                      <a:pt x="475864" y="98789"/>
                    </a:cubicBezTo>
                    <a:lnTo>
                      <a:pt x="474836" y="98461"/>
                    </a:lnTo>
                    <a:lnTo>
                      <a:pt x="473808" y="99116"/>
                    </a:lnTo>
                    <a:lnTo>
                      <a:pt x="472438" y="101406"/>
                    </a:lnTo>
                    <a:lnTo>
                      <a:pt x="473808" y="101406"/>
                    </a:lnTo>
                    <a:cubicBezTo>
                      <a:pt x="473123" y="101733"/>
                      <a:pt x="472780" y="102061"/>
                      <a:pt x="472780" y="103027"/>
                    </a:cubicBezTo>
                    <a:lnTo>
                      <a:pt x="471084" y="102372"/>
                    </a:lnTo>
                    <a:lnTo>
                      <a:pt x="469713" y="103354"/>
                    </a:lnTo>
                    <a:lnTo>
                      <a:pt x="469713" y="104990"/>
                    </a:lnTo>
                    <a:lnTo>
                      <a:pt x="467315" y="106611"/>
                    </a:lnTo>
                    <a:lnTo>
                      <a:pt x="466304" y="107265"/>
                    </a:lnTo>
                    <a:cubicBezTo>
                      <a:pt x="467658" y="103027"/>
                      <a:pt x="468685" y="97495"/>
                      <a:pt x="469028" y="92603"/>
                    </a:cubicBezTo>
                    <a:lnTo>
                      <a:pt x="472095" y="90966"/>
                    </a:lnTo>
                    <a:lnTo>
                      <a:pt x="472095" y="89346"/>
                    </a:lnTo>
                    <a:lnTo>
                      <a:pt x="473123" y="86728"/>
                    </a:lnTo>
                    <a:lnTo>
                      <a:pt x="473123" y="84126"/>
                    </a:lnTo>
                    <a:lnTo>
                      <a:pt x="474151" y="82817"/>
                    </a:lnTo>
                    <a:lnTo>
                      <a:pt x="472780" y="82817"/>
                    </a:lnTo>
                    <a:lnTo>
                      <a:pt x="472095" y="83799"/>
                    </a:lnTo>
                    <a:lnTo>
                      <a:pt x="469713" y="84453"/>
                    </a:lnTo>
                    <a:lnTo>
                      <a:pt x="468685" y="86401"/>
                    </a:lnTo>
                    <a:lnTo>
                      <a:pt x="468000" y="85746"/>
                    </a:lnTo>
                    <a:lnTo>
                      <a:pt x="468000" y="84126"/>
                    </a:lnTo>
                    <a:lnTo>
                      <a:pt x="469371" y="83472"/>
                    </a:lnTo>
                    <a:lnTo>
                      <a:pt x="469371" y="81508"/>
                    </a:lnTo>
                    <a:lnTo>
                      <a:pt x="469028" y="80542"/>
                    </a:lnTo>
                    <a:lnTo>
                      <a:pt x="467658" y="79888"/>
                    </a:lnTo>
                    <a:lnTo>
                      <a:pt x="469028" y="79888"/>
                    </a:lnTo>
                    <a:lnTo>
                      <a:pt x="469713" y="79560"/>
                    </a:lnTo>
                    <a:lnTo>
                      <a:pt x="469371" y="77597"/>
                    </a:lnTo>
                    <a:lnTo>
                      <a:pt x="466304" y="75977"/>
                    </a:lnTo>
                    <a:lnTo>
                      <a:pt x="465618" y="76304"/>
                    </a:lnTo>
                    <a:lnTo>
                      <a:pt x="462551" y="76631"/>
                    </a:lnTo>
                    <a:lnTo>
                      <a:pt x="462209" y="77597"/>
                    </a:lnTo>
                    <a:lnTo>
                      <a:pt x="460838" y="77597"/>
                    </a:lnTo>
                    <a:lnTo>
                      <a:pt x="460838" y="76304"/>
                    </a:lnTo>
                    <a:lnTo>
                      <a:pt x="462209" y="74341"/>
                    </a:lnTo>
                    <a:lnTo>
                      <a:pt x="463563" y="74341"/>
                    </a:lnTo>
                    <a:lnTo>
                      <a:pt x="465618" y="72704"/>
                    </a:lnTo>
                    <a:lnTo>
                      <a:pt x="469028" y="71738"/>
                    </a:lnTo>
                    <a:lnTo>
                      <a:pt x="469713" y="71084"/>
                    </a:lnTo>
                    <a:lnTo>
                      <a:pt x="472095" y="70757"/>
                    </a:lnTo>
                    <a:lnTo>
                      <a:pt x="473123" y="70757"/>
                    </a:lnTo>
                    <a:lnTo>
                      <a:pt x="474151" y="71411"/>
                    </a:lnTo>
                    <a:lnTo>
                      <a:pt x="474836" y="71084"/>
                    </a:lnTo>
                    <a:lnTo>
                      <a:pt x="475521" y="68466"/>
                    </a:lnTo>
                    <a:lnTo>
                      <a:pt x="476206" y="67500"/>
                    </a:lnTo>
                    <a:lnTo>
                      <a:pt x="474151" y="66191"/>
                    </a:lnTo>
                    <a:lnTo>
                      <a:pt x="473808" y="65210"/>
                    </a:lnTo>
                    <a:lnTo>
                      <a:pt x="474836" y="64882"/>
                    </a:lnTo>
                    <a:lnTo>
                      <a:pt x="475864" y="64228"/>
                    </a:lnTo>
                    <a:lnTo>
                      <a:pt x="476206" y="64882"/>
                    </a:lnTo>
                    <a:lnTo>
                      <a:pt x="477561" y="65210"/>
                    </a:lnTo>
                    <a:lnTo>
                      <a:pt x="479959" y="64228"/>
                    </a:lnTo>
                    <a:lnTo>
                      <a:pt x="480970" y="62935"/>
                    </a:lnTo>
                    <a:lnTo>
                      <a:pt x="480644" y="61626"/>
                    </a:lnTo>
                    <a:lnTo>
                      <a:pt x="480970" y="60971"/>
                    </a:lnTo>
                    <a:lnTo>
                      <a:pt x="480644" y="59662"/>
                    </a:lnTo>
                    <a:lnTo>
                      <a:pt x="479274" y="59990"/>
                    </a:lnTo>
                    <a:lnTo>
                      <a:pt x="477903" y="58369"/>
                    </a:lnTo>
                    <a:lnTo>
                      <a:pt x="473808" y="58369"/>
                    </a:lnTo>
                    <a:lnTo>
                      <a:pt x="472438" y="58042"/>
                    </a:lnTo>
                    <a:lnTo>
                      <a:pt x="471426" y="58696"/>
                    </a:lnTo>
                    <a:lnTo>
                      <a:pt x="469371" y="58696"/>
                    </a:lnTo>
                    <a:lnTo>
                      <a:pt x="467658" y="58042"/>
                    </a:lnTo>
                    <a:lnTo>
                      <a:pt x="466304" y="58369"/>
                    </a:lnTo>
                    <a:lnTo>
                      <a:pt x="465276" y="56733"/>
                    </a:lnTo>
                    <a:lnTo>
                      <a:pt x="463905" y="56079"/>
                    </a:lnTo>
                    <a:lnTo>
                      <a:pt x="463905" y="54785"/>
                    </a:lnTo>
                    <a:lnTo>
                      <a:pt x="464591" y="53804"/>
                    </a:lnTo>
                    <a:lnTo>
                      <a:pt x="464248" y="53149"/>
                    </a:lnTo>
                    <a:lnTo>
                      <a:pt x="461866" y="52822"/>
                    </a:lnTo>
                    <a:lnTo>
                      <a:pt x="460496" y="53476"/>
                    </a:lnTo>
                    <a:lnTo>
                      <a:pt x="459468" y="54458"/>
                    </a:lnTo>
                    <a:lnTo>
                      <a:pt x="460496" y="55113"/>
                    </a:lnTo>
                    <a:lnTo>
                      <a:pt x="462209" y="55113"/>
                    </a:lnTo>
                    <a:lnTo>
                      <a:pt x="461181" y="56733"/>
                    </a:lnTo>
                    <a:lnTo>
                      <a:pt x="459125" y="56406"/>
                    </a:lnTo>
                    <a:lnTo>
                      <a:pt x="457771" y="54458"/>
                    </a:lnTo>
                    <a:lnTo>
                      <a:pt x="457086" y="54785"/>
                    </a:lnTo>
                    <a:lnTo>
                      <a:pt x="456058" y="54458"/>
                    </a:lnTo>
                    <a:lnTo>
                      <a:pt x="454345" y="55113"/>
                    </a:lnTo>
                    <a:lnTo>
                      <a:pt x="454002" y="56733"/>
                    </a:lnTo>
                    <a:lnTo>
                      <a:pt x="453333" y="57060"/>
                    </a:lnTo>
                    <a:lnTo>
                      <a:pt x="453676" y="58696"/>
                    </a:lnTo>
                    <a:lnTo>
                      <a:pt x="453676" y="60317"/>
                    </a:lnTo>
                    <a:lnTo>
                      <a:pt x="455030" y="61299"/>
                    </a:lnTo>
                    <a:lnTo>
                      <a:pt x="455030" y="63262"/>
                    </a:lnTo>
                    <a:lnTo>
                      <a:pt x="454002" y="64228"/>
                    </a:lnTo>
                    <a:lnTo>
                      <a:pt x="453676" y="66191"/>
                    </a:lnTo>
                    <a:lnTo>
                      <a:pt x="453333" y="66191"/>
                    </a:lnTo>
                    <a:lnTo>
                      <a:pt x="452648" y="62607"/>
                    </a:lnTo>
                    <a:lnTo>
                      <a:pt x="451963" y="60971"/>
                    </a:lnTo>
                    <a:lnTo>
                      <a:pt x="450593" y="59990"/>
                    </a:lnTo>
                    <a:lnTo>
                      <a:pt x="450250" y="61299"/>
                    </a:lnTo>
                    <a:lnTo>
                      <a:pt x="448896" y="61299"/>
                    </a:lnTo>
                    <a:lnTo>
                      <a:pt x="447525" y="62607"/>
                    </a:lnTo>
                    <a:lnTo>
                      <a:pt x="447525" y="64555"/>
                    </a:lnTo>
                    <a:lnTo>
                      <a:pt x="448896" y="66191"/>
                    </a:lnTo>
                    <a:lnTo>
                      <a:pt x="448896" y="67500"/>
                    </a:lnTo>
                    <a:lnTo>
                      <a:pt x="450593" y="69448"/>
                    </a:lnTo>
                    <a:lnTo>
                      <a:pt x="452648" y="69448"/>
                    </a:lnTo>
                    <a:lnTo>
                      <a:pt x="453676" y="67827"/>
                    </a:lnTo>
                    <a:lnTo>
                      <a:pt x="454002" y="67827"/>
                    </a:lnTo>
                    <a:lnTo>
                      <a:pt x="454345" y="69448"/>
                    </a:lnTo>
                    <a:lnTo>
                      <a:pt x="455715" y="71411"/>
                    </a:lnTo>
                    <a:lnTo>
                      <a:pt x="455715" y="72704"/>
                    </a:lnTo>
                    <a:lnTo>
                      <a:pt x="454345" y="72704"/>
                    </a:lnTo>
                    <a:lnTo>
                      <a:pt x="453676" y="71084"/>
                    </a:lnTo>
                    <a:lnTo>
                      <a:pt x="452306" y="70757"/>
                    </a:lnTo>
                    <a:lnTo>
                      <a:pt x="450593" y="71084"/>
                    </a:lnTo>
                    <a:lnTo>
                      <a:pt x="449907" y="71738"/>
                    </a:lnTo>
                    <a:lnTo>
                      <a:pt x="450593" y="73359"/>
                    </a:lnTo>
                    <a:lnTo>
                      <a:pt x="450250" y="74668"/>
                    </a:lnTo>
                    <a:lnTo>
                      <a:pt x="448896" y="75977"/>
                    </a:lnTo>
                    <a:lnTo>
                      <a:pt x="449238" y="77270"/>
                    </a:lnTo>
                    <a:lnTo>
                      <a:pt x="448211" y="79233"/>
                    </a:lnTo>
                    <a:lnTo>
                      <a:pt x="447183" y="79888"/>
                    </a:lnTo>
                    <a:lnTo>
                      <a:pt x="447525" y="81508"/>
                    </a:lnTo>
                    <a:lnTo>
                      <a:pt x="446840" y="82490"/>
                    </a:lnTo>
                    <a:lnTo>
                      <a:pt x="445127" y="82163"/>
                    </a:lnTo>
                    <a:lnTo>
                      <a:pt x="443773" y="80542"/>
                    </a:lnTo>
                    <a:lnTo>
                      <a:pt x="443773" y="78906"/>
                    </a:lnTo>
                    <a:lnTo>
                      <a:pt x="441717" y="76304"/>
                    </a:lnTo>
                    <a:lnTo>
                      <a:pt x="441717" y="74668"/>
                    </a:lnTo>
                    <a:lnTo>
                      <a:pt x="441375" y="73359"/>
                    </a:lnTo>
                    <a:lnTo>
                      <a:pt x="439678" y="73032"/>
                    </a:lnTo>
                    <a:lnTo>
                      <a:pt x="439678" y="72393"/>
                    </a:lnTo>
                    <a:lnTo>
                      <a:pt x="440363" y="71738"/>
                    </a:lnTo>
                    <a:lnTo>
                      <a:pt x="441032" y="71084"/>
                    </a:lnTo>
                    <a:lnTo>
                      <a:pt x="440363" y="69775"/>
                    </a:lnTo>
                    <a:lnTo>
                      <a:pt x="438650" y="69448"/>
                    </a:lnTo>
                    <a:lnTo>
                      <a:pt x="436252" y="70102"/>
                    </a:lnTo>
                    <a:lnTo>
                      <a:pt x="435583" y="69448"/>
                    </a:lnTo>
                    <a:lnTo>
                      <a:pt x="434898" y="69775"/>
                    </a:lnTo>
                    <a:lnTo>
                      <a:pt x="433870" y="71084"/>
                    </a:lnTo>
                    <a:lnTo>
                      <a:pt x="432157" y="71738"/>
                    </a:lnTo>
                    <a:lnTo>
                      <a:pt x="430118" y="74668"/>
                    </a:lnTo>
                    <a:lnTo>
                      <a:pt x="431146" y="75977"/>
                    </a:lnTo>
                    <a:lnTo>
                      <a:pt x="431146" y="78906"/>
                    </a:lnTo>
                    <a:lnTo>
                      <a:pt x="430460" y="79888"/>
                    </a:lnTo>
                    <a:lnTo>
                      <a:pt x="431488" y="81181"/>
                    </a:lnTo>
                    <a:lnTo>
                      <a:pt x="431146" y="83799"/>
                    </a:lnTo>
                    <a:lnTo>
                      <a:pt x="429433" y="84453"/>
                    </a:lnTo>
                    <a:lnTo>
                      <a:pt x="429433" y="86401"/>
                    </a:lnTo>
                    <a:lnTo>
                      <a:pt x="430118" y="87383"/>
                    </a:lnTo>
                    <a:lnTo>
                      <a:pt x="431488" y="87055"/>
                    </a:lnTo>
                    <a:lnTo>
                      <a:pt x="432157" y="87710"/>
                    </a:lnTo>
                    <a:lnTo>
                      <a:pt x="433528" y="87055"/>
                    </a:lnTo>
                    <a:lnTo>
                      <a:pt x="434555" y="87383"/>
                    </a:lnTo>
                    <a:lnTo>
                      <a:pt x="434555" y="89346"/>
                    </a:lnTo>
                    <a:lnTo>
                      <a:pt x="434898" y="90312"/>
                    </a:lnTo>
                    <a:lnTo>
                      <a:pt x="435583" y="90312"/>
                    </a:lnTo>
                    <a:lnTo>
                      <a:pt x="436937" y="92275"/>
                    </a:lnTo>
                    <a:lnTo>
                      <a:pt x="436937" y="95205"/>
                    </a:lnTo>
                    <a:lnTo>
                      <a:pt x="438650" y="97168"/>
                    </a:lnTo>
                    <a:lnTo>
                      <a:pt x="438650" y="98461"/>
                    </a:lnTo>
                    <a:lnTo>
                      <a:pt x="439336" y="100097"/>
                    </a:lnTo>
                    <a:lnTo>
                      <a:pt x="440690" y="100752"/>
                    </a:lnTo>
                    <a:lnTo>
                      <a:pt x="440363" y="102061"/>
                    </a:lnTo>
                    <a:lnTo>
                      <a:pt x="440690" y="104336"/>
                    </a:lnTo>
                    <a:lnTo>
                      <a:pt x="439336" y="106611"/>
                    </a:lnTo>
                    <a:lnTo>
                      <a:pt x="440690" y="107592"/>
                    </a:lnTo>
                    <a:lnTo>
                      <a:pt x="441032" y="109883"/>
                    </a:lnTo>
                    <a:lnTo>
                      <a:pt x="440690" y="111503"/>
                    </a:lnTo>
                    <a:lnTo>
                      <a:pt x="441032" y="112158"/>
                    </a:lnTo>
                    <a:lnTo>
                      <a:pt x="442403" y="111503"/>
                    </a:lnTo>
                    <a:lnTo>
                      <a:pt x="443430" y="112158"/>
                    </a:lnTo>
                    <a:lnTo>
                      <a:pt x="443430" y="114121"/>
                    </a:lnTo>
                    <a:lnTo>
                      <a:pt x="444801" y="115103"/>
                    </a:lnTo>
                    <a:lnTo>
                      <a:pt x="447183" y="114121"/>
                    </a:lnTo>
                    <a:lnTo>
                      <a:pt x="447868" y="112158"/>
                    </a:lnTo>
                    <a:lnTo>
                      <a:pt x="450250" y="110849"/>
                    </a:lnTo>
                    <a:lnTo>
                      <a:pt x="450593" y="109228"/>
                    </a:lnTo>
                    <a:lnTo>
                      <a:pt x="449565" y="108574"/>
                    </a:lnTo>
                    <a:lnTo>
                      <a:pt x="448553" y="105317"/>
                    </a:lnTo>
                    <a:lnTo>
                      <a:pt x="448896" y="103681"/>
                    </a:lnTo>
                    <a:lnTo>
                      <a:pt x="451963" y="100752"/>
                    </a:lnTo>
                    <a:lnTo>
                      <a:pt x="451963" y="102061"/>
                    </a:lnTo>
                    <a:lnTo>
                      <a:pt x="450250" y="104008"/>
                    </a:lnTo>
                    <a:lnTo>
                      <a:pt x="450935" y="107592"/>
                    </a:lnTo>
                    <a:lnTo>
                      <a:pt x="452306" y="108247"/>
                    </a:lnTo>
                    <a:lnTo>
                      <a:pt x="454002" y="107265"/>
                    </a:lnTo>
                    <a:lnTo>
                      <a:pt x="456058" y="108574"/>
                    </a:lnTo>
                    <a:lnTo>
                      <a:pt x="458783" y="107592"/>
                    </a:lnTo>
                    <a:lnTo>
                      <a:pt x="458783" y="106611"/>
                    </a:lnTo>
                    <a:lnTo>
                      <a:pt x="460838" y="105645"/>
                    </a:lnTo>
                    <a:lnTo>
                      <a:pt x="462551" y="105645"/>
                    </a:lnTo>
                    <a:lnTo>
                      <a:pt x="463905" y="104990"/>
                    </a:lnTo>
                    <a:lnTo>
                      <a:pt x="464591" y="105645"/>
                    </a:lnTo>
                    <a:lnTo>
                      <a:pt x="464933" y="105317"/>
                    </a:lnTo>
                    <a:cubicBezTo>
                      <a:pt x="464591" y="106938"/>
                      <a:pt x="464248" y="108901"/>
                      <a:pt x="464248" y="110537"/>
                    </a:cubicBezTo>
                    <a:lnTo>
                      <a:pt x="463905" y="110849"/>
                    </a:lnTo>
                    <a:lnTo>
                      <a:pt x="464248" y="111503"/>
                    </a:lnTo>
                    <a:lnTo>
                      <a:pt x="464248" y="112485"/>
                    </a:lnTo>
                    <a:cubicBezTo>
                      <a:pt x="464248" y="113482"/>
                      <a:pt x="465015" y="113872"/>
                      <a:pt x="465847" y="113872"/>
                    </a:cubicBezTo>
                    <a:cubicBezTo>
                      <a:pt x="466369" y="113872"/>
                      <a:pt x="466923" y="113716"/>
                      <a:pt x="467315" y="113467"/>
                    </a:cubicBezTo>
                    <a:lnTo>
                      <a:pt x="468343" y="113467"/>
                    </a:lnTo>
                    <a:lnTo>
                      <a:pt x="468343" y="114121"/>
                    </a:lnTo>
                    <a:lnTo>
                      <a:pt x="466304" y="117378"/>
                    </a:lnTo>
                    <a:lnTo>
                      <a:pt x="465961" y="118687"/>
                    </a:lnTo>
                    <a:lnTo>
                      <a:pt x="464248" y="119653"/>
                    </a:lnTo>
                    <a:lnTo>
                      <a:pt x="464591" y="118359"/>
                    </a:lnTo>
                    <a:lnTo>
                      <a:pt x="463905" y="117378"/>
                    </a:lnTo>
                    <a:lnTo>
                      <a:pt x="464591" y="115414"/>
                    </a:lnTo>
                    <a:lnTo>
                      <a:pt x="463220" y="114121"/>
                    </a:lnTo>
                    <a:lnTo>
                      <a:pt x="461181" y="115103"/>
                    </a:lnTo>
                    <a:lnTo>
                      <a:pt x="459810" y="117050"/>
                    </a:lnTo>
                    <a:lnTo>
                      <a:pt x="458783" y="117050"/>
                    </a:lnTo>
                    <a:lnTo>
                      <a:pt x="457428" y="119653"/>
                    </a:lnTo>
                    <a:lnTo>
                      <a:pt x="456058" y="119980"/>
                    </a:lnTo>
                    <a:lnTo>
                      <a:pt x="454688" y="123252"/>
                    </a:lnTo>
                    <a:lnTo>
                      <a:pt x="452306" y="125527"/>
                    </a:lnTo>
                    <a:lnTo>
                      <a:pt x="451963" y="127818"/>
                    </a:lnTo>
                    <a:lnTo>
                      <a:pt x="452648" y="129765"/>
                    </a:lnTo>
                    <a:lnTo>
                      <a:pt x="452648" y="131074"/>
                    </a:lnTo>
                    <a:lnTo>
                      <a:pt x="453676" y="131401"/>
                    </a:lnTo>
                    <a:lnTo>
                      <a:pt x="454688" y="130420"/>
                    </a:lnTo>
                    <a:lnTo>
                      <a:pt x="455715" y="130420"/>
                    </a:lnTo>
                    <a:lnTo>
                      <a:pt x="455715" y="131729"/>
                    </a:lnTo>
                    <a:lnTo>
                      <a:pt x="454002" y="133022"/>
                    </a:lnTo>
                    <a:lnTo>
                      <a:pt x="454002" y="133676"/>
                    </a:lnTo>
                    <a:lnTo>
                      <a:pt x="452306" y="133676"/>
                    </a:lnTo>
                    <a:lnTo>
                      <a:pt x="450593" y="134658"/>
                    </a:lnTo>
                    <a:lnTo>
                      <a:pt x="447525" y="137587"/>
                    </a:lnTo>
                    <a:lnTo>
                      <a:pt x="446155" y="139223"/>
                    </a:lnTo>
                    <a:lnTo>
                      <a:pt x="445812" y="143462"/>
                    </a:lnTo>
                    <a:lnTo>
                      <a:pt x="446840" y="145082"/>
                    </a:lnTo>
                    <a:lnTo>
                      <a:pt x="446840" y="146391"/>
                    </a:lnTo>
                    <a:lnTo>
                      <a:pt x="445812" y="148027"/>
                    </a:lnTo>
                    <a:lnTo>
                      <a:pt x="446155" y="149009"/>
                    </a:lnTo>
                    <a:lnTo>
                      <a:pt x="446840" y="149975"/>
                    </a:lnTo>
                    <a:lnTo>
                      <a:pt x="447868" y="149975"/>
                    </a:lnTo>
                    <a:lnTo>
                      <a:pt x="448896" y="150629"/>
                    </a:lnTo>
                    <a:lnTo>
                      <a:pt x="449238" y="152593"/>
                    </a:lnTo>
                    <a:lnTo>
                      <a:pt x="450935" y="153247"/>
                    </a:lnTo>
                    <a:lnTo>
                      <a:pt x="451963" y="154868"/>
                    </a:lnTo>
                    <a:lnTo>
                      <a:pt x="452648" y="154868"/>
                    </a:lnTo>
                    <a:lnTo>
                      <a:pt x="454002" y="152920"/>
                    </a:lnTo>
                    <a:lnTo>
                      <a:pt x="453676" y="154868"/>
                    </a:lnTo>
                    <a:lnTo>
                      <a:pt x="454345" y="157485"/>
                    </a:lnTo>
                    <a:lnTo>
                      <a:pt x="457086" y="157797"/>
                    </a:lnTo>
                    <a:lnTo>
                      <a:pt x="458114" y="158779"/>
                    </a:lnTo>
                    <a:lnTo>
                      <a:pt x="459810" y="158779"/>
                    </a:lnTo>
                    <a:lnTo>
                      <a:pt x="462209" y="159106"/>
                    </a:lnTo>
                    <a:lnTo>
                      <a:pt x="462209" y="160415"/>
                    </a:lnTo>
                    <a:lnTo>
                      <a:pt x="460496" y="163671"/>
                    </a:lnTo>
                    <a:lnTo>
                      <a:pt x="458783" y="164326"/>
                    </a:lnTo>
                    <a:lnTo>
                      <a:pt x="458114" y="163999"/>
                    </a:lnTo>
                    <a:lnTo>
                      <a:pt x="458783" y="162363"/>
                    </a:lnTo>
                    <a:lnTo>
                      <a:pt x="460496" y="161724"/>
                    </a:lnTo>
                    <a:lnTo>
                      <a:pt x="458114" y="161069"/>
                    </a:lnTo>
                    <a:lnTo>
                      <a:pt x="456058" y="161724"/>
                    </a:lnTo>
                    <a:lnTo>
                      <a:pt x="454345" y="163671"/>
                    </a:lnTo>
                    <a:lnTo>
                      <a:pt x="455373" y="164326"/>
                    </a:lnTo>
                    <a:lnTo>
                      <a:pt x="455373" y="165635"/>
                    </a:lnTo>
                    <a:lnTo>
                      <a:pt x="452648" y="166928"/>
                    </a:lnTo>
                    <a:lnTo>
                      <a:pt x="451278" y="168237"/>
                    </a:lnTo>
                    <a:lnTo>
                      <a:pt x="450250" y="168237"/>
                    </a:lnTo>
                    <a:lnTo>
                      <a:pt x="448896" y="170527"/>
                    </a:lnTo>
                    <a:lnTo>
                      <a:pt x="449238" y="171493"/>
                    </a:lnTo>
                    <a:lnTo>
                      <a:pt x="450593" y="171493"/>
                    </a:lnTo>
                    <a:lnTo>
                      <a:pt x="451278" y="172148"/>
                    </a:lnTo>
                    <a:lnTo>
                      <a:pt x="452991" y="171821"/>
                    </a:lnTo>
                    <a:lnTo>
                      <a:pt x="454002" y="170200"/>
                    </a:lnTo>
                    <a:lnTo>
                      <a:pt x="453676" y="169219"/>
                    </a:lnTo>
                    <a:lnTo>
                      <a:pt x="454688" y="168891"/>
                    </a:lnTo>
                    <a:lnTo>
                      <a:pt x="456058" y="168237"/>
                    </a:lnTo>
                    <a:lnTo>
                      <a:pt x="457086" y="168891"/>
                    </a:lnTo>
                    <a:lnTo>
                      <a:pt x="456401" y="170527"/>
                    </a:lnTo>
                    <a:lnTo>
                      <a:pt x="455373" y="172475"/>
                    </a:lnTo>
                    <a:lnTo>
                      <a:pt x="454688" y="175077"/>
                    </a:lnTo>
                    <a:lnTo>
                      <a:pt x="454688" y="176386"/>
                    </a:lnTo>
                    <a:lnTo>
                      <a:pt x="453676" y="177368"/>
                    </a:lnTo>
                    <a:lnTo>
                      <a:pt x="450935" y="178022"/>
                    </a:lnTo>
                    <a:lnTo>
                      <a:pt x="449238" y="179643"/>
                    </a:lnTo>
                    <a:lnTo>
                      <a:pt x="447868" y="179970"/>
                    </a:lnTo>
                    <a:lnTo>
                      <a:pt x="447868" y="180624"/>
                    </a:lnTo>
                    <a:lnTo>
                      <a:pt x="447183" y="182261"/>
                    </a:lnTo>
                    <a:lnTo>
                      <a:pt x="442745" y="183881"/>
                    </a:lnTo>
                    <a:lnTo>
                      <a:pt x="441717" y="185517"/>
                    </a:lnTo>
                    <a:lnTo>
                      <a:pt x="440021" y="186172"/>
                    </a:lnTo>
                    <a:lnTo>
                      <a:pt x="439336" y="185190"/>
                    </a:lnTo>
                    <a:lnTo>
                      <a:pt x="438650" y="185190"/>
                    </a:lnTo>
                    <a:lnTo>
                      <a:pt x="438308" y="184536"/>
                    </a:lnTo>
                    <a:lnTo>
                      <a:pt x="437280" y="185517"/>
                    </a:lnTo>
                    <a:lnTo>
                      <a:pt x="435926" y="186172"/>
                    </a:lnTo>
                    <a:lnTo>
                      <a:pt x="436595" y="185190"/>
                    </a:lnTo>
                    <a:lnTo>
                      <a:pt x="435926" y="184536"/>
                    </a:lnTo>
                    <a:lnTo>
                      <a:pt x="434213" y="186172"/>
                    </a:lnTo>
                    <a:lnTo>
                      <a:pt x="433528" y="188447"/>
                    </a:lnTo>
                    <a:lnTo>
                      <a:pt x="431815" y="191064"/>
                    </a:lnTo>
                    <a:lnTo>
                      <a:pt x="431488" y="191719"/>
                    </a:lnTo>
                    <a:lnTo>
                      <a:pt x="432157" y="193012"/>
                    </a:lnTo>
                    <a:lnTo>
                      <a:pt x="432157" y="194321"/>
                    </a:lnTo>
                    <a:lnTo>
                      <a:pt x="430803" y="196596"/>
                    </a:lnTo>
                    <a:lnTo>
                      <a:pt x="430803" y="197905"/>
                    </a:lnTo>
                    <a:lnTo>
                      <a:pt x="431815" y="199214"/>
                    </a:lnTo>
                    <a:lnTo>
                      <a:pt x="430460" y="199868"/>
                    </a:lnTo>
                    <a:lnTo>
                      <a:pt x="429775" y="201816"/>
                    </a:lnTo>
                    <a:lnTo>
                      <a:pt x="430118" y="201816"/>
                    </a:lnTo>
                    <a:lnTo>
                      <a:pt x="431488" y="201489"/>
                    </a:lnTo>
                    <a:lnTo>
                      <a:pt x="432157" y="200195"/>
                    </a:lnTo>
                    <a:lnTo>
                      <a:pt x="433870" y="200834"/>
                    </a:lnTo>
                    <a:lnTo>
                      <a:pt x="435583" y="199541"/>
                    </a:lnTo>
                    <a:lnTo>
                      <a:pt x="434213" y="201161"/>
                    </a:lnTo>
                    <a:lnTo>
                      <a:pt x="432500" y="201161"/>
                    </a:lnTo>
                    <a:lnTo>
                      <a:pt x="430803" y="202797"/>
                    </a:lnTo>
                    <a:lnTo>
                      <a:pt x="428405" y="203452"/>
                    </a:lnTo>
                    <a:lnTo>
                      <a:pt x="428405" y="205727"/>
                    </a:lnTo>
                    <a:lnTo>
                      <a:pt x="427051" y="206708"/>
                    </a:lnTo>
                    <a:lnTo>
                      <a:pt x="425338" y="205727"/>
                    </a:lnTo>
                    <a:lnTo>
                      <a:pt x="423282" y="205727"/>
                    </a:lnTo>
                    <a:lnTo>
                      <a:pt x="421928" y="204434"/>
                    </a:lnTo>
                    <a:lnTo>
                      <a:pt x="420557" y="205072"/>
                    </a:lnTo>
                    <a:lnTo>
                      <a:pt x="421243" y="208017"/>
                    </a:lnTo>
                    <a:lnTo>
                      <a:pt x="418159" y="206381"/>
                    </a:lnTo>
                    <a:lnTo>
                      <a:pt x="419187" y="202470"/>
                    </a:lnTo>
                    <a:lnTo>
                      <a:pt x="418159" y="199868"/>
                    </a:lnTo>
                    <a:lnTo>
                      <a:pt x="416805" y="198232"/>
                    </a:lnTo>
                    <a:lnTo>
                      <a:pt x="417490" y="195630"/>
                    </a:lnTo>
                    <a:lnTo>
                      <a:pt x="418159" y="195630"/>
                    </a:lnTo>
                    <a:lnTo>
                      <a:pt x="418844" y="198232"/>
                    </a:lnTo>
                    <a:lnTo>
                      <a:pt x="421243" y="196923"/>
                    </a:lnTo>
                    <a:lnTo>
                      <a:pt x="421928" y="198559"/>
                    </a:lnTo>
                    <a:lnTo>
                      <a:pt x="423967" y="199541"/>
                    </a:lnTo>
                    <a:lnTo>
                      <a:pt x="425338" y="198232"/>
                    </a:lnTo>
                    <a:lnTo>
                      <a:pt x="425338" y="196923"/>
                    </a:lnTo>
                    <a:lnTo>
                      <a:pt x="426365" y="194648"/>
                    </a:lnTo>
                    <a:lnTo>
                      <a:pt x="424652" y="194975"/>
                    </a:lnTo>
                    <a:lnTo>
                      <a:pt x="423282" y="194648"/>
                    </a:lnTo>
                    <a:lnTo>
                      <a:pt x="424652" y="193666"/>
                    </a:lnTo>
                    <a:lnTo>
                      <a:pt x="425680" y="191719"/>
                    </a:lnTo>
                    <a:lnTo>
                      <a:pt x="424652" y="191719"/>
                    </a:lnTo>
                    <a:lnTo>
                      <a:pt x="423282" y="193012"/>
                    </a:lnTo>
                    <a:lnTo>
                      <a:pt x="420557" y="193666"/>
                    </a:lnTo>
                    <a:lnTo>
                      <a:pt x="420557" y="192358"/>
                    </a:lnTo>
                    <a:lnTo>
                      <a:pt x="422939" y="191392"/>
                    </a:lnTo>
                    <a:lnTo>
                      <a:pt x="422939" y="189755"/>
                    </a:lnTo>
                    <a:lnTo>
                      <a:pt x="421585" y="189755"/>
                    </a:lnTo>
                    <a:lnTo>
                      <a:pt x="419872" y="190410"/>
                    </a:lnTo>
                    <a:lnTo>
                      <a:pt x="419872" y="189101"/>
                    </a:lnTo>
                    <a:lnTo>
                      <a:pt x="420557" y="186499"/>
                    </a:lnTo>
                    <a:lnTo>
                      <a:pt x="421928" y="184863"/>
                    </a:lnTo>
                    <a:lnTo>
                      <a:pt x="422270" y="186499"/>
                    </a:lnTo>
                    <a:lnTo>
                      <a:pt x="423282" y="185517"/>
                    </a:lnTo>
                    <a:lnTo>
                      <a:pt x="423282" y="184208"/>
                    </a:lnTo>
                    <a:lnTo>
                      <a:pt x="425680" y="181933"/>
                    </a:lnTo>
                    <a:lnTo>
                      <a:pt x="425680" y="180624"/>
                    </a:lnTo>
                    <a:lnTo>
                      <a:pt x="428747" y="179004"/>
                    </a:lnTo>
                    <a:lnTo>
                      <a:pt x="428747" y="177041"/>
                    </a:lnTo>
                    <a:lnTo>
                      <a:pt x="430118" y="176059"/>
                    </a:lnTo>
                    <a:lnTo>
                      <a:pt x="431488" y="175732"/>
                    </a:lnTo>
                    <a:lnTo>
                      <a:pt x="431488" y="175077"/>
                    </a:lnTo>
                    <a:lnTo>
                      <a:pt x="429775" y="175077"/>
                    </a:lnTo>
                    <a:lnTo>
                      <a:pt x="427377" y="175405"/>
                    </a:lnTo>
                    <a:lnTo>
                      <a:pt x="426708" y="178022"/>
                    </a:lnTo>
                    <a:lnTo>
                      <a:pt x="424652" y="179004"/>
                    </a:lnTo>
                    <a:lnTo>
                      <a:pt x="423282" y="178677"/>
                    </a:lnTo>
                    <a:lnTo>
                      <a:pt x="423625" y="178022"/>
                    </a:lnTo>
                    <a:lnTo>
                      <a:pt x="426023" y="177041"/>
                    </a:lnTo>
                    <a:lnTo>
                      <a:pt x="426365" y="175405"/>
                    </a:lnTo>
                    <a:lnTo>
                      <a:pt x="424995" y="174766"/>
                    </a:lnTo>
                    <a:lnTo>
                      <a:pt x="423625" y="175077"/>
                    </a:lnTo>
                    <a:lnTo>
                      <a:pt x="422270" y="173784"/>
                    </a:lnTo>
                    <a:lnTo>
                      <a:pt x="422939" y="172475"/>
                    </a:lnTo>
                    <a:lnTo>
                      <a:pt x="423282" y="170527"/>
                    </a:lnTo>
                    <a:lnTo>
                      <a:pt x="421928" y="169219"/>
                    </a:lnTo>
                    <a:lnTo>
                      <a:pt x="421243" y="169873"/>
                    </a:lnTo>
                    <a:lnTo>
                      <a:pt x="420557" y="170839"/>
                    </a:lnTo>
                    <a:lnTo>
                      <a:pt x="420557" y="169873"/>
                    </a:lnTo>
                    <a:lnTo>
                      <a:pt x="421243" y="168564"/>
                    </a:lnTo>
                    <a:lnTo>
                      <a:pt x="420215" y="166928"/>
                    </a:lnTo>
                    <a:lnTo>
                      <a:pt x="418502" y="166928"/>
                    </a:lnTo>
                    <a:lnTo>
                      <a:pt x="418159" y="169873"/>
                    </a:lnTo>
                    <a:lnTo>
                      <a:pt x="416462" y="170839"/>
                    </a:lnTo>
                    <a:lnTo>
                      <a:pt x="416120" y="171821"/>
                    </a:lnTo>
                    <a:lnTo>
                      <a:pt x="415092" y="171166"/>
                    </a:lnTo>
                    <a:lnTo>
                      <a:pt x="415092" y="170200"/>
                    </a:lnTo>
                    <a:lnTo>
                      <a:pt x="414407" y="168891"/>
                    </a:lnTo>
                    <a:lnTo>
                      <a:pt x="413053" y="168891"/>
                    </a:lnTo>
                    <a:lnTo>
                      <a:pt x="412710" y="170200"/>
                    </a:lnTo>
                    <a:lnTo>
                      <a:pt x="413053" y="170839"/>
                    </a:lnTo>
                    <a:lnTo>
                      <a:pt x="412710" y="171821"/>
                    </a:lnTo>
                    <a:lnTo>
                      <a:pt x="413395" y="173457"/>
                    </a:lnTo>
                    <a:lnTo>
                      <a:pt x="413395" y="174438"/>
                    </a:lnTo>
                    <a:lnTo>
                      <a:pt x="412710" y="175405"/>
                    </a:lnTo>
                    <a:lnTo>
                      <a:pt x="411682" y="174438"/>
                    </a:lnTo>
                    <a:lnTo>
                      <a:pt x="411682" y="173457"/>
                    </a:lnTo>
                    <a:lnTo>
                      <a:pt x="410997" y="173457"/>
                    </a:lnTo>
                    <a:lnTo>
                      <a:pt x="410654" y="174438"/>
                    </a:lnTo>
                    <a:lnTo>
                      <a:pt x="411340" y="178350"/>
                    </a:lnTo>
                    <a:lnTo>
                      <a:pt x="411682" y="180624"/>
                    </a:lnTo>
                    <a:lnTo>
                      <a:pt x="414407" y="181933"/>
                    </a:lnTo>
                    <a:lnTo>
                      <a:pt x="415092" y="183242"/>
                    </a:lnTo>
                    <a:lnTo>
                      <a:pt x="415092" y="186826"/>
                    </a:lnTo>
                    <a:lnTo>
                      <a:pt x="414749" y="184863"/>
                    </a:lnTo>
                    <a:lnTo>
                      <a:pt x="413395" y="183881"/>
                    </a:lnTo>
                    <a:lnTo>
                      <a:pt x="410997" y="180952"/>
                    </a:lnTo>
                    <a:lnTo>
                      <a:pt x="410654" y="178677"/>
                    </a:lnTo>
                    <a:lnTo>
                      <a:pt x="409627" y="175732"/>
                    </a:lnTo>
                    <a:lnTo>
                      <a:pt x="408273" y="175732"/>
                    </a:lnTo>
                    <a:lnTo>
                      <a:pt x="407587" y="176713"/>
                    </a:lnTo>
                    <a:lnTo>
                      <a:pt x="407930" y="179004"/>
                    </a:lnTo>
                    <a:lnTo>
                      <a:pt x="409284" y="180624"/>
                    </a:lnTo>
                    <a:lnTo>
                      <a:pt x="409627" y="182588"/>
                    </a:lnTo>
                    <a:lnTo>
                      <a:pt x="408958" y="183242"/>
                    </a:lnTo>
                    <a:lnTo>
                      <a:pt x="407587" y="181606"/>
                    </a:lnTo>
                    <a:lnTo>
                      <a:pt x="404178" y="182261"/>
                    </a:lnTo>
                    <a:lnTo>
                      <a:pt x="403150" y="183242"/>
                    </a:lnTo>
                    <a:lnTo>
                      <a:pt x="402122" y="181933"/>
                    </a:lnTo>
                    <a:lnTo>
                      <a:pt x="400752" y="181606"/>
                    </a:lnTo>
                    <a:lnTo>
                      <a:pt x="397684" y="179004"/>
                    </a:lnTo>
                    <a:lnTo>
                      <a:pt x="393932" y="179004"/>
                    </a:lnTo>
                    <a:lnTo>
                      <a:pt x="393589" y="177695"/>
                    </a:lnTo>
                    <a:lnTo>
                      <a:pt x="392904" y="177695"/>
                    </a:lnTo>
                    <a:lnTo>
                      <a:pt x="390522" y="179004"/>
                    </a:lnTo>
                    <a:lnTo>
                      <a:pt x="389494" y="180297"/>
                    </a:lnTo>
                    <a:lnTo>
                      <a:pt x="386770" y="180297"/>
                    </a:lnTo>
                    <a:lnTo>
                      <a:pt x="384372" y="181606"/>
                    </a:lnTo>
                    <a:lnTo>
                      <a:pt x="382332" y="179970"/>
                    </a:lnTo>
                    <a:lnTo>
                      <a:pt x="381990" y="179970"/>
                    </a:lnTo>
                    <a:lnTo>
                      <a:pt x="381647" y="178350"/>
                    </a:lnTo>
                    <a:lnTo>
                      <a:pt x="380619" y="177695"/>
                    </a:lnTo>
                    <a:lnTo>
                      <a:pt x="378564" y="179004"/>
                    </a:lnTo>
                    <a:lnTo>
                      <a:pt x="378564" y="177695"/>
                    </a:lnTo>
                    <a:lnTo>
                      <a:pt x="375839" y="175405"/>
                    </a:lnTo>
                    <a:lnTo>
                      <a:pt x="375497" y="174111"/>
                    </a:lnTo>
                    <a:lnTo>
                      <a:pt x="374811" y="173784"/>
                    </a:lnTo>
                    <a:lnTo>
                      <a:pt x="374811" y="172475"/>
                    </a:lnTo>
                    <a:lnTo>
                      <a:pt x="375154" y="171821"/>
                    </a:lnTo>
                    <a:lnTo>
                      <a:pt x="374126" y="170527"/>
                    </a:lnTo>
                    <a:lnTo>
                      <a:pt x="373441" y="170839"/>
                    </a:lnTo>
                    <a:lnTo>
                      <a:pt x="373115" y="170527"/>
                    </a:lnTo>
                    <a:lnTo>
                      <a:pt x="373115" y="169219"/>
                    </a:lnTo>
                    <a:lnTo>
                      <a:pt x="372087" y="168891"/>
                    </a:lnTo>
                    <a:lnTo>
                      <a:pt x="370374" y="169546"/>
                    </a:lnTo>
                    <a:lnTo>
                      <a:pt x="368334" y="169546"/>
                    </a:lnTo>
                    <a:lnTo>
                      <a:pt x="366964" y="168564"/>
                    </a:lnTo>
                    <a:lnTo>
                      <a:pt x="366279" y="168564"/>
                    </a:lnTo>
                    <a:lnTo>
                      <a:pt x="365594" y="167582"/>
                    </a:lnTo>
                    <a:lnTo>
                      <a:pt x="363897" y="166928"/>
                    </a:lnTo>
                    <a:lnTo>
                      <a:pt x="362184" y="166928"/>
                    </a:lnTo>
                    <a:lnTo>
                      <a:pt x="363212" y="165635"/>
                    </a:lnTo>
                    <a:lnTo>
                      <a:pt x="363212" y="164326"/>
                    </a:lnTo>
                    <a:lnTo>
                      <a:pt x="364566" y="163017"/>
                    </a:lnTo>
                    <a:lnTo>
                      <a:pt x="364566" y="162363"/>
                    </a:lnTo>
                    <a:lnTo>
                      <a:pt x="363212" y="162051"/>
                    </a:lnTo>
                    <a:lnTo>
                      <a:pt x="361841" y="162051"/>
                    </a:lnTo>
                    <a:lnTo>
                      <a:pt x="361499" y="158124"/>
                    </a:lnTo>
                    <a:lnTo>
                      <a:pt x="360471" y="157797"/>
                    </a:lnTo>
                    <a:lnTo>
                      <a:pt x="360471" y="157158"/>
                    </a:lnTo>
                    <a:lnTo>
                      <a:pt x="361841" y="156177"/>
                    </a:lnTo>
                    <a:lnTo>
                      <a:pt x="362184" y="155522"/>
                    </a:lnTo>
                    <a:lnTo>
                      <a:pt x="361499" y="154868"/>
                    </a:lnTo>
                    <a:lnTo>
                      <a:pt x="361841" y="153886"/>
                    </a:lnTo>
                    <a:lnTo>
                      <a:pt x="361841" y="152265"/>
                    </a:lnTo>
                    <a:cubicBezTo>
                      <a:pt x="363554" y="151284"/>
                      <a:pt x="365251" y="150957"/>
                      <a:pt x="366964" y="149648"/>
                    </a:cubicBezTo>
                    <a:lnTo>
                      <a:pt x="367307" y="149975"/>
                    </a:lnTo>
                    <a:lnTo>
                      <a:pt x="368677" y="149648"/>
                    </a:lnTo>
                    <a:lnTo>
                      <a:pt x="370031" y="148027"/>
                    </a:lnTo>
                    <a:lnTo>
                      <a:pt x="370374" y="148027"/>
                    </a:lnTo>
                    <a:lnTo>
                      <a:pt x="370374" y="149648"/>
                    </a:lnTo>
                    <a:lnTo>
                      <a:pt x="371402" y="151284"/>
                    </a:lnTo>
                    <a:lnTo>
                      <a:pt x="372429" y="151611"/>
                    </a:lnTo>
                    <a:lnTo>
                      <a:pt x="373784" y="150957"/>
                    </a:lnTo>
                    <a:lnTo>
                      <a:pt x="375154" y="151284"/>
                    </a:lnTo>
                    <a:lnTo>
                      <a:pt x="375839" y="152593"/>
                    </a:lnTo>
                    <a:lnTo>
                      <a:pt x="377210" y="152593"/>
                    </a:lnTo>
                    <a:lnTo>
                      <a:pt x="378221" y="153247"/>
                    </a:lnTo>
                    <a:lnTo>
                      <a:pt x="378906" y="153247"/>
                    </a:lnTo>
                    <a:lnTo>
                      <a:pt x="378906" y="151611"/>
                    </a:lnTo>
                    <a:lnTo>
                      <a:pt x="379934" y="151611"/>
                    </a:lnTo>
                    <a:lnTo>
                      <a:pt x="380962" y="151284"/>
                    </a:lnTo>
                    <a:lnTo>
                      <a:pt x="381990" y="151611"/>
                    </a:lnTo>
                    <a:lnTo>
                      <a:pt x="381990" y="152920"/>
                    </a:lnTo>
                    <a:lnTo>
                      <a:pt x="382659" y="153247"/>
                    </a:lnTo>
                    <a:lnTo>
                      <a:pt x="384029" y="152920"/>
                    </a:lnTo>
                    <a:lnTo>
                      <a:pt x="385057" y="151611"/>
                    </a:lnTo>
                    <a:lnTo>
                      <a:pt x="385742" y="152265"/>
                    </a:lnTo>
                    <a:lnTo>
                      <a:pt x="386085" y="153247"/>
                    </a:lnTo>
                    <a:lnTo>
                      <a:pt x="387096" y="153247"/>
                    </a:lnTo>
                    <a:lnTo>
                      <a:pt x="387439" y="152593"/>
                    </a:lnTo>
                    <a:lnTo>
                      <a:pt x="387781" y="152593"/>
                    </a:lnTo>
                    <a:lnTo>
                      <a:pt x="388809" y="151284"/>
                    </a:lnTo>
                    <a:lnTo>
                      <a:pt x="390180" y="151284"/>
                    </a:lnTo>
                    <a:lnTo>
                      <a:pt x="390522" y="152265"/>
                    </a:lnTo>
                    <a:lnTo>
                      <a:pt x="391207" y="152593"/>
                    </a:lnTo>
                    <a:lnTo>
                      <a:pt x="392219" y="152265"/>
                    </a:lnTo>
                    <a:lnTo>
                      <a:pt x="392219" y="151284"/>
                    </a:lnTo>
                    <a:lnTo>
                      <a:pt x="391876" y="150629"/>
                    </a:lnTo>
                    <a:lnTo>
                      <a:pt x="392904" y="149320"/>
                    </a:lnTo>
                    <a:lnTo>
                      <a:pt x="392904" y="148354"/>
                    </a:lnTo>
                    <a:lnTo>
                      <a:pt x="393932" y="147373"/>
                    </a:lnTo>
                    <a:lnTo>
                      <a:pt x="393932" y="146064"/>
                    </a:lnTo>
                    <a:lnTo>
                      <a:pt x="392562" y="146064"/>
                    </a:lnTo>
                    <a:lnTo>
                      <a:pt x="392219" y="144771"/>
                    </a:lnTo>
                    <a:lnTo>
                      <a:pt x="392562" y="143134"/>
                    </a:lnTo>
                    <a:lnTo>
                      <a:pt x="393932" y="142807"/>
                    </a:lnTo>
                    <a:lnTo>
                      <a:pt x="393932" y="141171"/>
                    </a:lnTo>
                    <a:lnTo>
                      <a:pt x="392219" y="140205"/>
                    </a:lnTo>
                    <a:lnTo>
                      <a:pt x="390865" y="140844"/>
                    </a:lnTo>
                    <a:lnTo>
                      <a:pt x="390865" y="141826"/>
                    </a:lnTo>
                    <a:lnTo>
                      <a:pt x="390180" y="142807"/>
                    </a:lnTo>
                    <a:lnTo>
                      <a:pt x="388809" y="141826"/>
                    </a:lnTo>
                    <a:lnTo>
                      <a:pt x="386770" y="141826"/>
                    </a:lnTo>
                    <a:lnTo>
                      <a:pt x="384372" y="144116"/>
                    </a:lnTo>
                    <a:lnTo>
                      <a:pt x="382659" y="145082"/>
                    </a:lnTo>
                    <a:lnTo>
                      <a:pt x="382659" y="144443"/>
                    </a:lnTo>
                    <a:lnTo>
                      <a:pt x="385057" y="143134"/>
                    </a:lnTo>
                    <a:lnTo>
                      <a:pt x="385742" y="141826"/>
                    </a:lnTo>
                    <a:lnTo>
                      <a:pt x="385742" y="139878"/>
                    </a:lnTo>
                    <a:lnTo>
                      <a:pt x="385057" y="141171"/>
                    </a:lnTo>
                    <a:lnTo>
                      <a:pt x="384029" y="140844"/>
                    </a:lnTo>
                    <a:lnTo>
                      <a:pt x="384029" y="139223"/>
                    </a:lnTo>
                    <a:lnTo>
                      <a:pt x="385742" y="137915"/>
                    </a:lnTo>
                    <a:lnTo>
                      <a:pt x="384372" y="135967"/>
                    </a:lnTo>
                    <a:lnTo>
                      <a:pt x="385742" y="134658"/>
                    </a:lnTo>
                    <a:lnTo>
                      <a:pt x="387096" y="134658"/>
                    </a:lnTo>
                    <a:lnTo>
                      <a:pt x="386770" y="135312"/>
                    </a:lnTo>
                    <a:lnTo>
                      <a:pt x="387439" y="137915"/>
                    </a:lnTo>
                    <a:lnTo>
                      <a:pt x="388809" y="139223"/>
                    </a:lnTo>
                    <a:lnTo>
                      <a:pt x="389494" y="138569"/>
                    </a:lnTo>
                    <a:lnTo>
                      <a:pt x="391207" y="138569"/>
                    </a:lnTo>
                    <a:lnTo>
                      <a:pt x="392219" y="136606"/>
                    </a:lnTo>
                    <a:lnTo>
                      <a:pt x="391207" y="135967"/>
                    </a:lnTo>
                    <a:lnTo>
                      <a:pt x="391207" y="134985"/>
                    </a:lnTo>
                    <a:lnTo>
                      <a:pt x="392562" y="134985"/>
                    </a:lnTo>
                    <a:lnTo>
                      <a:pt x="392904" y="135967"/>
                    </a:lnTo>
                    <a:lnTo>
                      <a:pt x="393932" y="135312"/>
                    </a:lnTo>
                    <a:lnTo>
                      <a:pt x="395645" y="134331"/>
                    </a:lnTo>
                    <a:lnTo>
                      <a:pt x="395971" y="132056"/>
                    </a:lnTo>
                    <a:lnTo>
                      <a:pt x="396314" y="133676"/>
                    </a:lnTo>
                    <a:lnTo>
                      <a:pt x="397342" y="133676"/>
                    </a:lnTo>
                    <a:lnTo>
                      <a:pt x="399055" y="132695"/>
                    </a:lnTo>
                    <a:lnTo>
                      <a:pt x="397684" y="135312"/>
                    </a:lnTo>
                    <a:lnTo>
                      <a:pt x="397684" y="137915"/>
                    </a:lnTo>
                    <a:lnTo>
                      <a:pt x="398712" y="137587"/>
                    </a:lnTo>
                    <a:lnTo>
                      <a:pt x="399397" y="137915"/>
                    </a:lnTo>
                    <a:lnTo>
                      <a:pt x="398712" y="139223"/>
                    </a:lnTo>
                    <a:lnTo>
                      <a:pt x="399740" y="139223"/>
                    </a:lnTo>
                    <a:lnTo>
                      <a:pt x="400752" y="136933"/>
                    </a:lnTo>
                    <a:lnTo>
                      <a:pt x="401437" y="136294"/>
                    </a:lnTo>
                    <a:lnTo>
                      <a:pt x="402807" y="133676"/>
                    </a:lnTo>
                    <a:lnTo>
                      <a:pt x="404178" y="133349"/>
                    </a:lnTo>
                    <a:lnTo>
                      <a:pt x="403835" y="135312"/>
                    </a:lnTo>
                    <a:lnTo>
                      <a:pt x="402122" y="136933"/>
                    </a:lnTo>
                    <a:lnTo>
                      <a:pt x="402465" y="139878"/>
                    </a:lnTo>
                    <a:lnTo>
                      <a:pt x="403835" y="139878"/>
                    </a:lnTo>
                    <a:lnTo>
                      <a:pt x="404846" y="140844"/>
                    </a:lnTo>
                    <a:lnTo>
                      <a:pt x="405874" y="139551"/>
                    </a:lnTo>
                    <a:lnTo>
                      <a:pt x="407930" y="137915"/>
                    </a:lnTo>
                    <a:lnTo>
                      <a:pt x="408958" y="135312"/>
                    </a:lnTo>
                    <a:lnTo>
                      <a:pt x="409627" y="133349"/>
                    </a:lnTo>
                    <a:lnTo>
                      <a:pt x="409284" y="131401"/>
                    </a:lnTo>
                    <a:lnTo>
                      <a:pt x="409969" y="130420"/>
                    </a:lnTo>
                    <a:lnTo>
                      <a:pt x="409627" y="129765"/>
                    </a:lnTo>
                    <a:lnTo>
                      <a:pt x="408273" y="129765"/>
                    </a:lnTo>
                    <a:lnTo>
                      <a:pt x="407587" y="129438"/>
                    </a:lnTo>
                    <a:lnTo>
                      <a:pt x="406217" y="130092"/>
                    </a:lnTo>
                    <a:lnTo>
                      <a:pt x="406217" y="128129"/>
                    </a:lnTo>
                    <a:lnTo>
                      <a:pt x="406902" y="127818"/>
                    </a:lnTo>
                    <a:lnTo>
                      <a:pt x="406560" y="126836"/>
                    </a:lnTo>
                    <a:lnTo>
                      <a:pt x="404846" y="126836"/>
                    </a:lnTo>
                    <a:lnTo>
                      <a:pt x="404520" y="126181"/>
                    </a:lnTo>
                    <a:lnTo>
                      <a:pt x="402807" y="124873"/>
                    </a:lnTo>
                    <a:lnTo>
                      <a:pt x="402807" y="123579"/>
                    </a:lnTo>
                    <a:lnTo>
                      <a:pt x="401437" y="120634"/>
                    </a:lnTo>
                    <a:lnTo>
                      <a:pt x="401094" y="118687"/>
                    </a:lnTo>
                    <a:lnTo>
                      <a:pt x="401779" y="116723"/>
                    </a:lnTo>
                    <a:lnTo>
                      <a:pt x="401094" y="114121"/>
                    </a:lnTo>
                    <a:lnTo>
                      <a:pt x="399740" y="116396"/>
                    </a:lnTo>
                    <a:lnTo>
                      <a:pt x="399740" y="118032"/>
                    </a:lnTo>
                    <a:lnTo>
                      <a:pt x="398370" y="115742"/>
                    </a:lnTo>
                    <a:lnTo>
                      <a:pt x="396314" y="114776"/>
                    </a:lnTo>
                    <a:lnTo>
                      <a:pt x="395971" y="110849"/>
                    </a:lnTo>
                    <a:lnTo>
                      <a:pt x="394617" y="110210"/>
                    </a:lnTo>
                    <a:lnTo>
                      <a:pt x="394275" y="107265"/>
                    </a:lnTo>
                    <a:lnTo>
                      <a:pt x="392904" y="105645"/>
                    </a:lnTo>
                    <a:lnTo>
                      <a:pt x="392904" y="104008"/>
                    </a:lnTo>
                    <a:lnTo>
                      <a:pt x="392219" y="102700"/>
                    </a:lnTo>
                    <a:lnTo>
                      <a:pt x="392219" y="101733"/>
                    </a:lnTo>
                    <a:lnTo>
                      <a:pt x="393932" y="101733"/>
                    </a:lnTo>
                    <a:lnTo>
                      <a:pt x="394275" y="99443"/>
                    </a:lnTo>
                    <a:lnTo>
                      <a:pt x="395645" y="99443"/>
                    </a:lnTo>
                    <a:lnTo>
                      <a:pt x="395971" y="100097"/>
                    </a:lnTo>
                    <a:lnTo>
                      <a:pt x="397342" y="99116"/>
                    </a:lnTo>
                    <a:lnTo>
                      <a:pt x="397342" y="97495"/>
                    </a:lnTo>
                    <a:lnTo>
                      <a:pt x="399055" y="93896"/>
                    </a:lnTo>
                    <a:lnTo>
                      <a:pt x="399055" y="92275"/>
                    </a:lnTo>
                    <a:lnTo>
                      <a:pt x="399397" y="91621"/>
                    </a:lnTo>
                    <a:lnTo>
                      <a:pt x="398027" y="88691"/>
                    </a:lnTo>
                    <a:lnTo>
                      <a:pt x="399055" y="86728"/>
                    </a:lnTo>
                    <a:lnTo>
                      <a:pt x="400083" y="86728"/>
                    </a:lnTo>
                    <a:lnTo>
                      <a:pt x="400083" y="84126"/>
                    </a:lnTo>
                    <a:lnTo>
                      <a:pt x="401779" y="81835"/>
                    </a:lnTo>
                    <a:lnTo>
                      <a:pt x="401779" y="80215"/>
                    </a:lnTo>
                    <a:lnTo>
                      <a:pt x="402807" y="78906"/>
                    </a:lnTo>
                    <a:lnTo>
                      <a:pt x="402807" y="75649"/>
                    </a:lnTo>
                    <a:lnTo>
                      <a:pt x="404178" y="75322"/>
                    </a:lnTo>
                    <a:lnTo>
                      <a:pt x="404178" y="73686"/>
                    </a:lnTo>
                    <a:lnTo>
                      <a:pt x="406217" y="71411"/>
                    </a:lnTo>
                    <a:lnTo>
                      <a:pt x="406217" y="69775"/>
                    </a:lnTo>
                    <a:cubicBezTo>
                      <a:pt x="406527" y="70367"/>
                      <a:pt x="407310" y="70679"/>
                      <a:pt x="408191" y="70679"/>
                    </a:cubicBezTo>
                    <a:cubicBezTo>
                      <a:pt x="409251" y="70679"/>
                      <a:pt x="410442" y="70196"/>
                      <a:pt x="410997" y="69121"/>
                    </a:cubicBezTo>
                    <a:lnTo>
                      <a:pt x="412025" y="64228"/>
                    </a:lnTo>
                    <a:lnTo>
                      <a:pt x="413722" y="64228"/>
                    </a:lnTo>
                    <a:lnTo>
                      <a:pt x="416120" y="61626"/>
                    </a:lnTo>
                    <a:lnTo>
                      <a:pt x="418502" y="60644"/>
                    </a:lnTo>
                    <a:lnTo>
                      <a:pt x="421243" y="58042"/>
                    </a:lnTo>
                    <a:lnTo>
                      <a:pt x="421928" y="58042"/>
                    </a:lnTo>
                    <a:lnTo>
                      <a:pt x="423967" y="56079"/>
                    </a:lnTo>
                    <a:lnTo>
                      <a:pt x="423967" y="54785"/>
                    </a:lnTo>
                    <a:lnTo>
                      <a:pt x="424995" y="54131"/>
                    </a:lnTo>
                    <a:lnTo>
                      <a:pt x="424995" y="52822"/>
                    </a:lnTo>
                    <a:lnTo>
                      <a:pt x="423625" y="51186"/>
                    </a:lnTo>
                    <a:lnTo>
                      <a:pt x="423967" y="50220"/>
                    </a:lnTo>
                    <a:lnTo>
                      <a:pt x="423967" y="49238"/>
                    </a:lnTo>
                    <a:lnTo>
                      <a:pt x="422270" y="46636"/>
                    </a:lnTo>
                    <a:lnTo>
                      <a:pt x="421243" y="46636"/>
                    </a:lnTo>
                    <a:lnTo>
                      <a:pt x="419872" y="46948"/>
                    </a:lnTo>
                    <a:lnTo>
                      <a:pt x="418159" y="46309"/>
                    </a:lnTo>
                    <a:lnTo>
                      <a:pt x="416805" y="46636"/>
                    </a:lnTo>
                    <a:lnTo>
                      <a:pt x="415092" y="45327"/>
                    </a:lnTo>
                    <a:lnTo>
                      <a:pt x="413722" y="45327"/>
                    </a:lnTo>
                    <a:lnTo>
                      <a:pt x="412710" y="44345"/>
                    </a:lnTo>
                    <a:lnTo>
                      <a:pt x="409969" y="44673"/>
                    </a:lnTo>
                    <a:lnTo>
                      <a:pt x="408273" y="46309"/>
                    </a:lnTo>
                    <a:lnTo>
                      <a:pt x="406902" y="46636"/>
                    </a:lnTo>
                    <a:lnTo>
                      <a:pt x="404178" y="48584"/>
                    </a:lnTo>
                    <a:lnTo>
                      <a:pt x="404178" y="49565"/>
                    </a:lnTo>
                    <a:lnTo>
                      <a:pt x="405874" y="50874"/>
                    </a:lnTo>
                    <a:lnTo>
                      <a:pt x="406902" y="52822"/>
                    </a:lnTo>
                    <a:lnTo>
                      <a:pt x="406902" y="54785"/>
                    </a:lnTo>
                    <a:lnTo>
                      <a:pt x="407587" y="56733"/>
                    </a:lnTo>
                    <a:lnTo>
                      <a:pt x="406902" y="57715"/>
                    </a:lnTo>
                    <a:lnTo>
                      <a:pt x="406902" y="59351"/>
                    </a:lnTo>
                    <a:lnTo>
                      <a:pt x="408273" y="60971"/>
                    </a:lnTo>
                    <a:lnTo>
                      <a:pt x="408273" y="61299"/>
                    </a:lnTo>
                    <a:lnTo>
                      <a:pt x="407930" y="61626"/>
                    </a:lnTo>
                    <a:cubicBezTo>
                      <a:pt x="407587" y="62607"/>
                      <a:pt x="406902" y="63589"/>
                      <a:pt x="406560" y="64555"/>
                    </a:cubicBezTo>
                    <a:lnTo>
                      <a:pt x="406217" y="63589"/>
                    </a:lnTo>
                    <a:lnTo>
                      <a:pt x="406560" y="62607"/>
                    </a:lnTo>
                    <a:lnTo>
                      <a:pt x="406560" y="61299"/>
                    </a:lnTo>
                    <a:lnTo>
                      <a:pt x="404846" y="60317"/>
                    </a:lnTo>
                    <a:lnTo>
                      <a:pt x="404178" y="58042"/>
                    </a:lnTo>
                    <a:lnTo>
                      <a:pt x="404520" y="57060"/>
                    </a:lnTo>
                    <a:lnTo>
                      <a:pt x="403150" y="54458"/>
                    </a:lnTo>
                    <a:lnTo>
                      <a:pt x="401437" y="54131"/>
                    </a:lnTo>
                    <a:lnTo>
                      <a:pt x="400752" y="53149"/>
                    </a:lnTo>
                    <a:lnTo>
                      <a:pt x="399740" y="53149"/>
                    </a:lnTo>
                    <a:lnTo>
                      <a:pt x="399397" y="55751"/>
                    </a:lnTo>
                    <a:lnTo>
                      <a:pt x="398370" y="55751"/>
                    </a:lnTo>
                    <a:lnTo>
                      <a:pt x="396314" y="52495"/>
                    </a:lnTo>
                    <a:lnTo>
                      <a:pt x="394960" y="52495"/>
                    </a:lnTo>
                    <a:lnTo>
                      <a:pt x="393932" y="51186"/>
                    </a:lnTo>
                    <a:lnTo>
                      <a:pt x="392562" y="51840"/>
                    </a:lnTo>
                    <a:lnTo>
                      <a:pt x="392904" y="54458"/>
                    </a:lnTo>
                    <a:lnTo>
                      <a:pt x="392219" y="54785"/>
                    </a:lnTo>
                    <a:lnTo>
                      <a:pt x="390865" y="54458"/>
                    </a:lnTo>
                    <a:lnTo>
                      <a:pt x="389837" y="56406"/>
                    </a:lnTo>
                    <a:lnTo>
                      <a:pt x="389837" y="57715"/>
                    </a:lnTo>
                    <a:lnTo>
                      <a:pt x="388809" y="58369"/>
                    </a:lnTo>
                    <a:lnTo>
                      <a:pt x="387439" y="62935"/>
                    </a:lnTo>
                    <a:lnTo>
                      <a:pt x="387439" y="64555"/>
                    </a:lnTo>
                    <a:lnTo>
                      <a:pt x="386427" y="65864"/>
                    </a:lnTo>
                    <a:lnTo>
                      <a:pt x="386427" y="67827"/>
                    </a:lnTo>
                    <a:lnTo>
                      <a:pt x="386085" y="68155"/>
                    </a:lnTo>
                    <a:lnTo>
                      <a:pt x="386085" y="69775"/>
                    </a:lnTo>
                    <a:lnTo>
                      <a:pt x="384714" y="70757"/>
                    </a:lnTo>
                    <a:lnTo>
                      <a:pt x="384714" y="74341"/>
                    </a:lnTo>
                    <a:lnTo>
                      <a:pt x="383686" y="74995"/>
                    </a:lnTo>
                    <a:lnTo>
                      <a:pt x="382659" y="74668"/>
                    </a:lnTo>
                    <a:lnTo>
                      <a:pt x="381305" y="77597"/>
                    </a:lnTo>
                    <a:lnTo>
                      <a:pt x="381990" y="78906"/>
                    </a:lnTo>
                    <a:lnTo>
                      <a:pt x="381305" y="80542"/>
                    </a:lnTo>
                    <a:lnTo>
                      <a:pt x="381305" y="82163"/>
                    </a:lnTo>
                    <a:lnTo>
                      <a:pt x="380277" y="83799"/>
                    </a:lnTo>
                    <a:lnTo>
                      <a:pt x="380962" y="85108"/>
                    </a:lnTo>
                    <a:lnTo>
                      <a:pt x="380619" y="86074"/>
                    </a:lnTo>
                    <a:lnTo>
                      <a:pt x="378564" y="86074"/>
                    </a:lnTo>
                    <a:lnTo>
                      <a:pt x="379249" y="87055"/>
                    </a:lnTo>
                    <a:lnTo>
                      <a:pt x="380962" y="87710"/>
                    </a:lnTo>
                    <a:lnTo>
                      <a:pt x="380962" y="89346"/>
                    </a:lnTo>
                    <a:lnTo>
                      <a:pt x="379592" y="89019"/>
                    </a:lnTo>
                    <a:lnTo>
                      <a:pt x="378564" y="89346"/>
                    </a:lnTo>
                    <a:lnTo>
                      <a:pt x="377210" y="90312"/>
                    </a:lnTo>
                    <a:lnTo>
                      <a:pt x="375839" y="89658"/>
                    </a:lnTo>
                    <a:lnTo>
                      <a:pt x="375154" y="90639"/>
                    </a:lnTo>
                    <a:lnTo>
                      <a:pt x="375154" y="92275"/>
                    </a:lnTo>
                    <a:lnTo>
                      <a:pt x="374126" y="92930"/>
                    </a:lnTo>
                    <a:lnTo>
                      <a:pt x="372772" y="92275"/>
                    </a:lnTo>
                    <a:lnTo>
                      <a:pt x="372772" y="90639"/>
                    </a:lnTo>
                    <a:lnTo>
                      <a:pt x="373441" y="89346"/>
                    </a:lnTo>
                    <a:lnTo>
                      <a:pt x="372429" y="88037"/>
                    </a:lnTo>
                    <a:lnTo>
                      <a:pt x="372429" y="85419"/>
                    </a:lnTo>
                    <a:lnTo>
                      <a:pt x="373784" y="82490"/>
                    </a:lnTo>
                    <a:lnTo>
                      <a:pt x="374126" y="80542"/>
                    </a:lnTo>
                    <a:lnTo>
                      <a:pt x="375497" y="79233"/>
                    </a:lnTo>
                    <a:lnTo>
                      <a:pt x="375497" y="77597"/>
                    </a:lnTo>
                    <a:lnTo>
                      <a:pt x="375839" y="75977"/>
                    </a:lnTo>
                    <a:lnTo>
                      <a:pt x="376867" y="72393"/>
                    </a:lnTo>
                    <a:lnTo>
                      <a:pt x="378906" y="71084"/>
                    </a:lnTo>
                    <a:lnTo>
                      <a:pt x="378906" y="69121"/>
                    </a:lnTo>
                    <a:lnTo>
                      <a:pt x="376867" y="69121"/>
                    </a:lnTo>
                    <a:lnTo>
                      <a:pt x="376867" y="67827"/>
                    </a:lnTo>
                    <a:lnTo>
                      <a:pt x="377895" y="66518"/>
                    </a:lnTo>
                    <a:lnTo>
                      <a:pt x="377895" y="62935"/>
                    </a:lnTo>
                    <a:lnTo>
                      <a:pt x="377210" y="61953"/>
                    </a:lnTo>
                    <a:lnTo>
                      <a:pt x="376182" y="59990"/>
                    </a:lnTo>
                    <a:lnTo>
                      <a:pt x="376867" y="59351"/>
                    </a:lnTo>
                    <a:lnTo>
                      <a:pt x="376867" y="57060"/>
                    </a:lnTo>
                    <a:lnTo>
                      <a:pt x="375497" y="57060"/>
                    </a:lnTo>
                    <a:lnTo>
                      <a:pt x="373784" y="55113"/>
                    </a:lnTo>
                    <a:lnTo>
                      <a:pt x="371059" y="56079"/>
                    </a:lnTo>
                    <a:lnTo>
                      <a:pt x="370716" y="58042"/>
                    </a:lnTo>
                    <a:lnTo>
                      <a:pt x="372429" y="59351"/>
                    </a:lnTo>
                    <a:lnTo>
                      <a:pt x="372429" y="60971"/>
                    </a:lnTo>
                    <a:lnTo>
                      <a:pt x="373441" y="61953"/>
                    </a:lnTo>
                    <a:lnTo>
                      <a:pt x="373441" y="63262"/>
                    </a:lnTo>
                    <a:lnTo>
                      <a:pt x="372087" y="63262"/>
                    </a:lnTo>
                    <a:lnTo>
                      <a:pt x="371744" y="61626"/>
                    </a:lnTo>
                    <a:lnTo>
                      <a:pt x="370374" y="61626"/>
                    </a:lnTo>
                    <a:lnTo>
                      <a:pt x="369346" y="63589"/>
                    </a:lnTo>
                    <a:lnTo>
                      <a:pt x="370374" y="64228"/>
                    </a:lnTo>
                    <a:lnTo>
                      <a:pt x="370716" y="65864"/>
                    </a:lnTo>
                    <a:lnTo>
                      <a:pt x="371744" y="67827"/>
                    </a:lnTo>
                    <a:lnTo>
                      <a:pt x="370716" y="68466"/>
                    </a:lnTo>
                    <a:lnTo>
                      <a:pt x="370374" y="67827"/>
                    </a:lnTo>
                    <a:lnTo>
                      <a:pt x="369346" y="66846"/>
                    </a:lnTo>
                    <a:lnTo>
                      <a:pt x="369003" y="69121"/>
                    </a:lnTo>
                    <a:lnTo>
                      <a:pt x="367307" y="67827"/>
                    </a:lnTo>
                    <a:lnTo>
                      <a:pt x="367307" y="66191"/>
                    </a:lnTo>
                    <a:lnTo>
                      <a:pt x="365936" y="66191"/>
                    </a:lnTo>
                    <a:lnTo>
                      <a:pt x="365251" y="67827"/>
                    </a:lnTo>
                    <a:lnTo>
                      <a:pt x="364239" y="67500"/>
                    </a:lnTo>
                    <a:lnTo>
                      <a:pt x="364239" y="65210"/>
                    </a:lnTo>
                    <a:lnTo>
                      <a:pt x="365594" y="64228"/>
                    </a:lnTo>
                    <a:lnTo>
                      <a:pt x="365251" y="63589"/>
                    </a:lnTo>
                    <a:lnTo>
                      <a:pt x="362526" y="64555"/>
                    </a:lnTo>
                    <a:lnTo>
                      <a:pt x="360471" y="66518"/>
                    </a:lnTo>
                    <a:lnTo>
                      <a:pt x="359117" y="64555"/>
                    </a:lnTo>
                    <a:lnTo>
                      <a:pt x="358089" y="64555"/>
                    </a:lnTo>
                    <a:lnTo>
                      <a:pt x="356718" y="65864"/>
                    </a:lnTo>
                    <a:lnTo>
                      <a:pt x="354679" y="65864"/>
                    </a:lnTo>
                    <a:lnTo>
                      <a:pt x="353994" y="64882"/>
                    </a:lnTo>
                    <a:lnTo>
                      <a:pt x="351938" y="65210"/>
                    </a:lnTo>
                    <a:lnTo>
                      <a:pt x="351253" y="64555"/>
                    </a:lnTo>
                    <a:lnTo>
                      <a:pt x="352966" y="63262"/>
                    </a:lnTo>
                    <a:lnTo>
                      <a:pt x="355364" y="62935"/>
                    </a:lnTo>
                    <a:lnTo>
                      <a:pt x="356718" y="63262"/>
                    </a:lnTo>
                    <a:lnTo>
                      <a:pt x="358774" y="62935"/>
                    </a:lnTo>
                    <a:lnTo>
                      <a:pt x="358774" y="61626"/>
                    </a:lnTo>
                    <a:lnTo>
                      <a:pt x="360128" y="61299"/>
                    </a:lnTo>
                    <a:lnTo>
                      <a:pt x="361499" y="61626"/>
                    </a:lnTo>
                    <a:lnTo>
                      <a:pt x="363212" y="59990"/>
                    </a:lnTo>
                    <a:lnTo>
                      <a:pt x="363212" y="58369"/>
                    </a:lnTo>
                    <a:lnTo>
                      <a:pt x="363554" y="57060"/>
                    </a:lnTo>
                    <a:lnTo>
                      <a:pt x="362184" y="56079"/>
                    </a:lnTo>
                    <a:lnTo>
                      <a:pt x="360471" y="53149"/>
                    </a:lnTo>
                    <a:lnTo>
                      <a:pt x="358431" y="52168"/>
                    </a:lnTo>
                    <a:lnTo>
                      <a:pt x="358089" y="51186"/>
                    </a:lnTo>
                    <a:lnTo>
                      <a:pt x="355022" y="48584"/>
                    </a:lnTo>
                    <a:lnTo>
                      <a:pt x="354679" y="47929"/>
                    </a:lnTo>
                    <a:lnTo>
                      <a:pt x="352966" y="47929"/>
                    </a:lnTo>
                    <a:lnTo>
                      <a:pt x="350584" y="48911"/>
                    </a:lnTo>
                    <a:lnTo>
                      <a:pt x="349556" y="48911"/>
                    </a:lnTo>
                    <a:lnTo>
                      <a:pt x="346489" y="51840"/>
                    </a:lnTo>
                    <a:lnTo>
                      <a:pt x="347158" y="52822"/>
                    </a:lnTo>
                    <a:lnTo>
                      <a:pt x="347158" y="53804"/>
                    </a:lnTo>
                    <a:lnTo>
                      <a:pt x="346147" y="54458"/>
                    </a:lnTo>
                    <a:lnTo>
                      <a:pt x="344776" y="54785"/>
                    </a:lnTo>
                    <a:lnTo>
                      <a:pt x="344776" y="53804"/>
                    </a:lnTo>
                    <a:lnTo>
                      <a:pt x="343406" y="54458"/>
                    </a:lnTo>
                    <a:lnTo>
                      <a:pt x="342052" y="53476"/>
                    </a:lnTo>
                    <a:lnTo>
                      <a:pt x="340339" y="53476"/>
                    </a:lnTo>
                    <a:lnTo>
                      <a:pt x="339653" y="54458"/>
                    </a:lnTo>
                    <a:lnTo>
                      <a:pt x="337940" y="54458"/>
                    </a:lnTo>
                    <a:lnTo>
                      <a:pt x="336929" y="53476"/>
                    </a:lnTo>
                    <a:lnTo>
                      <a:pt x="337940" y="52822"/>
                    </a:lnTo>
                    <a:lnTo>
                      <a:pt x="340339" y="52168"/>
                    </a:lnTo>
                    <a:lnTo>
                      <a:pt x="341366" y="50547"/>
                    </a:lnTo>
                    <a:lnTo>
                      <a:pt x="343063" y="50220"/>
                    </a:lnTo>
                    <a:lnTo>
                      <a:pt x="344434" y="50547"/>
                    </a:lnTo>
                    <a:lnTo>
                      <a:pt x="345461" y="48911"/>
                    </a:lnTo>
                    <a:lnTo>
                      <a:pt x="345461" y="46948"/>
                    </a:lnTo>
                    <a:lnTo>
                      <a:pt x="346489" y="46309"/>
                    </a:lnTo>
                    <a:lnTo>
                      <a:pt x="347843" y="46309"/>
                    </a:lnTo>
                    <a:lnTo>
                      <a:pt x="348871" y="43691"/>
                    </a:lnTo>
                    <a:lnTo>
                      <a:pt x="348871" y="40762"/>
                    </a:lnTo>
                    <a:lnTo>
                      <a:pt x="349556" y="39780"/>
                    </a:lnTo>
                    <a:lnTo>
                      <a:pt x="348871" y="38159"/>
                    </a:lnTo>
                    <a:lnTo>
                      <a:pt x="347158" y="38159"/>
                    </a:lnTo>
                    <a:lnTo>
                      <a:pt x="344434" y="38798"/>
                    </a:lnTo>
                    <a:lnTo>
                      <a:pt x="341024" y="39780"/>
                    </a:lnTo>
                    <a:lnTo>
                      <a:pt x="337614" y="40762"/>
                    </a:lnTo>
                    <a:lnTo>
                      <a:pt x="335216" y="41416"/>
                    </a:lnTo>
                    <a:cubicBezTo>
                      <a:pt x="336929" y="40762"/>
                      <a:pt x="339311" y="40107"/>
                      <a:pt x="341024" y="39126"/>
                    </a:cubicBezTo>
                    <a:cubicBezTo>
                      <a:pt x="341709" y="39126"/>
                      <a:pt x="343063" y="38798"/>
                      <a:pt x="343748" y="38798"/>
                    </a:cubicBezTo>
                    <a:cubicBezTo>
                      <a:pt x="346147" y="38471"/>
                      <a:pt x="346489" y="36523"/>
                      <a:pt x="345461" y="34887"/>
                    </a:cubicBezTo>
                    <a:lnTo>
                      <a:pt x="346489" y="33921"/>
                    </a:lnTo>
                    <a:lnTo>
                      <a:pt x="346147" y="32285"/>
                    </a:lnTo>
                    <a:lnTo>
                      <a:pt x="346147" y="30649"/>
                    </a:lnTo>
                    <a:lnTo>
                      <a:pt x="345119" y="29356"/>
                    </a:lnTo>
                    <a:lnTo>
                      <a:pt x="346147" y="28701"/>
                    </a:lnTo>
                    <a:lnTo>
                      <a:pt x="346147" y="26084"/>
                    </a:lnTo>
                    <a:lnTo>
                      <a:pt x="344776" y="23481"/>
                    </a:lnTo>
                    <a:lnTo>
                      <a:pt x="345461" y="21845"/>
                    </a:lnTo>
                    <a:lnTo>
                      <a:pt x="345119" y="17280"/>
                    </a:lnTo>
                    <a:lnTo>
                      <a:pt x="341709" y="13696"/>
                    </a:lnTo>
                    <a:lnTo>
                      <a:pt x="341366" y="12075"/>
                    </a:lnTo>
                    <a:lnTo>
                      <a:pt x="339996" y="11421"/>
                    </a:lnTo>
                    <a:lnTo>
                      <a:pt x="337614" y="12403"/>
                    </a:lnTo>
                    <a:lnTo>
                      <a:pt x="334873" y="12075"/>
                    </a:lnTo>
                    <a:lnTo>
                      <a:pt x="333503" y="13042"/>
                    </a:lnTo>
                    <a:lnTo>
                      <a:pt x="333503" y="15332"/>
                    </a:lnTo>
                    <a:lnTo>
                      <a:pt x="329750" y="17280"/>
                    </a:lnTo>
                    <a:lnTo>
                      <a:pt x="329750" y="16314"/>
                    </a:lnTo>
                    <a:lnTo>
                      <a:pt x="332491" y="14023"/>
                    </a:lnTo>
                    <a:lnTo>
                      <a:pt x="333177" y="11748"/>
                    </a:lnTo>
                    <a:lnTo>
                      <a:pt x="331463" y="10439"/>
                    </a:lnTo>
                    <a:lnTo>
                      <a:pt x="329750" y="11094"/>
                    </a:lnTo>
                    <a:lnTo>
                      <a:pt x="328396" y="11421"/>
                    </a:lnTo>
                    <a:lnTo>
                      <a:pt x="329750" y="10439"/>
                    </a:lnTo>
                    <a:lnTo>
                      <a:pt x="329408" y="9130"/>
                    </a:lnTo>
                    <a:lnTo>
                      <a:pt x="324628" y="6528"/>
                    </a:lnTo>
                    <a:lnTo>
                      <a:pt x="323274" y="4565"/>
                    </a:lnTo>
                    <a:lnTo>
                      <a:pt x="322246" y="3926"/>
                    </a:lnTo>
                    <a:lnTo>
                      <a:pt x="322588" y="1636"/>
                    </a:lnTo>
                    <a:lnTo>
                      <a:pt x="317466" y="0"/>
                    </a:lnTo>
                    <a:close/>
                  </a:path>
                </a:pathLst>
              </a:custGeom>
              <a:solidFill>
                <a:srgbClr val="816353"/>
              </a:solidFill>
              <a:ln>
                <a:noFill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cap="none">
                  <a:solidFill>
                    <a:srgbClr val="A6CBC2"/>
                  </a:solidFill>
                </a:endParaRPr>
              </a:p>
            </p:txBody>
          </p:sp>
        </p:grpSp>
        <p:sp>
          <p:nvSpPr>
            <p:cNvPr id="198" name="Google Shape;801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QSIAADkXAABiIgAARhcAAAAAAAAmAAAACAAAAP//////////"/>
                </a:ext>
              </a:extLst>
            </p:cNvSpPr>
            <p:nvPr/>
          </p:nvSpPr>
          <p:spPr>
            <a:xfrm>
              <a:off x="5568315" y="3775075"/>
              <a:ext cx="20955" cy="8255"/>
            </a:xfrm>
            <a:custGeom>
              <a:avLst/>
              <a:gdLst/>
              <a:ahLst/>
              <a:cxnLst/>
              <a:rect l="0" t="0" r="20955" b="8255"/>
              <a:pathLst>
                <a:path w="20955" h="8255">
                  <a:moveTo>
                    <a:pt x="8120" y="0"/>
                  </a:moveTo>
                  <a:lnTo>
                    <a:pt x="4730" y="661"/>
                  </a:lnTo>
                  <a:lnTo>
                    <a:pt x="2712" y="330"/>
                  </a:lnTo>
                  <a:lnTo>
                    <a:pt x="1017" y="661"/>
                  </a:lnTo>
                  <a:lnTo>
                    <a:pt x="16" y="2315"/>
                  </a:lnTo>
                  <a:lnTo>
                    <a:pt x="1695" y="3623"/>
                  </a:lnTo>
                  <a:lnTo>
                    <a:pt x="3051" y="3292"/>
                  </a:lnTo>
                  <a:lnTo>
                    <a:pt x="4068" y="3623"/>
                  </a:lnTo>
                  <a:lnTo>
                    <a:pt x="5069" y="5939"/>
                  </a:lnTo>
                  <a:lnTo>
                    <a:pt x="6425" y="6915"/>
                  </a:lnTo>
                  <a:lnTo>
                    <a:pt x="8459" y="6915"/>
                  </a:lnTo>
                  <a:lnTo>
                    <a:pt x="9799" y="8239"/>
                  </a:lnTo>
                  <a:lnTo>
                    <a:pt x="12511" y="8239"/>
                  </a:lnTo>
                  <a:lnTo>
                    <a:pt x="12511" y="5939"/>
                  </a:lnTo>
                  <a:lnTo>
                    <a:pt x="14190" y="5939"/>
                  </a:lnTo>
                  <a:lnTo>
                    <a:pt x="14529" y="6915"/>
                  </a:lnTo>
                  <a:lnTo>
                    <a:pt x="15885" y="6915"/>
                  </a:lnTo>
                  <a:lnTo>
                    <a:pt x="16224" y="5277"/>
                  </a:lnTo>
                  <a:lnTo>
                    <a:pt x="17580" y="5939"/>
                  </a:lnTo>
                  <a:lnTo>
                    <a:pt x="20955" y="5939"/>
                  </a:lnTo>
                  <a:lnTo>
                    <a:pt x="20955" y="5277"/>
                  </a:lnTo>
                  <a:lnTo>
                    <a:pt x="19259" y="3623"/>
                  </a:lnTo>
                  <a:lnTo>
                    <a:pt x="16902" y="3292"/>
                  </a:lnTo>
                  <a:lnTo>
                    <a:pt x="15207" y="330"/>
                  </a:lnTo>
                  <a:lnTo>
                    <a:pt x="8120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802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eSIAACMXAACjIgAAQBcAAAAAAAAmAAAACAAAAP//////////"/>
                </a:ext>
              </a:extLst>
            </p:cNvSpPr>
            <p:nvPr/>
          </p:nvSpPr>
          <p:spPr>
            <a:xfrm>
              <a:off x="5603875" y="3761105"/>
              <a:ext cx="26670" cy="18415"/>
            </a:xfrm>
            <a:custGeom>
              <a:avLst/>
              <a:gdLst/>
              <a:ahLst/>
              <a:cxnLst/>
              <a:rect l="0" t="0" r="26670" b="18415"/>
              <a:pathLst>
                <a:path w="26670" h="18415">
                  <a:moveTo>
                    <a:pt x="17560" y="0"/>
                  </a:moveTo>
                  <a:lnTo>
                    <a:pt x="16205" y="989"/>
                  </a:lnTo>
                  <a:lnTo>
                    <a:pt x="14512" y="329"/>
                  </a:lnTo>
                  <a:lnTo>
                    <a:pt x="11142" y="329"/>
                  </a:lnTo>
                  <a:lnTo>
                    <a:pt x="10465" y="1318"/>
                  </a:lnTo>
                  <a:lnTo>
                    <a:pt x="12158" y="2637"/>
                  </a:lnTo>
                  <a:lnTo>
                    <a:pt x="17221" y="4270"/>
                  </a:lnTo>
                  <a:lnTo>
                    <a:pt x="16882" y="4929"/>
                  </a:lnTo>
                  <a:lnTo>
                    <a:pt x="17882" y="6248"/>
                  </a:lnTo>
                  <a:lnTo>
                    <a:pt x="16882" y="8540"/>
                  </a:lnTo>
                  <a:lnTo>
                    <a:pt x="17882" y="10188"/>
                  </a:lnTo>
                  <a:lnTo>
                    <a:pt x="19575" y="10848"/>
                  </a:lnTo>
                  <a:lnTo>
                    <a:pt x="21607" y="12480"/>
                  </a:lnTo>
                  <a:lnTo>
                    <a:pt x="21268" y="13469"/>
                  </a:lnTo>
                  <a:lnTo>
                    <a:pt x="17221" y="13469"/>
                  </a:lnTo>
                  <a:lnTo>
                    <a:pt x="16544" y="14129"/>
                  </a:lnTo>
                  <a:lnTo>
                    <a:pt x="14851" y="13469"/>
                  </a:lnTo>
                  <a:lnTo>
                    <a:pt x="12835" y="13469"/>
                  </a:lnTo>
                  <a:lnTo>
                    <a:pt x="10465" y="12810"/>
                  </a:lnTo>
                  <a:lnTo>
                    <a:pt x="8449" y="13469"/>
                  </a:lnTo>
                  <a:lnTo>
                    <a:pt x="8449" y="12810"/>
                  </a:lnTo>
                  <a:lnTo>
                    <a:pt x="7772" y="12480"/>
                  </a:lnTo>
                  <a:lnTo>
                    <a:pt x="4724" y="13140"/>
                  </a:lnTo>
                  <a:lnTo>
                    <a:pt x="3048" y="11507"/>
                  </a:lnTo>
                  <a:lnTo>
                    <a:pt x="1016" y="12480"/>
                  </a:lnTo>
                  <a:lnTo>
                    <a:pt x="0" y="13469"/>
                  </a:lnTo>
                  <a:lnTo>
                    <a:pt x="1016" y="15118"/>
                  </a:lnTo>
                  <a:lnTo>
                    <a:pt x="3048" y="15777"/>
                  </a:lnTo>
                  <a:lnTo>
                    <a:pt x="5063" y="18069"/>
                  </a:lnTo>
                  <a:lnTo>
                    <a:pt x="6079" y="18399"/>
                  </a:lnTo>
                  <a:lnTo>
                    <a:pt x="6079" y="16750"/>
                  </a:lnTo>
                  <a:lnTo>
                    <a:pt x="6756" y="16107"/>
                  </a:lnTo>
                  <a:lnTo>
                    <a:pt x="11142" y="16107"/>
                  </a:lnTo>
                  <a:lnTo>
                    <a:pt x="12835" y="16750"/>
                  </a:lnTo>
                  <a:lnTo>
                    <a:pt x="17882" y="16750"/>
                  </a:lnTo>
                  <a:lnTo>
                    <a:pt x="18559" y="16436"/>
                  </a:lnTo>
                  <a:lnTo>
                    <a:pt x="20252" y="17410"/>
                  </a:lnTo>
                  <a:lnTo>
                    <a:pt x="21607" y="17410"/>
                  </a:lnTo>
                  <a:lnTo>
                    <a:pt x="21607" y="16436"/>
                  </a:lnTo>
                  <a:lnTo>
                    <a:pt x="25316" y="14458"/>
                  </a:lnTo>
                  <a:lnTo>
                    <a:pt x="25316" y="13140"/>
                  </a:lnTo>
                  <a:lnTo>
                    <a:pt x="25316" y="11507"/>
                  </a:lnTo>
                  <a:lnTo>
                    <a:pt x="24638" y="9529"/>
                  </a:lnTo>
                  <a:lnTo>
                    <a:pt x="24977" y="8540"/>
                  </a:lnTo>
                  <a:lnTo>
                    <a:pt x="26331" y="7880"/>
                  </a:lnTo>
                  <a:lnTo>
                    <a:pt x="26654" y="5918"/>
                  </a:lnTo>
                  <a:lnTo>
                    <a:pt x="25993" y="4599"/>
                  </a:lnTo>
                  <a:lnTo>
                    <a:pt x="26654" y="2967"/>
                  </a:lnTo>
                  <a:lnTo>
                    <a:pt x="26331" y="1978"/>
                  </a:lnTo>
                  <a:lnTo>
                    <a:pt x="24638" y="1648"/>
                  </a:lnTo>
                  <a:lnTo>
                    <a:pt x="22945" y="1978"/>
                  </a:lnTo>
                  <a:lnTo>
                    <a:pt x="21268" y="329"/>
                  </a:lnTo>
                  <a:lnTo>
                    <a:pt x="17560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803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L4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4yEAAPAWAACBIgAAJhcAAAAAAAAmAAAACAAAAP//////////"/>
                </a:ext>
              </a:extLst>
            </p:cNvSpPr>
            <p:nvPr/>
          </p:nvSpPr>
          <p:spPr>
            <a:xfrm>
              <a:off x="5508625" y="3728720"/>
              <a:ext cx="100330" cy="34290"/>
            </a:xfrm>
            <a:custGeom>
              <a:avLst/>
              <a:gdLst/>
              <a:ahLst/>
              <a:cxnLst/>
              <a:rect l="0" t="0" r="100330" b="34290"/>
              <a:pathLst>
                <a:path w="100330" h="34290">
                  <a:moveTo>
                    <a:pt x="25600" y="16"/>
                  </a:moveTo>
                  <a:lnTo>
                    <a:pt x="23562" y="1654"/>
                  </a:lnTo>
                  <a:lnTo>
                    <a:pt x="18442" y="1654"/>
                  </a:lnTo>
                  <a:lnTo>
                    <a:pt x="14692" y="2621"/>
                  </a:lnTo>
                  <a:lnTo>
                    <a:pt x="13322" y="3931"/>
                  </a:lnTo>
                  <a:lnTo>
                    <a:pt x="9229" y="4914"/>
                  </a:lnTo>
                  <a:lnTo>
                    <a:pt x="7859" y="6537"/>
                  </a:lnTo>
                  <a:lnTo>
                    <a:pt x="6147" y="7519"/>
                  </a:lnTo>
                  <a:lnTo>
                    <a:pt x="5821" y="9485"/>
                  </a:lnTo>
                  <a:lnTo>
                    <a:pt x="6832" y="11108"/>
                  </a:lnTo>
                  <a:lnTo>
                    <a:pt x="6490" y="12090"/>
                  </a:lnTo>
                  <a:lnTo>
                    <a:pt x="4794" y="11108"/>
                  </a:lnTo>
                  <a:lnTo>
                    <a:pt x="1386" y="12746"/>
                  </a:lnTo>
                  <a:lnTo>
                    <a:pt x="16" y="12418"/>
                  </a:lnTo>
                  <a:lnTo>
                    <a:pt x="16" y="13728"/>
                  </a:lnTo>
                  <a:lnTo>
                    <a:pt x="1712" y="14384"/>
                  </a:lnTo>
                  <a:lnTo>
                    <a:pt x="4109" y="12418"/>
                  </a:lnTo>
                  <a:lnTo>
                    <a:pt x="4452" y="12746"/>
                  </a:lnTo>
                  <a:lnTo>
                    <a:pt x="4452" y="14384"/>
                  </a:lnTo>
                  <a:lnTo>
                    <a:pt x="6832" y="12746"/>
                  </a:lnTo>
                  <a:lnTo>
                    <a:pt x="8544" y="12746"/>
                  </a:lnTo>
                  <a:lnTo>
                    <a:pt x="10256" y="9813"/>
                  </a:lnTo>
                  <a:lnTo>
                    <a:pt x="12979" y="10452"/>
                  </a:lnTo>
                  <a:lnTo>
                    <a:pt x="13664" y="9485"/>
                  </a:lnTo>
                  <a:lnTo>
                    <a:pt x="15034" y="10780"/>
                  </a:lnTo>
                  <a:lnTo>
                    <a:pt x="16730" y="10452"/>
                  </a:lnTo>
                  <a:lnTo>
                    <a:pt x="19795" y="7192"/>
                  </a:lnTo>
                  <a:lnTo>
                    <a:pt x="21507" y="6537"/>
                  </a:lnTo>
                  <a:lnTo>
                    <a:pt x="22192" y="5569"/>
                  </a:lnTo>
                  <a:lnTo>
                    <a:pt x="24915" y="5897"/>
                  </a:lnTo>
                  <a:lnTo>
                    <a:pt x="26970" y="5897"/>
                  </a:lnTo>
                  <a:lnTo>
                    <a:pt x="30720" y="6209"/>
                  </a:lnTo>
                  <a:lnTo>
                    <a:pt x="32090" y="7192"/>
                  </a:lnTo>
                  <a:lnTo>
                    <a:pt x="30720" y="7847"/>
                  </a:lnTo>
                  <a:lnTo>
                    <a:pt x="28666" y="7847"/>
                  </a:lnTo>
                  <a:lnTo>
                    <a:pt x="27312" y="8830"/>
                  </a:lnTo>
                  <a:lnTo>
                    <a:pt x="28666" y="9813"/>
                  </a:lnTo>
                  <a:lnTo>
                    <a:pt x="34128" y="10780"/>
                  </a:lnTo>
                  <a:lnTo>
                    <a:pt x="35498" y="10452"/>
                  </a:lnTo>
                  <a:lnTo>
                    <a:pt x="37210" y="10452"/>
                  </a:lnTo>
                  <a:lnTo>
                    <a:pt x="38906" y="11435"/>
                  </a:lnTo>
                  <a:lnTo>
                    <a:pt x="41645" y="12090"/>
                  </a:lnTo>
                  <a:lnTo>
                    <a:pt x="42656" y="12090"/>
                  </a:lnTo>
                  <a:lnTo>
                    <a:pt x="43341" y="10780"/>
                  </a:lnTo>
                  <a:lnTo>
                    <a:pt x="44368" y="12090"/>
                  </a:lnTo>
                  <a:lnTo>
                    <a:pt x="45053" y="12746"/>
                  </a:lnTo>
                  <a:lnTo>
                    <a:pt x="47776" y="14696"/>
                  </a:lnTo>
                  <a:lnTo>
                    <a:pt x="50173" y="15351"/>
                  </a:lnTo>
                  <a:lnTo>
                    <a:pt x="51184" y="14696"/>
                  </a:lnTo>
                  <a:lnTo>
                    <a:pt x="52896" y="16006"/>
                  </a:lnTo>
                  <a:lnTo>
                    <a:pt x="54608" y="15679"/>
                  </a:lnTo>
                  <a:lnTo>
                    <a:pt x="55962" y="16334"/>
                  </a:lnTo>
                  <a:lnTo>
                    <a:pt x="58701" y="15679"/>
                  </a:lnTo>
                  <a:lnTo>
                    <a:pt x="59728" y="16006"/>
                  </a:lnTo>
                  <a:lnTo>
                    <a:pt x="61082" y="21232"/>
                  </a:lnTo>
                  <a:lnTo>
                    <a:pt x="64490" y="24493"/>
                  </a:lnTo>
                  <a:lnTo>
                    <a:pt x="65859" y="25148"/>
                  </a:lnTo>
                  <a:lnTo>
                    <a:pt x="66544" y="24165"/>
                  </a:lnTo>
                  <a:lnTo>
                    <a:pt x="68925" y="25476"/>
                  </a:lnTo>
                  <a:lnTo>
                    <a:pt x="72349" y="25476"/>
                  </a:lnTo>
                  <a:lnTo>
                    <a:pt x="72692" y="26131"/>
                  </a:lnTo>
                  <a:lnTo>
                    <a:pt x="74045" y="27114"/>
                  </a:lnTo>
                  <a:lnTo>
                    <a:pt x="74045" y="28736"/>
                  </a:lnTo>
                  <a:lnTo>
                    <a:pt x="71322" y="29064"/>
                  </a:lnTo>
                  <a:lnTo>
                    <a:pt x="68256" y="31997"/>
                  </a:lnTo>
                  <a:lnTo>
                    <a:pt x="68256" y="33635"/>
                  </a:lnTo>
                  <a:lnTo>
                    <a:pt x="71322" y="33962"/>
                  </a:lnTo>
                  <a:lnTo>
                    <a:pt x="74045" y="33307"/>
                  </a:lnTo>
                  <a:lnTo>
                    <a:pt x="75072" y="33635"/>
                  </a:lnTo>
                  <a:lnTo>
                    <a:pt x="79850" y="32652"/>
                  </a:lnTo>
                  <a:lnTo>
                    <a:pt x="82573" y="32652"/>
                  </a:lnTo>
                  <a:lnTo>
                    <a:pt x="85997" y="34290"/>
                  </a:lnTo>
                  <a:lnTo>
                    <a:pt x="90432" y="33307"/>
                  </a:lnTo>
                  <a:lnTo>
                    <a:pt x="91101" y="32324"/>
                  </a:lnTo>
                  <a:lnTo>
                    <a:pt x="92128" y="32324"/>
                  </a:lnTo>
                  <a:lnTo>
                    <a:pt x="93498" y="31669"/>
                  </a:lnTo>
                  <a:lnTo>
                    <a:pt x="96906" y="31997"/>
                  </a:lnTo>
                  <a:lnTo>
                    <a:pt x="98960" y="31029"/>
                  </a:lnTo>
                  <a:lnTo>
                    <a:pt x="100314" y="29391"/>
                  </a:lnTo>
                  <a:lnTo>
                    <a:pt x="99645" y="28736"/>
                  </a:lnTo>
                  <a:lnTo>
                    <a:pt x="97933" y="28409"/>
                  </a:lnTo>
                  <a:lnTo>
                    <a:pt x="96563" y="25803"/>
                  </a:lnTo>
                  <a:lnTo>
                    <a:pt x="92813" y="24165"/>
                  </a:lnTo>
                  <a:lnTo>
                    <a:pt x="87693" y="24165"/>
                  </a:lnTo>
                  <a:lnTo>
                    <a:pt x="86340" y="23838"/>
                  </a:lnTo>
                  <a:lnTo>
                    <a:pt x="87008" y="22870"/>
                  </a:lnTo>
                  <a:lnTo>
                    <a:pt x="88035" y="20577"/>
                  </a:lnTo>
                  <a:lnTo>
                    <a:pt x="86666" y="20250"/>
                  </a:lnTo>
                  <a:lnTo>
                    <a:pt x="85312" y="20905"/>
                  </a:lnTo>
                  <a:lnTo>
                    <a:pt x="83600" y="20905"/>
                  </a:lnTo>
                  <a:lnTo>
                    <a:pt x="80192" y="18627"/>
                  </a:lnTo>
                  <a:lnTo>
                    <a:pt x="79165" y="19267"/>
                  </a:lnTo>
                  <a:lnTo>
                    <a:pt x="77795" y="17972"/>
                  </a:lnTo>
                  <a:lnTo>
                    <a:pt x="75072" y="16006"/>
                  </a:lnTo>
                  <a:lnTo>
                    <a:pt x="74045" y="17644"/>
                  </a:lnTo>
                  <a:lnTo>
                    <a:pt x="73034" y="16989"/>
                  </a:lnTo>
                  <a:lnTo>
                    <a:pt x="73360" y="15679"/>
                  </a:lnTo>
                  <a:lnTo>
                    <a:pt x="72349" y="15351"/>
                  </a:lnTo>
                  <a:lnTo>
                    <a:pt x="71664" y="16334"/>
                  </a:lnTo>
                  <a:lnTo>
                    <a:pt x="70637" y="15351"/>
                  </a:lnTo>
                  <a:lnTo>
                    <a:pt x="67229" y="14384"/>
                  </a:lnTo>
                  <a:lnTo>
                    <a:pt x="64490" y="12418"/>
                  </a:lnTo>
                  <a:lnTo>
                    <a:pt x="62451" y="11108"/>
                  </a:lnTo>
                  <a:lnTo>
                    <a:pt x="60397" y="9158"/>
                  </a:lnTo>
                  <a:lnTo>
                    <a:pt x="54608" y="9158"/>
                  </a:lnTo>
                  <a:lnTo>
                    <a:pt x="52896" y="8175"/>
                  </a:lnTo>
                  <a:lnTo>
                    <a:pt x="52211" y="6209"/>
                  </a:lnTo>
                  <a:lnTo>
                    <a:pt x="50173" y="3931"/>
                  </a:lnTo>
                  <a:lnTo>
                    <a:pt x="48461" y="4259"/>
                  </a:lnTo>
                  <a:lnTo>
                    <a:pt x="47434" y="3276"/>
                  </a:lnTo>
                  <a:lnTo>
                    <a:pt x="40618" y="2293"/>
                  </a:lnTo>
                  <a:lnTo>
                    <a:pt x="38563" y="3276"/>
                  </a:lnTo>
                  <a:lnTo>
                    <a:pt x="35498" y="2621"/>
                  </a:lnTo>
                  <a:lnTo>
                    <a:pt x="33786" y="671"/>
                  </a:lnTo>
                  <a:lnTo>
                    <a:pt x="29693" y="16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804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jSMAAH0bAAC2IwAAlBsAAAAAAAAmAAAACAAAAP//////////"/>
                </a:ext>
              </a:extLst>
            </p:cNvSpPr>
            <p:nvPr/>
          </p:nvSpPr>
          <p:spPr>
            <a:xfrm>
              <a:off x="5779135" y="4468495"/>
              <a:ext cx="26035" cy="14605"/>
            </a:xfrm>
            <a:custGeom>
              <a:avLst/>
              <a:gdLst/>
              <a:ahLst/>
              <a:cxnLst/>
              <a:rect l="0" t="0" r="26035" b="14605"/>
              <a:pathLst>
                <a:path w="26035" h="14605">
                  <a:moveTo>
                    <a:pt x="16997" y="0"/>
                  </a:moveTo>
                  <a:lnTo>
                    <a:pt x="16317" y="1361"/>
                  </a:lnTo>
                  <a:lnTo>
                    <a:pt x="15272" y="1702"/>
                  </a:lnTo>
                  <a:lnTo>
                    <a:pt x="15621" y="3063"/>
                  </a:lnTo>
                  <a:lnTo>
                    <a:pt x="15272" y="4084"/>
                  </a:lnTo>
                  <a:lnTo>
                    <a:pt x="11458" y="5089"/>
                  </a:lnTo>
                  <a:lnTo>
                    <a:pt x="12155" y="4425"/>
                  </a:lnTo>
                  <a:lnTo>
                    <a:pt x="12835" y="2042"/>
                  </a:lnTo>
                  <a:lnTo>
                    <a:pt x="12155" y="1021"/>
                  </a:lnTo>
                  <a:lnTo>
                    <a:pt x="10762" y="1361"/>
                  </a:lnTo>
                  <a:lnTo>
                    <a:pt x="10065" y="2723"/>
                  </a:lnTo>
                  <a:lnTo>
                    <a:pt x="9021" y="2723"/>
                  </a:lnTo>
                  <a:lnTo>
                    <a:pt x="7644" y="1361"/>
                  </a:lnTo>
                  <a:lnTo>
                    <a:pt x="6251" y="1361"/>
                  </a:lnTo>
                  <a:lnTo>
                    <a:pt x="6251" y="4084"/>
                  </a:lnTo>
                  <a:lnTo>
                    <a:pt x="4510" y="3404"/>
                  </a:lnTo>
                  <a:lnTo>
                    <a:pt x="2785" y="1702"/>
                  </a:lnTo>
                  <a:lnTo>
                    <a:pt x="1741" y="2723"/>
                  </a:lnTo>
                  <a:lnTo>
                    <a:pt x="3814" y="5770"/>
                  </a:lnTo>
                  <a:lnTo>
                    <a:pt x="6251" y="6111"/>
                  </a:lnTo>
                  <a:lnTo>
                    <a:pt x="6251" y="6791"/>
                  </a:lnTo>
                  <a:lnTo>
                    <a:pt x="3814" y="6791"/>
                  </a:lnTo>
                  <a:lnTo>
                    <a:pt x="2785" y="7820"/>
                  </a:lnTo>
                  <a:lnTo>
                    <a:pt x="3134" y="9158"/>
                  </a:lnTo>
                  <a:lnTo>
                    <a:pt x="1392" y="10860"/>
                  </a:lnTo>
                  <a:lnTo>
                    <a:pt x="0" y="10860"/>
                  </a:lnTo>
                  <a:lnTo>
                    <a:pt x="0" y="11541"/>
                  </a:lnTo>
                  <a:lnTo>
                    <a:pt x="2089" y="12902"/>
                  </a:lnTo>
                  <a:lnTo>
                    <a:pt x="3134" y="11541"/>
                  </a:lnTo>
                  <a:lnTo>
                    <a:pt x="4858" y="12902"/>
                  </a:lnTo>
                  <a:lnTo>
                    <a:pt x="6251" y="11200"/>
                  </a:lnTo>
                  <a:lnTo>
                    <a:pt x="3814" y="10179"/>
                  </a:lnTo>
                  <a:lnTo>
                    <a:pt x="5555" y="9498"/>
                  </a:lnTo>
                  <a:lnTo>
                    <a:pt x="8672" y="9839"/>
                  </a:lnTo>
                  <a:lnTo>
                    <a:pt x="10762" y="9158"/>
                  </a:lnTo>
                  <a:lnTo>
                    <a:pt x="10762" y="7472"/>
                  </a:lnTo>
                  <a:cubicBezTo>
                    <a:pt x="10762" y="7472"/>
                    <a:pt x="11060" y="7618"/>
                    <a:pt x="11276" y="7618"/>
                  </a:cubicBezTo>
                  <a:cubicBezTo>
                    <a:pt x="11375" y="7618"/>
                    <a:pt x="11458" y="7586"/>
                    <a:pt x="11458" y="7472"/>
                  </a:cubicBezTo>
                  <a:cubicBezTo>
                    <a:pt x="13183" y="6451"/>
                    <a:pt x="14924" y="6111"/>
                    <a:pt x="16665" y="5089"/>
                  </a:cubicBezTo>
                  <a:lnTo>
                    <a:pt x="17345" y="6451"/>
                  </a:lnTo>
                  <a:lnTo>
                    <a:pt x="16997" y="7472"/>
                  </a:lnTo>
                  <a:lnTo>
                    <a:pt x="15621" y="6791"/>
                  </a:lnTo>
                  <a:lnTo>
                    <a:pt x="14228" y="7472"/>
                  </a:lnTo>
                  <a:lnTo>
                    <a:pt x="11458" y="11541"/>
                  </a:lnTo>
                  <a:lnTo>
                    <a:pt x="12486" y="11881"/>
                  </a:lnTo>
                  <a:lnTo>
                    <a:pt x="13879" y="14248"/>
                  </a:lnTo>
                  <a:lnTo>
                    <a:pt x="15272" y="14588"/>
                  </a:lnTo>
                  <a:lnTo>
                    <a:pt x="15272" y="13567"/>
                  </a:lnTo>
                  <a:lnTo>
                    <a:pt x="13879" y="11881"/>
                  </a:lnTo>
                  <a:lnTo>
                    <a:pt x="14228" y="11541"/>
                  </a:lnTo>
                  <a:lnTo>
                    <a:pt x="15969" y="12562"/>
                  </a:lnTo>
                  <a:lnTo>
                    <a:pt x="16997" y="11881"/>
                  </a:lnTo>
                  <a:lnTo>
                    <a:pt x="15969" y="11200"/>
                  </a:lnTo>
                  <a:lnTo>
                    <a:pt x="15969" y="9839"/>
                  </a:lnTo>
                  <a:lnTo>
                    <a:pt x="17693" y="10179"/>
                  </a:lnTo>
                  <a:lnTo>
                    <a:pt x="19435" y="9839"/>
                  </a:lnTo>
                  <a:lnTo>
                    <a:pt x="19435" y="9498"/>
                  </a:lnTo>
                  <a:lnTo>
                    <a:pt x="18042" y="9498"/>
                  </a:lnTo>
                  <a:lnTo>
                    <a:pt x="17345" y="8493"/>
                  </a:lnTo>
                  <a:lnTo>
                    <a:pt x="18042" y="8153"/>
                  </a:lnTo>
                  <a:lnTo>
                    <a:pt x="19783" y="8493"/>
                  </a:lnTo>
                  <a:lnTo>
                    <a:pt x="22204" y="8153"/>
                  </a:lnTo>
                  <a:lnTo>
                    <a:pt x="23945" y="6791"/>
                  </a:lnTo>
                  <a:lnTo>
                    <a:pt x="25686" y="6451"/>
                  </a:lnTo>
                  <a:lnTo>
                    <a:pt x="24990" y="5089"/>
                  </a:lnTo>
                  <a:lnTo>
                    <a:pt x="24293" y="4749"/>
                  </a:lnTo>
                  <a:lnTo>
                    <a:pt x="23945" y="4425"/>
                  </a:lnTo>
                  <a:lnTo>
                    <a:pt x="24642" y="3404"/>
                  </a:lnTo>
                  <a:lnTo>
                    <a:pt x="26018" y="3063"/>
                  </a:lnTo>
                  <a:lnTo>
                    <a:pt x="25338" y="2042"/>
                  </a:lnTo>
                  <a:lnTo>
                    <a:pt x="22900" y="1702"/>
                  </a:lnTo>
                  <a:lnTo>
                    <a:pt x="21856" y="2042"/>
                  </a:lnTo>
                  <a:lnTo>
                    <a:pt x="22204" y="3063"/>
                  </a:lnTo>
                  <a:lnTo>
                    <a:pt x="20828" y="3404"/>
                  </a:lnTo>
                  <a:lnTo>
                    <a:pt x="19435" y="1702"/>
                  </a:lnTo>
                  <a:lnTo>
                    <a:pt x="19435" y="680"/>
                  </a:lnTo>
                  <a:lnTo>
                    <a:pt x="16997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805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Cs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+CEAALsXAABKIgAA3xcAAAAAAAAmAAAACAAAAP//////////"/>
                </a:ext>
              </a:extLst>
            </p:cNvSpPr>
            <p:nvPr/>
          </p:nvSpPr>
          <p:spPr>
            <a:xfrm>
              <a:off x="5521960" y="3857625"/>
              <a:ext cx="52070" cy="22860"/>
            </a:xfrm>
            <a:custGeom>
              <a:avLst/>
              <a:gdLst/>
              <a:ahLst/>
              <a:cxnLst/>
              <a:rect l="0" t="0" r="52070" b="22860"/>
              <a:pathLst>
                <a:path w="52070" h="22860">
                  <a:moveTo>
                    <a:pt x="33684" y="16"/>
                  </a:moveTo>
                  <a:lnTo>
                    <a:pt x="33001" y="671"/>
                  </a:lnTo>
                  <a:lnTo>
                    <a:pt x="30286" y="2292"/>
                  </a:lnTo>
                  <a:lnTo>
                    <a:pt x="27230" y="2947"/>
                  </a:lnTo>
                  <a:lnTo>
                    <a:pt x="21443" y="5879"/>
                  </a:lnTo>
                  <a:lnTo>
                    <a:pt x="19736" y="7189"/>
                  </a:lnTo>
                  <a:lnTo>
                    <a:pt x="18386" y="7516"/>
                  </a:lnTo>
                  <a:lnTo>
                    <a:pt x="14972" y="7516"/>
                  </a:lnTo>
                  <a:lnTo>
                    <a:pt x="11916" y="4912"/>
                  </a:lnTo>
                  <a:lnTo>
                    <a:pt x="9884" y="4257"/>
                  </a:lnTo>
                  <a:lnTo>
                    <a:pt x="9201" y="4584"/>
                  </a:lnTo>
                  <a:lnTo>
                    <a:pt x="10225" y="5551"/>
                  </a:lnTo>
                  <a:lnTo>
                    <a:pt x="10225" y="6206"/>
                  </a:lnTo>
                  <a:lnTo>
                    <a:pt x="9201" y="6534"/>
                  </a:lnTo>
                  <a:lnTo>
                    <a:pt x="7494" y="5879"/>
                  </a:lnTo>
                  <a:lnTo>
                    <a:pt x="6812" y="4912"/>
                  </a:lnTo>
                  <a:lnTo>
                    <a:pt x="7494" y="4584"/>
                  </a:lnTo>
                  <a:lnTo>
                    <a:pt x="7836" y="4584"/>
                  </a:lnTo>
                  <a:lnTo>
                    <a:pt x="7494" y="3930"/>
                  </a:lnTo>
                  <a:lnTo>
                    <a:pt x="6470" y="3930"/>
                  </a:lnTo>
                  <a:lnTo>
                    <a:pt x="5121" y="3275"/>
                  </a:lnTo>
                  <a:lnTo>
                    <a:pt x="4438" y="2620"/>
                  </a:lnTo>
                  <a:lnTo>
                    <a:pt x="4097" y="1310"/>
                  </a:lnTo>
                  <a:lnTo>
                    <a:pt x="2390" y="1310"/>
                  </a:lnTo>
                  <a:lnTo>
                    <a:pt x="1382" y="2292"/>
                  </a:lnTo>
                  <a:lnTo>
                    <a:pt x="1382" y="3930"/>
                  </a:lnTo>
                  <a:lnTo>
                    <a:pt x="699" y="4912"/>
                  </a:lnTo>
                  <a:lnTo>
                    <a:pt x="16" y="6206"/>
                  </a:lnTo>
                  <a:lnTo>
                    <a:pt x="1382" y="6534"/>
                  </a:lnTo>
                  <a:lnTo>
                    <a:pt x="2390" y="8171"/>
                  </a:lnTo>
                  <a:lnTo>
                    <a:pt x="1040" y="9153"/>
                  </a:lnTo>
                  <a:lnTo>
                    <a:pt x="699" y="10775"/>
                  </a:lnTo>
                  <a:lnTo>
                    <a:pt x="699" y="11430"/>
                  </a:lnTo>
                  <a:lnTo>
                    <a:pt x="1040" y="12412"/>
                  </a:lnTo>
                  <a:lnTo>
                    <a:pt x="2731" y="12412"/>
                  </a:lnTo>
                  <a:lnTo>
                    <a:pt x="4097" y="12740"/>
                  </a:lnTo>
                  <a:lnTo>
                    <a:pt x="5804" y="12412"/>
                  </a:lnTo>
                  <a:lnTo>
                    <a:pt x="6470" y="11430"/>
                  </a:lnTo>
                  <a:lnTo>
                    <a:pt x="7494" y="12412"/>
                  </a:lnTo>
                  <a:lnTo>
                    <a:pt x="7494" y="13067"/>
                  </a:lnTo>
                  <a:lnTo>
                    <a:pt x="8518" y="13722"/>
                  </a:lnTo>
                  <a:lnTo>
                    <a:pt x="11916" y="14034"/>
                  </a:lnTo>
                  <a:lnTo>
                    <a:pt x="12599" y="15999"/>
                  </a:lnTo>
                  <a:lnTo>
                    <a:pt x="13282" y="18603"/>
                  </a:lnTo>
                  <a:lnTo>
                    <a:pt x="14972" y="19258"/>
                  </a:lnTo>
                  <a:lnTo>
                    <a:pt x="16679" y="19258"/>
                  </a:lnTo>
                  <a:lnTo>
                    <a:pt x="17021" y="17964"/>
                  </a:lnTo>
                  <a:lnTo>
                    <a:pt x="16338" y="17636"/>
                  </a:lnTo>
                  <a:lnTo>
                    <a:pt x="17021" y="16326"/>
                  </a:lnTo>
                  <a:lnTo>
                    <a:pt x="18386" y="16981"/>
                  </a:lnTo>
                  <a:lnTo>
                    <a:pt x="18728" y="17636"/>
                  </a:lnTo>
                  <a:lnTo>
                    <a:pt x="18386" y="18603"/>
                  </a:lnTo>
                  <a:lnTo>
                    <a:pt x="18728" y="20568"/>
                  </a:lnTo>
                  <a:lnTo>
                    <a:pt x="18728" y="21878"/>
                  </a:lnTo>
                  <a:lnTo>
                    <a:pt x="19394" y="22517"/>
                  </a:lnTo>
                  <a:lnTo>
                    <a:pt x="21784" y="22844"/>
                  </a:lnTo>
                  <a:lnTo>
                    <a:pt x="23149" y="21223"/>
                  </a:lnTo>
                  <a:lnTo>
                    <a:pt x="24499" y="20240"/>
                  </a:lnTo>
                  <a:lnTo>
                    <a:pt x="26206" y="20568"/>
                  </a:lnTo>
                  <a:lnTo>
                    <a:pt x="26888" y="20240"/>
                  </a:lnTo>
                  <a:lnTo>
                    <a:pt x="26888" y="17964"/>
                  </a:lnTo>
                  <a:lnTo>
                    <a:pt x="25523" y="16981"/>
                  </a:lnTo>
                  <a:lnTo>
                    <a:pt x="23816" y="15999"/>
                  </a:lnTo>
                  <a:lnTo>
                    <a:pt x="23491" y="14362"/>
                  </a:lnTo>
                  <a:lnTo>
                    <a:pt x="23491" y="13722"/>
                  </a:lnTo>
                  <a:lnTo>
                    <a:pt x="25182" y="12740"/>
                  </a:lnTo>
                  <a:lnTo>
                    <a:pt x="28238" y="12085"/>
                  </a:lnTo>
                  <a:lnTo>
                    <a:pt x="30627" y="9793"/>
                  </a:lnTo>
                  <a:lnTo>
                    <a:pt x="30627" y="9153"/>
                  </a:lnTo>
                  <a:lnTo>
                    <a:pt x="30286" y="8826"/>
                  </a:lnTo>
                  <a:lnTo>
                    <a:pt x="30286" y="6534"/>
                  </a:lnTo>
                  <a:lnTo>
                    <a:pt x="33342" y="5551"/>
                  </a:lnTo>
                  <a:lnTo>
                    <a:pt x="35391" y="4912"/>
                  </a:lnTo>
                  <a:lnTo>
                    <a:pt x="36756" y="5879"/>
                  </a:lnTo>
                  <a:lnTo>
                    <a:pt x="38447" y="7516"/>
                  </a:lnTo>
                  <a:lnTo>
                    <a:pt x="39812" y="7516"/>
                  </a:lnTo>
                  <a:lnTo>
                    <a:pt x="41503" y="9481"/>
                  </a:lnTo>
                  <a:lnTo>
                    <a:pt x="41845" y="11103"/>
                  </a:lnTo>
                  <a:lnTo>
                    <a:pt x="42527" y="12085"/>
                  </a:lnTo>
                  <a:lnTo>
                    <a:pt x="43552" y="11430"/>
                  </a:lnTo>
                  <a:lnTo>
                    <a:pt x="44917" y="10448"/>
                  </a:lnTo>
                  <a:lnTo>
                    <a:pt x="45600" y="10448"/>
                  </a:lnTo>
                  <a:lnTo>
                    <a:pt x="45941" y="11430"/>
                  </a:lnTo>
                  <a:lnTo>
                    <a:pt x="45258" y="12412"/>
                  </a:lnTo>
                  <a:lnTo>
                    <a:pt x="44234" y="12412"/>
                  </a:lnTo>
                  <a:lnTo>
                    <a:pt x="42527" y="14689"/>
                  </a:lnTo>
                  <a:lnTo>
                    <a:pt x="42186" y="15344"/>
                  </a:lnTo>
                  <a:lnTo>
                    <a:pt x="42527" y="17636"/>
                  </a:lnTo>
                  <a:lnTo>
                    <a:pt x="44917" y="20568"/>
                  </a:lnTo>
                  <a:lnTo>
                    <a:pt x="46949" y="22205"/>
                  </a:lnTo>
                  <a:lnTo>
                    <a:pt x="48315" y="19258"/>
                  </a:lnTo>
                  <a:lnTo>
                    <a:pt x="48997" y="19258"/>
                  </a:lnTo>
                  <a:lnTo>
                    <a:pt x="50363" y="18603"/>
                  </a:lnTo>
                  <a:lnTo>
                    <a:pt x="50688" y="16326"/>
                  </a:lnTo>
                  <a:lnTo>
                    <a:pt x="52054" y="14034"/>
                  </a:lnTo>
                  <a:lnTo>
                    <a:pt x="51030" y="11430"/>
                  </a:lnTo>
                  <a:lnTo>
                    <a:pt x="51030" y="10775"/>
                  </a:lnTo>
                  <a:lnTo>
                    <a:pt x="51712" y="9153"/>
                  </a:lnTo>
                  <a:lnTo>
                    <a:pt x="50688" y="8171"/>
                  </a:lnTo>
                  <a:lnTo>
                    <a:pt x="49339" y="7516"/>
                  </a:lnTo>
                  <a:lnTo>
                    <a:pt x="48997" y="6534"/>
                  </a:lnTo>
                  <a:lnTo>
                    <a:pt x="47291" y="4584"/>
                  </a:lnTo>
                  <a:lnTo>
                    <a:pt x="43552" y="2620"/>
                  </a:lnTo>
                  <a:lnTo>
                    <a:pt x="40837" y="2292"/>
                  </a:lnTo>
                  <a:lnTo>
                    <a:pt x="37081" y="2292"/>
                  </a:lnTo>
                  <a:lnTo>
                    <a:pt x="35732" y="1637"/>
                  </a:lnTo>
                  <a:lnTo>
                    <a:pt x="35049" y="982"/>
                  </a:lnTo>
                  <a:lnTo>
                    <a:pt x="33684" y="16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806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PE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zCEAAKUXAAD+IQAA0hcAAAAAAAAmAAAACAAAAP//////////"/>
                </a:ext>
              </a:extLst>
            </p:cNvSpPr>
            <p:nvPr/>
          </p:nvSpPr>
          <p:spPr>
            <a:xfrm>
              <a:off x="5494020" y="3843655"/>
              <a:ext cx="31750" cy="28575"/>
            </a:xfrm>
            <a:custGeom>
              <a:avLst/>
              <a:gdLst/>
              <a:ahLst/>
              <a:cxnLst/>
              <a:rect l="0" t="0" r="31750" b="28575"/>
              <a:pathLst>
                <a:path w="31750" h="28575">
                  <a:moveTo>
                    <a:pt x="4780" y="0"/>
                  </a:moveTo>
                  <a:lnTo>
                    <a:pt x="1713" y="329"/>
                  </a:lnTo>
                  <a:lnTo>
                    <a:pt x="1713" y="659"/>
                  </a:lnTo>
                  <a:lnTo>
                    <a:pt x="1028" y="988"/>
                  </a:lnTo>
                  <a:lnTo>
                    <a:pt x="1371" y="988"/>
                  </a:lnTo>
                  <a:lnTo>
                    <a:pt x="1028" y="3279"/>
                  </a:lnTo>
                  <a:lnTo>
                    <a:pt x="0" y="3609"/>
                  </a:lnTo>
                  <a:lnTo>
                    <a:pt x="1028" y="3938"/>
                  </a:lnTo>
                  <a:lnTo>
                    <a:pt x="2056" y="4268"/>
                  </a:lnTo>
                  <a:lnTo>
                    <a:pt x="2725" y="5915"/>
                  </a:lnTo>
                  <a:lnTo>
                    <a:pt x="1028" y="7218"/>
                  </a:lnTo>
                  <a:lnTo>
                    <a:pt x="0" y="9195"/>
                  </a:lnTo>
                  <a:lnTo>
                    <a:pt x="343" y="10827"/>
                  </a:lnTo>
                  <a:lnTo>
                    <a:pt x="3067" y="13134"/>
                  </a:lnTo>
                  <a:lnTo>
                    <a:pt x="5466" y="13134"/>
                  </a:lnTo>
                  <a:lnTo>
                    <a:pt x="6820" y="13793"/>
                  </a:lnTo>
                  <a:lnTo>
                    <a:pt x="7848" y="15425"/>
                  </a:lnTo>
                  <a:lnTo>
                    <a:pt x="8533" y="15425"/>
                  </a:lnTo>
                  <a:lnTo>
                    <a:pt x="9904" y="13793"/>
                  </a:lnTo>
                  <a:lnTo>
                    <a:pt x="9561" y="12145"/>
                  </a:lnTo>
                  <a:lnTo>
                    <a:pt x="6820" y="10513"/>
                  </a:lnTo>
                  <a:lnTo>
                    <a:pt x="6151" y="9195"/>
                  </a:lnTo>
                  <a:lnTo>
                    <a:pt x="6820" y="8865"/>
                  </a:lnTo>
                  <a:lnTo>
                    <a:pt x="8533" y="10184"/>
                  </a:lnTo>
                  <a:lnTo>
                    <a:pt x="10246" y="10827"/>
                  </a:lnTo>
                  <a:lnTo>
                    <a:pt x="10589" y="12145"/>
                  </a:lnTo>
                  <a:lnTo>
                    <a:pt x="12286" y="13463"/>
                  </a:lnTo>
                  <a:lnTo>
                    <a:pt x="12971" y="15425"/>
                  </a:lnTo>
                  <a:lnTo>
                    <a:pt x="15027" y="16743"/>
                  </a:lnTo>
                  <a:lnTo>
                    <a:pt x="16723" y="18061"/>
                  </a:lnTo>
                  <a:lnTo>
                    <a:pt x="18094" y="18720"/>
                  </a:lnTo>
                  <a:lnTo>
                    <a:pt x="20133" y="20681"/>
                  </a:lnTo>
                  <a:lnTo>
                    <a:pt x="20476" y="22000"/>
                  </a:lnTo>
                  <a:lnTo>
                    <a:pt x="19122" y="23318"/>
                  </a:lnTo>
                  <a:lnTo>
                    <a:pt x="19122" y="24620"/>
                  </a:lnTo>
                  <a:lnTo>
                    <a:pt x="20133" y="25609"/>
                  </a:lnTo>
                  <a:lnTo>
                    <a:pt x="22189" y="26597"/>
                  </a:lnTo>
                  <a:lnTo>
                    <a:pt x="23560" y="27256"/>
                  </a:lnTo>
                  <a:lnTo>
                    <a:pt x="24245" y="26927"/>
                  </a:lnTo>
                  <a:lnTo>
                    <a:pt x="24914" y="25609"/>
                  </a:lnTo>
                  <a:lnTo>
                    <a:pt x="23902" y="24620"/>
                  </a:lnTo>
                  <a:lnTo>
                    <a:pt x="22189" y="23647"/>
                  </a:lnTo>
                  <a:lnTo>
                    <a:pt x="22189" y="23318"/>
                  </a:lnTo>
                  <a:lnTo>
                    <a:pt x="22532" y="22988"/>
                  </a:lnTo>
                  <a:lnTo>
                    <a:pt x="23902" y="23647"/>
                  </a:lnTo>
                  <a:lnTo>
                    <a:pt x="25256" y="25609"/>
                  </a:lnTo>
                  <a:lnTo>
                    <a:pt x="25256" y="27256"/>
                  </a:lnTo>
                  <a:lnTo>
                    <a:pt x="25942" y="27256"/>
                  </a:lnTo>
                  <a:lnTo>
                    <a:pt x="26627" y="27915"/>
                  </a:lnTo>
                  <a:lnTo>
                    <a:pt x="27312" y="28559"/>
                  </a:lnTo>
                  <a:lnTo>
                    <a:pt x="28340" y="28559"/>
                  </a:lnTo>
                  <a:lnTo>
                    <a:pt x="28683" y="27915"/>
                  </a:lnTo>
                  <a:lnTo>
                    <a:pt x="28683" y="26597"/>
                  </a:lnTo>
                  <a:lnTo>
                    <a:pt x="28340" y="25609"/>
                  </a:lnTo>
                  <a:lnTo>
                    <a:pt x="28340" y="24950"/>
                  </a:lnTo>
                  <a:lnTo>
                    <a:pt x="28683" y="23318"/>
                  </a:lnTo>
                  <a:lnTo>
                    <a:pt x="30037" y="22329"/>
                  </a:lnTo>
                  <a:lnTo>
                    <a:pt x="29025" y="20681"/>
                  </a:lnTo>
                  <a:lnTo>
                    <a:pt x="27655" y="20352"/>
                  </a:lnTo>
                  <a:lnTo>
                    <a:pt x="28340" y="19050"/>
                  </a:lnTo>
                  <a:lnTo>
                    <a:pt x="29025" y="18061"/>
                  </a:lnTo>
                  <a:lnTo>
                    <a:pt x="29025" y="16413"/>
                  </a:lnTo>
                  <a:lnTo>
                    <a:pt x="30037" y="15425"/>
                  </a:lnTo>
                  <a:lnTo>
                    <a:pt x="31750" y="15425"/>
                  </a:lnTo>
                  <a:lnTo>
                    <a:pt x="31750" y="15095"/>
                  </a:lnTo>
                  <a:lnTo>
                    <a:pt x="30379" y="14122"/>
                  </a:lnTo>
                  <a:lnTo>
                    <a:pt x="28683" y="13793"/>
                  </a:lnTo>
                  <a:lnTo>
                    <a:pt x="27655" y="12475"/>
                  </a:lnTo>
                  <a:lnTo>
                    <a:pt x="26970" y="11486"/>
                  </a:lnTo>
                  <a:lnTo>
                    <a:pt x="25256" y="9195"/>
                  </a:lnTo>
                  <a:lnTo>
                    <a:pt x="23902" y="7547"/>
                  </a:lnTo>
                  <a:lnTo>
                    <a:pt x="23902" y="5586"/>
                  </a:lnTo>
                  <a:lnTo>
                    <a:pt x="23217" y="3938"/>
                  </a:lnTo>
                  <a:lnTo>
                    <a:pt x="22189" y="4268"/>
                  </a:lnTo>
                  <a:lnTo>
                    <a:pt x="21846" y="5256"/>
                  </a:lnTo>
                  <a:lnTo>
                    <a:pt x="20133" y="5256"/>
                  </a:lnTo>
                  <a:lnTo>
                    <a:pt x="20476" y="4268"/>
                  </a:lnTo>
                  <a:lnTo>
                    <a:pt x="19122" y="4268"/>
                  </a:lnTo>
                  <a:lnTo>
                    <a:pt x="18437" y="4927"/>
                  </a:lnTo>
                  <a:lnTo>
                    <a:pt x="16723" y="3279"/>
                  </a:lnTo>
                  <a:lnTo>
                    <a:pt x="16723" y="2291"/>
                  </a:lnTo>
                  <a:lnTo>
                    <a:pt x="15369" y="1977"/>
                  </a:lnTo>
                  <a:lnTo>
                    <a:pt x="13999" y="659"/>
                  </a:lnTo>
                  <a:lnTo>
                    <a:pt x="11600" y="659"/>
                  </a:lnTo>
                  <a:lnTo>
                    <a:pt x="9904" y="988"/>
                  </a:lnTo>
                  <a:lnTo>
                    <a:pt x="4780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807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Pc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siEAAGsXAAD3IQAArBcAAAAAAAAmAAAACAAAAP//////////"/>
                </a:ext>
              </a:extLst>
            </p:cNvSpPr>
            <p:nvPr/>
          </p:nvSpPr>
          <p:spPr>
            <a:xfrm>
              <a:off x="5477510" y="3806825"/>
              <a:ext cx="43815" cy="41275"/>
            </a:xfrm>
            <a:custGeom>
              <a:avLst/>
              <a:gdLst/>
              <a:ahLst/>
              <a:cxnLst/>
              <a:rect l="0" t="0" r="43815" b="41275"/>
              <a:pathLst>
                <a:path w="43815" h="41275">
                  <a:moveTo>
                    <a:pt x="40082" y="15"/>
                  </a:moveTo>
                  <a:lnTo>
                    <a:pt x="39060" y="338"/>
                  </a:lnTo>
                  <a:lnTo>
                    <a:pt x="38719" y="1617"/>
                  </a:lnTo>
                  <a:lnTo>
                    <a:pt x="37356" y="1941"/>
                  </a:lnTo>
                  <a:lnTo>
                    <a:pt x="35668" y="3235"/>
                  </a:lnTo>
                  <a:lnTo>
                    <a:pt x="33964" y="3235"/>
                  </a:lnTo>
                  <a:lnTo>
                    <a:pt x="33623" y="4529"/>
                  </a:lnTo>
                  <a:lnTo>
                    <a:pt x="32260" y="3882"/>
                  </a:lnTo>
                  <a:lnTo>
                    <a:pt x="30573" y="4529"/>
                  </a:lnTo>
                  <a:lnTo>
                    <a:pt x="30232" y="3558"/>
                  </a:lnTo>
                  <a:lnTo>
                    <a:pt x="28869" y="2911"/>
                  </a:lnTo>
                  <a:lnTo>
                    <a:pt x="28187" y="2911"/>
                  </a:lnTo>
                  <a:lnTo>
                    <a:pt x="27522" y="4529"/>
                  </a:lnTo>
                  <a:lnTo>
                    <a:pt x="25818" y="4529"/>
                  </a:lnTo>
                  <a:lnTo>
                    <a:pt x="24796" y="6455"/>
                  </a:lnTo>
                  <a:lnTo>
                    <a:pt x="24796" y="7102"/>
                  </a:lnTo>
                  <a:lnTo>
                    <a:pt x="23773" y="7749"/>
                  </a:lnTo>
                  <a:lnTo>
                    <a:pt x="22086" y="9043"/>
                  </a:lnTo>
                  <a:lnTo>
                    <a:pt x="20041" y="9999"/>
                  </a:lnTo>
                  <a:lnTo>
                    <a:pt x="19700" y="10646"/>
                  </a:lnTo>
                  <a:lnTo>
                    <a:pt x="18353" y="10322"/>
                  </a:lnTo>
                  <a:lnTo>
                    <a:pt x="17331" y="10646"/>
                  </a:lnTo>
                  <a:lnTo>
                    <a:pt x="16308" y="9999"/>
                  </a:lnTo>
                  <a:lnTo>
                    <a:pt x="13939" y="9675"/>
                  </a:lnTo>
                  <a:lnTo>
                    <a:pt x="11213" y="11293"/>
                  </a:lnTo>
                  <a:lnTo>
                    <a:pt x="8162" y="11616"/>
                  </a:lnTo>
                  <a:lnTo>
                    <a:pt x="8162" y="13234"/>
                  </a:lnTo>
                  <a:lnTo>
                    <a:pt x="8162" y="14513"/>
                  </a:lnTo>
                  <a:lnTo>
                    <a:pt x="7821" y="16778"/>
                  </a:lnTo>
                  <a:lnTo>
                    <a:pt x="6799" y="18056"/>
                  </a:lnTo>
                  <a:lnTo>
                    <a:pt x="4770" y="18056"/>
                  </a:lnTo>
                  <a:lnTo>
                    <a:pt x="3067" y="18380"/>
                  </a:lnTo>
                  <a:lnTo>
                    <a:pt x="3067" y="19351"/>
                  </a:lnTo>
                  <a:lnTo>
                    <a:pt x="2044" y="19351"/>
                  </a:lnTo>
                  <a:lnTo>
                    <a:pt x="357" y="18703"/>
                  </a:lnTo>
                  <a:lnTo>
                    <a:pt x="16" y="19351"/>
                  </a:lnTo>
                  <a:lnTo>
                    <a:pt x="3407" y="23218"/>
                  </a:lnTo>
                  <a:lnTo>
                    <a:pt x="5111" y="24512"/>
                  </a:lnTo>
                  <a:lnTo>
                    <a:pt x="5111" y="25806"/>
                  </a:lnTo>
                  <a:lnTo>
                    <a:pt x="7821" y="28055"/>
                  </a:lnTo>
                  <a:lnTo>
                    <a:pt x="10191" y="31275"/>
                  </a:lnTo>
                  <a:lnTo>
                    <a:pt x="14605" y="35790"/>
                  </a:lnTo>
                  <a:lnTo>
                    <a:pt x="15627" y="35790"/>
                  </a:lnTo>
                  <a:lnTo>
                    <a:pt x="16649" y="36113"/>
                  </a:lnTo>
                  <a:lnTo>
                    <a:pt x="17331" y="35790"/>
                  </a:lnTo>
                  <a:lnTo>
                    <a:pt x="17331" y="37084"/>
                  </a:lnTo>
                  <a:lnTo>
                    <a:pt x="18353" y="37084"/>
                  </a:lnTo>
                  <a:lnTo>
                    <a:pt x="21404" y="36760"/>
                  </a:lnTo>
                  <a:lnTo>
                    <a:pt x="26499" y="37731"/>
                  </a:lnTo>
                  <a:lnTo>
                    <a:pt x="28187" y="37407"/>
                  </a:lnTo>
                  <a:lnTo>
                    <a:pt x="30573" y="37407"/>
                  </a:lnTo>
                  <a:lnTo>
                    <a:pt x="31595" y="38702"/>
                  </a:lnTo>
                  <a:lnTo>
                    <a:pt x="32601" y="39010"/>
                  </a:lnTo>
                  <a:lnTo>
                    <a:pt x="32601" y="39980"/>
                  </a:lnTo>
                  <a:lnTo>
                    <a:pt x="34987" y="41275"/>
                  </a:lnTo>
                  <a:lnTo>
                    <a:pt x="35668" y="40951"/>
                  </a:lnTo>
                  <a:lnTo>
                    <a:pt x="36674" y="40951"/>
                  </a:lnTo>
                  <a:lnTo>
                    <a:pt x="37356" y="40627"/>
                  </a:lnTo>
                  <a:lnTo>
                    <a:pt x="37015" y="39333"/>
                  </a:lnTo>
                  <a:lnTo>
                    <a:pt x="36009" y="38054"/>
                  </a:lnTo>
                  <a:lnTo>
                    <a:pt x="35668" y="36113"/>
                  </a:lnTo>
                  <a:lnTo>
                    <a:pt x="37015" y="34187"/>
                  </a:lnTo>
                  <a:lnTo>
                    <a:pt x="37356" y="32893"/>
                  </a:lnTo>
                  <a:lnTo>
                    <a:pt x="37356" y="30952"/>
                  </a:lnTo>
                  <a:lnTo>
                    <a:pt x="37015" y="32246"/>
                  </a:lnTo>
                  <a:lnTo>
                    <a:pt x="36674" y="32893"/>
                  </a:lnTo>
                  <a:lnTo>
                    <a:pt x="35668" y="33217"/>
                  </a:lnTo>
                  <a:lnTo>
                    <a:pt x="35668" y="32246"/>
                  </a:lnTo>
                  <a:lnTo>
                    <a:pt x="36009" y="30952"/>
                  </a:lnTo>
                  <a:lnTo>
                    <a:pt x="37015" y="29026"/>
                  </a:lnTo>
                  <a:lnTo>
                    <a:pt x="36674" y="27732"/>
                  </a:lnTo>
                  <a:lnTo>
                    <a:pt x="36674" y="26438"/>
                  </a:lnTo>
                  <a:lnTo>
                    <a:pt x="38037" y="23541"/>
                  </a:lnTo>
                  <a:lnTo>
                    <a:pt x="38719" y="23541"/>
                  </a:lnTo>
                  <a:lnTo>
                    <a:pt x="38378" y="24512"/>
                  </a:lnTo>
                  <a:lnTo>
                    <a:pt x="38378" y="25806"/>
                  </a:lnTo>
                  <a:lnTo>
                    <a:pt x="38378" y="27732"/>
                  </a:lnTo>
                  <a:lnTo>
                    <a:pt x="38719" y="27732"/>
                  </a:lnTo>
                  <a:lnTo>
                    <a:pt x="39401" y="26438"/>
                  </a:lnTo>
                  <a:lnTo>
                    <a:pt x="40082" y="22894"/>
                  </a:lnTo>
                  <a:lnTo>
                    <a:pt x="40082" y="18703"/>
                  </a:lnTo>
                  <a:lnTo>
                    <a:pt x="40423" y="18056"/>
                  </a:lnTo>
                  <a:lnTo>
                    <a:pt x="39401" y="16778"/>
                  </a:lnTo>
                  <a:lnTo>
                    <a:pt x="39060" y="16454"/>
                  </a:lnTo>
                  <a:lnTo>
                    <a:pt x="39060" y="15483"/>
                  </a:lnTo>
                  <a:lnTo>
                    <a:pt x="40082" y="14836"/>
                  </a:lnTo>
                  <a:lnTo>
                    <a:pt x="40423" y="14836"/>
                  </a:lnTo>
                  <a:lnTo>
                    <a:pt x="40764" y="15160"/>
                  </a:lnTo>
                  <a:lnTo>
                    <a:pt x="41104" y="12910"/>
                  </a:lnTo>
                  <a:lnTo>
                    <a:pt x="42792" y="10646"/>
                  </a:lnTo>
                  <a:lnTo>
                    <a:pt x="43815" y="9675"/>
                  </a:lnTo>
                  <a:lnTo>
                    <a:pt x="43815" y="8720"/>
                  </a:lnTo>
                  <a:lnTo>
                    <a:pt x="42792" y="8073"/>
                  </a:lnTo>
                  <a:lnTo>
                    <a:pt x="42792" y="7102"/>
                  </a:lnTo>
                  <a:lnTo>
                    <a:pt x="43474" y="5808"/>
                  </a:lnTo>
                  <a:lnTo>
                    <a:pt x="42792" y="4206"/>
                  </a:lnTo>
                  <a:lnTo>
                    <a:pt x="42792" y="1941"/>
                  </a:lnTo>
                  <a:lnTo>
                    <a:pt x="43474" y="970"/>
                  </a:lnTo>
                  <a:lnTo>
                    <a:pt x="43815" y="662"/>
                  </a:lnTo>
                  <a:lnTo>
                    <a:pt x="41104" y="662"/>
                  </a:lnTo>
                  <a:lnTo>
                    <a:pt x="40764" y="15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808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Pc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nCEAAF0XAAD6IQAAihcAAAAAAAAmAAAACAAAAP//////////"/>
                </a:ext>
              </a:extLst>
            </p:cNvSpPr>
            <p:nvPr/>
          </p:nvSpPr>
          <p:spPr>
            <a:xfrm>
              <a:off x="5463540" y="3797935"/>
              <a:ext cx="59690" cy="28575"/>
            </a:xfrm>
            <a:custGeom>
              <a:avLst/>
              <a:gdLst/>
              <a:ahLst/>
              <a:cxnLst/>
              <a:rect l="0" t="0" r="59690" b="28575"/>
              <a:pathLst>
                <a:path w="59690" h="28575">
                  <a:moveTo>
                    <a:pt x="31385" y="15"/>
                  </a:moveTo>
                  <a:lnTo>
                    <a:pt x="31043" y="667"/>
                  </a:lnTo>
                  <a:lnTo>
                    <a:pt x="32069" y="1628"/>
                  </a:lnTo>
                  <a:lnTo>
                    <a:pt x="30358" y="1954"/>
                  </a:lnTo>
                  <a:lnTo>
                    <a:pt x="29332" y="2606"/>
                  </a:lnTo>
                  <a:lnTo>
                    <a:pt x="27637" y="2280"/>
                  </a:lnTo>
                  <a:lnTo>
                    <a:pt x="24557" y="2606"/>
                  </a:lnTo>
                  <a:lnTo>
                    <a:pt x="15367" y="2606"/>
                  </a:lnTo>
                  <a:lnTo>
                    <a:pt x="12629" y="3909"/>
                  </a:lnTo>
                  <a:lnTo>
                    <a:pt x="11602" y="3257"/>
                  </a:lnTo>
                  <a:lnTo>
                    <a:pt x="11602" y="3909"/>
                  </a:lnTo>
                  <a:lnTo>
                    <a:pt x="10250" y="4886"/>
                  </a:lnTo>
                  <a:lnTo>
                    <a:pt x="9223" y="6499"/>
                  </a:lnTo>
                  <a:lnTo>
                    <a:pt x="6828" y="7477"/>
                  </a:lnTo>
                  <a:lnTo>
                    <a:pt x="5475" y="7477"/>
                  </a:lnTo>
                  <a:lnTo>
                    <a:pt x="3080" y="10067"/>
                  </a:lnTo>
                  <a:lnTo>
                    <a:pt x="1727" y="11696"/>
                  </a:lnTo>
                  <a:lnTo>
                    <a:pt x="2053" y="12999"/>
                  </a:lnTo>
                  <a:lnTo>
                    <a:pt x="701" y="15264"/>
                  </a:lnTo>
                  <a:lnTo>
                    <a:pt x="16" y="16242"/>
                  </a:lnTo>
                  <a:lnTo>
                    <a:pt x="701" y="15590"/>
                  </a:lnTo>
                  <a:lnTo>
                    <a:pt x="2053" y="16242"/>
                  </a:lnTo>
                  <a:lnTo>
                    <a:pt x="2395" y="16567"/>
                  </a:lnTo>
                  <a:lnTo>
                    <a:pt x="3422" y="16893"/>
                  </a:lnTo>
                  <a:lnTo>
                    <a:pt x="4106" y="17855"/>
                  </a:lnTo>
                  <a:lnTo>
                    <a:pt x="6502" y="17219"/>
                  </a:lnTo>
                  <a:lnTo>
                    <a:pt x="8197" y="17855"/>
                  </a:lnTo>
                  <a:lnTo>
                    <a:pt x="9223" y="19484"/>
                  </a:lnTo>
                  <a:lnTo>
                    <a:pt x="9908" y="20135"/>
                  </a:lnTo>
                  <a:lnTo>
                    <a:pt x="10592" y="21113"/>
                  </a:lnTo>
                  <a:lnTo>
                    <a:pt x="10934" y="20135"/>
                  </a:lnTo>
                  <a:lnTo>
                    <a:pt x="11602" y="19484"/>
                  </a:lnTo>
                  <a:lnTo>
                    <a:pt x="13313" y="18832"/>
                  </a:lnTo>
                  <a:lnTo>
                    <a:pt x="13998" y="19484"/>
                  </a:lnTo>
                  <a:lnTo>
                    <a:pt x="15367" y="19810"/>
                  </a:lnTo>
                  <a:lnTo>
                    <a:pt x="15367" y="21439"/>
                  </a:lnTo>
                  <a:lnTo>
                    <a:pt x="15024" y="23052"/>
                  </a:lnTo>
                  <a:lnTo>
                    <a:pt x="15024" y="23378"/>
                  </a:lnTo>
                  <a:lnTo>
                    <a:pt x="14340" y="25007"/>
                  </a:lnTo>
                  <a:lnTo>
                    <a:pt x="15024" y="25984"/>
                  </a:lnTo>
                  <a:lnTo>
                    <a:pt x="15692" y="26310"/>
                  </a:lnTo>
                  <a:lnTo>
                    <a:pt x="16035" y="26620"/>
                  </a:lnTo>
                  <a:lnTo>
                    <a:pt x="17061" y="26620"/>
                  </a:lnTo>
                  <a:lnTo>
                    <a:pt x="17403" y="26310"/>
                  </a:lnTo>
                  <a:lnTo>
                    <a:pt x="18430" y="26620"/>
                  </a:lnTo>
                  <a:lnTo>
                    <a:pt x="18430" y="27923"/>
                  </a:lnTo>
                  <a:lnTo>
                    <a:pt x="18772" y="28575"/>
                  </a:lnTo>
                  <a:lnTo>
                    <a:pt x="20467" y="28249"/>
                  </a:lnTo>
                  <a:lnTo>
                    <a:pt x="22520" y="28249"/>
                  </a:lnTo>
                  <a:lnTo>
                    <a:pt x="23547" y="26946"/>
                  </a:lnTo>
                  <a:lnTo>
                    <a:pt x="23547" y="24681"/>
                  </a:lnTo>
                  <a:lnTo>
                    <a:pt x="23547" y="23378"/>
                  </a:lnTo>
                  <a:lnTo>
                    <a:pt x="23547" y="21764"/>
                  </a:lnTo>
                  <a:lnTo>
                    <a:pt x="26268" y="21439"/>
                  </a:lnTo>
                  <a:lnTo>
                    <a:pt x="29332" y="19810"/>
                  </a:lnTo>
                  <a:lnTo>
                    <a:pt x="31385" y="20135"/>
                  </a:lnTo>
                  <a:lnTo>
                    <a:pt x="32754" y="21113"/>
                  </a:lnTo>
                  <a:lnTo>
                    <a:pt x="33764" y="21113"/>
                  </a:lnTo>
                  <a:lnTo>
                    <a:pt x="34791" y="21439"/>
                  </a:lnTo>
                  <a:lnTo>
                    <a:pt x="35475" y="20135"/>
                  </a:lnTo>
                  <a:lnTo>
                    <a:pt x="37528" y="19810"/>
                  </a:lnTo>
                  <a:lnTo>
                    <a:pt x="39223" y="17855"/>
                  </a:lnTo>
                  <a:lnTo>
                    <a:pt x="39907" y="17219"/>
                  </a:lnTo>
                  <a:lnTo>
                    <a:pt x="40592" y="16567"/>
                  </a:lnTo>
                  <a:lnTo>
                    <a:pt x="41618" y="13961"/>
                  </a:lnTo>
                  <a:lnTo>
                    <a:pt x="43313" y="13961"/>
                  </a:lnTo>
                  <a:lnTo>
                    <a:pt x="43998" y="12348"/>
                  </a:lnTo>
                  <a:lnTo>
                    <a:pt x="44682" y="12348"/>
                  </a:lnTo>
                  <a:lnTo>
                    <a:pt x="46051" y="13635"/>
                  </a:lnTo>
                  <a:lnTo>
                    <a:pt x="46393" y="13961"/>
                  </a:lnTo>
                  <a:lnTo>
                    <a:pt x="48088" y="13961"/>
                  </a:lnTo>
                  <a:lnTo>
                    <a:pt x="49456" y="14613"/>
                  </a:lnTo>
                  <a:lnTo>
                    <a:pt x="49799" y="13325"/>
                  </a:lnTo>
                  <a:lnTo>
                    <a:pt x="51151" y="13325"/>
                  </a:lnTo>
                  <a:lnTo>
                    <a:pt x="52862" y="12022"/>
                  </a:lnTo>
                  <a:lnTo>
                    <a:pt x="54231" y="11696"/>
                  </a:lnTo>
                  <a:lnTo>
                    <a:pt x="54573" y="10393"/>
                  </a:lnTo>
                  <a:lnTo>
                    <a:pt x="55258" y="10067"/>
                  </a:lnTo>
                  <a:lnTo>
                    <a:pt x="56268" y="10067"/>
                  </a:lnTo>
                  <a:lnTo>
                    <a:pt x="56610" y="10393"/>
                  </a:lnTo>
                  <a:lnTo>
                    <a:pt x="59348" y="10393"/>
                  </a:lnTo>
                  <a:lnTo>
                    <a:pt x="59690" y="9742"/>
                  </a:lnTo>
                  <a:lnTo>
                    <a:pt x="59348" y="8780"/>
                  </a:lnTo>
                  <a:lnTo>
                    <a:pt x="56952" y="7151"/>
                  </a:lnTo>
                  <a:lnTo>
                    <a:pt x="54915" y="6499"/>
                  </a:lnTo>
                  <a:lnTo>
                    <a:pt x="55926" y="8128"/>
                  </a:lnTo>
                  <a:lnTo>
                    <a:pt x="53547" y="8128"/>
                  </a:lnTo>
                  <a:lnTo>
                    <a:pt x="51151" y="7477"/>
                  </a:lnTo>
                  <a:lnTo>
                    <a:pt x="50141" y="7151"/>
                  </a:lnTo>
                  <a:lnTo>
                    <a:pt x="48430" y="6825"/>
                  </a:lnTo>
                  <a:lnTo>
                    <a:pt x="46719" y="6825"/>
                  </a:lnTo>
                  <a:lnTo>
                    <a:pt x="47403" y="5848"/>
                  </a:lnTo>
                  <a:lnTo>
                    <a:pt x="48430" y="5848"/>
                  </a:lnTo>
                  <a:lnTo>
                    <a:pt x="48430" y="4886"/>
                  </a:lnTo>
                  <a:lnTo>
                    <a:pt x="49456" y="4886"/>
                  </a:lnTo>
                  <a:lnTo>
                    <a:pt x="50825" y="5196"/>
                  </a:lnTo>
                  <a:lnTo>
                    <a:pt x="53204" y="5848"/>
                  </a:lnTo>
                  <a:lnTo>
                    <a:pt x="53547" y="5522"/>
                  </a:lnTo>
                  <a:lnTo>
                    <a:pt x="51836" y="4235"/>
                  </a:lnTo>
                  <a:lnTo>
                    <a:pt x="49456" y="3257"/>
                  </a:lnTo>
                  <a:lnTo>
                    <a:pt x="48088" y="2606"/>
                  </a:lnTo>
                  <a:lnTo>
                    <a:pt x="46393" y="3257"/>
                  </a:lnTo>
                  <a:lnTo>
                    <a:pt x="45709" y="2606"/>
                  </a:lnTo>
                  <a:lnTo>
                    <a:pt x="45024" y="3909"/>
                  </a:lnTo>
                  <a:lnTo>
                    <a:pt x="43998" y="3257"/>
                  </a:lnTo>
                  <a:lnTo>
                    <a:pt x="39565" y="2606"/>
                  </a:lnTo>
                  <a:lnTo>
                    <a:pt x="35817" y="2280"/>
                  </a:lnTo>
                  <a:lnTo>
                    <a:pt x="33764" y="667"/>
                  </a:lnTo>
                  <a:lnTo>
                    <a:pt x="31385" y="15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809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OHx+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jyEAAHYXAAC0IQAAihcAAAAAAAAmAAAACAAAAP//////////"/>
                </a:ext>
              </a:extLst>
            </p:cNvSpPr>
            <p:nvPr/>
          </p:nvSpPr>
          <p:spPr>
            <a:xfrm>
              <a:off x="5455285" y="3813810"/>
              <a:ext cx="23495" cy="12700"/>
            </a:xfrm>
            <a:custGeom>
              <a:avLst/>
              <a:gdLst/>
              <a:ahLst/>
              <a:cxnLst/>
              <a:rect l="0" t="0" r="23495" b="12700"/>
              <a:pathLst>
                <a:path w="23495" h="12700">
                  <a:moveTo>
                    <a:pt x="8861" y="0"/>
                  </a:moveTo>
                  <a:lnTo>
                    <a:pt x="8178" y="637"/>
                  </a:lnTo>
                  <a:lnTo>
                    <a:pt x="6471" y="1593"/>
                  </a:lnTo>
                  <a:lnTo>
                    <a:pt x="6471" y="2534"/>
                  </a:lnTo>
                  <a:lnTo>
                    <a:pt x="4780" y="2853"/>
                  </a:lnTo>
                  <a:lnTo>
                    <a:pt x="2731" y="3808"/>
                  </a:lnTo>
                  <a:lnTo>
                    <a:pt x="1040" y="5402"/>
                  </a:lnTo>
                  <a:lnTo>
                    <a:pt x="1040" y="6039"/>
                  </a:lnTo>
                  <a:lnTo>
                    <a:pt x="16" y="7298"/>
                  </a:lnTo>
                  <a:lnTo>
                    <a:pt x="2731" y="7298"/>
                  </a:lnTo>
                  <a:lnTo>
                    <a:pt x="4438" y="8892"/>
                  </a:lnTo>
                  <a:lnTo>
                    <a:pt x="6471" y="9210"/>
                  </a:lnTo>
                  <a:lnTo>
                    <a:pt x="7154" y="9210"/>
                  </a:lnTo>
                  <a:lnTo>
                    <a:pt x="10552" y="10485"/>
                  </a:lnTo>
                  <a:lnTo>
                    <a:pt x="13625" y="12063"/>
                  </a:lnTo>
                  <a:lnTo>
                    <a:pt x="13966" y="11107"/>
                  </a:lnTo>
                  <a:lnTo>
                    <a:pt x="12942" y="10485"/>
                  </a:lnTo>
                  <a:lnTo>
                    <a:pt x="13284" y="10166"/>
                  </a:lnTo>
                  <a:lnTo>
                    <a:pt x="14975" y="10166"/>
                  </a:lnTo>
                  <a:lnTo>
                    <a:pt x="16340" y="12063"/>
                  </a:lnTo>
                  <a:lnTo>
                    <a:pt x="17365" y="12700"/>
                  </a:lnTo>
                  <a:lnTo>
                    <a:pt x="21787" y="12700"/>
                  </a:lnTo>
                  <a:lnTo>
                    <a:pt x="23153" y="11107"/>
                  </a:lnTo>
                  <a:lnTo>
                    <a:pt x="22470" y="10485"/>
                  </a:lnTo>
                  <a:lnTo>
                    <a:pt x="23153" y="10166"/>
                  </a:lnTo>
                  <a:lnTo>
                    <a:pt x="22470" y="9210"/>
                  </a:lnTo>
                  <a:lnTo>
                    <a:pt x="23153" y="7617"/>
                  </a:lnTo>
                  <a:lnTo>
                    <a:pt x="23153" y="7298"/>
                  </a:lnTo>
                  <a:lnTo>
                    <a:pt x="23495" y="5720"/>
                  </a:lnTo>
                  <a:lnTo>
                    <a:pt x="23495" y="4127"/>
                  </a:lnTo>
                  <a:lnTo>
                    <a:pt x="22129" y="3808"/>
                  </a:lnTo>
                  <a:lnTo>
                    <a:pt x="21446" y="3171"/>
                  </a:lnTo>
                  <a:lnTo>
                    <a:pt x="19739" y="3808"/>
                  </a:lnTo>
                  <a:lnTo>
                    <a:pt x="19072" y="4446"/>
                  </a:lnTo>
                  <a:lnTo>
                    <a:pt x="18730" y="5402"/>
                  </a:lnTo>
                  <a:lnTo>
                    <a:pt x="18048" y="4446"/>
                  </a:lnTo>
                  <a:lnTo>
                    <a:pt x="17365" y="3808"/>
                  </a:lnTo>
                  <a:lnTo>
                    <a:pt x="16340" y="2215"/>
                  </a:lnTo>
                  <a:lnTo>
                    <a:pt x="14649" y="1593"/>
                  </a:lnTo>
                  <a:lnTo>
                    <a:pt x="12259" y="2215"/>
                  </a:lnTo>
                  <a:lnTo>
                    <a:pt x="11576" y="1275"/>
                  </a:lnTo>
                  <a:lnTo>
                    <a:pt x="10552" y="956"/>
                  </a:lnTo>
                  <a:lnTo>
                    <a:pt x="10210" y="637"/>
                  </a:lnTo>
                  <a:lnTo>
                    <a:pt x="8861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810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N7u9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nyEAADwXAACxIQAAYBcAAAAAAAAmAAAACAAAAP//////////"/>
                </a:ext>
              </a:extLst>
            </p:cNvSpPr>
            <p:nvPr/>
          </p:nvSpPr>
          <p:spPr>
            <a:xfrm>
              <a:off x="5465445" y="3776980"/>
              <a:ext cx="11430" cy="22860"/>
            </a:xfrm>
            <a:custGeom>
              <a:avLst/>
              <a:gdLst/>
              <a:ahLst/>
              <a:cxnLst/>
              <a:rect l="0" t="0" r="11430" b="22860"/>
              <a:pathLst>
                <a:path w="11430" h="22860">
                  <a:moveTo>
                    <a:pt x="6790" y="16"/>
                  </a:moveTo>
                  <a:lnTo>
                    <a:pt x="6432" y="671"/>
                  </a:lnTo>
                  <a:lnTo>
                    <a:pt x="6073" y="2292"/>
                  </a:lnTo>
                  <a:lnTo>
                    <a:pt x="4640" y="3602"/>
                  </a:lnTo>
                  <a:lnTo>
                    <a:pt x="4640" y="3930"/>
                  </a:lnTo>
                  <a:lnTo>
                    <a:pt x="3583" y="4257"/>
                  </a:lnTo>
                  <a:lnTo>
                    <a:pt x="3224" y="4912"/>
                  </a:lnTo>
                  <a:lnTo>
                    <a:pt x="2866" y="4257"/>
                  </a:lnTo>
                  <a:lnTo>
                    <a:pt x="2866" y="3602"/>
                  </a:lnTo>
                  <a:lnTo>
                    <a:pt x="1433" y="3602"/>
                  </a:lnTo>
                  <a:lnTo>
                    <a:pt x="717" y="4257"/>
                  </a:lnTo>
                  <a:lnTo>
                    <a:pt x="0" y="5551"/>
                  </a:lnTo>
                  <a:lnTo>
                    <a:pt x="0" y="22189"/>
                  </a:lnTo>
                  <a:lnTo>
                    <a:pt x="1433" y="22189"/>
                  </a:lnTo>
                  <a:lnTo>
                    <a:pt x="1791" y="22844"/>
                  </a:lnTo>
                  <a:lnTo>
                    <a:pt x="2866" y="22844"/>
                  </a:lnTo>
                  <a:lnTo>
                    <a:pt x="3583" y="21223"/>
                  </a:lnTo>
                  <a:lnTo>
                    <a:pt x="5357" y="19585"/>
                  </a:lnTo>
                  <a:lnTo>
                    <a:pt x="6790" y="20240"/>
                  </a:lnTo>
                  <a:lnTo>
                    <a:pt x="9639" y="16654"/>
                  </a:lnTo>
                  <a:lnTo>
                    <a:pt x="10355" y="14034"/>
                  </a:lnTo>
                  <a:lnTo>
                    <a:pt x="10355" y="11430"/>
                  </a:lnTo>
                  <a:lnTo>
                    <a:pt x="9639" y="10448"/>
                  </a:lnTo>
                  <a:lnTo>
                    <a:pt x="9997" y="7516"/>
                  </a:lnTo>
                  <a:lnTo>
                    <a:pt x="10713" y="5879"/>
                  </a:lnTo>
                  <a:lnTo>
                    <a:pt x="11430" y="1637"/>
                  </a:lnTo>
                  <a:lnTo>
                    <a:pt x="11430" y="671"/>
                  </a:lnTo>
                  <a:lnTo>
                    <a:pt x="11430" y="16"/>
                  </a:lnTo>
                  <a:lnTo>
                    <a:pt x="9997" y="16"/>
                  </a:lnTo>
                  <a:lnTo>
                    <a:pt x="8939" y="671"/>
                  </a:lnTo>
                  <a:lnTo>
                    <a:pt x="8581" y="16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811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G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cSEAAEQXAACuIQAAghcAAAAAAAAmAAAACAAAAP//////////"/>
                </a:ext>
              </a:extLst>
            </p:cNvSpPr>
            <p:nvPr/>
          </p:nvSpPr>
          <p:spPr>
            <a:xfrm>
              <a:off x="5436235" y="3782060"/>
              <a:ext cx="38735" cy="39370"/>
            </a:xfrm>
            <a:custGeom>
              <a:avLst/>
              <a:gdLst/>
              <a:ahLst/>
              <a:cxnLst/>
              <a:rect l="0" t="0" r="38735" b="39370"/>
              <a:pathLst>
                <a:path w="38735" h="39370">
                  <a:moveTo>
                    <a:pt x="13588" y="0"/>
                  </a:moveTo>
                  <a:lnTo>
                    <a:pt x="13247" y="4921"/>
                  </a:lnTo>
                  <a:lnTo>
                    <a:pt x="9172" y="5250"/>
                  </a:lnTo>
                  <a:lnTo>
                    <a:pt x="10536" y="6567"/>
                  </a:lnTo>
                  <a:lnTo>
                    <a:pt x="10876" y="7225"/>
                  </a:lnTo>
                  <a:lnTo>
                    <a:pt x="12565" y="8855"/>
                  </a:lnTo>
                  <a:lnTo>
                    <a:pt x="13929" y="10172"/>
                  </a:lnTo>
                  <a:lnTo>
                    <a:pt x="15292" y="10172"/>
                  </a:lnTo>
                  <a:lnTo>
                    <a:pt x="15633" y="11159"/>
                  </a:lnTo>
                  <a:lnTo>
                    <a:pt x="15958" y="12789"/>
                  </a:lnTo>
                  <a:lnTo>
                    <a:pt x="16640" y="13118"/>
                  </a:lnTo>
                  <a:lnTo>
                    <a:pt x="18344" y="13447"/>
                  </a:lnTo>
                  <a:lnTo>
                    <a:pt x="19367" y="13776"/>
                  </a:lnTo>
                  <a:lnTo>
                    <a:pt x="19367" y="15093"/>
                  </a:lnTo>
                  <a:lnTo>
                    <a:pt x="18344" y="16080"/>
                  </a:lnTo>
                  <a:lnTo>
                    <a:pt x="6461" y="16080"/>
                  </a:lnTo>
                  <a:lnTo>
                    <a:pt x="681" y="24606"/>
                  </a:lnTo>
                  <a:lnTo>
                    <a:pt x="681" y="26236"/>
                  </a:lnTo>
                  <a:lnTo>
                    <a:pt x="1363" y="26565"/>
                  </a:lnTo>
                  <a:lnTo>
                    <a:pt x="681" y="27553"/>
                  </a:lnTo>
                  <a:lnTo>
                    <a:pt x="1363" y="28211"/>
                  </a:lnTo>
                  <a:lnTo>
                    <a:pt x="1704" y="28540"/>
                  </a:lnTo>
                  <a:lnTo>
                    <a:pt x="1704" y="29198"/>
                  </a:lnTo>
                  <a:lnTo>
                    <a:pt x="681" y="29841"/>
                  </a:lnTo>
                  <a:lnTo>
                    <a:pt x="340" y="30828"/>
                  </a:lnTo>
                  <a:lnTo>
                    <a:pt x="0" y="31157"/>
                  </a:lnTo>
                  <a:lnTo>
                    <a:pt x="1704" y="32803"/>
                  </a:lnTo>
                  <a:lnTo>
                    <a:pt x="2386" y="34762"/>
                  </a:lnTo>
                  <a:lnTo>
                    <a:pt x="4074" y="34762"/>
                  </a:lnTo>
                  <a:lnTo>
                    <a:pt x="5438" y="36408"/>
                  </a:lnTo>
                  <a:lnTo>
                    <a:pt x="10195" y="38053"/>
                  </a:lnTo>
                  <a:lnTo>
                    <a:pt x="15292" y="38053"/>
                  </a:lnTo>
                  <a:lnTo>
                    <a:pt x="19026" y="39354"/>
                  </a:lnTo>
                  <a:lnTo>
                    <a:pt x="20049" y="38053"/>
                  </a:lnTo>
                  <a:lnTo>
                    <a:pt x="20049" y="37395"/>
                  </a:lnTo>
                  <a:lnTo>
                    <a:pt x="21737" y="35750"/>
                  </a:lnTo>
                  <a:lnTo>
                    <a:pt x="23783" y="34762"/>
                  </a:lnTo>
                  <a:lnTo>
                    <a:pt x="25471" y="34433"/>
                  </a:lnTo>
                  <a:lnTo>
                    <a:pt x="25471" y="33461"/>
                  </a:lnTo>
                  <a:lnTo>
                    <a:pt x="27858" y="31487"/>
                  </a:lnTo>
                  <a:lnTo>
                    <a:pt x="29205" y="29198"/>
                  </a:lnTo>
                  <a:lnTo>
                    <a:pt x="28880" y="27882"/>
                  </a:lnTo>
                  <a:lnTo>
                    <a:pt x="30228" y="26236"/>
                  </a:lnTo>
                  <a:lnTo>
                    <a:pt x="32614" y="23619"/>
                  </a:lnTo>
                  <a:lnTo>
                    <a:pt x="33962" y="23619"/>
                  </a:lnTo>
                  <a:lnTo>
                    <a:pt x="36348" y="22631"/>
                  </a:lnTo>
                  <a:lnTo>
                    <a:pt x="37371" y="21002"/>
                  </a:lnTo>
                  <a:lnTo>
                    <a:pt x="38718" y="20014"/>
                  </a:lnTo>
                  <a:lnTo>
                    <a:pt x="38718" y="19356"/>
                  </a:lnTo>
                  <a:lnTo>
                    <a:pt x="38053" y="18368"/>
                  </a:lnTo>
                  <a:lnTo>
                    <a:pt x="36348" y="18368"/>
                  </a:lnTo>
                  <a:lnTo>
                    <a:pt x="36007" y="19685"/>
                  </a:lnTo>
                  <a:lnTo>
                    <a:pt x="34303" y="18368"/>
                  </a:lnTo>
                  <a:lnTo>
                    <a:pt x="32955" y="18368"/>
                  </a:lnTo>
                  <a:lnTo>
                    <a:pt x="32273" y="17710"/>
                  </a:lnTo>
                  <a:lnTo>
                    <a:pt x="31250" y="17710"/>
                  </a:lnTo>
                  <a:lnTo>
                    <a:pt x="30910" y="17052"/>
                  </a:lnTo>
                  <a:lnTo>
                    <a:pt x="29546" y="17052"/>
                  </a:lnTo>
                  <a:lnTo>
                    <a:pt x="29546" y="329"/>
                  </a:lnTo>
                  <a:lnTo>
                    <a:pt x="13588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812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IyAAAEkWAADKIQAAdRcAAAAAAAAmAAAACAAAAP//////////"/>
                </a:ext>
              </a:extLst>
            </p:cNvSpPr>
            <p:nvPr/>
          </p:nvSpPr>
          <p:spPr>
            <a:xfrm>
              <a:off x="5224145" y="3622675"/>
              <a:ext cx="268605" cy="190500"/>
            </a:xfrm>
            <a:custGeom>
              <a:avLst/>
              <a:gdLst/>
              <a:ahLst/>
              <a:cxnLst/>
              <a:rect l="0" t="0" r="268605" b="190500"/>
              <a:pathLst>
                <a:path w="268605" h="190500">
                  <a:moveTo>
                    <a:pt x="22496" y="16"/>
                  </a:moveTo>
                  <a:lnTo>
                    <a:pt x="16" y="343"/>
                  </a:lnTo>
                  <a:lnTo>
                    <a:pt x="342" y="2619"/>
                  </a:lnTo>
                  <a:lnTo>
                    <a:pt x="1710" y="7513"/>
                  </a:lnTo>
                  <a:lnTo>
                    <a:pt x="2736" y="9150"/>
                  </a:lnTo>
                  <a:lnTo>
                    <a:pt x="3762" y="10771"/>
                  </a:lnTo>
                  <a:lnTo>
                    <a:pt x="2736" y="11099"/>
                  </a:lnTo>
                  <a:lnTo>
                    <a:pt x="2736" y="12408"/>
                  </a:lnTo>
                  <a:lnTo>
                    <a:pt x="3078" y="14045"/>
                  </a:lnTo>
                  <a:lnTo>
                    <a:pt x="5799" y="17303"/>
                  </a:lnTo>
                  <a:lnTo>
                    <a:pt x="5799" y="17957"/>
                  </a:lnTo>
                  <a:lnTo>
                    <a:pt x="5115" y="18285"/>
                  </a:lnTo>
                  <a:lnTo>
                    <a:pt x="5457" y="19578"/>
                  </a:lnTo>
                  <a:lnTo>
                    <a:pt x="7509" y="21215"/>
                  </a:lnTo>
                  <a:lnTo>
                    <a:pt x="7851" y="23164"/>
                  </a:lnTo>
                  <a:lnTo>
                    <a:pt x="7167" y="24146"/>
                  </a:lnTo>
                  <a:lnTo>
                    <a:pt x="7167" y="25782"/>
                  </a:lnTo>
                  <a:lnTo>
                    <a:pt x="8535" y="26437"/>
                  </a:lnTo>
                  <a:lnTo>
                    <a:pt x="8878" y="27731"/>
                  </a:lnTo>
                  <a:lnTo>
                    <a:pt x="8878" y="30677"/>
                  </a:lnTo>
                  <a:lnTo>
                    <a:pt x="9545" y="32953"/>
                  </a:lnTo>
                  <a:lnTo>
                    <a:pt x="11256" y="34590"/>
                  </a:lnTo>
                  <a:lnTo>
                    <a:pt x="12282" y="34590"/>
                  </a:lnTo>
                  <a:lnTo>
                    <a:pt x="15345" y="37193"/>
                  </a:lnTo>
                  <a:lnTo>
                    <a:pt x="16371" y="39157"/>
                  </a:lnTo>
                  <a:lnTo>
                    <a:pt x="17055" y="40451"/>
                  </a:lnTo>
                  <a:lnTo>
                    <a:pt x="19091" y="42415"/>
                  </a:lnTo>
                  <a:lnTo>
                    <a:pt x="19776" y="45345"/>
                  </a:lnTo>
                  <a:lnTo>
                    <a:pt x="20802" y="45673"/>
                  </a:lnTo>
                  <a:lnTo>
                    <a:pt x="22170" y="47637"/>
                  </a:lnTo>
                  <a:lnTo>
                    <a:pt x="21144" y="48930"/>
                  </a:lnTo>
                  <a:lnTo>
                    <a:pt x="20802" y="49913"/>
                  </a:lnTo>
                  <a:lnTo>
                    <a:pt x="21486" y="50895"/>
                  </a:lnTo>
                  <a:lnTo>
                    <a:pt x="21144" y="52204"/>
                  </a:lnTo>
                  <a:lnTo>
                    <a:pt x="19776" y="51877"/>
                  </a:lnTo>
                  <a:lnTo>
                    <a:pt x="19091" y="53170"/>
                  </a:lnTo>
                  <a:lnTo>
                    <a:pt x="19433" y="53498"/>
                  </a:lnTo>
                  <a:lnTo>
                    <a:pt x="20802" y="53498"/>
                  </a:lnTo>
                  <a:lnTo>
                    <a:pt x="20802" y="54807"/>
                  </a:lnTo>
                  <a:lnTo>
                    <a:pt x="19776" y="55462"/>
                  </a:lnTo>
                  <a:lnTo>
                    <a:pt x="18749" y="54807"/>
                  </a:lnTo>
                  <a:lnTo>
                    <a:pt x="16371" y="54807"/>
                  </a:lnTo>
                  <a:lnTo>
                    <a:pt x="14660" y="53825"/>
                  </a:lnTo>
                  <a:lnTo>
                    <a:pt x="12624" y="54152"/>
                  </a:lnTo>
                  <a:lnTo>
                    <a:pt x="11598" y="54807"/>
                  </a:lnTo>
                  <a:lnTo>
                    <a:pt x="13976" y="57083"/>
                  </a:lnTo>
                  <a:lnTo>
                    <a:pt x="15687" y="58065"/>
                  </a:lnTo>
                  <a:lnTo>
                    <a:pt x="15687" y="59702"/>
                  </a:lnTo>
                  <a:lnTo>
                    <a:pt x="16371" y="61323"/>
                  </a:lnTo>
                  <a:lnTo>
                    <a:pt x="18065" y="61650"/>
                  </a:lnTo>
                  <a:lnTo>
                    <a:pt x="20118" y="62960"/>
                  </a:lnTo>
                  <a:lnTo>
                    <a:pt x="20118" y="63614"/>
                  </a:lnTo>
                  <a:lnTo>
                    <a:pt x="21486" y="63614"/>
                  </a:lnTo>
                  <a:lnTo>
                    <a:pt x="22838" y="63942"/>
                  </a:lnTo>
                  <a:lnTo>
                    <a:pt x="22496" y="64596"/>
                  </a:lnTo>
                  <a:lnTo>
                    <a:pt x="23180" y="65563"/>
                  </a:lnTo>
                  <a:lnTo>
                    <a:pt x="24548" y="65251"/>
                  </a:lnTo>
                  <a:lnTo>
                    <a:pt x="25917" y="65251"/>
                  </a:lnTo>
                  <a:lnTo>
                    <a:pt x="27269" y="63614"/>
                  </a:lnTo>
                  <a:lnTo>
                    <a:pt x="27953" y="63614"/>
                  </a:lnTo>
                  <a:lnTo>
                    <a:pt x="27611" y="65251"/>
                  </a:lnTo>
                  <a:lnTo>
                    <a:pt x="27953" y="68182"/>
                  </a:lnTo>
                  <a:lnTo>
                    <a:pt x="31032" y="71112"/>
                  </a:lnTo>
                  <a:lnTo>
                    <a:pt x="32726" y="71439"/>
                  </a:lnTo>
                  <a:lnTo>
                    <a:pt x="33410" y="71439"/>
                  </a:lnTo>
                  <a:lnTo>
                    <a:pt x="34436" y="72749"/>
                  </a:lnTo>
                  <a:lnTo>
                    <a:pt x="35789" y="76334"/>
                  </a:lnTo>
                  <a:lnTo>
                    <a:pt x="35789" y="79919"/>
                  </a:lnTo>
                  <a:lnTo>
                    <a:pt x="35121" y="82850"/>
                  </a:lnTo>
                  <a:lnTo>
                    <a:pt x="33410" y="85141"/>
                  </a:lnTo>
                  <a:lnTo>
                    <a:pt x="34094" y="86451"/>
                  </a:lnTo>
                  <a:lnTo>
                    <a:pt x="35789" y="88072"/>
                  </a:lnTo>
                  <a:lnTo>
                    <a:pt x="36473" y="87744"/>
                  </a:lnTo>
                  <a:lnTo>
                    <a:pt x="36815" y="89054"/>
                  </a:lnTo>
                  <a:lnTo>
                    <a:pt x="39209" y="89381"/>
                  </a:lnTo>
                  <a:lnTo>
                    <a:pt x="39894" y="91330"/>
                  </a:lnTo>
                  <a:lnTo>
                    <a:pt x="43640" y="95570"/>
                  </a:lnTo>
                  <a:lnTo>
                    <a:pt x="44992" y="95897"/>
                  </a:lnTo>
                  <a:lnTo>
                    <a:pt x="45677" y="97206"/>
                  </a:lnTo>
                  <a:lnTo>
                    <a:pt x="47045" y="98843"/>
                  </a:lnTo>
                  <a:lnTo>
                    <a:pt x="49423" y="99170"/>
                  </a:lnTo>
                  <a:lnTo>
                    <a:pt x="50107" y="100464"/>
                  </a:lnTo>
                  <a:lnTo>
                    <a:pt x="50107" y="102428"/>
                  </a:lnTo>
                  <a:lnTo>
                    <a:pt x="51476" y="103738"/>
                  </a:lnTo>
                  <a:lnTo>
                    <a:pt x="51476" y="104704"/>
                  </a:lnTo>
                  <a:lnTo>
                    <a:pt x="52160" y="106341"/>
                  </a:lnTo>
                  <a:lnTo>
                    <a:pt x="53528" y="106995"/>
                  </a:lnTo>
                  <a:lnTo>
                    <a:pt x="56591" y="105686"/>
                  </a:lnTo>
                  <a:lnTo>
                    <a:pt x="58285" y="103083"/>
                  </a:lnTo>
                  <a:lnTo>
                    <a:pt x="58285" y="101119"/>
                  </a:lnTo>
                  <a:lnTo>
                    <a:pt x="56933" y="100464"/>
                  </a:lnTo>
                  <a:lnTo>
                    <a:pt x="56591" y="98843"/>
                  </a:lnTo>
                  <a:lnTo>
                    <a:pt x="55565" y="97861"/>
                  </a:lnTo>
                  <a:lnTo>
                    <a:pt x="55222" y="96224"/>
                  </a:lnTo>
                  <a:lnTo>
                    <a:pt x="53528" y="95570"/>
                  </a:lnTo>
                  <a:lnTo>
                    <a:pt x="53186" y="94276"/>
                  </a:lnTo>
                  <a:lnTo>
                    <a:pt x="52160" y="92966"/>
                  </a:lnTo>
                  <a:lnTo>
                    <a:pt x="51134" y="92639"/>
                  </a:lnTo>
                  <a:lnTo>
                    <a:pt x="50449" y="92966"/>
                  </a:lnTo>
                  <a:lnTo>
                    <a:pt x="50449" y="94276"/>
                  </a:lnTo>
                  <a:lnTo>
                    <a:pt x="49765" y="94603"/>
                  </a:lnTo>
                  <a:lnTo>
                    <a:pt x="49765" y="93294"/>
                  </a:lnTo>
                  <a:lnTo>
                    <a:pt x="48413" y="92639"/>
                  </a:lnTo>
                  <a:lnTo>
                    <a:pt x="46703" y="90691"/>
                  </a:lnTo>
                  <a:lnTo>
                    <a:pt x="46361" y="89381"/>
                  </a:lnTo>
                  <a:lnTo>
                    <a:pt x="47045" y="87744"/>
                  </a:lnTo>
                  <a:lnTo>
                    <a:pt x="47045" y="85796"/>
                  </a:lnTo>
                  <a:lnTo>
                    <a:pt x="45677" y="84159"/>
                  </a:lnTo>
                  <a:lnTo>
                    <a:pt x="46361" y="82522"/>
                  </a:lnTo>
                  <a:lnTo>
                    <a:pt x="46361" y="81556"/>
                  </a:lnTo>
                  <a:lnTo>
                    <a:pt x="45334" y="80247"/>
                  </a:lnTo>
                  <a:lnTo>
                    <a:pt x="45334" y="79265"/>
                  </a:lnTo>
                  <a:lnTo>
                    <a:pt x="44324" y="77971"/>
                  </a:lnTo>
                  <a:lnTo>
                    <a:pt x="44324" y="76334"/>
                  </a:lnTo>
                  <a:lnTo>
                    <a:pt x="43640" y="75352"/>
                  </a:lnTo>
                  <a:lnTo>
                    <a:pt x="43640" y="73076"/>
                  </a:lnTo>
                  <a:lnTo>
                    <a:pt x="44324" y="71767"/>
                  </a:lnTo>
                  <a:lnTo>
                    <a:pt x="43298" y="68509"/>
                  </a:lnTo>
                  <a:lnTo>
                    <a:pt x="42614" y="66872"/>
                  </a:lnTo>
                  <a:lnTo>
                    <a:pt x="41588" y="65563"/>
                  </a:lnTo>
                  <a:lnTo>
                    <a:pt x="41246" y="65251"/>
                  </a:lnTo>
                  <a:lnTo>
                    <a:pt x="41246" y="66217"/>
                  </a:lnTo>
                  <a:lnTo>
                    <a:pt x="41246" y="66872"/>
                  </a:lnTo>
                  <a:lnTo>
                    <a:pt x="40219" y="67854"/>
                  </a:lnTo>
                  <a:lnTo>
                    <a:pt x="38525" y="65251"/>
                  </a:lnTo>
                  <a:lnTo>
                    <a:pt x="38525" y="63942"/>
                  </a:lnTo>
                  <a:lnTo>
                    <a:pt x="39209" y="62960"/>
                  </a:lnTo>
                  <a:lnTo>
                    <a:pt x="38525" y="61978"/>
                  </a:lnTo>
                  <a:lnTo>
                    <a:pt x="37841" y="61650"/>
                  </a:lnTo>
                  <a:lnTo>
                    <a:pt x="37157" y="58392"/>
                  </a:lnTo>
                  <a:lnTo>
                    <a:pt x="35789" y="55789"/>
                  </a:lnTo>
                  <a:lnTo>
                    <a:pt x="34779" y="55462"/>
                  </a:lnTo>
                  <a:lnTo>
                    <a:pt x="33068" y="53825"/>
                  </a:lnTo>
                  <a:lnTo>
                    <a:pt x="33068" y="51877"/>
                  </a:lnTo>
                  <a:lnTo>
                    <a:pt x="33410" y="49913"/>
                  </a:lnTo>
                  <a:lnTo>
                    <a:pt x="31700" y="47637"/>
                  </a:lnTo>
                  <a:lnTo>
                    <a:pt x="30690" y="47309"/>
                  </a:lnTo>
                  <a:lnTo>
                    <a:pt x="29664" y="46655"/>
                  </a:lnTo>
                  <a:lnTo>
                    <a:pt x="29664" y="44363"/>
                  </a:lnTo>
                  <a:lnTo>
                    <a:pt x="28295" y="43397"/>
                  </a:lnTo>
                  <a:lnTo>
                    <a:pt x="26601" y="42742"/>
                  </a:lnTo>
                  <a:lnTo>
                    <a:pt x="26259" y="41105"/>
                  </a:lnTo>
                  <a:lnTo>
                    <a:pt x="26601" y="40123"/>
                  </a:lnTo>
                  <a:lnTo>
                    <a:pt x="26259" y="37520"/>
                  </a:lnTo>
                  <a:lnTo>
                    <a:pt x="23864" y="35883"/>
                  </a:lnTo>
                  <a:lnTo>
                    <a:pt x="22838" y="34590"/>
                  </a:lnTo>
                  <a:lnTo>
                    <a:pt x="21486" y="34262"/>
                  </a:lnTo>
                  <a:lnTo>
                    <a:pt x="21486" y="32626"/>
                  </a:lnTo>
                  <a:lnTo>
                    <a:pt x="20118" y="30350"/>
                  </a:lnTo>
                  <a:lnTo>
                    <a:pt x="19433" y="29040"/>
                  </a:lnTo>
                  <a:lnTo>
                    <a:pt x="20118" y="27731"/>
                  </a:lnTo>
                  <a:lnTo>
                    <a:pt x="19776" y="21215"/>
                  </a:lnTo>
                  <a:lnTo>
                    <a:pt x="19433" y="17630"/>
                  </a:lnTo>
                  <a:lnTo>
                    <a:pt x="20118" y="15666"/>
                  </a:lnTo>
                  <a:lnTo>
                    <a:pt x="21144" y="12408"/>
                  </a:lnTo>
                  <a:lnTo>
                    <a:pt x="20802" y="10771"/>
                  </a:lnTo>
                  <a:lnTo>
                    <a:pt x="20118" y="8495"/>
                  </a:lnTo>
                  <a:lnTo>
                    <a:pt x="21486" y="10771"/>
                  </a:lnTo>
                  <a:lnTo>
                    <a:pt x="24206" y="11753"/>
                  </a:lnTo>
                  <a:lnTo>
                    <a:pt x="25575" y="14356"/>
                  </a:lnTo>
                  <a:lnTo>
                    <a:pt x="26601" y="15011"/>
                  </a:lnTo>
                  <a:lnTo>
                    <a:pt x="28295" y="15011"/>
                  </a:lnTo>
                  <a:lnTo>
                    <a:pt x="29321" y="14356"/>
                  </a:lnTo>
                  <a:lnTo>
                    <a:pt x="30690" y="15993"/>
                  </a:lnTo>
                  <a:lnTo>
                    <a:pt x="31358" y="16648"/>
                  </a:lnTo>
                  <a:lnTo>
                    <a:pt x="33068" y="16648"/>
                  </a:lnTo>
                  <a:lnTo>
                    <a:pt x="35121" y="17957"/>
                  </a:lnTo>
                  <a:lnTo>
                    <a:pt x="35121" y="18924"/>
                  </a:lnTo>
                  <a:lnTo>
                    <a:pt x="34094" y="20560"/>
                  </a:lnTo>
                  <a:lnTo>
                    <a:pt x="34094" y="21543"/>
                  </a:lnTo>
                  <a:lnTo>
                    <a:pt x="34779" y="24146"/>
                  </a:lnTo>
                  <a:lnTo>
                    <a:pt x="35121" y="27076"/>
                  </a:lnTo>
                  <a:lnTo>
                    <a:pt x="36131" y="28713"/>
                  </a:lnTo>
                  <a:lnTo>
                    <a:pt x="36473" y="30677"/>
                  </a:lnTo>
                  <a:lnTo>
                    <a:pt x="36131" y="31971"/>
                  </a:lnTo>
                  <a:lnTo>
                    <a:pt x="36473" y="33608"/>
                  </a:lnTo>
                  <a:lnTo>
                    <a:pt x="39209" y="36211"/>
                  </a:lnTo>
                  <a:lnTo>
                    <a:pt x="38525" y="37193"/>
                  </a:lnTo>
                  <a:lnTo>
                    <a:pt x="38183" y="38502"/>
                  </a:lnTo>
                  <a:lnTo>
                    <a:pt x="39209" y="39484"/>
                  </a:lnTo>
                  <a:lnTo>
                    <a:pt x="39552" y="39484"/>
                  </a:lnTo>
                  <a:lnTo>
                    <a:pt x="40219" y="40451"/>
                  </a:lnTo>
                  <a:lnTo>
                    <a:pt x="41246" y="43397"/>
                  </a:lnTo>
                  <a:lnTo>
                    <a:pt x="42614" y="43724"/>
                  </a:lnTo>
                  <a:lnTo>
                    <a:pt x="43298" y="45345"/>
                  </a:lnTo>
                  <a:lnTo>
                    <a:pt x="43298" y="47309"/>
                  </a:lnTo>
                  <a:lnTo>
                    <a:pt x="44324" y="48276"/>
                  </a:lnTo>
                  <a:lnTo>
                    <a:pt x="45334" y="48603"/>
                  </a:lnTo>
                  <a:lnTo>
                    <a:pt x="46361" y="50567"/>
                  </a:lnTo>
                  <a:lnTo>
                    <a:pt x="46703" y="52204"/>
                  </a:lnTo>
                  <a:lnTo>
                    <a:pt x="48071" y="53170"/>
                  </a:lnTo>
                  <a:lnTo>
                    <a:pt x="48413" y="53825"/>
                  </a:lnTo>
                  <a:lnTo>
                    <a:pt x="49765" y="53825"/>
                  </a:lnTo>
                  <a:lnTo>
                    <a:pt x="50449" y="54807"/>
                  </a:lnTo>
                  <a:lnTo>
                    <a:pt x="51818" y="53825"/>
                  </a:lnTo>
                  <a:lnTo>
                    <a:pt x="52844" y="54807"/>
                  </a:lnTo>
                  <a:lnTo>
                    <a:pt x="52844" y="56771"/>
                  </a:lnTo>
                  <a:lnTo>
                    <a:pt x="51818" y="58065"/>
                  </a:lnTo>
                  <a:lnTo>
                    <a:pt x="52160" y="60356"/>
                  </a:lnTo>
                  <a:lnTo>
                    <a:pt x="55222" y="63287"/>
                  </a:lnTo>
                  <a:lnTo>
                    <a:pt x="56591" y="62960"/>
                  </a:lnTo>
                  <a:lnTo>
                    <a:pt x="57959" y="63287"/>
                  </a:lnTo>
                  <a:lnTo>
                    <a:pt x="57275" y="64924"/>
                  </a:lnTo>
                  <a:lnTo>
                    <a:pt x="58285" y="66545"/>
                  </a:lnTo>
                  <a:lnTo>
                    <a:pt x="59995" y="66872"/>
                  </a:lnTo>
                  <a:lnTo>
                    <a:pt x="61364" y="66872"/>
                  </a:lnTo>
                  <a:lnTo>
                    <a:pt x="62716" y="68509"/>
                  </a:lnTo>
                  <a:lnTo>
                    <a:pt x="63400" y="70130"/>
                  </a:lnTo>
                  <a:lnTo>
                    <a:pt x="64768" y="70457"/>
                  </a:lnTo>
                  <a:lnTo>
                    <a:pt x="65110" y="70130"/>
                  </a:lnTo>
                  <a:lnTo>
                    <a:pt x="65453" y="70457"/>
                  </a:lnTo>
                  <a:lnTo>
                    <a:pt x="65795" y="71767"/>
                  </a:lnTo>
                  <a:lnTo>
                    <a:pt x="65110" y="72749"/>
                  </a:lnTo>
                  <a:lnTo>
                    <a:pt x="64084" y="71767"/>
                  </a:lnTo>
                  <a:lnTo>
                    <a:pt x="62716" y="72094"/>
                  </a:lnTo>
                  <a:lnTo>
                    <a:pt x="61364" y="73731"/>
                  </a:lnTo>
                  <a:lnTo>
                    <a:pt x="60337" y="76334"/>
                  </a:lnTo>
                  <a:lnTo>
                    <a:pt x="60680" y="77971"/>
                  </a:lnTo>
                  <a:lnTo>
                    <a:pt x="62048" y="79265"/>
                  </a:lnTo>
                  <a:lnTo>
                    <a:pt x="63742" y="79265"/>
                  </a:lnTo>
                  <a:lnTo>
                    <a:pt x="65110" y="80247"/>
                  </a:lnTo>
                  <a:lnTo>
                    <a:pt x="68515" y="82850"/>
                  </a:lnTo>
                  <a:lnTo>
                    <a:pt x="70910" y="83505"/>
                  </a:lnTo>
                  <a:lnTo>
                    <a:pt x="71920" y="83505"/>
                  </a:lnTo>
                  <a:lnTo>
                    <a:pt x="72262" y="84487"/>
                  </a:lnTo>
                  <a:lnTo>
                    <a:pt x="73288" y="86123"/>
                  </a:lnTo>
                  <a:lnTo>
                    <a:pt x="73972" y="87417"/>
                  </a:lnTo>
                  <a:lnTo>
                    <a:pt x="73288" y="89054"/>
                  </a:lnTo>
                  <a:lnTo>
                    <a:pt x="71920" y="89381"/>
                  </a:lnTo>
                  <a:lnTo>
                    <a:pt x="72262" y="90036"/>
                  </a:lnTo>
                  <a:lnTo>
                    <a:pt x="73630" y="91002"/>
                  </a:lnTo>
                  <a:lnTo>
                    <a:pt x="76693" y="91657"/>
                  </a:lnTo>
                  <a:lnTo>
                    <a:pt x="76693" y="92966"/>
                  </a:lnTo>
                  <a:lnTo>
                    <a:pt x="77377" y="93294"/>
                  </a:lnTo>
                  <a:lnTo>
                    <a:pt x="79771" y="95570"/>
                  </a:lnTo>
                  <a:lnTo>
                    <a:pt x="82834" y="99170"/>
                  </a:lnTo>
                  <a:lnTo>
                    <a:pt x="85212" y="102756"/>
                  </a:lnTo>
                  <a:lnTo>
                    <a:pt x="87949" y="106013"/>
                  </a:lnTo>
                  <a:lnTo>
                    <a:pt x="87949" y="107650"/>
                  </a:lnTo>
                  <a:lnTo>
                    <a:pt x="91354" y="111890"/>
                  </a:lnTo>
                  <a:lnTo>
                    <a:pt x="92038" y="113511"/>
                  </a:lnTo>
                  <a:lnTo>
                    <a:pt x="91011" y="115475"/>
                  </a:lnTo>
                  <a:lnTo>
                    <a:pt x="92038" y="116769"/>
                  </a:lnTo>
                  <a:lnTo>
                    <a:pt x="92722" y="119061"/>
                  </a:lnTo>
                  <a:lnTo>
                    <a:pt x="94758" y="123955"/>
                  </a:lnTo>
                  <a:lnTo>
                    <a:pt x="94758" y="125904"/>
                  </a:lnTo>
                  <a:lnTo>
                    <a:pt x="94074" y="127540"/>
                  </a:lnTo>
                  <a:lnTo>
                    <a:pt x="92038" y="129177"/>
                  </a:lnTo>
                  <a:lnTo>
                    <a:pt x="91354" y="130471"/>
                  </a:lnTo>
                  <a:lnTo>
                    <a:pt x="92380" y="130471"/>
                  </a:lnTo>
                  <a:lnTo>
                    <a:pt x="93732" y="131780"/>
                  </a:lnTo>
                  <a:lnTo>
                    <a:pt x="92722" y="132435"/>
                  </a:lnTo>
                  <a:lnTo>
                    <a:pt x="90669" y="132435"/>
                  </a:lnTo>
                  <a:lnTo>
                    <a:pt x="89301" y="133090"/>
                  </a:lnTo>
                  <a:lnTo>
                    <a:pt x="89301" y="133729"/>
                  </a:lnTo>
                  <a:lnTo>
                    <a:pt x="90669" y="137002"/>
                  </a:lnTo>
                  <a:lnTo>
                    <a:pt x="92038" y="138296"/>
                  </a:lnTo>
                  <a:lnTo>
                    <a:pt x="92038" y="139605"/>
                  </a:lnTo>
                  <a:lnTo>
                    <a:pt x="93732" y="141897"/>
                  </a:lnTo>
                  <a:lnTo>
                    <a:pt x="94416" y="143845"/>
                  </a:lnTo>
                  <a:lnTo>
                    <a:pt x="95442" y="144827"/>
                  </a:lnTo>
                  <a:lnTo>
                    <a:pt x="96469" y="144827"/>
                  </a:lnTo>
                  <a:lnTo>
                    <a:pt x="96811" y="145482"/>
                  </a:lnTo>
                  <a:lnTo>
                    <a:pt x="99873" y="146449"/>
                  </a:lnTo>
                  <a:lnTo>
                    <a:pt x="102268" y="146137"/>
                  </a:lnTo>
                  <a:lnTo>
                    <a:pt x="103278" y="146137"/>
                  </a:lnTo>
                  <a:lnTo>
                    <a:pt x="102610" y="147103"/>
                  </a:lnTo>
                  <a:lnTo>
                    <a:pt x="102610" y="148085"/>
                  </a:lnTo>
                  <a:lnTo>
                    <a:pt x="104646" y="148740"/>
                  </a:lnTo>
                  <a:lnTo>
                    <a:pt x="107367" y="151016"/>
                  </a:lnTo>
                  <a:lnTo>
                    <a:pt x="109077" y="153307"/>
                  </a:lnTo>
                  <a:lnTo>
                    <a:pt x="110103" y="155256"/>
                  </a:lnTo>
                  <a:lnTo>
                    <a:pt x="111797" y="156238"/>
                  </a:lnTo>
                  <a:lnTo>
                    <a:pt x="112824" y="155910"/>
                  </a:lnTo>
                  <a:lnTo>
                    <a:pt x="114534" y="156565"/>
                  </a:lnTo>
                  <a:lnTo>
                    <a:pt x="115903" y="156565"/>
                  </a:lnTo>
                  <a:lnTo>
                    <a:pt x="119649" y="158202"/>
                  </a:lnTo>
                  <a:lnTo>
                    <a:pt x="121001" y="158202"/>
                  </a:lnTo>
                  <a:lnTo>
                    <a:pt x="121343" y="157547"/>
                  </a:lnTo>
                  <a:lnTo>
                    <a:pt x="122370" y="157547"/>
                  </a:lnTo>
                  <a:lnTo>
                    <a:pt x="123396" y="158529"/>
                  </a:lnTo>
                  <a:lnTo>
                    <a:pt x="127827" y="162769"/>
                  </a:lnTo>
                  <a:lnTo>
                    <a:pt x="128853" y="162769"/>
                  </a:lnTo>
                  <a:lnTo>
                    <a:pt x="131916" y="165700"/>
                  </a:lnTo>
                  <a:lnTo>
                    <a:pt x="135662" y="167336"/>
                  </a:lnTo>
                  <a:lnTo>
                    <a:pt x="140435" y="167664"/>
                  </a:lnTo>
                  <a:lnTo>
                    <a:pt x="142488" y="168957"/>
                  </a:lnTo>
                  <a:lnTo>
                    <a:pt x="143840" y="170922"/>
                  </a:lnTo>
                  <a:lnTo>
                    <a:pt x="146576" y="170922"/>
                  </a:lnTo>
                  <a:lnTo>
                    <a:pt x="148955" y="172215"/>
                  </a:lnTo>
                  <a:lnTo>
                    <a:pt x="150323" y="171249"/>
                  </a:lnTo>
                  <a:lnTo>
                    <a:pt x="150665" y="171576"/>
                  </a:lnTo>
                  <a:lnTo>
                    <a:pt x="152017" y="173852"/>
                  </a:lnTo>
                  <a:lnTo>
                    <a:pt x="154412" y="174834"/>
                  </a:lnTo>
                  <a:lnTo>
                    <a:pt x="156790" y="174834"/>
                  </a:lnTo>
                  <a:lnTo>
                    <a:pt x="158501" y="175816"/>
                  </a:lnTo>
                  <a:lnTo>
                    <a:pt x="162247" y="177110"/>
                  </a:lnTo>
                  <a:lnTo>
                    <a:pt x="165310" y="177110"/>
                  </a:lnTo>
                  <a:lnTo>
                    <a:pt x="167705" y="178747"/>
                  </a:lnTo>
                  <a:lnTo>
                    <a:pt x="172477" y="180383"/>
                  </a:lnTo>
                  <a:lnTo>
                    <a:pt x="174172" y="179729"/>
                  </a:lnTo>
                  <a:lnTo>
                    <a:pt x="179287" y="177765"/>
                  </a:lnTo>
                  <a:lnTo>
                    <a:pt x="180997" y="177765"/>
                  </a:lnTo>
                  <a:lnTo>
                    <a:pt x="184060" y="176144"/>
                  </a:lnTo>
                  <a:lnTo>
                    <a:pt x="185770" y="175816"/>
                  </a:lnTo>
                  <a:lnTo>
                    <a:pt x="189175" y="175816"/>
                  </a:lnTo>
                  <a:lnTo>
                    <a:pt x="189175" y="175489"/>
                  </a:lnTo>
                  <a:lnTo>
                    <a:pt x="186796" y="174834"/>
                  </a:lnTo>
                  <a:lnTo>
                    <a:pt x="185770" y="174834"/>
                  </a:lnTo>
                  <a:lnTo>
                    <a:pt x="185770" y="174179"/>
                  </a:lnTo>
                  <a:lnTo>
                    <a:pt x="187806" y="172870"/>
                  </a:lnTo>
                  <a:lnTo>
                    <a:pt x="188148" y="173197"/>
                  </a:lnTo>
                  <a:lnTo>
                    <a:pt x="188148" y="174507"/>
                  </a:lnTo>
                  <a:lnTo>
                    <a:pt x="189517" y="173852"/>
                  </a:lnTo>
                  <a:lnTo>
                    <a:pt x="190885" y="173852"/>
                  </a:lnTo>
                  <a:lnTo>
                    <a:pt x="190885" y="174507"/>
                  </a:lnTo>
                  <a:lnTo>
                    <a:pt x="189859" y="174507"/>
                  </a:lnTo>
                  <a:lnTo>
                    <a:pt x="189517" y="174834"/>
                  </a:lnTo>
                  <a:lnTo>
                    <a:pt x="189859" y="175489"/>
                  </a:lnTo>
                  <a:lnTo>
                    <a:pt x="191569" y="175489"/>
                  </a:lnTo>
                  <a:lnTo>
                    <a:pt x="193263" y="175816"/>
                  </a:lnTo>
                  <a:lnTo>
                    <a:pt x="196000" y="177765"/>
                  </a:lnTo>
                  <a:lnTo>
                    <a:pt x="197010" y="178747"/>
                  </a:lnTo>
                  <a:lnTo>
                    <a:pt x="197010" y="178092"/>
                  </a:lnTo>
                  <a:lnTo>
                    <a:pt x="194974" y="176144"/>
                  </a:lnTo>
                  <a:lnTo>
                    <a:pt x="191895" y="174834"/>
                  </a:lnTo>
                  <a:lnTo>
                    <a:pt x="191895" y="174179"/>
                  </a:lnTo>
                  <a:lnTo>
                    <a:pt x="192579" y="174179"/>
                  </a:lnTo>
                  <a:lnTo>
                    <a:pt x="192921" y="174507"/>
                  </a:lnTo>
                  <a:lnTo>
                    <a:pt x="194632" y="174834"/>
                  </a:lnTo>
                  <a:lnTo>
                    <a:pt x="196342" y="176144"/>
                  </a:lnTo>
                  <a:lnTo>
                    <a:pt x="198036" y="178092"/>
                  </a:lnTo>
                  <a:lnTo>
                    <a:pt x="198036" y="179074"/>
                  </a:lnTo>
                  <a:lnTo>
                    <a:pt x="198721" y="179729"/>
                  </a:lnTo>
                  <a:lnTo>
                    <a:pt x="205204" y="185262"/>
                  </a:lnTo>
                  <a:lnTo>
                    <a:pt x="207240" y="185590"/>
                  </a:lnTo>
                  <a:lnTo>
                    <a:pt x="207924" y="186899"/>
                  </a:lnTo>
                  <a:lnTo>
                    <a:pt x="210303" y="188863"/>
                  </a:lnTo>
                  <a:lnTo>
                    <a:pt x="211671" y="190484"/>
                  </a:lnTo>
                  <a:lnTo>
                    <a:pt x="212013" y="190157"/>
                  </a:lnTo>
                  <a:lnTo>
                    <a:pt x="212355" y="189175"/>
                  </a:lnTo>
                  <a:lnTo>
                    <a:pt x="213382" y="188536"/>
                  </a:lnTo>
                  <a:lnTo>
                    <a:pt x="213382" y="187881"/>
                  </a:lnTo>
                  <a:lnTo>
                    <a:pt x="213039" y="187554"/>
                  </a:lnTo>
                  <a:lnTo>
                    <a:pt x="212355" y="186899"/>
                  </a:lnTo>
                  <a:lnTo>
                    <a:pt x="213039" y="185917"/>
                  </a:lnTo>
                  <a:lnTo>
                    <a:pt x="212355" y="185590"/>
                  </a:lnTo>
                  <a:lnTo>
                    <a:pt x="212355" y="183969"/>
                  </a:lnTo>
                  <a:lnTo>
                    <a:pt x="218155" y="175489"/>
                  </a:lnTo>
                  <a:lnTo>
                    <a:pt x="230079" y="175489"/>
                  </a:lnTo>
                  <a:lnTo>
                    <a:pt x="231105" y="174507"/>
                  </a:lnTo>
                  <a:lnTo>
                    <a:pt x="231105" y="173197"/>
                  </a:lnTo>
                  <a:lnTo>
                    <a:pt x="230079" y="172870"/>
                  </a:lnTo>
                  <a:lnTo>
                    <a:pt x="228368" y="172543"/>
                  </a:lnTo>
                  <a:lnTo>
                    <a:pt x="227684" y="172215"/>
                  </a:lnTo>
                  <a:lnTo>
                    <a:pt x="227358" y="170594"/>
                  </a:lnTo>
                  <a:lnTo>
                    <a:pt x="227016" y="169612"/>
                  </a:lnTo>
                  <a:lnTo>
                    <a:pt x="225648" y="169612"/>
                  </a:lnTo>
                  <a:lnTo>
                    <a:pt x="224280" y="168303"/>
                  </a:lnTo>
                  <a:lnTo>
                    <a:pt x="222585" y="166682"/>
                  </a:lnTo>
                  <a:lnTo>
                    <a:pt x="222243" y="166027"/>
                  </a:lnTo>
                  <a:lnTo>
                    <a:pt x="220875" y="164718"/>
                  </a:lnTo>
                  <a:lnTo>
                    <a:pt x="224964" y="164390"/>
                  </a:lnTo>
                  <a:lnTo>
                    <a:pt x="225306" y="159496"/>
                  </a:lnTo>
                  <a:lnTo>
                    <a:pt x="241319" y="159823"/>
                  </a:lnTo>
                  <a:lnTo>
                    <a:pt x="242003" y="158529"/>
                  </a:lnTo>
                  <a:lnTo>
                    <a:pt x="242687" y="157874"/>
                  </a:lnTo>
                  <a:lnTo>
                    <a:pt x="244056" y="157874"/>
                  </a:lnTo>
                  <a:lnTo>
                    <a:pt x="244056" y="158529"/>
                  </a:lnTo>
                  <a:lnTo>
                    <a:pt x="244398" y="159184"/>
                  </a:lnTo>
                  <a:lnTo>
                    <a:pt x="244740" y="158529"/>
                  </a:lnTo>
                  <a:lnTo>
                    <a:pt x="245750" y="158202"/>
                  </a:lnTo>
                  <a:lnTo>
                    <a:pt x="245750" y="157874"/>
                  </a:lnTo>
                  <a:lnTo>
                    <a:pt x="247118" y="156565"/>
                  </a:lnTo>
                  <a:lnTo>
                    <a:pt x="247460" y="154944"/>
                  </a:lnTo>
                  <a:lnTo>
                    <a:pt x="247802" y="154289"/>
                  </a:lnTo>
                  <a:lnTo>
                    <a:pt x="249513" y="154289"/>
                  </a:lnTo>
                  <a:lnTo>
                    <a:pt x="251207" y="152653"/>
                  </a:lnTo>
                  <a:lnTo>
                    <a:pt x="252917" y="150377"/>
                  </a:lnTo>
                  <a:lnTo>
                    <a:pt x="254286" y="150049"/>
                  </a:lnTo>
                  <a:lnTo>
                    <a:pt x="253944" y="151670"/>
                  </a:lnTo>
                  <a:lnTo>
                    <a:pt x="252917" y="152653"/>
                  </a:lnTo>
                  <a:lnTo>
                    <a:pt x="253259" y="153307"/>
                  </a:lnTo>
                  <a:lnTo>
                    <a:pt x="254954" y="154617"/>
                  </a:lnTo>
                  <a:lnTo>
                    <a:pt x="255980" y="156238"/>
                  </a:lnTo>
                  <a:lnTo>
                    <a:pt x="256322" y="155910"/>
                  </a:lnTo>
                  <a:lnTo>
                    <a:pt x="258032" y="152980"/>
                  </a:lnTo>
                  <a:lnTo>
                    <a:pt x="259726" y="147103"/>
                  </a:lnTo>
                  <a:lnTo>
                    <a:pt x="260753" y="145482"/>
                  </a:lnTo>
                  <a:lnTo>
                    <a:pt x="259726" y="146137"/>
                  </a:lnTo>
                  <a:lnTo>
                    <a:pt x="259042" y="146776"/>
                  </a:lnTo>
                  <a:lnTo>
                    <a:pt x="258032" y="146449"/>
                  </a:lnTo>
                  <a:lnTo>
                    <a:pt x="258032" y="145482"/>
                  </a:lnTo>
                  <a:lnTo>
                    <a:pt x="260069" y="143518"/>
                  </a:lnTo>
                  <a:lnTo>
                    <a:pt x="260753" y="142209"/>
                  </a:lnTo>
                  <a:lnTo>
                    <a:pt x="259042" y="142209"/>
                  </a:lnTo>
                  <a:lnTo>
                    <a:pt x="257690" y="141242"/>
                  </a:lnTo>
                  <a:lnTo>
                    <a:pt x="258032" y="140587"/>
                  </a:lnTo>
                  <a:lnTo>
                    <a:pt x="260069" y="139605"/>
                  </a:lnTo>
                  <a:lnTo>
                    <a:pt x="260069" y="137002"/>
                  </a:lnTo>
                  <a:lnTo>
                    <a:pt x="261095" y="135693"/>
                  </a:lnTo>
                  <a:lnTo>
                    <a:pt x="265184" y="132108"/>
                  </a:lnTo>
                  <a:lnTo>
                    <a:pt x="267578" y="128850"/>
                  </a:lnTo>
                  <a:lnTo>
                    <a:pt x="268588" y="126558"/>
                  </a:lnTo>
                  <a:lnTo>
                    <a:pt x="268588" y="124937"/>
                  </a:lnTo>
                  <a:lnTo>
                    <a:pt x="265868" y="121009"/>
                  </a:lnTo>
                  <a:lnTo>
                    <a:pt x="264157" y="121664"/>
                  </a:lnTo>
                  <a:lnTo>
                    <a:pt x="264499" y="122318"/>
                  </a:lnTo>
                  <a:lnTo>
                    <a:pt x="263473" y="122646"/>
                  </a:lnTo>
                  <a:lnTo>
                    <a:pt x="259384" y="121991"/>
                  </a:lnTo>
                  <a:lnTo>
                    <a:pt x="255638" y="121991"/>
                  </a:lnTo>
                  <a:lnTo>
                    <a:pt x="255638" y="122646"/>
                  </a:lnTo>
                  <a:lnTo>
                    <a:pt x="253259" y="123955"/>
                  </a:lnTo>
                  <a:lnTo>
                    <a:pt x="252575" y="123300"/>
                  </a:lnTo>
                  <a:lnTo>
                    <a:pt x="250523" y="123628"/>
                  </a:lnTo>
                  <a:lnTo>
                    <a:pt x="248828" y="125249"/>
                  </a:lnTo>
                  <a:lnTo>
                    <a:pt x="240977" y="125249"/>
                  </a:lnTo>
                  <a:lnTo>
                    <a:pt x="234510" y="126558"/>
                  </a:lnTo>
                  <a:lnTo>
                    <a:pt x="234510" y="127540"/>
                  </a:lnTo>
                  <a:lnTo>
                    <a:pt x="236220" y="128195"/>
                  </a:lnTo>
                  <a:lnTo>
                    <a:pt x="232799" y="131780"/>
                  </a:lnTo>
                  <a:lnTo>
                    <a:pt x="232457" y="137330"/>
                  </a:lnTo>
                  <a:lnTo>
                    <a:pt x="232799" y="137969"/>
                  </a:lnTo>
                  <a:lnTo>
                    <a:pt x="229395" y="141570"/>
                  </a:lnTo>
                  <a:lnTo>
                    <a:pt x="229395" y="144500"/>
                  </a:lnTo>
                  <a:lnTo>
                    <a:pt x="227358" y="146449"/>
                  </a:lnTo>
                  <a:lnTo>
                    <a:pt x="225990" y="146776"/>
                  </a:lnTo>
                  <a:lnTo>
                    <a:pt x="221901" y="148740"/>
                  </a:lnTo>
                  <a:lnTo>
                    <a:pt x="222243" y="149395"/>
                  </a:lnTo>
                  <a:lnTo>
                    <a:pt x="223937" y="148085"/>
                  </a:lnTo>
                  <a:lnTo>
                    <a:pt x="223595" y="149722"/>
                  </a:lnTo>
                  <a:lnTo>
                    <a:pt x="223595" y="152653"/>
                  </a:lnTo>
                  <a:lnTo>
                    <a:pt x="221901" y="154617"/>
                  </a:lnTo>
                  <a:lnTo>
                    <a:pt x="220533" y="154617"/>
                  </a:lnTo>
                  <a:lnTo>
                    <a:pt x="220191" y="155256"/>
                  </a:lnTo>
                  <a:lnTo>
                    <a:pt x="219164" y="154617"/>
                  </a:lnTo>
                  <a:lnTo>
                    <a:pt x="217128" y="153307"/>
                  </a:lnTo>
                  <a:lnTo>
                    <a:pt x="217470" y="152653"/>
                  </a:lnTo>
                  <a:lnTo>
                    <a:pt x="219164" y="151670"/>
                  </a:lnTo>
                  <a:lnTo>
                    <a:pt x="216786" y="151016"/>
                  </a:lnTo>
                  <a:lnTo>
                    <a:pt x="215760" y="151670"/>
                  </a:lnTo>
                  <a:lnTo>
                    <a:pt x="213724" y="151343"/>
                  </a:lnTo>
                  <a:lnTo>
                    <a:pt x="211329" y="151343"/>
                  </a:lnTo>
                  <a:lnTo>
                    <a:pt x="209635" y="152653"/>
                  </a:lnTo>
                  <a:lnTo>
                    <a:pt x="207240" y="152980"/>
                  </a:lnTo>
                  <a:lnTo>
                    <a:pt x="203836" y="152980"/>
                  </a:lnTo>
                  <a:lnTo>
                    <a:pt x="203494" y="153635"/>
                  </a:lnTo>
                  <a:lnTo>
                    <a:pt x="199747" y="155910"/>
                  </a:lnTo>
                  <a:lnTo>
                    <a:pt x="198379" y="155910"/>
                  </a:lnTo>
                  <a:lnTo>
                    <a:pt x="198036" y="154944"/>
                  </a:lnTo>
                  <a:lnTo>
                    <a:pt x="194632" y="155910"/>
                  </a:lnTo>
                  <a:lnTo>
                    <a:pt x="192579" y="156565"/>
                  </a:lnTo>
                  <a:lnTo>
                    <a:pt x="191569" y="154617"/>
                  </a:lnTo>
                  <a:lnTo>
                    <a:pt x="189517" y="151670"/>
                  </a:lnTo>
                  <a:lnTo>
                    <a:pt x="186796" y="150377"/>
                  </a:lnTo>
                  <a:lnTo>
                    <a:pt x="186112" y="149722"/>
                  </a:lnTo>
                  <a:lnTo>
                    <a:pt x="183375" y="149722"/>
                  </a:lnTo>
                  <a:lnTo>
                    <a:pt x="182708" y="150049"/>
                  </a:lnTo>
                  <a:lnTo>
                    <a:pt x="181339" y="148413"/>
                  </a:lnTo>
                  <a:lnTo>
                    <a:pt x="177593" y="144500"/>
                  </a:lnTo>
                  <a:lnTo>
                    <a:pt x="177250" y="142863"/>
                  </a:lnTo>
                  <a:lnTo>
                    <a:pt x="177250" y="141570"/>
                  </a:lnTo>
                  <a:lnTo>
                    <a:pt x="175540" y="138951"/>
                  </a:lnTo>
                  <a:lnTo>
                    <a:pt x="174514" y="137002"/>
                  </a:lnTo>
                  <a:lnTo>
                    <a:pt x="169415" y="131780"/>
                  </a:lnTo>
                  <a:lnTo>
                    <a:pt x="169073" y="129816"/>
                  </a:lnTo>
                  <a:lnTo>
                    <a:pt x="168047" y="128522"/>
                  </a:lnTo>
                  <a:lnTo>
                    <a:pt x="168731" y="127213"/>
                  </a:lnTo>
                  <a:lnTo>
                    <a:pt x="168047" y="125904"/>
                  </a:lnTo>
                  <a:lnTo>
                    <a:pt x="167020" y="122318"/>
                  </a:lnTo>
                  <a:lnTo>
                    <a:pt x="165652" y="121009"/>
                  </a:lnTo>
                  <a:lnTo>
                    <a:pt x="165994" y="119061"/>
                  </a:lnTo>
                  <a:lnTo>
                    <a:pt x="168047" y="121664"/>
                  </a:lnTo>
                  <a:lnTo>
                    <a:pt x="168047" y="124937"/>
                  </a:lnTo>
                  <a:lnTo>
                    <a:pt x="169073" y="124283"/>
                  </a:lnTo>
                  <a:lnTo>
                    <a:pt x="169073" y="121664"/>
                  </a:lnTo>
                  <a:lnTo>
                    <a:pt x="166336" y="117751"/>
                  </a:lnTo>
                  <a:lnTo>
                    <a:pt x="167020" y="115803"/>
                  </a:lnTo>
                  <a:lnTo>
                    <a:pt x="165994" y="112529"/>
                  </a:lnTo>
                  <a:lnTo>
                    <a:pt x="165652" y="110908"/>
                  </a:lnTo>
                  <a:lnTo>
                    <a:pt x="167020" y="109271"/>
                  </a:lnTo>
                  <a:lnTo>
                    <a:pt x="167705" y="104704"/>
                  </a:lnTo>
                  <a:lnTo>
                    <a:pt x="167020" y="102428"/>
                  </a:lnTo>
                  <a:lnTo>
                    <a:pt x="168047" y="97861"/>
                  </a:lnTo>
                  <a:lnTo>
                    <a:pt x="168047" y="96224"/>
                  </a:lnTo>
                  <a:lnTo>
                    <a:pt x="168731" y="94930"/>
                  </a:lnTo>
                  <a:lnTo>
                    <a:pt x="168047" y="94276"/>
                  </a:lnTo>
                  <a:lnTo>
                    <a:pt x="168047" y="92312"/>
                  </a:lnTo>
                  <a:lnTo>
                    <a:pt x="169073" y="91330"/>
                  </a:lnTo>
                  <a:lnTo>
                    <a:pt x="169415" y="89054"/>
                  </a:lnTo>
                  <a:lnTo>
                    <a:pt x="169741" y="88072"/>
                  </a:lnTo>
                  <a:lnTo>
                    <a:pt x="168731" y="87417"/>
                  </a:lnTo>
                  <a:lnTo>
                    <a:pt x="169741" y="85796"/>
                  </a:lnTo>
                  <a:lnTo>
                    <a:pt x="169741" y="83177"/>
                  </a:lnTo>
                  <a:lnTo>
                    <a:pt x="171451" y="83177"/>
                  </a:lnTo>
                  <a:lnTo>
                    <a:pt x="171109" y="84814"/>
                  </a:lnTo>
                  <a:lnTo>
                    <a:pt x="171109" y="86123"/>
                  </a:lnTo>
                  <a:lnTo>
                    <a:pt x="172135" y="85796"/>
                  </a:lnTo>
                  <a:lnTo>
                    <a:pt x="172477" y="84159"/>
                  </a:lnTo>
                  <a:lnTo>
                    <a:pt x="173846" y="82522"/>
                  </a:lnTo>
                  <a:lnTo>
                    <a:pt x="174172" y="80247"/>
                  </a:lnTo>
                  <a:lnTo>
                    <a:pt x="174856" y="79592"/>
                  </a:lnTo>
                  <a:lnTo>
                    <a:pt x="175540" y="76989"/>
                  </a:lnTo>
                  <a:lnTo>
                    <a:pt x="175540" y="76334"/>
                  </a:lnTo>
                  <a:lnTo>
                    <a:pt x="174172" y="76989"/>
                  </a:lnTo>
                  <a:lnTo>
                    <a:pt x="173846" y="79919"/>
                  </a:lnTo>
                  <a:lnTo>
                    <a:pt x="172135" y="80901"/>
                  </a:lnTo>
                  <a:lnTo>
                    <a:pt x="172477" y="79592"/>
                  </a:lnTo>
                  <a:lnTo>
                    <a:pt x="171451" y="79265"/>
                  </a:lnTo>
                  <a:lnTo>
                    <a:pt x="171109" y="77971"/>
                  </a:lnTo>
                  <a:lnTo>
                    <a:pt x="169415" y="77971"/>
                  </a:lnTo>
                  <a:lnTo>
                    <a:pt x="167705" y="76661"/>
                  </a:lnTo>
                  <a:lnTo>
                    <a:pt x="164642" y="76007"/>
                  </a:lnTo>
                  <a:lnTo>
                    <a:pt x="162932" y="74370"/>
                  </a:lnTo>
                  <a:lnTo>
                    <a:pt x="161905" y="73731"/>
                  </a:lnTo>
                  <a:lnTo>
                    <a:pt x="160553" y="73731"/>
                  </a:lnTo>
                  <a:lnTo>
                    <a:pt x="159527" y="73404"/>
                  </a:lnTo>
                  <a:lnTo>
                    <a:pt x="159185" y="73404"/>
                  </a:lnTo>
                  <a:lnTo>
                    <a:pt x="158501" y="72749"/>
                  </a:lnTo>
                  <a:lnTo>
                    <a:pt x="158843" y="70130"/>
                  </a:lnTo>
                  <a:lnTo>
                    <a:pt x="156790" y="64924"/>
                  </a:lnTo>
                  <a:lnTo>
                    <a:pt x="156790" y="64596"/>
                  </a:lnTo>
                  <a:lnTo>
                    <a:pt x="156790" y="63614"/>
                  </a:lnTo>
                  <a:lnTo>
                    <a:pt x="156790" y="61978"/>
                  </a:lnTo>
                  <a:lnTo>
                    <a:pt x="157132" y="60356"/>
                  </a:lnTo>
                  <a:lnTo>
                    <a:pt x="155438" y="59047"/>
                  </a:lnTo>
                  <a:lnTo>
                    <a:pt x="154412" y="57410"/>
                  </a:lnTo>
                  <a:lnTo>
                    <a:pt x="154070" y="55789"/>
                  </a:lnTo>
                  <a:lnTo>
                    <a:pt x="152701" y="55134"/>
                  </a:lnTo>
                  <a:lnTo>
                    <a:pt x="152359" y="53825"/>
                  </a:lnTo>
                  <a:lnTo>
                    <a:pt x="151692" y="53498"/>
                  </a:lnTo>
                  <a:lnTo>
                    <a:pt x="150323" y="50240"/>
                  </a:lnTo>
                  <a:lnTo>
                    <a:pt x="149981" y="48930"/>
                  </a:lnTo>
                  <a:lnTo>
                    <a:pt x="148613" y="48603"/>
                  </a:lnTo>
                  <a:lnTo>
                    <a:pt x="148613" y="46000"/>
                  </a:lnTo>
                  <a:lnTo>
                    <a:pt x="148613" y="45018"/>
                  </a:lnTo>
                  <a:lnTo>
                    <a:pt x="147586" y="44036"/>
                  </a:lnTo>
                  <a:lnTo>
                    <a:pt x="147261" y="42415"/>
                  </a:lnTo>
                  <a:lnTo>
                    <a:pt x="145550" y="40123"/>
                  </a:lnTo>
                  <a:lnTo>
                    <a:pt x="143840" y="38830"/>
                  </a:lnTo>
                  <a:lnTo>
                    <a:pt x="143156" y="37193"/>
                  </a:lnTo>
                  <a:lnTo>
                    <a:pt x="141804" y="36865"/>
                  </a:lnTo>
                  <a:lnTo>
                    <a:pt x="140435" y="36865"/>
                  </a:lnTo>
                  <a:lnTo>
                    <a:pt x="140093" y="36211"/>
                  </a:lnTo>
                  <a:lnTo>
                    <a:pt x="139751" y="35883"/>
                  </a:lnTo>
                  <a:lnTo>
                    <a:pt x="138057" y="36211"/>
                  </a:lnTo>
                  <a:lnTo>
                    <a:pt x="136346" y="35883"/>
                  </a:lnTo>
                  <a:lnTo>
                    <a:pt x="134636" y="35883"/>
                  </a:lnTo>
                  <a:lnTo>
                    <a:pt x="133952" y="37193"/>
                  </a:lnTo>
                  <a:lnTo>
                    <a:pt x="133284" y="37193"/>
                  </a:lnTo>
                  <a:lnTo>
                    <a:pt x="132942" y="36865"/>
                  </a:lnTo>
                  <a:lnTo>
                    <a:pt x="132258" y="36865"/>
                  </a:lnTo>
                  <a:lnTo>
                    <a:pt x="130889" y="37193"/>
                  </a:lnTo>
                  <a:lnTo>
                    <a:pt x="130205" y="37847"/>
                  </a:lnTo>
                  <a:lnTo>
                    <a:pt x="128853" y="40451"/>
                  </a:lnTo>
                  <a:lnTo>
                    <a:pt x="128169" y="41760"/>
                  </a:lnTo>
                  <a:lnTo>
                    <a:pt x="128169" y="42087"/>
                  </a:lnTo>
                  <a:lnTo>
                    <a:pt x="128169" y="42742"/>
                  </a:lnTo>
                  <a:lnTo>
                    <a:pt x="127143" y="42742"/>
                  </a:lnTo>
                  <a:lnTo>
                    <a:pt x="125432" y="44036"/>
                  </a:lnTo>
                  <a:lnTo>
                    <a:pt x="125432" y="44363"/>
                  </a:lnTo>
                  <a:lnTo>
                    <a:pt x="124764" y="45018"/>
                  </a:lnTo>
                  <a:lnTo>
                    <a:pt x="123738" y="45018"/>
                  </a:lnTo>
                  <a:lnTo>
                    <a:pt x="123396" y="44036"/>
                  </a:lnTo>
                  <a:lnTo>
                    <a:pt x="121343" y="43397"/>
                  </a:lnTo>
                  <a:lnTo>
                    <a:pt x="119991" y="42742"/>
                  </a:lnTo>
                  <a:lnTo>
                    <a:pt x="119649" y="42087"/>
                  </a:lnTo>
                  <a:lnTo>
                    <a:pt x="117597" y="41105"/>
                  </a:lnTo>
                  <a:lnTo>
                    <a:pt x="116570" y="41105"/>
                  </a:lnTo>
                  <a:lnTo>
                    <a:pt x="115903" y="40451"/>
                  </a:lnTo>
                  <a:lnTo>
                    <a:pt x="115903" y="40123"/>
                  </a:lnTo>
                  <a:lnTo>
                    <a:pt x="115218" y="39157"/>
                  </a:lnTo>
                  <a:lnTo>
                    <a:pt x="114534" y="38830"/>
                  </a:lnTo>
                  <a:lnTo>
                    <a:pt x="113850" y="38830"/>
                  </a:lnTo>
                  <a:lnTo>
                    <a:pt x="113166" y="38502"/>
                  </a:lnTo>
                  <a:lnTo>
                    <a:pt x="112824" y="38502"/>
                  </a:lnTo>
                  <a:lnTo>
                    <a:pt x="112824" y="37847"/>
                  </a:lnTo>
                  <a:lnTo>
                    <a:pt x="112482" y="36211"/>
                  </a:lnTo>
                  <a:lnTo>
                    <a:pt x="111130" y="35244"/>
                  </a:lnTo>
                  <a:lnTo>
                    <a:pt x="109419" y="32953"/>
                  </a:lnTo>
                  <a:lnTo>
                    <a:pt x="109419" y="32626"/>
                  </a:lnTo>
                  <a:lnTo>
                    <a:pt x="110787" y="32298"/>
                  </a:lnTo>
                  <a:lnTo>
                    <a:pt x="111130" y="31971"/>
                  </a:lnTo>
                  <a:lnTo>
                    <a:pt x="111130" y="30677"/>
                  </a:lnTo>
                  <a:lnTo>
                    <a:pt x="109761" y="29368"/>
                  </a:lnTo>
                  <a:lnTo>
                    <a:pt x="109419" y="29040"/>
                  </a:lnTo>
                  <a:lnTo>
                    <a:pt x="109077" y="28713"/>
                  </a:lnTo>
                  <a:lnTo>
                    <a:pt x="108393" y="28058"/>
                  </a:lnTo>
                  <a:lnTo>
                    <a:pt x="108051" y="26110"/>
                  </a:lnTo>
                  <a:lnTo>
                    <a:pt x="107367" y="24800"/>
                  </a:lnTo>
                  <a:lnTo>
                    <a:pt x="106015" y="24146"/>
                  </a:lnTo>
                  <a:lnTo>
                    <a:pt x="104646" y="23818"/>
                  </a:lnTo>
                  <a:lnTo>
                    <a:pt x="105330" y="22836"/>
                  </a:lnTo>
                  <a:lnTo>
                    <a:pt x="105330" y="22197"/>
                  </a:lnTo>
                  <a:lnTo>
                    <a:pt x="104304" y="20888"/>
                  </a:lnTo>
                  <a:lnTo>
                    <a:pt x="102610" y="20560"/>
                  </a:lnTo>
                  <a:lnTo>
                    <a:pt x="102936" y="19578"/>
                  </a:lnTo>
                  <a:lnTo>
                    <a:pt x="102268" y="18285"/>
                  </a:lnTo>
                  <a:lnTo>
                    <a:pt x="101242" y="18285"/>
                  </a:lnTo>
                  <a:lnTo>
                    <a:pt x="100899" y="17630"/>
                  </a:lnTo>
                  <a:lnTo>
                    <a:pt x="99873" y="16648"/>
                  </a:lnTo>
                  <a:lnTo>
                    <a:pt x="98847" y="14684"/>
                  </a:lnTo>
                  <a:lnTo>
                    <a:pt x="96811" y="13390"/>
                  </a:lnTo>
                  <a:lnTo>
                    <a:pt x="81808" y="13063"/>
                  </a:lnTo>
                  <a:lnTo>
                    <a:pt x="81123" y="16321"/>
                  </a:lnTo>
                  <a:lnTo>
                    <a:pt x="54196" y="15666"/>
                  </a:lnTo>
                  <a:lnTo>
                    <a:pt x="22838" y="1637"/>
                  </a:lnTo>
                  <a:lnTo>
                    <a:pt x="22838" y="998"/>
                  </a:lnTo>
                  <a:lnTo>
                    <a:pt x="22496" y="16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813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P0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nSMAAPUXAADHIwAALxgAAAAAAAAmAAAACAAAAP//////////"/>
                </a:ext>
              </a:extLst>
            </p:cNvSpPr>
            <p:nvPr/>
          </p:nvSpPr>
          <p:spPr>
            <a:xfrm>
              <a:off x="5789295" y="3894455"/>
              <a:ext cx="26670" cy="36830"/>
            </a:xfrm>
            <a:custGeom>
              <a:avLst/>
              <a:gdLst/>
              <a:ahLst/>
              <a:cxnLst/>
              <a:rect l="0" t="0" r="26670" b="36830"/>
              <a:pathLst>
                <a:path w="26670" h="36830">
                  <a:moveTo>
                    <a:pt x="5488" y="0"/>
                  </a:moveTo>
                  <a:lnTo>
                    <a:pt x="3773" y="1320"/>
                  </a:lnTo>
                  <a:lnTo>
                    <a:pt x="2058" y="2310"/>
                  </a:lnTo>
                  <a:lnTo>
                    <a:pt x="1388" y="3284"/>
                  </a:lnTo>
                  <a:lnTo>
                    <a:pt x="16" y="4934"/>
                  </a:lnTo>
                  <a:lnTo>
                    <a:pt x="16" y="7228"/>
                  </a:lnTo>
                  <a:lnTo>
                    <a:pt x="1045" y="9537"/>
                  </a:lnTo>
                  <a:lnTo>
                    <a:pt x="359" y="11502"/>
                  </a:lnTo>
                  <a:lnTo>
                    <a:pt x="359" y="12821"/>
                  </a:lnTo>
                  <a:lnTo>
                    <a:pt x="2058" y="13811"/>
                  </a:lnTo>
                  <a:lnTo>
                    <a:pt x="3087" y="15131"/>
                  </a:lnTo>
                  <a:lnTo>
                    <a:pt x="3773" y="16765"/>
                  </a:lnTo>
                  <a:lnTo>
                    <a:pt x="4459" y="18745"/>
                  </a:lnTo>
                  <a:lnTo>
                    <a:pt x="4802" y="19735"/>
                  </a:lnTo>
                  <a:lnTo>
                    <a:pt x="4459" y="21369"/>
                  </a:lnTo>
                  <a:lnTo>
                    <a:pt x="3087" y="22689"/>
                  </a:lnTo>
                  <a:lnTo>
                    <a:pt x="3087" y="24983"/>
                  </a:lnTo>
                  <a:lnTo>
                    <a:pt x="3773" y="25973"/>
                  </a:lnTo>
                  <a:lnTo>
                    <a:pt x="3087" y="27952"/>
                  </a:lnTo>
                  <a:lnTo>
                    <a:pt x="1045" y="29587"/>
                  </a:lnTo>
                  <a:lnTo>
                    <a:pt x="16" y="29587"/>
                  </a:lnTo>
                  <a:lnTo>
                    <a:pt x="359" y="30246"/>
                  </a:lnTo>
                  <a:lnTo>
                    <a:pt x="1388" y="31566"/>
                  </a:lnTo>
                  <a:lnTo>
                    <a:pt x="1731" y="31896"/>
                  </a:lnTo>
                  <a:lnTo>
                    <a:pt x="1731" y="33200"/>
                  </a:lnTo>
                  <a:lnTo>
                    <a:pt x="3087" y="34520"/>
                  </a:lnTo>
                  <a:lnTo>
                    <a:pt x="4802" y="34850"/>
                  </a:lnTo>
                  <a:lnTo>
                    <a:pt x="5488" y="33530"/>
                  </a:lnTo>
                  <a:lnTo>
                    <a:pt x="6843" y="33200"/>
                  </a:lnTo>
                  <a:lnTo>
                    <a:pt x="8215" y="33200"/>
                  </a:lnTo>
                  <a:lnTo>
                    <a:pt x="8215" y="34190"/>
                  </a:lnTo>
                  <a:lnTo>
                    <a:pt x="8901" y="34520"/>
                  </a:lnTo>
                  <a:lnTo>
                    <a:pt x="8901" y="36500"/>
                  </a:lnTo>
                  <a:lnTo>
                    <a:pt x="9930" y="36830"/>
                  </a:lnTo>
                  <a:lnTo>
                    <a:pt x="11628" y="35840"/>
                  </a:lnTo>
                  <a:lnTo>
                    <a:pt x="11971" y="34520"/>
                  </a:lnTo>
                  <a:lnTo>
                    <a:pt x="13343" y="33530"/>
                  </a:lnTo>
                  <a:lnTo>
                    <a:pt x="14372" y="33200"/>
                  </a:lnTo>
                  <a:lnTo>
                    <a:pt x="15728" y="31236"/>
                  </a:lnTo>
                  <a:lnTo>
                    <a:pt x="17442" y="28597"/>
                  </a:lnTo>
                  <a:lnTo>
                    <a:pt x="19157" y="24983"/>
                  </a:lnTo>
                  <a:lnTo>
                    <a:pt x="19157" y="23349"/>
                  </a:lnTo>
                  <a:lnTo>
                    <a:pt x="21885" y="20379"/>
                  </a:lnTo>
                  <a:lnTo>
                    <a:pt x="23943" y="17755"/>
                  </a:lnTo>
                  <a:lnTo>
                    <a:pt x="24955" y="16435"/>
                  </a:lnTo>
                  <a:lnTo>
                    <a:pt x="26670" y="14471"/>
                  </a:lnTo>
                  <a:lnTo>
                    <a:pt x="25984" y="12161"/>
                  </a:lnTo>
                  <a:lnTo>
                    <a:pt x="24286" y="10197"/>
                  </a:lnTo>
                  <a:lnTo>
                    <a:pt x="23943" y="11172"/>
                  </a:lnTo>
                  <a:lnTo>
                    <a:pt x="22571" y="10197"/>
                  </a:lnTo>
                  <a:lnTo>
                    <a:pt x="22228" y="8548"/>
                  </a:lnTo>
                  <a:lnTo>
                    <a:pt x="19157" y="5264"/>
                  </a:lnTo>
                  <a:lnTo>
                    <a:pt x="18471" y="5264"/>
                  </a:lnTo>
                  <a:lnTo>
                    <a:pt x="15728" y="3284"/>
                  </a:lnTo>
                  <a:lnTo>
                    <a:pt x="10616" y="1650"/>
                  </a:lnTo>
                  <a:lnTo>
                    <a:pt x="8558" y="330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814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OLy+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aSMAAPAXAAClIwAALhgAAAAAAAAmAAAACAAAAP//////////"/>
                </a:ext>
              </a:extLst>
            </p:cNvSpPr>
            <p:nvPr/>
          </p:nvSpPr>
          <p:spPr>
            <a:xfrm>
              <a:off x="5756275" y="3891280"/>
              <a:ext cx="38100" cy="39370"/>
            </a:xfrm>
            <a:custGeom>
              <a:avLst/>
              <a:gdLst/>
              <a:ahLst/>
              <a:cxnLst/>
              <a:rect l="0" t="0" r="38100" b="39370"/>
              <a:pathLst>
                <a:path w="38100" h="39370">
                  <a:moveTo>
                    <a:pt x="26767" y="16"/>
                  </a:moveTo>
                  <a:lnTo>
                    <a:pt x="25061" y="668"/>
                  </a:lnTo>
                  <a:lnTo>
                    <a:pt x="21961" y="342"/>
                  </a:lnTo>
                  <a:lnTo>
                    <a:pt x="18878" y="995"/>
                  </a:lnTo>
                  <a:lnTo>
                    <a:pt x="15794" y="342"/>
                  </a:lnTo>
                  <a:lnTo>
                    <a:pt x="11333" y="342"/>
                  </a:lnTo>
                  <a:lnTo>
                    <a:pt x="8922" y="995"/>
                  </a:lnTo>
                  <a:lnTo>
                    <a:pt x="8922" y="3264"/>
                  </a:lnTo>
                  <a:lnTo>
                    <a:pt x="7905" y="5222"/>
                  </a:lnTo>
                  <a:lnTo>
                    <a:pt x="8578" y="6512"/>
                  </a:lnTo>
                  <a:lnTo>
                    <a:pt x="7217" y="8144"/>
                  </a:lnTo>
                  <a:lnTo>
                    <a:pt x="5494" y="8797"/>
                  </a:lnTo>
                  <a:lnTo>
                    <a:pt x="2755" y="8797"/>
                  </a:lnTo>
                  <a:lnTo>
                    <a:pt x="1722" y="10740"/>
                  </a:lnTo>
                  <a:lnTo>
                    <a:pt x="1722" y="13025"/>
                  </a:lnTo>
                  <a:lnTo>
                    <a:pt x="0" y="16600"/>
                  </a:lnTo>
                  <a:lnTo>
                    <a:pt x="344" y="17905"/>
                  </a:lnTo>
                  <a:lnTo>
                    <a:pt x="2067" y="18558"/>
                  </a:lnTo>
                  <a:lnTo>
                    <a:pt x="2755" y="19848"/>
                  </a:lnTo>
                  <a:lnTo>
                    <a:pt x="3444" y="20501"/>
                  </a:lnTo>
                  <a:lnTo>
                    <a:pt x="4461" y="22133"/>
                  </a:lnTo>
                  <a:lnTo>
                    <a:pt x="4461" y="23423"/>
                  </a:lnTo>
                  <a:lnTo>
                    <a:pt x="5494" y="24402"/>
                  </a:lnTo>
                  <a:lnTo>
                    <a:pt x="6872" y="24402"/>
                  </a:lnTo>
                  <a:lnTo>
                    <a:pt x="7561" y="24729"/>
                  </a:lnTo>
                  <a:lnTo>
                    <a:pt x="7905" y="26361"/>
                  </a:lnTo>
                  <a:lnTo>
                    <a:pt x="8578" y="28630"/>
                  </a:lnTo>
                  <a:lnTo>
                    <a:pt x="8578" y="30915"/>
                  </a:lnTo>
                  <a:lnTo>
                    <a:pt x="9611" y="31241"/>
                  </a:lnTo>
                  <a:lnTo>
                    <a:pt x="10989" y="33184"/>
                  </a:lnTo>
                  <a:lnTo>
                    <a:pt x="11333" y="34490"/>
                  </a:lnTo>
                  <a:lnTo>
                    <a:pt x="13039" y="35142"/>
                  </a:lnTo>
                  <a:lnTo>
                    <a:pt x="13039" y="36106"/>
                  </a:lnTo>
                  <a:lnTo>
                    <a:pt x="14072" y="37412"/>
                  </a:lnTo>
                  <a:lnTo>
                    <a:pt x="15450" y="38064"/>
                  </a:lnTo>
                  <a:lnTo>
                    <a:pt x="16139" y="38064"/>
                  </a:lnTo>
                  <a:lnTo>
                    <a:pt x="16483" y="38391"/>
                  </a:lnTo>
                  <a:lnTo>
                    <a:pt x="19222" y="39370"/>
                  </a:lnTo>
                  <a:lnTo>
                    <a:pt x="20600" y="39370"/>
                  </a:lnTo>
                  <a:lnTo>
                    <a:pt x="20944" y="38391"/>
                  </a:lnTo>
                  <a:lnTo>
                    <a:pt x="19911" y="36432"/>
                  </a:lnTo>
                  <a:lnTo>
                    <a:pt x="19567" y="35795"/>
                  </a:lnTo>
                  <a:lnTo>
                    <a:pt x="17845" y="34163"/>
                  </a:lnTo>
                  <a:lnTo>
                    <a:pt x="18189" y="32531"/>
                  </a:lnTo>
                  <a:lnTo>
                    <a:pt x="19911" y="31241"/>
                  </a:lnTo>
                  <a:lnTo>
                    <a:pt x="21961" y="31567"/>
                  </a:lnTo>
                  <a:lnTo>
                    <a:pt x="26094" y="31567"/>
                  </a:lnTo>
                  <a:lnTo>
                    <a:pt x="27800" y="30915"/>
                  </a:lnTo>
                  <a:lnTo>
                    <a:pt x="30211" y="30915"/>
                  </a:lnTo>
                  <a:lnTo>
                    <a:pt x="31917" y="32531"/>
                  </a:lnTo>
                  <a:lnTo>
                    <a:pt x="33294" y="32858"/>
                  </a:lnTo>
                  <a:lnTo>
                    <a:pt x="34328" y="32858"/>
                  </a:lnTo>
                  <a:lnTo>
                    <a:pt x="36378" y="31241"/>
                  </a:lnTo>
                  <a:lnTo>
                    <a:pt x="37067" y="29283"/>
                  </a:lnTo>
                  <a:lnTo>
                    <a:pt x="36378" y="28304"/>
                  </a:lnTo>
                  <a:lnTo>
                    <a:pt x="36378" y="26034"/>
                  </a:lnTo>
                  <a:lnTo>
                    <a:pt x="37756" y="24729"/>
                  </a:lnTo>
                  <a:lnTo>
                    <a:pt x="38100" y="23112"/>
                  </a:lnTo>
                  <a:lnTo>
                    <a:pt x="37756" y="22133"/>
                  </a:lnTo>
                  <a:lnTo>
                    <a:pt x="37067" y="20175"/>
                  </a:lnTo>
                  <a:lnTo>
                    <a:pt x="36378" y="18558"/>
                  </a:lnTo>
                  <a:lnTo>
                    <a:pt x="35345" y="17253"/>
                  </a:lnTo>
                  <a:lnTo>
                    <a:pt x="33639" y="16273"/>
                  </a:lnTo>
                  <a:lnTo>
                    <a:pt x="33639" y="14968"/>
                  </a:lnTo>
                  <a:lnTo>
                    <a:pt x="34328" y="13025"/>
                  </a:lnTo>
                  <a:lnTo>
                    <a:pt x="33294" y="10740"/>
                  </a:lnTo>
                  <a:lnTo>
                    <a:pt x="33294" y="8471"/>
                  </a:lnTo>
                  <a:lnTo>
                    <a:pt x="34672" y="6839"/>
                  </a:lnTo>
                  <a:lnTo>
                    <a:pt x="35345" y="5875"/>
                  </a:lnTo>
                  <a:lnTo>
                    <a:pt x="37067" y="3590"/>
                  </a:lnTo>
                  <a:lnTo>
                    <a:pt x="37067" y="2285"/>
                  </a:lnTo>
                  <a:lnTo>
                    <a:pt x="35017" y="1648"/>
                  </a:lnTo>
                  <a:lnTo>
                    <a:pt x="31917" y="995"/>
                  </a:lnTo>
                  <a:lnTo>
                    <a:pt x="28144" y="16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815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DE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NyMAAMwXAACBIwAANxgAAAAAAAAmAAAACAAAAP//////////"/>
                </a:ext>
              </a:extLst>
            </p:cNvSpPr>
            <p:nvPr/>
          </p:nvSpPr>
          <p:spPr>
            <a:xfrm>
              <a:off x="5724525" y="3868420"/>
              <a:ext cx="46990" cy="67945"/>
            </a:xfrm>
            <a:custGeom>
              <a:avLst/>
              <a:gdLst/>
              <a:ahLst/>
              <a:cxnLst/>
              <a:rect l="0" t="0" r="46990" b="67945"/>
              <a:pathLst>
                <a:path w="46990" h="67945">
                  <a:moveTo>
                    <a:pt x="14199" y="0"/>
                  </a:moveTo>
                  <a:lnTo>
                    <a:pt x="13860" y="1304"/>
                  </a:lnTo>
                  <a:lnTo>
                    <a:pt x="11501" y="3898"/>
                  </a:lnTo>
                  <a:lnTo>
                    <a:pt x="9127" y="5530"/>
                  </a:lnTo>
                  <a:lnTo>
                    <a:pt x="8125" y="5203"/>
                  </a:lnTo>
                  <a:lnTo>
                    <a:pt x="5411" y="8450"/>
                  </a:lnTo>
                  <a:lnTo>
                    <a:pt x="5751" y="9755"/>
                  </a:lnTo>
                  <a:lnTo>
                    <a:pt x="6768" y="11386"/>
                  </a:lnTo>
                  <a:lnTo>
                    <a:pt x="9127" y="11696"/>
                  </a:lnTo>
                  <a:lnTo>
                    <a:pt x="10484" y="13001"/>
                  </a:lnTo>
                  <a:lnTo>
                    <a:pt x="10484" y="14959"/>
                  </a:lnTo>
                  <a:lnTo>
                    <a:pt x="7447" y="16248"/>
                  </a:lnTo>
                  <a:lnTo>
                    <a:pt x="6429" y="15922"/>
                  </a:lnTo>
                  <a:lnTo>
                    <a:pt x="4733" y="16248"/>
                  </a:lnTo>
                  <a:lnTo>
                    <a:pt x="3392" y="15922"/>
                  </a:lnTo>
                  <a:lnTo>
                    <a:pt x="2035" y="16900"/>
                  </a:lnTo>
                  <a:lnTo>
                    <a:pt x="1696" y="19836"/>
                  </a:lnTo>
                  <a:lnTo>
                    <a:pt x="16" y="21452"/>
                  </a:lnTo>
                  <a:lnTo>
                    <a:pt x="678" y="23409"/>
                  </a:lnTo>
                  <a:lnTo>
                    <a:pt x="3053" y="26656"/>
                  </a:lnTo>
                  <a:lnTo>
                    <a:pt x="6768" y="29576"/>
                  </a:lnTo>
                  <a:lnTo>
                    <a:pt x="6768" y="29902"/>
                  </a:lnTo>
                  <a:lnTo>
                    <a:pt x="7447" y="29902"/>
                  </a:lnTo>
                  <a:lnTo>
                    <a:pt x="8464" y="30881"/>
                  </a:lnTo>
                  <a:lnTo>
                    <a:pt x="9127" y="29902"/>
                  </a:lnTo>
                  <a:lnTo>
                    <a:pt x="11501" y="30555"/>
                  </a:lnTo>
                  <a:lnTo>
                    <a:pt x="13197" y="32186"/>
                  </a:lnTo>
                  <a:lnTo>
                    <a:pt x="13197" y="34454"/>
                  </a:lnTo>
                  <a:lnTo>
                    <a:pt x="11840" y="36411"/>
                  </a:lnTo>
                  <a:lnTo>
                    <a:pt x="10823" y="37374"/>
                  </a:lnTo>
                  <a:lnTo>
                    <a:pt x="12519" y="38026"/>
                  </a:lnTo>
                  <a:lnTo>
                    <a:pt x="14199" y="38026"/>
                  </a:lnTo>
                  <a:lnTo>
                    <a:pt x="15216" y="39331"/>
                  </a:lnTo>
                  <a:lnTo>
                    <a:pt x="15895" y="40636"/>
                  </a:lnTo>
                  <a:lnTo>
                    <a:pt x="17591" y="40636"/>
                  </a:lnTo>
                  <a:lnTo>
                    <a:pt x="17591" y="41273"/>
                  </a:lnTo>
                  <a:lnTo>
                    <a:pt x="15895" y="43556"/>
                  </a:lnTo>
                  <a:lnTo>
                    <a:pt x="15556" y="45824"/>
                  </a:lnTo>
                  <a:lnTo>
                    <a:pt x="13520" y="49086"/>
                  </a:lnTo>
                  <a:lnTo>
                    <a:pt x="13860" y="50702"/>
                  </a:lnTo>
                  <a:lnTo>
                    <a:pt x="13197" y="52333"/>
                  </a:lnTo>
                  <a:lnTo>
                    <a:pt x="13197" y="53964"/>
                  </a:lnTo>
                  <a:lnTo>
                    <a:pt x="13520" y="54927"/>
                  </a:lnTo>
                  <a:lnTo>
                    <a:pt x="13197" y="55906"/>
                  </a:lnTo>
                  <a:lnTo>
                    <a:pt x="13197" y="57537"/>
                  </a:lnTo>
                  <a:lnTo>
                    <a:pt x="14877" y="59152"/>
                  </a:lnTo>
                  <a:lnTo>
                    <a:pt x="16913" y="61436"/>
                  </a:lnTo>
                  <a:lnTo>
                    <a:pt x="16913" y="62414"/>
                  </a:lnTo>
                  <a:lnTo>
                    <a:pt x="18253" y="64030"/>
                  </a:lnTo>
                  <a:lnTo>
                    <a:pt x="21985" y="67277"/>
                  </a:lnTo>
                  <a:lnTo>
                    <a:pt x="23325" y="67929"/>
                  </a:lnTo>
                  <a:lnTo>
                    <a:pt x="24343" y="66640"/>
                  </a:lnTo>
                  <a:lnTo>
                    <a:pt x="25700" y="66313"/>
                  </a:lnTo>
                  <a:lnTo>
                    <a:pt x="26039" y="66640"/>
                  </a:lnTo>
                  <a:lnTo>
                    <a:pt x="28398" y="66640"/>
                  </a:lnTo>
                  <a:lnTo>
                    <a:pt x="29415" y="65009"/>
                  </a:lnTo>
                  <a:lnTo>
                    <a:pt x="30094" y="64030"/>
                  </a:lnTo>
                  <a:lnTo>
                    <a:pt x="31774" y="63704"/>
                  </a:lnTo>
                  <a:lnTo>
                    <a:pt x="35505" y="63704"/>
                  </a:lnTo>
                  <a:lnTo>
                    <a:pt x="36506" y="60783"/>
                  </a:lnTo>
                  <a:lnTo>
                    <a:pt x="38542" y="60131"/>
                  </a:lnTo>
                  <a:lnTo>
                    <a:pt x="41239" y="60131"/>
                  </a:lnTo>
                  <a:lnTo>
                    <a:pt x="42257" y="60783"/>
                  </a:lnTo>
                  <a:lnTo>
                    <a:pt x="43953" y="60457"/>
                  </a:lnTo>
                  <a:lnTo>
                    <a:pt x="46990" y="60457"/>
                  </a:lnTo>
                  <a:lnTo>
                    <a:pt x="45633" y="59805"/>
                  </a:lnTo>
                  <a:lnTo>
                    <a:pt x="44615" y="58500"/>
                  </a:lnTo>
                  <a:lnTo>
                    <a:pt x="44615" y="57537"/>
                  </a:lnTo>
                  <a:lnTo>
                    <a:pt x="42936" y="56884"/>
                  </a:lnTo>
                  <a:lnTo>
                    <a:pt x="42596" y="55580"/>
                  </a:lnTo>
                  <a:lnTo>
                    <a:pt x="41239" y="53638"/>
                  </a:lnTo>
                  <a:lnTo>
                    <a:pt x="40222" y="53312"/>
                  </a:lnTo>
                  <a:lnTo>
                    <a:pt x="40222" y="51028"/>
                  </a:lnTo>
                  <a:lnTo>
                    <a:pt x="39559" y="48760"/>
                  </a:lnTo>
                  <a:lnTo>
                    <a:pt x="39220" y="47129"/>
                  </a:lnTo>
                  <a:lnTo>
                    <a:pt x="38542" y="46803"/>
                  </a:lnTo>
                  <a:lnTo>
                    <a:pt x="37185" y="46803"/>
                  </a:lnTo>
                  <a:lnTo>
                    <a:pt x="36167" y="45824"/>
                  </a:lnTo>
                  <a:lnTo>
                    <a:pt x="36167" y="44535"/>
                  </a:lnTo>
                  <a:lnTo>
                    <a:pt x="35166" y="42904"/>
                  </a:lnTo>
                  <a:lnTo>
                    <a:pt x="34487" y="42252"/>
                  </a:lnTo>
                  <a:lnTo>
                    <a:pt x="33809" y="40962"/>
                  </a:lnTo>
                  <a:lnTo>
                    <a:pt x="32113" y="40310"/>
                  </a:lnTo>
                  <a:lnTo>
                    <a:pt x="31774" y="39005"/>
                  </a:lnTo>
                  <a:lnTo>
                    <a:pt x="33470" y="35432"/>
                  </a:lnTo>
                  <a:lnTo>
                    <a:pt x="33470" y="33149"/>
                  </a:lnTo>
                  <a:lnTo>
                    <a:pt x="34487" y="31207"/>
                  </a:lnTo>
                  <a:lnTo>
                    <a:pt x="37185" y="31207"/>
                  </a:lnTo>
                  <a:lnTo>
                    <a:pt x="38881" y="30555"/>
                  </a:lnTo>
                  <a:lnTo>
                    <a:pt x="40222" y="28924"/>
                  </a:lnTo>
                  <a:lnTo>
                    <a:pt x="39559" y="27634"/>
                  </a:lnTo>
                  <a:lnTo>
                    <a:pt x="40561" y="25677"/>
                  </a:lnTo>
                  <a:lnTo>
                    <a:pt x="39559" y="24061"/>
                  </a:lnTo>
                  <a:lnTo>
                    <a:pt x="39559" y="21452"/>
                  </a:lnTo>
                  <a:lnTo>
                    <a:pt x="39220" y="20147"/>
                  </a:lnTo>
                  <a:lnTo>
                    <a:pt x="35828" y="19510"/>
                  </a:lnTo>
                  <a:lnTo>
                    <a:pt x="32452" y="16248"/>
                  </a:lnTo>
                  <a:lnTo>
                    <a:pt x="30772" y="14959"/>
                  </a:lnTo>
                  <a:lnTo>
                    <a:pt x="30094" y="15285"/>
                  </a:lnTo>
                  <a:lnTo>
                    <a:pt x="27719" y="16248"/>
                  </a:lnTo>
                  <a:lnTo>
                    <a:pt x="26701" y="17553"/>
                  </a:lnTo>
                  <a:lnTo>
                    <a:pt x="26039" y="19184"/>
                  </a:lnTo>
                  <a:lnTo>
                    <a:pt x="25700" y="16900"/>
                  </a:lnTo>
                  <a:lnTo>
                    <a:pt x="26039" y="14306"/>
                  </a:lnTo>
                  <a:lnTo>
                    <a:pt x="27041" y="12675"/>
                  </a:lnTo>
                  <a:lnTo>
                    <a:pt x="26039" y="9755"/>
                  </a:lnTo>
                  <a:lnTo>
                    <a:pt x="24343" y="8776"/>
                  </a:lnTo>
                  <a:lnTo>
                    <a:pt x="20967" y="6508"/>
                  </a:lnTo>
                  <a:lnTo>
                    <a:pt x="18592" y="3898"/>
                  </a:lnTo>
                  <a:lnTo>
                    <a:pt x="18253" y="2283"/>
                  </a:lnTo>
                  <a:lnTo>
                    <a:pt x="16573" y="652"/>
                  </a:lnTo>
                  <a:lnTo>
                    <a:pt x="14877" y="326"/>
                  </a:lnTo>
                  <a:lnTo>
                    <a:pt x="14199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816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iCIAAJYXAABNIwAAPxgAAAAAAAAmAAAACAAAAP//////////"/>
                </a:ext>
              </a:extLst>
            </p:cNvSpPr>
            <p:nvPr/>
          </p:nvSpPr>
          <p:spPr>
            <a:xfrm>
              <a:off x="5613400" y="3834130"/>
              <a:ext cx="125095" cy="107315"/>
            </a:xfrm>
            <a:custGeom>
              <a:avLst/>
              <a:gdLst/>
              <a:ahLst/>
              <a:cxnLst/>
              <a:rect l="0" t="0" r="125095" b="107315"/>
              <a:pathLst>
                <a:path w="125095" h="107315">
                  <a:moveTo>
                    <a:pt x="32381" y="0"/>
                  </a:moveTo>
                  <a:lnTo>
                    <a:pt x="29661" y="978"/>
                  </a:lnTo>
                  <a:lnTo>
                    <a:pt x="27266" y="3900"/>
                  </a:lnTo>
                  <a:lnTo>
                    <a:pt x="27608" y="5858"/>
                  </a:lnTo>
                  <a:lnTo>
                    <a:pt x="28635" y="6837"/>
                  </a:lnTo>
                  <a:lnTo>
                    <a:pt x="30345" y="5532"/>
                  </a:lnTo>
                  <a:lnTo>
                    <a:pt x="32039" y="5858"/>
                  </a:lnTo>
                  <a:lnTo>
                    <a:pt x="33749" y="7163"/>
                  </a:lnTo>
                  <a:lnTo>
                    <a:pt x="33065" y="8453"/>
                  </a:lnTo>
                  <a:lnTo>
                    <a:pt x="31355" y="8779"/>
                  </a:lnTo>
                  <a:lnTo>
                    <a:pt x="29661" y="8127"/>
                  </a:lnTo>
                  <a:lnTo>
                    <a:pt x="28977" y="7489"/>
                  </a:lnTo>
                  <a:lnTo>
                    <a:pt x="28635" y="8127"/>
                  </a:lnTo>
                  <a:lnTo>
                    <a:pt x="28635" y="8779"/>
                  </a:lnTo>
                  <a:lnTo>
                    <a:pt x="26240" y="10085"/>
                  </a:lnTo>
                  <a:lnTo>
                    <a:pt x="22152" y="10411"/>
                  </a:lnTo>
                  <a:lnTo>
                    <a:pt x="17721" y="12027"/>
                  </a:lnTo>
                  <a:lnTo>
                    <a:pt x="16711" y="13659"/>
                  </a:lnTo>
                  <a:lnTo>
                    <a:pt x="16711" y="15290"/>
                  </a:lnTo>
                  <a:lnTo>
                    <a:pt x="17721" y="16906"/>
                  </a:lnTo>
                  <a:lnTo>
                    <a:pt x="17721" y="20480"/>
                  </a:lnTo>
                  <a:lnTo>
                    <a:pt x="18405" y="23091"/>
                  </a:lnTo>
                  <a:lnTo>
                    <a:pt x="18747" y="25033"/>
                  </a:lnTo>
                  <a:lnTo>
                    <a:pt x="17379" y="27970"/>
                  </a:lnTo>
                  <a:lnTo>
                    <a:pt x="14317" y="29913"/>
                  </a:lnTo>
                  <a:lnTo>
                    <a:pt x="12623" y="29586"/>
                  </a:lnTo>
                  <a:lnTo>
                    <a:pt x="12623" y="26991"/>
                  </a:lnTo>
                  <a:lnTo>
                    <a:pt x="10571" y="25033"/>
                  </a:lnTo>
                  <a:lnTo>
                    <a:pt x="10229" y="23091"/>
                  </a:lnTo>
                  <a:lnTo>
                    <a:pt x="11939" y="21786"/>
                  </a:lnTo>
                  <a:lnTo>
                    <a:pt x="12281" y="20480"/>
                  </a:lnTo>
                  <a:lnTo>
                    <a:pt x="15685" y="17233"/>
                  </a:lnTo>
                  <a:lnTo>
                    <a:pt x="15685" y="14638"/>
                  </a:lnTo>
                  <a:lnTo>
                    <a:pt x="14317" y="12353"/>
                  </a:lnTo>
                  <a:lnTo>
                    <a:pt x="15001" y="11716"/>
                  </a:lnTo>
                  <a:lnTo>
                    <a:pt x="14317" y="10411"/>
                  </a:lnTo>
                  <a:lnTo>
                    <a:pt x="13291" y="9758"/>
                  </a:lnTo>
                  <a:lnTo>
                    <a:pt x="12281" y="8127"/>
                  </a:lnTo>
                  <a:lnTo>
                    <a:pt x="12623" y="6837"/>
                  </a:lnTo>
                  <a:lnTo>
                    <a:pt x="15001" y="5858"/>
                  </a:lnTo>
                  <a:lnTo>
                    <a:pt x="17379" y="5532"/>
                  </a:lnTo>
                  <a:lnTo>
                    <a:pt x="19090" y="3263"/>
                  </a:lnTo>
                  <a:lnTo>
                    <a:pt x="18405" y="3263"/>
                  </a:lnTo>
                  <a:lnTo>
                    <a:pt x="17721" y="3574"/>
                  </a:lnTo>
                  <a:lnTo>
                    <a:pt x="12623" y="5532"/>
                  </a:lnTo>
                  <a:lnTo>
                    <a:pt x="10229" y="9758"/>
                  </a:lnTo>
                  <a:lnTo>
                    <a:pt x="9202" y="10411"/>
                  </a:lnTo>
                  <a:lnTo>
                    <a:pt x="7508" y="10737"/>
                  </a:lnTo>
                  <a:lnTo>
                    <a:pt x="5798" y="13006"/>
                  </a:lnTo>
                  <a:lnTo>
                    <a:pt x="4772" y="13985"/>
                  </a:lnTo>
                  <a:lnTo>
                    <a:pt x="1710" y="18212"/>
                  </a:lnTo>
                  <a:lnTo>
                    <a:pt x="1368" y="20170"/>
                  </a:lnTo>
                  <a:lnTo>
                    <a:pt x="1710" y="21786"/>
                  </a:lnTo>
                  <a:lnTo>
                    <a:pt x="1368" y="24707"/>
                  </a:lnTo>
                  <a:lnTo>
                    <a:pt x="0" y="27644"/>
                  </a:lnTo>
                  <a:lnTo>
                    <a:pt x="0" y="28297"/>
                  </a:lnTo>
                  <a:lnTo>
                    <a:pt x="2394" y="28297"/>
                  </a:lnTo>
                  <a:lnTo>
                    <a:pt x="6482" y="34792"/>
                  </a:lnTo>
                  <a:lnTo>
                    <a:pt x="8193" y="37403"/>
                  </a:lnTo>
                  <a:lnTo>
                    <a:pt x="8518" y="39019"/>
                  </a:lnTo>
                  <a:lnTo>
                    <a:pt x="7508" y="40977"/>
                  </a:lnTo>
                  <a:lnTo>
                    <a:pt x="7508" y="42267"/>
                  </a:lnTo>
                  <a:lnTo>
                    <a:pt x="7166" y="42919"/>
                  </a:lnTo>
                  <a:lnTo>
                    <a:pt x="7166" y="44551"/>
                  </a:lnTo>
                  <a:lnTo>
                    <a:pt x="9202" y="46167"/>
                  </a:lnTo>
                  <a:lnTo>
                    <a:pt x="11939" y="47146"/>
                  </a:lnTo>
                  <a:lnTo>
                    <a:pt x="13633" y="47472"/>
                  </a:lnTo>
                  <a:lnTo>
                    <a:pt x="15685" y="48125"/>
                  </a:lnTo>
                  <a:lnTo>
                    <a:pt x="17053" y="47472"/>
                  </a:lnTo>
                  <a:lnTo>
                    <a:pt x="19432" y="47472"/>
                  </a:lnTo>
                  <a:lnTo>
                    <a:pt x="21810" y="48125"/>
                  </a:lnTo>
                  <a:lnTo>
                    <a:pt x="22494" y="47799"/>
                  </a:lnTo>
                  <a:lnTo>
                    <a:pt x="25230" y="47472"/>
                  </a:lnTo>
                  <a:lnTo>
                    <a:pt x="27950" y="47799"/>
                  </a:lnTo>
                  <a:lnTo>
                    <a:pt x="29661" y="48778"/>
                  </a:lnTo>
                  <a:lnTo>
                    <a:pt x="37153" y="55273"/>
                  </a:lnTo>
                  <a:lnTo>
                    <a:pt x="39531" y="54620"/>
                  </a:lnTo>
                  <a:lnTo>
                    <a:pt x="39874" y="55273"/>
                  </a:lnTo>
                  <a:lnTo>
                    <a:pt x="40900" y="54620"/>
                  </a:lnTo>
                  <a:lnTo>
                    <a:pt x="42952" y="55599"/>
                  </a:lnTo>
                  <a:lnTo>
                    <a:pt x="43962" y="55926"/>
                  </a:lnTo>
                  <a:lnTo>
                    <a:pt x="46014" y="55273"/>
                  </a:lnTo>
                  <a:lnTo>
                    <a:pt x="47725" y="55273"/>
                  </a:lnTo>
                  <a:lnTo>
                    <a:pt x="50103" y="55599"/>
                  </a:lnTo>
                  <a:lnTo>
                    <a:pt x="50787" y="54620"/>
                  </a:lnTo>
                  <a:lnTo>
                    <a:pt x="52497" y="54620"/>
                  </a:lnTo>
                  <a:lnTo>
                    <a:pt x="53507" y="55599"/>
                  </a:lnTo>
                  <a:lnTo>
                    <a:pt x="54533" y="59173"/>
                  </a:lnTo>
                  <a:lnTo>
                    <a:pt x="53507" y="60479"/>
                  </a:lnTo>
                  <a:lnTo>
                    <a:pt x="53507" y="62110"/>
                  </a:lnTo>
                  <a:lnTo>
                    <a:pt x="53165" y="63400"/>
                  </a:lnTo>
                  <a:lnTo>
                    <a:pt x="50787" y="63727"/>
                  </a:lnTo>
                  <a:lnTo>
                    <a:pt x="49761" y="65032"/>
                  </a:lnTo>
                  <a:lnTo>
                    <a:pt x="50103" y="68280"/>
                  </a:lnTo>
                  <a:lnTo>
                    <a:pt x="50787" y="69259"/>
                  </a:lnTo>
                  <a:lnTo>
                    <a:pt x="49761" y="71854"/>
                  </a:lnTo>
                  <a:lnTo>
                    <a:pt x="49761" y="74791"/>
                  </a:lnTo>
                  <a:lnTo>
                    <a:pt x="51129" y="75754"/>
                  </a:lnTo>
                  <a:lnTo>
                    <a:pt x="51129" y="77059"/>
                  </a:lnTo>
                  <a:lnTo>
                    <a:pt x="52839" y="81612"/>
                  </a:lnTo>
                  <a:lnTo>
                    <a:pt x="49761" y="86818"/>
                  </a:lnTo>
                  <a:lnTo>
                    <a:pt x="50103" y="88450"/>
                  </a:lnTo>
                  <a:lnTo>
                    <a:pt x="51129" y="88450"/>
                  </a:lnTo>
                  <a:lnTo>
                    <a:pt x="52497" y="88123"/>
                  </a:lnTo>
                  <a:lnTo>
                    <a:pt x="52497" y="88450"/>
                  </a:lnTo>
                  <a:lnTo>
                    <a:pt x="52839" y="89739"/>
                  </a:lnTo>
                  <a:lnTo>
                    <a:pt x="54191" y="90392"/>
                  </a:lnTo>
                  <a:lnTo>
                    <a:pt x="54875" y="92024"/>
                  </a:lnTo>
                  <a:lnTo>
                    <a:pt x="54533" y="92987"/>
                  </a:lnTo>
                  <a:lnTo>
                    <a:pt x="55217" y="95271"/>
                  </a:lnTo>
                  <a:lnTo>
                    <a:pt x="57595" y="99825"/>
                  </a:lnTo>
                  <a:lnTo>
                    <a:pt x="57595" y="101441"/>
                  </a:lnTo>
                  <a:lnTo>
                    <a:pt x="61016" y="104051"/>
                  </a:lnTo>
                  <a:lnTo>
                    <a:pt x="64762" y="106646"/>
                  </a:lnTo>
                  <a:lnTo>
                    <a:pt x="66798" y="107299"/>
                  </a:lnTo>
                  <a:lnTo>
                    <a:pt x="70561" y="106646"/>
                  </a:lnTo>
                  <a:lnTo>
                    <a:pt x="72939" y="104378"/>
                  </a:lnTo>
                  <a:lnTo>
                    <a:pt x="76343" y="102420"/>
                  </a:lnTo>
                  <a:lnTo>
                    <a:pt x="77369" y="100803"/>
                  </a:lnTo>
                  <a:lnTo>
                    <a:pt x="82484" y="98193"/>
                  </a:lnTo>
                  <a:lnTo>
                    <a:pt x="83510" y="95924"/>
                  </a:lnTo>
                  <a:lnTo>
                    <a:pt x="84178" y="94945"/>
                  </a:lnTo>
                  <a:lnTo>
                    <a:pt x="84862" y="94292"/>
                  </a:lnTo>
                  <a:lnTo>
                    <a:pt x="89293" y="93314"/>
                  </a:lnTo>
                  <a:lnTo>
                    <a:pt x="91687" y="92676"/>
                  </a:lnTo>
                  <a:lnTo>
                    <a:pt x="91003" y="90392"/>
                  </a:lnTo>
                  <a:lnTo>
                    <a:pt x="88608" y="90066"/>
                  </a:lnTo>
                  <a:lnTo>
                    <a:pt x="85546" y="90392"/>
                  </a:lnTo>
                  <a:lnTo>
                    <a:pt x="80774" y="88760"/>
                  </a:lnTo>
                  <a:lnTo>
                    <a:pt x="81800" y="86165"/>
                  </a:lnTo>
                  <a:lnTo>
                    <a:pt x="81458" y="85186"/>
                  </a:lnTo>
                  <a:lnTo>
                    <a:pt x="80432" y="84534"/>
                  </a:lnTo>
                  <a:lnTo>
                    <a:pt x="83510" y="80307"/>
                  </a:lnTo>
                  <a:lnTo>
                    <a:pt x="82484" y="78691"/>
                  </a:lnTo>
                  <a:lnTo>
                    <a:pt x="80432" y="76733"/>
                  </a:lnTo>
                  <a:lnTo>
                    <a:pt x="78738" y="76407"/>
                  </a:lnTo>
                  <a:lnTo>
                    <a:pt x="77369" y="73812"/>
                  </a:lnTo>
                  <a:lnTo>
                    <a:pt x="80090" y="74791"/>
                  </a:lnTo>
                  <a:lnTo>
                    <a:pt x="83168" y="75117"/>
                  </a:lnTo>
                  <a:lnTo>
                    <a:pt x="85888" y="76733"/>
                  </a:lnTo>
                  <a:lnTo>
                    <a:pt x="88951" y="76733"/>
                  </a:lnTo>
                  <a:lnTo>
                    <a:pt x="93381" y="75754"/>
                  </a:lnTo>
                  <a:lnTo>
                    <a:pt x="94407" y="76733"/>
                  </a:lnTo>
                  <a:lnTo>
                    <a:pt x="97486" y="75754"/>
                  </a:lnTo>
                  <a:lnTo>
                    <a:pt x="100548" y="73159"/>
                  </a:lnTo>
                  <a:lnTo>
                    <a:pt x="102926" y="73159"/>
                  </a:lnTo>
                  <a:lnTo>
                    <a:pt x="104636" y="73485"/>
                  </a:lnTo>
                  <a:lnTo>
                    <a:pt x="108725" y="71854"/>
                  </a:lnTo>
                  <a:lnTo>
                    <a:pt x="112129" y="71854"/>
                  </a:lnTo>
                  <a:lnTo>
                    <a:pt x="116559" y="68280"/>
                  </a:lnTo>
                  <a:lnTo>
                    <a:pt x="117586" y="66011"/>
                  </a:lnTo>
                  <a:lnTo>
                    <a:pt x="117586" y="64379"/>
                  </a:lnTo>
                  <a:lnTo>
                    <a:pt x="117586" y="64053"/>
                  </a:lnTo>
                  <a:lnTo>
                    <a:pt x="113839" y="61131"/>
                  </a:lnTo>
                  <a:lnTo>
                    <a:pt x="111445" y="57884"/>
                  </a:lnTo>
                  <a:lnTo>
                    <a:pt x="110777" y="55926"/>
                  </a:lnTo>
                  <a:lnTo>
                    <a:pt x="112471" y="54310"/>
                  </a:lnTo>
                  <a:lnTo>
                    <a:pt x="112813" y="51373"/>
                  </a:lnTo>
                  <a:lnTo>
                    <a:pt x="114181" y="50394"/>
                  </a:lnTo>
                  <a:lnTo>
                    <a:pt x="115533" y="50720"/>
                  </a:lnTo>
                  <a:lnTo>
                    <a:pt x="117243" y="50394"/>
                  </a:lnTo>
                  <a:lnTo>
                    <a:pt x="118270" y="50720"/>
                  </a:lnTo>
                  <a:lnTo>
                    <a:pt x="121332" y="49430"/>
                  </a:lnTo>
                  <a:lnTo>
                    <a:pt x="121332" y="47472"/>
                  </a:lnTo>
                  <a:lnTo>
                    <a:pt x="119964" y="46167"/>
                  </a:lnTo>
                  <a:lnTo>
                    <a:pt x="117586" y="45856"/>
                  </a:lnTo>
                  <a:lnTo>
                    <a:pt x="116559" y="44225"/>
                  </a:lnTo>
                  <a:lnTo>
                    <a:pt x="116217" y="42919"/>
                  </a:lnTo>
                  <a:lnTo>
                    <a:pt x="118954" y="39672"/>
                  </a:lnTo>
                  <a:lnTo>
                    <a:pt x="119964" y="39998"/>
                  </a:lnTo>
                  <a:lnTo>
                    <a:pt x="122358" y="38366"/>
                  </a:lnTo>
                  <a:lnTo>
                    <a:pt x="124736" y="35771"/>
                  </a:lnTo>
                  <a:lnTo>
                    <a:pt x="125078" y="34466"/>
                  </a:lnTo>
                  <a:lnTo>
                    <a:pt x="124736" y="34466"/>
                  </a:lnTo>
                  <a:lnTo>
                    <a:pt x="120990" y="32850"/>
                  </a:lnTo>
                  <a:lnTo>
                    <a:pt x="119638" y="32850"/>
                  </a:lnTo>
                  <a:lnTo>
                    <a:pt x="118270" y="33176"/>
                  </a:lnTo>
                  <a:lnTo>
                    <a:pt x="116559" y="32850"/>
                  </a:lnTo>
                  <a:lnTo>
                    <a:pt x="115533" y="32850"/>
                  </a:lnTo>
                  <a:lnTo>
                    <a:pt x="114181" y="33487"/>
                  </a:lnTo>
                  <a:lnTo>
                    <a:pt x="111103" y="34140"/>
                  </a:lnTo>
                  <a:lnTo>
                    <a:pt x="108725" y="33487"/>
                  </a:lnTo>
                  <a:lnTo>
                    <a:pt x="107698" y="33487"/>
                  </a:lnTo>
                  <a:lnTo>
                    <a:pt x="109409" y="33176"/>
                  </a:lnTo>
                  <a:lnTo>
                    <a:pt x="110777" y="33176"/>
                  </a:lnTo>
                  <a:lnTo>
                    <a:pt x="112129" y="32523"/>
                  </a:lnTo>
                  <a:lnTo>
                    <a:pt x="112813" y="31218"/>
                  </a:lnTo>
                  <a:lnTo>
                    <a:pt x="114865" y="29586"/>
                  </a:lnTo>
                  <a:lnTo>
                    <a:pt x="115533" y="28623"/>
                  </a:lnTo>
                  <a:lnTo>
                    <a:pt x="114181" y="27970"/>
                  </a:lnTo>
                  <a:lnTo>
                    <a:pt x="114181" y="27644"/>
                  </a:lnTo>
                  <a:lnTo>
                    <a:pt x="113839" y="26012"/>
                  </a:lnTo>
                  <a:lnTo>
                    <a:pt x="111103" y="24707"/>
                  </a:lnTo>
                  <a:lnTo>
                    <a:pt x="107698" y="23744"/>
                  </a:lnTo>
                  <a:lnTo>
                    <a:pt x="107014" y="23091"/>
                  </a:lnTo>
                  <a:lnTo>
                    <a:pt x="105662" y="22112"/>
                  </a:lnTo>
                  <a:lnTo>
                    <a:pt x="103952" y="22112"/>
                  </a:lnTo>
                  <a:lnTo>
                    <a:pt x="103610" y="21459"/>
                  </a:lnTo>
                  <a:lnTo>
                    <a:pt x="101232" y="20480"/>
                  </a:lnTo>
                  <a:lnTo>
                    <a:pt x="100548" y="20480"/>
                  </a:lnTo>
                  <a:lnTo>
                    <a:pt x="100548" y="22112"/>
                  </a:lnTo>
                  <a:lnTo>
                    <a:pt x="99180" y="20480"/>
                  </a:lnTo>
                  <a:lnTo>
                    <a:pt x="98496" y="18864"/>
                  </a:lnTo>
                  <a:lnTo>
                    <a:pt x="96802" y="18212"/>
                  </a:lnTo>
                  <a:lnTo>
                    <a:pt x="96117" y="16906"/>
                  </a:lnTo>
                  <a:lnTo>
                    <a:pt x="97144" y="16254"/>
                  </a:lnTo>
                  <a:lnTo>
                    <a:pt x="101232" y="16580"/>
                  </a:lnTo>
                  <a:lnTo>
                    <a:pt x="102926" y="15290"/>
                  </a:lnTo>
                  <a:lnTo>
                    <a:pt x="105662" y="15290"/>
                  </a:lnTo>
                  <a:lnTo>
                    <a:pt x="105662" y="13659"/>
                  </a:lnTo>
                  <a:lnTo>
                    <a:pt x="103610" y="13985"/>
                  </a:lnTo>
                  <a:lnTo>
                    <a:pt x="99180" y="13332"/>
                  </a:lnTo>
                  <a:lnTo>
                    <a:pt x="96117" y="13659"/>
                  </a:lnTo>
                  <a:lnTo>
                    <a:pt x="94065" y="13659"/>
                  </a:lnTo>
                  <a:lnTo>
                    <a:pt x="89977" y="14964"/>
                  </a:lnTo>
                  <a:lnTo>
                    <a:pt x="88608" y="14638"/>
                  </a:lnTo>
                  <a:lnTo>
                    <a:pt x="86914" y="14638"/>
                  </a:lnTo>
                  <a:lnTo>
                    <a:pt x="83510" y="16906"/>
                  </a:lnTo>
                  <a:lnTo>
                    <a:pt x="81800" y="17233"/>
                  </a:lnTo>
                  <a:lnTo>
                    <a:pt x="79748" y="18212"/>
                  </a:lnTo>
                  <a:lnTo>
                    <a:pt x="78738" y="19517"/>
                  </a:lnTo>
                  <a:lnTo>
                    <a:pt x="75659" y="19843"/>
                  </a:lnTo>
                  <a:lnTo>
                    <a:pt x="74991" y="20170"/>
                  </a:lnTo>
                  <a:lnTo>
                    <a:pt x="73623" y="19843"/>
                  </a:lnTo>
                  <a:lnTo>
                    <a:pt x="69535" y="16906"/>
                  </a:lnTo>
                  <a:lnTo>
                    <a:pt x="68509" y="15290"/>
                  </a:lnTo>
                  <a:lnTo>
                    <a:pt x="63052" y="15290"/>
                  </a:lnTo>
                  <a:lnTo>
                    <a:pt x="54191" y="16906"/>
                  </a:lnTo>
                  <a:lnTo>
                    <a:pt x="49761" y="16906"/>
                  </a:lnTo>
                  <a:lnTo>
                    <a:pt x="48067" y="16254"/>
                  </a:lnTo>
                  <a:lnTo>
                    <a:pt x="47382" y="14964"/>
                  </a:lnTo>
                  <a:lnTo>
                    <a:pt x="47382" y="13332"/>
                  </a:lnTo>
                  <a:lnTo>
                    <a:pt x="48409" y="13332"/>
                  </a:lnTo>
                  <a:lnTo>
                    <a:pt x="48067" y="11390"/>
                  </a:lnTo>
                  <a:lnTo>
                    <a:pt x="46356" y="8779"/>
                  </a:lnTo>
                  <a:lnTo>
                    <a:pt x="44646" y="8453"/>
                  </a:lnTo>
                  <a:lnTo>
                    <a:pt x="39874" y="8779"/>
                  </a:lnTo>
                  <a:lnTo>
                    <a:pt x="37837" y="7489"/>
                  </a:lnTo>
                  <a:lnTo>
                    <a:pt x="36469" y="7489"/>
                  </a:lnTo>
                  <a:lnTo>
                    <a:pt x="35443" y="8127"/>
                  </a:lnTo>
                  <a:lnTo>
                    <a:pt x="33749" y="5532"/>
                  </a:lnTo>
                  <a:lnTo>
                    <a:pt x="33749" y="3263"/>
                  </a:lnTo>
                  <a:lnTo>
                    <a:pt x="33065" y="326"/>
                  </a:lnTo>
                  <a:lnTo>
                    <a:pt x="32381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817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MCIAAJIXAADjIgAAhRgAAAAAAAAmAAAACAAAAP//////////"/>
                </a:ext>
              </a:extLst>
            </p:cNvSpPr>
            <p:nvPr/>
          </p:nvSpPr>
          <p:spPr>
            <a:xfrm>
              <a:off x="5557520" y="3831590"/>
              <a:ext cx="113665" cy="154305"/>
            </a:xfrm>
            <a:custGeom>
              <a:avLst/>
              <a:gdLst/>
              <a:ahLst/>
              <a:cxnLst/>
              <a:rect l="0" t="0" r="113665" b="154305"/>
              <a:pathLst>
                <a:path w="113665" h="154305">
                  <a:moveTo>
                    <a:pt x="71212" y="15"/>
                  </a:moveTo>
                  <a:lnTo>
                    <a:pt x="70868" y="997"/>
                  </a:lnTo>
                  <a:lnTo>
                    <a:pt x="70181" y="1636"/>
                  </a:lnTo>
                  <a:lnTo>
                    <a:pt x="69151" y="2291"/>
                  </a:lnTo>
                  <a:lnTo>
                    <a:pt x="68136" y="2619"/>
                  </a:lnTo>
                  <a:lnTo>
                    <a:pt x="66419" y="2619"/>
                  </a:lnTo>
                  <a:lnTo>
                    <a:pt x="65044" y="2946"/>
                  </a:lnTo>
                  <a:lnTo>
                    <a:pt x="64701" y="3928"/>
                  </a:lnTo>
                  <a:lnTo>
                    <a:pt x="65044" y="4583"/>
                  </a:lnTo>
                  <a:lnTo>
                    <a:pt x="64701" y="5565"/>
                  </a:lnTo>
                  <a:lnTo>
                    <a:pt x="62312" y="6532"/>
                  </a:lnTo>
                  <a:lnTo>
                    <a:pt x="59237" y="8823"/>
                  </a:lnTo>
                  <a:lnTo>
                    <a:pt x="57176" y="10444"/>
                  </a:lnTo>
                  <a:lnTo>
                    <a:pt x="54444" y="10772"/>
                  </a:lnTo>
                  <a:lnTo>
                    <a:pt x="48620" y="10772"/>
                  </a:lnTo>
                  <a:lnTo>
                    <a:pt x="46902" y="11427"/>
                  </a:lnTo>
                  <a:lnTo>
                    <a:pt x="46902" y="12736"/>
                  </a:lnTo>
                  <a:lnTo>
                    <a:pt x="47245" y="14046"/>
                  </a:lnTo>
                  <a:lnTo>
                    <a:pt x="47245" y="15667"/>
                  </a:lnTo>
                  <a:lnTo>
                    <a:pt x="45888" y="16976"/>
                  </a:lnTo>
                  <a:lnTo>
                    <a:pt x="44513" y="16322"/>
                  </a:lnTo>
                  <a:lnTo>
                    <a:pt x="45200" y="14685"/>
                  </a:lnTo>
                  <a:lnTo>
                    <a:pt x="45200" y="14357"/>
                  </a:lnTo>
                  <a:lnTo>
                    <a:pt x="46215" y="14046"/>
                  </a:lnTo>
                  <a:lnTo>
                    <a:pt x="44170" y="13718"/>
                  </a:lnTo>
                  <a:lnTo>
                    <a:pt x="42109" y="12736"/>
                  </a:lnTo>
                  <a:lnTo>
                    <a:pt x="40751" y="12736"/>
                  </a:lnTo>
                  <a:lnTo>
                    <a:pt x="37659" y="14685"/>
                  </a:lnTo>
                  <a:lnTo>
                    <a:pt x="36988" y="15994"/>
                  </a:lnTo>
                  <a:lnTo>
                    <a:pt x="34927" y="17959"/>
                  </a:lnTo>
                  <a:lnTo>
                    <a:pt x="32195" y="22838"/>
                  </a:lnTo>
                  <a:lnTo>
                    <a:pt x="31851" y="24148"/>
                  </a:lnTo>
                  <a:lnTo>
                    <a:pt x="32538" y="23820"/>
                  </a:lnTo>
                  <a:lnTo>
                    <a:pt x="33553" y="24475"/>
                  </a:lnTo>
                  <a:lnTo>
                    <a:pt x="33553" y="25785"/>
                  </a:lnTo>
                  <a:lnTo>
                    <a:pt x="33209" y="27406"/>
                  </a:lnTo>
                  <a:lnTo>
                    <a:pt x="31851" y="28388"/>
                  </a:lnTo>
                  <a:lnTo>
                    <a:pt x="30133" y="28388"/>
                  </a:lnTo>
                  <a:lnTo>
                    <a:pt x="28416" y="29043"/>
                  </a:lnTo>
                  <a:lnTo>
                    <a:pt x="26371" y="31007"/>
                  </a:lnTo>
                  <a:lnTo>
                    <a:pt x="24997" y="31974"/>
                  </a:lnTo>
                  <a:lnTo>
                    <a:pt x="23295" y="34265"/>
                  </a:lnTo>
                  <a:lnTo>
                    <a:pt x="21921" y="34265"/>
                  </a:lnTo>
                  <a:lnTo>
                    <a:pt x="20547" y="34920"/>
                  </a:lnTo>
                  <a:lnTo>
                    <a:pt x="21234" y="36541"/>
                  </a:lnTo>
                  <a:lnTo>
                    <a:pt x="22952" y="38178"/>
                  </a:lnTo>
                  <a:lnTo>
                    <a:pt x="22952" y="40127"/>
                  </a:lnTo>
                  <a:lnTo>
                    <a:pt x="21921" y="42091"/>
                  </a:lnTo>
                  <a:lnTo>
                    <a:pt x="20547" y="42091"/>
                  </a:lnTo>
                  <a:lnTo>
                    <a:pt x="18846" y="40782"/>
                  </a:lnTo>
                  <a:lnTo>
                    <a:pt x="19516" y="40127"/>
                  </a:lnTo>
                  <a:lnTo>
                    <a:pt x="19860" y="39160"/>
                  </a:lnTo>
                  <a:lnTo>
                    <a:pt x="18502" y="38506"/>
                  </a:lnTo>
                  <a:lnTo>
                    <a:pt x="17815" y="36869"/>
                  </a:lnTo>
                  <a:lnTo>
                    <a:pt x="16097" y="35247"/>
                  </a:lnTo>
                  <a:lnTo>
                    <a:pt x="15410" y="36869"/>
                  </a:lnTo>
                  <a:lnTo>
                    <a:pt x="15410" y="37523"/>
                  </a:lnTo>
                  <a:lnTo>
                    <a:pt x="16441" y="40127"/>
                  </a:lnTo>
                  <a:lnTo>
                    <a:pt x="15066" y="42419"/>
                  </a:lnTo>
                  <a:lnTo>
                    <a:pt x="14739" y="44695"/>
                  </a:lnTo>
                  <a:lnTo>
                    <a:pt x="13365" y="45349"/>
                  </a:lnTo>
                  <a:lnTo>
                    <a:pt x="12678" y="45349"/>
                  </a:lnTo>
                  <a:lnTo>
                    <a:pt x="11304" y="48296"/>
                  </a:lnTo>
                  <a:lnTo>
                    <a:pt x="11647" y="48608"/>
                  </a:lnTo>
                  <a:lnTo>
                    <a:pt x="11991" y="50572"/>
                  </a:lnTo>
                  <a:lnTo>
                    <a:pt x="11991" y="52848"/>
                  </a:lnTo>
                  <a:lnTo>
                    <a:pt x="14396" y="54812"/>
                  </a:lnTo>
                  <a:lnTo>
                    <a:pt x="14739" y="54812"/>
                  </a:lnTo>
                  <a:lnTo>
                    <a:pt x="15410" y="54485"/>
                  </a:lnTo>
                  <a:lnTo>
                    <a:pt x="16441" y="55140"/>
                  </a:lnTo>
                  <a:lnTo>
                    <a:pt x="16441" y="57088"/>
                  </a:lnTo>
                  <a:lnTo>
                    <a:pt x="15066" y="58398"/>
                  </a:lnTo>
                  <a:lnTo>
                    <a:pt x="15066" y="59380"/>
                  </a:lnTo>
                  <a:lnTo>
                    <a:pt x="16441" y="60362"/>
                  </a:lnTo>
                  <a:lnTo>
                    <a:pt x="16441" y="62966"/>
                  </a:lnTo>
                  <a:lnTo>
                    <a:pt x="15066" y="63620"/>
                  </a:lnTo>
                  <a:lnTo>
                    <a:pt x="14396" y="64930"/>
                  </a:lnTo>
                  <a:lnTo>
                    <a:pt x="15066" y="65257"/>
                  </a:lnTo>
                  <a:lnTo>
                    <a:pt x="16097" y="66879"/>
                  </a:lnTo>
                  <a:lnTo>
                    <a:pt x="15410" y="69809"/>
                  </a:lnTo>
                  <a:lnTo>
                    <a:pt x="16097" y="74377"/>
                  </a:lnTo>
                  <a:lnTo>
                    <a:pt x="14739" y="75687"/>
                  </a:lnTo>
                  <a:lnTo>
                    <a:pt x="14396" y="76669"/>
                  </a:lnTo>
                  <a:lnTo>
                    <a:pt x="15410" y="78290"/>
                  </a:lnTo>
                  <a:lnTo>
                    <a:pt x="17128" y="77651"/>
                  </a:lnTo>
                  <a:lnTo>
                    <a:pt x="16784" y="78945"/>
                  </a:lnTo>
                  <a:lnTo>
                    <a:pt x="17815" y="79927"/>
                  </a:lnTo>
                  <a:lnTo>
                    <a:pt x="18846" y="79927"/>
                  </a:lnTo>
                  <a:lnTo>
                    <a:pt x="18846" y="80909"/>
                  </a:lnTo>
                  <a:lnTo>
                    <a:pt x="18158" y="82219"/>
                  </a:lnTo>
                  <a:lnTo>
                    <a:pt x="17128" y="83840"/>
                  </a:lnTo>
                  <a:lnTo>
                    <a:pt x="13365" y="87425"/>
                  </a:lnTo>
                  <a:lnTo>
                    <a:pt x="12678" y="89062"/>
                  </a:lnTo>
                  <a:lnTo>
                    <a:pt x="9946" y="91338"/>
                  </a:lnTo>
                  <a:lnTo>
                    <a:pt x="6511" y="92321"/>
                  </a:lnTo>
                  <a:lnTo>
                    <a:pt x="3435" y="94285"/>
                  </a:lnTo>
                  <a:lnTo>
                    <a:pt x="1047" y="97870"/>
                  </a:lnTo>
                  <a:lnTo>
                    <a:pt x="703" y="100801"/>
                  </a:lnTo>
                  <a:lnTo>
                    <a:pt x="16" y="102438"/>
                  </a:lnTo>
                  <a:lnTo>
                    <a:pt x="3091" y="103748"/>
                  </a:lnTo>
                  <a:lnTo>
                    <a:pt x="6167" y="105696"/>
                  </a:lnTo>
                  <a:lnTo>
                    <a:pt x="10290" y="108300"/>
                  </a:lnTo>
                  <a:lnTo>
                    <a:pt x="11991" y="108300"/>
                  </a:lnTo>
                  <a:lnTo>
                    <a:pt x="14396" y="110592"/>
                  </a:lnTo>
                  <a:lnTo>
                    <a:pt x="13709" y="111901"/>
                  </a:lnTo>
                  <a:lnTo>
                    <a:pt x="14396" y="113195"/>
                  </a:lnTo>
                  <a:lnTo>
                    <a:pt x="17128" y="113522"/>
                  </a:lnTo>
                  <a:lnTo>
                    <a:pt x="20547" y="114832"/>
                  </a:lnTo>
                  <a:lnTo>
                    <a:pt x="21578" y="115487"/>
                  </a:lnTo>
                  <a:lnTo>
                    <a:pt x="24653" y="116469"/>
                  </a:lnTo>
                  <a:lnTo>
                    <a:pt x="25684" y="115159"/>
                  </a:lnTo>
                  <a:lnTo>
                    <a:pt x="25684" y="113522"/>
                  </a:lnTo>
                  <a:lnTo>
                    <a:pt x="27058" y="112228"/>
                  </a:lnTo>
                  <a:lnTo>
                    <a:pt x="28089" y="112228"/>
                  </a:lnTo>
                  <a:lnTo>
                    <a:pt x="30477" y="113522"/>
                  </a:lnTo>
                  <a:lnTo>
                    <a:pt x="32195" y="113850"/>
                  </a:lnTo>
                  <a:lnTo>
                    <a:pt x="32538" y="115159"/>
                  </a:lnTo>
                  <a:lnTo>
                    <a:pt x="33896" y="115814"/>
                  </a:lnTo>
                  <a:lnTo>
                    <a:pt x="34927" y="115814"/>
                  </a:lnTo>
                  <a:lnTo>
                    <a:pt x="35614" y="117108"/>
                  </a:lnTo>
                  <a:lnTo>
                    <a:pt x="39033" y="118090"/>
                  </a:lnTo>
                  <a:lnTo>
                    <a:pt x="41094" y="118417"/>
                  </a:lnTo>
                  <a:lnTo>
                    <a:pt x="41765" y="119072"/>
                  </a:lnTo>
                  <a:lnTo>
                    <a:pt x="44170" y="121676"/>
                  </a:lnTo>
                  <a:lnTo>
                    <a:pt x="44170" y="123313"/>
                  </a:lnTo>
                  <a:lnTo>
                    <a:pt x="45888" y="126243"/>
                  </a:lnTo>
                  <a:lnTo>
                    <a:pt x="47245" y="126243"/>
                  </a:lnTo>
                  <a:lnTo>
                    <a:pt x="51352" y="127880"/>
                  </a:lnTo>
                  <a:lnTo>
                    <a:pt x="53069" y="130156"/>
                  </a:lnTo>
                  <a:lnTo>
                    <a:pt x="53069" y="132775"/>
                  </a:lnTo>
                  <a:lnTo>
                    <a:pt x="54100" y="132775"/>
                  </a:lnTo>
                  <a:lnTo>
                    <a:pt x="55801" y="133430"/>
                  </a:lnTo>
                  <a:lnTo>
                    <a:pt x="56145" y="135379"/>
                  </a:lnTo>
                  <a:lnTo>
                    <a:pt x="55801" y="136688"/>
                  </a:lnTo>
                  <a:lnTo>
                    <a:pt x="56145" y="137998"/>
                  </a:lnTo>
                  <a:lnTo>
                    <a:pt x="57863" y="138310"/>
                  </a:lnTo>
                  <a:lnTo>
                    <a:pt x="59908" y="137998"/>
                  </a:lnTo>
                  <a:lnTo>
                    <a:pt x="61625" y="138310"/>
                  </a:lnTo>
                  <a:lnTo>
                    <a:pt x="64030" y="138310"/>
                  </a:lnTo>
                  <a:lnTo>
                    <a:pt x="64701" y="137670"/>
                  </a:lnTo>
                  <a:lnTo>
                    <a:pt x="67793" y="136361"/>
                  </a:lnTo>
                  <a:lnTo>
                    <a:pt x="70181" y="136688"/>
                  </a:lnTo>
                  <a:lnTo>
                    <a:pt x="72930" y="137998"/>
                  </a:lnTo>
                  <a:lnTo>
                    <a:pt x="76005" y="136361"/>
                  </a:lnTo>
                  <a:lnTo>
                    <a:pt x="77707" y="136361"/>
                  </a:lnTo>
                  <a:lnTo>
                    <a:pt x="78394" y="137670"/>
                  </a:lnTo>
                  <a:lnTo>
                    <a:pt x="79768" y="137670"/>
                  </a:lnTo>
                  <a:lnTo>
                    <a:pt x="81486" y="138310"/>
                  </a:lnTo>
                  <a:lnTo>
                    <a:pt x="82843" y="139619"/>
                  </a:lnTo>
                  <a:lnTo>
                    <a:pt x="84561" y="139292"/>
                  </a:lnTo>
                  <a:lnTo>
                    <a:pt x="84561" y="140274"/>
                  </a:lnTo>
                  <a:lnTo>
                    <a:pt x="78394" y="150064"/>
                  </a:lnTo>
                  <a:lnTo>
                    <a:pt x="78737" y="151358"/>
                  </a:lnTo>
                  <a:lnTo>
                    <a:pt x="81142" y="151031"/>
                  </a:lnTo>
                  <a:lnTo>
                    <a:pt x="83187" y="151031"/>
                  </a:lnTo>
                  <a:lnTo>
                    <a:pt x="84905" y="152340"/>
                  </a:lnTo>
                  <a:lnTo>
                    <a:pt x="85248" y="154305"/>
                  </a:lnTo>
                  <a:lnTo>
                    <a:pt x="86606" y="149409"/>
                  </a:lnTo>
                  <a:lnTo>
                    <a:pt x="92086" y="130484"/>
                  </a:lnTo>
                  <a:lnTo>
                    <a:pt x="92086" y="129517"/>
                  </a:lnTo>
                  <a:lnTo>
                    <a:pt x="92086" y="126243"/>
                  </a:lnTo>
                  <a:lnTo>
                    <a:pt x="90042" y="122330"/>
                  </a:lnTo>
                  <a:lnTo>
                    <a:pt x="86606" y="119727"/>
                  </a:lnTo>
                  <a:lnTo>
                    <a:pt x="84905" y="117435"/>
                  </a:lnTo>
                  <a:lnTo>
                    <a:pt x="84561" y="112540"/>
                  </a:lnTo>
                  <a:lnTo>
                    <a:pt x="90729" y="110592"/>
                  </a:lnTo>
                  <a:lnTo>
                    <a:pt x="93117" y="112228"/>
                  </a:lnTo>
                  <a:lnTo>
                    <a:pt x="93461" y="110592"/>
                  </a:lnTo>
                  <a:lnTo>
                    <a:pt x="92430" y="109282"/>
                  </a:lnTo>
                  <a:lnTo>
                    <a:pt x="93461" y="108627"/>
                  </a:lnTo>
                  <a:lnTo>
                    <a:pt x="92086" y="106024"/>
                  </a:lnTo>
                  <a:lnTo>
                    <a:pt x="88667" y="105042"/>
                  </a:lnTo>
                  <a:lnTo>
                    <a:pt x="87293" y="102766"/>
                  </a:lnTo>
                  <a:lnTo>
                    <a:pt x="88324" y="100147"/>
                  </a:lnTo>
                  <a:lnTo>
                    <a:pt x="98941" y="100147"/>
                  </a:lnTo>
                  <a:lnTo>
                    <a:pt x="100299" y="98853"/>
                  </a:lnTo>
                  <a:lnTo>
                    <a:pt x="102017" y="98853"/>
                  </a:lnTo>
                  <a:lnTo>
                    <a:pt x="102704" y="99507"/>
                  </a:lnTo>
                  <a:lnTo>
                    <a:pt x="104078" y="99507"/>
                  </a:lnTo>
                  <a:lnTo>
                    <a:pt x="105779" y="97543"/>
                  </a:lnTo>
                  <a:lnTo>
                    <a:pt x="108528" y="96888"/>
                  </a:lnTo>
                  <a:lnTo>
                    <a:pt x="109198" y="98525"/>
                  </a:lnTo>
                  <a:lnTo>
                    <a:pt x="110573" y="100147"/>
                  </a:lnTo>
                  <a:lnTo>
                    <a:pt x="110916" y="102111"/>
                  </a:lnTo>
                  <a:lnTo>
                    <a:pt x="110916" y="104387"/>
                  </a:lnTo>
                  <a:lnTo>
                    <a:pt x="113648" y="104059"/>
                  </a:lnTo>
                  <a:lnTo>
                    <a:pt x="113648" y="102438"/>
                  </a:lnTo>
                  <a:lnTo>
                    <a:pt x="111260" y="97870"/>
                  </a:lnTo>
                  <a:lnTo>
                    <a:pt x="110573" y="95579"/>
                  </a:lnTo>
                  <a:lnTo>
                    <a:pt x="110916" y="94612"/>
                  </a:lnTo>
                  <a:lnTo>
                    <a:pt x="110229" y="92975"/>
                  </a:lnTo>
                  <a:lnTo>
                    <a:pt x="108871" y="92321"/>
                  </a:lnTo>
                  <a:lnTo>
                    <a:pt x="108528" y="91027"/>
                  </a:lnTo>
                  <a:lnTo>
                    <a:pt x="108528" y="90699"/>
                  </a:lnTo>
                  <a:lnTo>
                    <a:pt x="107153" y="91027"/>
                  </a:lnTo>
                  <a:lnTo>
                    <a:pt x="106123" y="91027"/>
                  </a:lnTo>
                  <a:lnTo>
                    <a:pt x="105779" y="89390"/>
                  </a:lnTo>
                  <a:lnTo>
                    <a:pt x="108871" y="84167"/>
                  </a:lnTo>
                  <a:lnTo>
                    <a:pt x="107153" y="79600"/>
                  </a:lnTo>
                  <a:lnTo>
                    <a:pt x="107153" y="78290"/>
                  </a:lnTo>
                  <a:lnTo>
                    <a:pt x="105779" y="77323"/>
                  </a:lnTo>
                  <a:lnTo>
                    <a:pt x="105779" y="74377"/>
                  </a:lnTo>
                  <a:lnTo>
                    <a:pt x="106810" y="71774"/>
                  </a:lnTo>
                  <a:lnTo>
                    <a:pt x="106123" y="70791"/>
                  </a:lnTo>
                  <a:lnTo>
                    <a:pt x="105779" y="67533"/>
                  </a:lnTo>
                  <a:lnTo>
                    <a:pt x="106810" y="66224"/>
                  </a:lnTo>
                  <a:lnTo>
                    <a:pt x="109198" y="65896"/>
                  </a:lnTo>
                  <a:lnTo>
                    <a:pt x="109542" y="64602"/>
                  </a:lnTo>
                  <a:lnTo>
                    <a:pt x="109542" y="62966"/>
                  </a:lnTo>
                  <a:lnTo>
                    <a:pt x="110573" y="61656"/>
                  </a:lnTo>
                  <a:lnTo>
                    <a:pt x="109542" y="58070"/>
                  </a:lnTo>
                  <a:lnTo>
                    <a:pt x="108528" y="57088"/>
                  </a:lnTo>
                  <a:lnTo>
                    <a:pt x="106810" y="57088"/>
                  </a:lnTo>
                  <a:lnTo>
                    <a:pt x="106123" y="58070"/>
                  </a:lnTo>
                  <a:lnTo>
                    <a:pt x="103734" y="57743"/>
                  </a:lnTo>
                  <a:lnTo>
                    <a:pt x="102017" y="57743"/>
                  </a:lnTo>
                  <a:lnTo>
                    <a:pt x="99955" y="58398"/>
                  </a:lnTo>
                  <a:lnTo>
                    <a:pt x="98941" y="58070"/>
                  </a:lnTo>
                  <a:lnTo>
                    <a:pt x="96880" y="57088"/>
                  </a:lnTo>
                  <a:lnTo>
                    <a:pt x="95849" y="57743"/>
                  </a:lnTo>
                  <a:lnTo>
                    <a:pt x="95506" y="57088"/>
                  </a:lnTo>
                  <a:lnTo>
                    <a:pt x="93117" y="57743"/>
                  </a:lnTo>
                  <a:lnTo>
                    <a:pt x="85592" y="51227"/>
                  </a:lnTo>
                  <a:lnTo>
                    <a:pt x="83874" y="50245"/>
                  </a:lnTo>
                  <a:lnTo>
                    <a:pt x="81142" y="49917"/>
                  </a:lnTo>
                  <a:lnTo>
                    <a:pt x="78394" y="50245"/>
                  </a:lnTo>
                  <a:lnTo>
                    <a:pt x="77707" y="50572"/>
                  </a:lnTo>
                  <a:lnTo>
                    <a:pt x="75318" y="49917"/>
                  </a:lnTo>
                  <a:lnTo>
                    <a:pt x="72930" y="49917"/>
                  </a:lnTo>
                  <a:lnTo>
                    <a:pt x="71555" y="50572"/>
                  </a:lnTo>
                  <a:lnTo>
                    <a:pt x="69494" y="49917"/>
                  </a:lnTo>
                  <a:lnTo>
                    <a:pt x="67793" y="49590"/>
                  </a:lnTo>
                  <a:lnTo>
                    <a:pt x="65044" y="48608"/>
                  </a:lnTo>
                  <a:lnTo>
                    <a:pt x="62999" y="46986"/>
                  </a:lnTo>
                  <a:lnTo>
                    <a:pt x="62999" y="45349"/>
                  </a:lnTo>
                  <a:lnTo>
                    <a:pt x="63343" y="44695"/>
                  </a:lnTo>
                  <a:lnTo>
                    <a:pt x="63343" y="43401"/>
                  </a:lnTo>
                  <a:lnTo>
                    <a:pt x="64357" y="41436"/>
                  </a:lnTo>
                  <a:lnTo>
                    <a:pt x="64030" y="39815"/>
                  </a:lnTo>
                  <a:lnTo>
                    <a:pt x="62312" y="37196"/>
                  </a:lnTo>
                  <a:lnTo>
                    <a:pt x="58206" y="30680"/>
                  </a:lnTo>
                  <a:lnTo>
                    <a:pt x="55801" y="30680"/>
                  </a:lnTo>
                  <a:lnTo>
                    <a:pt x="55801" y="30025"/>
                  </a:lnTo>
                  <a:lnTo>
                    <a:pt x="57176" y="27078"/>
                  </a:lnTo>
                  <a:lnTo>
                    <a:pt x="57519" y="24148"/>
                  </a:lnTo>
                  <a:lnTo>
                    <a:pt x="57176" y="22526"/>
                  </a:lnTo>
                  <a:lnTo>
                    <a:pt x="57519" y="20562"/>
                  </a:lnTo>
                  <a:lnTo>
                    <a:pt x="60595" y="16322"/>
                  </a:lnTo>
                  <a:lnTo>
                    <a:pt x="61625" y="15340"/>
                  </a:lnTo>
                  <a:lnTo>
                    <a:pt x="63343" y="13064"/>
                  </a:lnTo>
                  <a:lnTo>
                    <a:pt x="65044" y="12736"/>
                  </a:lnTo>
                  <a:lnTo>
                    <a:pt x="66075" y="12081"/>
                  </a:lnTo>
                  <a:lnTo>
                    <a:pt x="68480" y="7841"/>
                  </a:lnTo>
                  <a:lnTo>
                    <a:pt x="73600" y="5877"/>
                  </a:lnTo>
                  <a:lnTo>
                    <a:pt x="74287" y="5565"/>
                  </a:lnTo>
                  <a:lnTo>
                    <a:pt x="75318" y="5565"/>
                  </a:lnTo>
                  <a:lnTo>
                    <a:pt x="76349" y="4583"/>
                  </a:lnTo>
                  <a:lnTo>
                    <a:pt x="76692" y="3273"/>
                  </a:lnTo>
                  <a:lnTo>
                    <a:pt x="76005" y="2291"/>
                  </a:lnTo>
                  <a:lnTo>
                    <a:pt x="72586" y="670"/>
                  </a:lnTo>
                  <a:lnTo>
                    <a:pt x="71212" y="15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818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Lg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EiIAADMYAABqIgAAkBgAAAAAAAAmAAAACAAAAP//////////"/>
                </a:ext>
              </a:extLst>
            </p:cNvSpPr>
            <p:nvPr/>
          </p:nvSpPr>
          <p:spPr>
            <a:xfrm>
              <a:off x="5538470" y="3933825"/>
              <a:ext cx="55880" cy="59055"/>
            </a:xfrm>
            <a:custGeom>
              <a:avLst/>
              <a:gdLst/>
              <a:ahLst/>
              <a:cxnLst/>
              <a:rect l="0" t="0" r="55880" b="59055"/>
              <a:pathLst>
                <a:path w="55880" h="59055">
                  <a:moveTo>
                    <a:pt x="19424" y="15"/>
                  </a:moveTo>
                  <a:lnTo>
                    <a:pt x="19083" y="2633"/>
                  </a:lnTo>
                  <a:lnTo>
                    <a:pt x="16689" y="2633"/>
                  </a:lnTo>
                  <a:lnTo>
                    <a:pt x="11918" y="5266"/>
                  </a:lnTo>
                  <a:lnTo>
                    <a:pt x="9883" y="5908"/>
                  </a:lnTo>
                  <a:lnTo>
                    <a:pt x="7164" y="6896"/>
                  </a:lnTo>
                  <a:lnTo>
                    <a:pt x="8516" y="9199"/>
                  </a:lnTo>
                  <a:lnTo>
                    <a:pt x="8516" y="10171"/>
                  </a:lnTo>
                  <a:lnTo>
                    <a:pt x="9199" y="11488"/>
                  </a:lnTo>
                  <a:lnTo>
                    <a:pt x="8857" y="14121"/>
                  </a:lnTo>
                  <a:lnTo>
                    <a:pt x="5454" y="17725"/>
                  </a:lnTo>
                  <a:lnTo>
                    <a:pt x="5113" y="19355"/>
                  </a:lnTo>
                  <a:lnTo>
                    <a:pt x="5796" y="20014"/>
                  </a:lnTo>
                  <a:lnTo>
                    <a:pt x="4087" y="22647"/>
                  </a:lnTo>
                  <a:lnTo>
                    <a:pt x="2052" y="22960"/>
                  </a:lnTo>
                  <a:lnTo>
                    <a:pt x="342" y="24935"/>
                  </a:lnTo>
                  <a:lnTo>
                    <a:pt x="1368" y="26581"/>
                  </a:lnTo>
                  <a:lnTo>
                    <a:pt x="2052" y="28210"/>
                  </a:lnTo>
                  <a:lnTo>
                    <a:pt x="1710" y="29856"/>
                  </a:lnTo>
                  <a:lnTo>
                    <a:pt x="2052" y="32473"/>
                  </a:lnTo>
                  <a:lnTo>
                    <a:pt x="1368" y="34448"/>
                  </a:lnTo>
                  <a:lnTo>
                    <a:pt x="0" y="35436"/>
                  </a:lnTo>
                  <a:lnTo>
                    <a:pt x="1368" y="36407"/>
                  </a:lnTo>
                  <a:lnTo>
                    <a:pt x="3403" y="37395"/>
                  </a:lnTo>
                  <a:lnTo>
                    <a:pt x="5113" y="39040"/>
                  </a:lnTo>
                  <a:lnTo>
                    <a:pt x="6822" y="40341"/>
                  </a:lnTo>
                  <a:lnTo>
                    <a:pt x="7164" y="39699"/>
                  </a:lnTo>
                  <a:lnTo>
                    <a:pt x="8174" y="37395"/>
                  </a:lnTo>
                  <a:lnTo>
                    <a:pt x="8857" y="36407"/>
                  </a:lnTo>
                  <a:lnTo>
                    <a:pt x="10225" y="34777"/>
                  </a:lnTo>
                  <a:lnTo>
                    <a:pt x="10225" y="36407"/>
                  </a:lnTo>
                  <a:lnTo>
                    <a:pt x="10567" y="38053"/>
                  </a:lnTo>
                  <a:lnTo>
                    <a:pt x="10567" y="37066"/>
                  </a:lnTo>
                  <a:lnTo>
                    <a:pt x="10567" y="35765"/>
                  </a:lnTo>
                  <a:lnTo>
                    <a:pt x="11593" y="35765"/>
                  </a:lnTo>
                  <a:lnTo>
                    <a:pt x="11918" y="38053"/>
                  </a:lnTo>
                  <a:lnTo>
                    <a:pt x="11593" y="40670"/>
                  </a:lnTo>
                  <a:lnTo>
                    <a:pt x="11593" y="42316"/>
                  </a:lnTo>
                  <a:lnTo>
                    <a:pt x="10567" y="44291"/>
                  </a:lnTo>
                  <a:lnTo>
                    <a:pt x="8174" y="46250"/>
                  </a:lnTo>
                  <a:lnTo>
                    <a:pt x="8857" y="46908"/>
                  </a:lnTo>
                  <a:lnTo>
                    <a:pt x="9883" y="49196"/>
                  </a:lnTo>
                  <a:lnTo>
                    <a:pt x="8174" y="50184"/>
                  </a:lnTo>
                  <a:lnTo>
                    <a:pt x="6480" y="52158"/>
                  </a:lnTo>
                  <a:lnTo>
                    <a:pt x="6822" y="53788"/>
                  </a:lnTo>
                  <a:lnTo>
                    <a:pt x="8516" y="53788"/>
                  </a:lnTo>
                  <a:lnTo>
                    <a:pt x="10567" y="52817"/>
                  </a:lnTo>
                  <a:lnTo>
                    <a:pt x="11593" y="54118"/>
                  </a:lnTo>
                  <a:lnTo>
                    <a:pt x="14312" y="55105"/>
                  </a:lnTo>
                  <a:lnTo>
                    <a:pt x="16022" y="55434"/>
                  </a:lnTo>
                  <a:lnTo>
                    <a:pt x="18741" y="59039"/>
                  </a:lnTo>
                  <a:lnTo>
                    <a:pt x="20108" y="59039"/>
                  </a:lnTo>
                  <a:lnTo>
                    <a:pt x="21802" y="57393"/>
                  </a:lnTo>
                  <a:lnTo>
                    <a:pt x="28966" y="42645"/>
                  </a:lnTo>
                  <a:lnTo>
                    <a:pt x="30659" y="41329"/>
                  </a:lnTo>
                  <a:lnTo>
                    <a:pt x="39858" y="38711"/>
                  </a:lnTo>
                  <a:lnTo>
                    <a:pt x="44287" y="35765"/>
                  </a:lnTo>
                  <a:lnTo>
                    <a:pt x="50767" y="29856"/>
                  </a:lnTo>
                  <a:lnTo>
                    <a:pt x="53145" y="24277"/>
                  </a:lnTo>
                  <a:lnTo>
                    <a:pt x="54854" y="24277"/>
                  </a:lnTo>
                  <a:lnTo>
                    <a:pt x="55196" y="23289"/>
                  </a:lnTo>
                  <a:lnTo>
                    <a:pt x="55880" y="21330"/>
                  </a:lnTo>
                  <a:lnTo>
                    <a:pt x="55196" y="19355"/>
                  </a:lnTo>
                  <a:lnTo>
                    <a:pt x="53487" y="16080"/>
                  </a:lnTo>
                  <a:lnTo>
                    <a:pt x="53487" y="15092"/>
                  </a:lnTo>
                  <a:lnTo>
                    <a:pt x="53145" y="13462"/>
                  </a:lnTo>
                  <a:lnTo>
                    <a:pt x="51793" y="12804"/>
                  </a:lnTo>
                  <a:lnTo>
                    <a:pt x="51451" y="11488"/>
                  </a:lnTo>
                  <a:lnTo>
                    <a:pt x="49742" y="11159"/>
                  </a:lnTo>
                  <a:lnTo>
                    <a:pt x="47364" y="9858"/>
                  </a:lnTo>
                  <a:lnTo>
                    <a:pt x="46339" y="9858"/>
                  </a:lnTo>
                  <a:lnTo>
                    <a:pt x="44971" y="11159"/>
                  </a:lnTo>
                  <a:lnTo>
                    <a:pt x="44971" y="12804"/>
                  </a:lnTo>
                  <a:lnTo>
                    <a:pt x="43945" y="14121"/>
                  </a:lnTo>
                  <a:lnTo>
                    <a:pt x="40884" y="13133"/>
                  </a:lnTo>
                  <a:lnTo>
                    <a:pt x="39858" y="12475"/>
                  </a:lnTo>
                  <a:lnTo>
                    <a:pt x="36456" y="11159"/>
                  </a:lnTo>
                  <a:lnTo>
                    <a:pt x="33736" y="10829"/>
                  </a:lnTo>
                  <a:lnTo>
                    <a:pt x="33053" y="9529"/>
                  </a:lnTo>
                  <a:lnTo>
                    <a:pt x="33736" y="8212"/>
                  </a:lnTo>
                  <a:lnTo>
                    <a:pt x="31343" y="5908"/>
                  </a:lnTo>
                  <a:lnTo>
                    <a:pt x="29650" y="5908"/>
                  </a:lnTo>
                  <a:lnTo>
                    <a:pt x="25547" y="3291"/>
                  </a:lnTo>
                  <a:lnTo>
                    <a:pt x="22486" y="1332"/>
                  </a:lnTo>
                  <a:lnTo>
                    <a:pt x="19424" y="15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819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cZlyAIFjUwgAAAAAAAAAAAAAAAAAAAAAAAAAAAAAAAAAAAAAeAAAAAEAAABAAAAAAAAAAAAAAABaAAAAAAAAAAAAAAAAAAAAAAAAAAAAAAAAAAAAAAAAAAAAAAAAAAAAAAAAAAAAAAAAAAAAAAAAAAAAAAAAAAAAAAAAAAAAAAAAAAAAFAAAADwAAAABAAAAAAAAAHGZc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ZlyAIFjUwEAAAAAAAAAAAAAAAAAAAAAAAAAAAAAAAAAAAAAAAAAAHGZcgB/f38AcZlyA8zMzADAwP8Af39/AAAAAAAAAAAAAAAAAAAAAAAAAAAAIQAAABgAAAAUAAAADSIAAEgYAADMIgAAVhkAAAAAAAAmAAAACAAAAP//////////"/>
                </a:ext>
              </a:extLst>
            </p:cNvSpPr>
            <p:nvPr/>
          </p:nvSpPr>
          <p:spPr>
            <a:xfrm>
              <a:off x="5535295" y="3947160"/>
              <a:ext cx="121285" cy="171450"/>
            </a:xfrm>
            <a:custGeom>
              <a:avLst/>
              <a:gdLst/>
              <a:ahLst/>
              <a:cxnLst/>
              <a:rect l="0" t="0" r="121285" b="171450"/>
              <a:pathLst>
                <a:path w="121285" h="171450">
                  <a:moveTo>
                    <a:pt x="56214" y="16"/>
                  </a:moveTo>
                  <a:lnTo>
                    <a:pt x="56556" y="1639"/>
                  </a:lnTo>
                  <a:lnTo>
                    <a:pt x="56556" y="2622"/>
                  </a:lnTo>
                  <a:lnTo>
                    <a:pt x="58265" y="5884"/>
                  </a:lnTo>
                  <a:lnTo>
                    <a:pt x="58949" y="7850"/>
                  </a:lnTo>
                  <a:lnTo>
                    <a:pt x="58265" y="9801"/>
                  </a:lnTo>
                  <a:lnTo>
                    <a:pt x="57923" y="10784"/>
                  </a:lnTo>
                  <a:lnTo>
                    <a:pt x="56214" y="10784"/>
                  </a:lnTo>
                  <a:lnTo>
                    <a:pt x="53837" y="16340"/>
                  </a:lnTo>
                  <a:lnTo>
                    <a:pt x="47358" y="22223"/>
                  </a:lnTo>
                  <a:lnTo>
                    <a:pt x="42930" y="25157"/>
                  </a:lnTo>
                  <a:lnTo>
                    <a:pt x="33731" y="27763"/>
                  </a:lnTo>
                  <a:lnTo>
                    <a:pt x="32038" y="29074"/>
                  </a:lnTo>
                  <a:lnTo>
                    <a:pt x="24875" y="43760"/>
                  </a:lnTo>
                  <a:lnTo>
                    <a:pt x="23182" y="45399"/>
                  </a:lnTo>
                  <a:lnTo>
                    <a:pt x="21815" y="45399"/>
                  </a:lnTo>
                  <a:lnTo>
                    <a:pt x="19096" y="41809"/>
                  </a:lnTo>
                  <a:lnTo>
                    <a:pt x="17386" y="41481"/>
                  </a:lnTo>
                  <a:lnTo>
                    <a:pt x="14668" y="40498"/>
                  </a:lnTo>
                  <a:lnTo>
                    <a:pt x="13642" y="39203"/>
                  </a:lnTo>
                  <a:lnTo>
                    <a:pt x="11591" y="40170"/>
                  </a:lnTo>
                  <a:lnTo>
                    <a:pt x="9898" y="40170"/>
                  </a:lnTo>
                  <a:lnTo>
                    <a:pt x="9556" y="38547"/>
                  </a:lnTo>
                  <a:lnTo>
                    <a:pt x="11249" y="36581"/>
                  </a:lnTo>
                  <a:lnTo>
                    <a:pt x="12958" y="35598"/>
                  </a:lnTo>
                  <a:lnTo>
                    <a:pt x="11933" y="33319"/>
                  </a:lnTo>
                  <a:lnTo>
                    <a:pt x="11249" y="32664"/>
                  </a:lnTo>
                  <a:lnTo>
                    <a:pt x="6479" y="34958"/>
                  </a:lnTo>
                  <a:lnTo>
                    <a:pt x="4786" y="36581"/>
                  </a:lnTo>
                  <a:lnTo>
                    <a:pt x="1709" y="39203"/>
                  </a:lnTo>
                  <a:lnTo>
                    <a:pt x="1041" y="41809"/>
                  </a:lnTo>
                  <a:lnTo>
                    <a:pt x="16" y="43448"/>
                  </a:lnTo>
                  <a:lnTo>
                    <a:pt x="358" y="44088"/>
                  </a:lnTo>
                  <a:lnTo>
                    <a:pt x="1709" y="45399"/>
                  </a:lnTo>
                  <a:lnTo>
                    <a:pt x="2051" y="46709"/>
                  </a:lnTo>
                  <a:lnTo>
                    <a:pt x="1041" y="47365"/>
                  </a:lnTo>
                  <a:lnTo>
                    <a:pt x="1041" y="48332"/>
                  </a:lnTo>
                  <a:lnTo>
                    <a:pt x="3076" y="49971"/>
                  </a:lnTo>
                  <a:lnTo>
                    <a:pt x="4444" y="52250"/>
                  </a:lnTo>
                  <a:lnTo>
                    <a:pt x="3760" y="54544"/>
                  </a:lnTo>
                  <a:lnTo>
                    <a:pt x="2735" y="54544"/>
                  </a:lnTo>
                  <a:lnTo>
                    <a:pt x="1383" y="54871"/>
                  </a:lnTo>
                  <a:lnTo>
                    <a:pt x="358" y="56510"/>
                  </a:lnTo>
                  <a:lnTo>
                    <a:pt x="2051" y="57805"/>
                  </a:lnTo>
                  <a:lnTo>
                    <a:pt x="3760" y="58461"/>
                  </a:lnTo>
                  <a:lnTo>
                    <a:pt x="6821" y="60427"/>
                  </a:lnTo>
                  <a:lnTo>
                    <a:pt x="9556" y="61067"/>
                  </a:lnTo>
                  <a:lnTo>
                    <a:pt x="13300" y="63361"/>
                  </a:lnTo>
                  <a:lnTo>
                    <a:pt x="14993" y="63689"/>
                  </a:lnTo>
                  <a:lnTo>
                    <a:pt x="15677" y="65312"/>
                  </a:lnTo>
                  <a:lnTo>
                    <a:pt x="17386" y="68262"/>
                  </a:lnTo>
                  <a:lnTo>
                    <a:pt x="18070" y="70868"/>
                  </a:lnTo>
                  <a:lnTo>
                    <a:pt x="19096" y="72834"/>
                  </a:lnTo>
                  <a:lnTo>
                    <a:pt x="23182" y="74457"/>
                  </a:lnTo>
                  <a:lnTo>
                    <a:pt x="24191" y="77407"/>
                  </a:lnTo>
                  <a:lnTo>
                    <a:pt x="25217" y="79685"/>
                  </a:lnTo>
                  <a:lnTo>
                    <a:pt x="25901" y="81324"/>
                  </a:lnTo>
                  <a:lnTo>
                    <a:pt x="26585" y="84258"/>
                  </a:lnTo>
                  <a:lnTo>
                    <a:pt x="27610" y="86224"/>
                  </a:lnTo>
                  <a:lnTo>
                    <a:pt x="29303" y="87192"/>
                  </a:lnTo>
                  <a:lnTo>
                    <a:pt x="31013" y="90469"/>
                  </a:lnTo>
                  <a:lnTo>
                    <a:pt x="31013" y="92420"/>
                  </a:lnTo>
                  <a:lnTo>
                    <a:pt x="30671" y="93076"/>
                  </a:lnTo>
                  <a:lnTo>
                    <a:pt x="32380" y="96010"/>
                  </a:lnTo>
                  <a:lnTo>
                    <a:pt x="35441" y="99599"/>
                  </a:lnTo>
                  <a:lnTo>
                    <a:pt x="36125" y="101238"/>
                  </a:lnTo>
                  <a:lnTo>
                    <a:pt x="35783" y="102876"/>
                  </a:lnTo>
                  <a:lnTo>
                    <a:pt x="36125" y="104172"/>
                  </a:lnTo>
                  <a:lnTo>
                    <a:pt x="37476" y="104499"/>
                  </a:lnTo>
                  <a:lnTo>
                    <a:pt x="40553" y="107449"/>
                  </a:lnTo>
                  <a:lnTo>
                    <a:pt x="41236" y="109072"/>
                  </a:lnTo>
                  <a:lnTo>
                    <a:pt x="41904" y="111694"/>
                  </a:lnTo>
                  <a:lnTo>
                    <a:pt x="42588" y="112661"/>
                  </a:lnTo>
                  <a:lnTo>
                    <a:pt x="45323" y="113645"/>
                  </a:lnTo>
                  <a:lnTo>
                    <a:pt x="45665" y="115611"/>
                  </a:lnTo>
                  <a:lnTo>
                    <a:pt x="48041" y="119856"/>
                  </a:lnTo>
                  <a:lnTo>
                    <a:pt x="49067" y="121807"/>
                  </a:lnTo>
                  <a:lnTo>
                    <a:pt x="52128" y="125724"/>
                  </a:lnTo>
                  <a:lnTo>
                    <a:pt x="52128" y="128018"/>
                  </a:lnTo>
                  <a:lnTo>
                    <a:pt x="51102" y="128018"/>
                  </a:lnTo>
                  <a:lnTo>
                    <a:pt x="50435" y="127362"/>
                  </a:lnTo>
                  <a:lnTo>
                    <a:pt x="50435" y="128346"/>
                  </a:lnTo>
                  <a:lnTo>
                    <a:pt x="50760" y="129969"/>
                  </a:lnTo>
                  <a:lnTo>
                    <a:pt x="50760" y="131280"/>
                  </a:lnTo>
                  <a:lnTo>
                    <a:pt x="51444" y="131280"/>
                  </a:lnTo>
                  <a:lnTo>
                    <a:pt x="52811" y="131935"/>
                  </a:lnTo>
                  <a:lnTo>
                    <a:pt x="53153" y="133246"/>
                  </a:lnTo>
                  <a:lnTo>
                    <a:pt x="52811" y="133886"/>
                  </a:lnTo>
                  <a:lnTo>
                    <a:pt x="55872" y="136180"/>
                  </a:lnTo>
                  <a:lnTo>
                    <a:pt x="58949" y="137163"/>
                  </a:lnTo>
                  <a:lnTo>
                    <a:pt x="59291" y="138458"/>
                  </a:lnTo>
                  <a:lnTo>
                    <a:pt x="60642" y="140097"/>
                  </a:lnTo>
                  <a:lnTo>
                    <a:pt x="62351" y="140425"/>
                  </a:lnTo>
                  <a:lnTo>
                    <a:pt x="63035" y="141408"/>
                  </a:lnTo>
                  <a:lnTo>
                    <a:pt x="63377" y="143031"/>
                  </a:lnTo>
                  <a:lnTo>
                    <a:pt x="64728" y="143687"/>
                  </a:lnTo>
                  <a:lnTo>
                    <a:pt x="67805" y="143359"/>
                  </a:lnTo>
                  <a:lnTo>
                    <a:pt x="68473" y="142703"/>
                  </a:lnTo>
                  <a:lnTo>
                    <a:pt x="68147" y="143687"/>
                  </a:lnTo>
                  <a:lnTo>
                    <a:pt x="69498" y="145981"/>
                  </a:lnTo>
                  <a:lnTo>
                    <a:pt x="72575" y="146948"/>
                  </a:lnTo>
                  <a:lnTo>
                    <a:pt x="74268" y="148259"/>
                  </a:lnTo>
                  <a:lnTo>
                    <a:pt x="74268" y="149898"/>
                  </a:lnTo>
                  <a:lnTo>
                    <a:pt x="75978" y="150865"/>
                  </a:lnTo>
                  <a:lnTo>
                    <a:pt x="78013" y="151521"/>
                  </a:lnTo>
                  <a:lnTo>
                    <a:pt x="78696" y="151193"/>
                  </a:lnTo>
                  <a:lnTo>
                    <a:pt x="80406" y="151521"/>
                  </a:lnTo>
                  <a:lnTo>
                    <a:pt x="83808" y="153487"/>
                  </a:lnTo>
                  <a:lnTo>
                    <a:pt x="86527" y="154798"/>
                  </a:lnTo>
                  <a:lnTo>
                    <a:pt x="88236" y="154798"/>
                  </a:lnTo>
                  <a:lnTo>
                    <a:pt x="88920" y="155110"/>
                  </a:lnTo>
                  <a:lnTo>
                    <a:pt x="89604" y="156421"/>
                  </a:lnTo>
                  <a:lnTo>
                    <a:pt x="91981" y="158060"/>
                  </a:lnTo>
                  <a:lnTo>
                    <a:pt x="93690" y="159043"/>
                  </a:lnTo>
                  <a:lnTo>
                    <a:pt x="95383" y="160994"/>
                  </a:lnTo>
                  <a:lnTo>
                    <a:pt x="96751" y="161322"/>
                  </a:lnTo>
                  <a:lnTo>
                    <a:pt x="97434" y="162632"/>
                  </a:lnTo>
                  <a:lnTo>
                    <a:pt x="97093" y="163288"/>
                  </a:lnTo>
                  <a:lnTo>
                    <a:pt x="97093" y="164583"/>
                  </a:lnTo>
                  <a:lnTo>
                    <a:pt x="99144" y="164911"/>
                  </a:lnTo>
                  <a:lnTo>
                    <a:pt x="101521" y="165894"/>
                  </a:lnTo>
                  <a:lnTo>
                    <a:pt x="104239" y="168173"/>
                  </a:lnTo>
                  <a:lnTo>
                    <a:pt x="106633" y="170795"/>
                  </a:lnTo>
                  <a:lnTo>
                    <a:pt x="108342" y="171122"/>
                  </a:lnTo>
                  <a:lnTo>
                    <a:pt x="108668" y="171448"/>
                  </a:lnTo>
                  <a:lnTo>
                    <a:pt x="110719" y="170467"/>
                  </a:lnTo>
                  <a:lnTo>
                    <a:pt x="112770" y="169156"/>
                  </a:lnTo>
                  <a:lnTo>
                    <a:pt x="114121" y="169156"/>
                  </a:lnTo>
                  <a:lnTo>
                    <a:pt x="115831" y="168173"/>
                  </a:lnTo>
                  <a:lnTo>
                    <a:pt x="116856" y="166550"/>
                  </a:lnTo>
                  <a:lnTo>
                    <a:pt x="115147" y="164911"/>
                  </a:lnTo>
                  <a:lnTo>
                    <a:pt x="115489" y="163288"/>
                  </a:lnTo>
                  <a:lnTo>
                    <a:pt x="116173" y="162305"/>
                  </a:lnTo>
                  <a:lnTo>
                    <a:pt x="117866" y="162632"/>
                  </a:lnTo>
                  <a:lnTo>
                    <a:pt x="117524" y="161322"/>
                  </a:lnTo>
                  <a:lnTo>
                    <a:pt x="116173" y="160994"/>
                  </a:lnTo>
                  <a:lnTo>
                    <a:pt x="115489" y="160011"/>
                  </a:lnTo>
                  <a:lnTo>
                    <a:pt x="117198" y="157404"/>
                  </a:lnTo>
                  <a:lnTo>
                    <a:pt x="119233" y="156093"/>
                  </a:lnTo>
                  <a:lnTo>
                    <a:pt x="120943" y="153487"/>
                  </a:lnTo>
                  <a:lnTo>
                    <a:pt x="121285" y="151521"/>
                  </a:lnTo>
                  <a:lnTo>
                    <a:pt x="118549" y="145325"/>
                  </a:lnTo>
                  <a:lnTo>
                    <a:pt x="119233" y="143687"/>
                  </a:lnTo>
                  <a:lnTo>
                    <a:pt x="119233" y="141736"/>
                  </a:lnTo>
                  <a:lnTo>
                    <a:pt x="118891" y="140425"/>
                  </a:lnTo>
                  <a:lnTo>
                    <a:pt x="118549" y="138458"/>
                  </a:lnTo>
                  <a:lnTo>
                    <a:pt x="119233" y="137163"/>
                  </a:lnTo>
                  <a:lnTo>
                    <a:pt x="120259" y="134541"/>
                  </a:lnTo>
                  <a:lnTo>
                    <a:pt x="119575" y="128673"/>
                  </a:lnTo>
                  <a:lnTo>
                    <a:pt x="118891" y="126379"/>
                  </a:lnTo>
                  <a:lnTo>
                    <a:pt x="120259" y="123445"/>
                  </a:lnTo>
                  <a:lnTo>
                    <a:pt x="120259" y="116906"/>
                  </a:lnTo>
                  <a:lnTo>
                    <a:pt x="121285" y="114300"/>
                  </a:lnTo>
                  <a:lnTo>
                    <a:pt x="121285" y="113317"/>
                  </a:lnTo>
                  <a:lnTo>
                    <a:pt x="112770" y="101238"/>
                  </a:lnTo>
                  <a:lnTo>
                    <a:pt x="112428" y="101238"/>
                  </a:lnTo>
                  <a:lnTo>
                    <a:pt x="111744" y="100910"/>
                  </a:lnTo>
                  <a:lnTo>
                    <a:pt x="108668" y="100910"/>
                  </a:lnTo>
                  <a:lnTo>
                    <a:pt x="106974" y="101893"/>
                  </a:lnTo>
                  <a:lnTo>
                    <a:pt x="104923" y="101893"/>
                  </a:lnTo>
                  <a:lnTo>
                    <a:pt x="103914" y="100910"/>
                  </a:lnTo>
                  <a:lnTo>
                    <a:pt x="103572" y="98959"/>
                  </a:lnTo>
                  <a:lnTo>
                    <a:pt x="103230" y="93731"/>
                  </a:lnTo>
                  <a:lnTo>
                    <a:pt x="103230" y="90469"/>
                  </a:lnTo>
                  <a:lnTo>
                    <a:pt x="103914" y="89486"/>
                  </a:lnTo>
                  <a:lnTo>
                    <a:pt x="104239" y="87520"/>
                  </a:lnTo>
                  <a:lnTo>
                    <a:pt x="103572" y="86537"/>
                  </a:lnTo>
                  <a:lnTo>
                    <a:pt x="100153" y="88175"/>
                  </a:lnTo>
                  <a:lnTo>
                    <a:pt x="96409" y="92092"/>
                  </a:lnTo>
                  <a:lnTo>
                    <a:pt x="91297" y="91437"/>
                  </a:lnTo>
                  <a:lnTo>
                    <a:pt x="87211" y="91437"/>
                  </a:lnTo>
                  <a:lnTo>
                    <a:pt x="86527" y="89158"/>
                  </a:lnTo>
                  <a:lnTo>
                    <a:pt x="84834" y="86224"/>
                  </a:lnTo>
                  <a:lnTo>
                    <a:pt x="81773" y="85569"/>
                  </a:lnTo>
                  <a:lnTo>
                    <a:pt x="76320" y="86224"/>
                  </a:lnTo>
                  <a:lnTo>
                    <a:pt x="78354" y="83275"/>
                  </a:lnTo>
                  <a:lnTo>
                    <a:pt x="73584" y="76096"/>
                  </a:lnTo>
                  <a:lnTo>
                    <a:pt x="71208" y="73490"/>
                  </a:lnTo>
                  <a:lnTo>
                    <a:pt x="71550" y="72507"/>
                  </a:lnTo>
                  <a:lnTo>
                    <a:pt x="71208" y="70868"/>
                  </a:lnTo>
                  <a:lnTo>
                    <a:pt x="71891" y="69245"/>
                  </a:lnTo>
                  <a:lnTo>
                    <a:pt x="71891" y="66951"/>
                  </a:lnTo>
                  <a:lnTo>
                    <a:pt x="71550" y="65968"/>
                  </a:lnTo>
                  <a:lnTo>
                    <a:pt x="72575" y="65000"/>
                  </a:lnTo>
                  <a:lnTo>
                    <a:pt x="72575" y="63034"/>
                  </a:lnTo>
                  <a:lnTo>
                    <a:pt x="75294" y="61395"/>
                  </a:lnTo>
                  <a:lnTo>
                    <a:pt x="76661" y="61723"/>
                  </a:lnTo>
                  <a:lnTo>
                    <a:pt x="78013" y="60100"/>
                  </a:lnTo>
                  <a:lnTo>
                    <a:pt x="77003" y="58461"/>
                  </a:lnTo>
                  <a:lnTo>
                    <a:pt x="76320" y="55527"/>
                  </a:lnTo>
                  <a:lnTo>
                    <a:pt x="78696" y="53233"/>
                  </a:lnTo>
                  <a:lnTo>
                    <a:pt x="78354" y="51610"/>
                  </a:lnTo>
                  <a:lnTo>
                    <a:pt x="79722" y="50299"/>
                  </a:lnTo>
                  <a:lnTo>
                    <a:pt x="79380" y="48005"/>
                  </a:lnTo>
                  <a:lnTo>
                    <a:pt x="81090" y="47037"/>
                  </a:lnTo>
                  <a:lnTo>
                    <a:pt x="83124" y="45726"/>
                  </a:lnTo>
                  <a:lnTo>
                    <a:pt x="85176" y="44088"/>
                  </a:lnTo>
                  <a:lnTo>
                    <a:pt x="86201" y="43760"/>
                  </a:lnTo>
                  <a:lnTo>
                    <a:pt x="87211" y="42465"/>
                  </a:lnTo>
                  <a:lnTo>
                    <a:pt x="91981" y="41809"/>
                  </a:lnTo>
                  <a:lnTo>
                    <a:pt x="98802" y="39843"/>
                  </a:lnTo>
                  <a:lnTo>
                    <a:pt x="99144" y="38220"/>
                  </a:lnTo>
                  <a:lnTo>
                    <a:pt x="100153" y="38547"/>
                  </a:lnTo>
                  <a:lnTo>
                    <a:pt x="102546" y="38547"/>
                  </a:lnTo>
                  <a:lnTo>
                    <a:pt x="104923" y="39843"/>
                  </a:lnTo>
                  <a:lnTo>
                    <a:pt x="104923" y="40170"/>
                  </a:lnTo>
                  <a:lnTo>
                    <a:pt x="106633" y="40498"/>
                  </a:lnTo>
                  <a:lnTo>
                    <a:pt x="107316" y="39203"/>
                  </a:lnTo>
                  <a:lnTo>
                    <a:pt x="107316" y="38547"/>
                  </a:lnTo>
                  <a:lnTo>
                    <a:pt x="106974" y="36581"/>
                  </a:lnTo>
                  <a:lnTo>
                    <a:pt x="105265" y="35270"/>
                  </a:lnTo>
                  <a:lnTo>
                    <a:pt x="103230" y="35270"/>
                  </a:lnTo>
                  <a:lnTo>
                    <a:pt x="100837" y="35598"/>
                  </a:lnTo>
                  <a:lnTo>
                    <a:pt x="100495" y="34302"/>
                  </a:lnTo>
                  <a:lnTo>
                    <a:pt x="106633" y="24502"/>
                  </a:lnTo>
                  <a:lnTo>
                    <a:pt x="106633" y="23519"/>
                  </a:lnTo>
                  <a:lnTo>
                    <a:pt x="104923" y="23846"/>
                  </a:lnTo>
                  <a:lnTo>
                    <a:pt x="103572" y="22535"/>
                  </a:lnTo>
                  <a:lnTo>
                    <a:pt x="101863" y="21896"/>
                  </a:lnTo>
                  <a:lnTo>
                    <a:pt x="100495" y="21896"/>
                  </a:lnTo>
                  <a:lnTo>
                    <a:pt x="99811" y="20585"/>
                  </a:lnTo>
                  <a:lnTo>
                    <a:pt x="98118" y="20585"/>
                  </a:lnTo>
                  <a:lnTo>
                    <a:pt x="95058" y="22223"/>
                  </a:lnTo>
                  <a:lnTo>
                    <a:pt x="92323" y="20912"/>
                  </a:lnTo>
                  <a:lnTo>
                    <a:pt x="89946" y="20585"/>
                  </a:lnTo>
                  <a:lnTo>
                    <a:pt x="86869" y="21896"/>
                  </a:lnTo>
                  <a:lnTo>
                    <a:pt x="86201" y="22535"/>
                  </a:lnTo>
                  <a:lnTo>
                    <a:pt x="83808" y="22535"/>
                  </a:lnTo>
                  <a:lnTo>
                    <a:pt x="82099" y="22223"/>
                  </a:lnTo>
                  <a:lnTo>
                    <a:pt x="80064" y="22535"/>
                  </a:lnTo>
                  <a:lnTo>
                    <a:pt x="78354" y="22223"/>
                  </a:lnTo>
                  <a:lnTo>
                    <a:pt x="78013" y="20912"/>
                  </a:lnTo>
                  <a:lnTo>
                    <a:pt x="78354" y="19601"/>
                  </a:lnTo>
                  <a:lnTo>
                    <a:pt x="78013" y="17651"/>
                  </a:lnTo>
                  <a:lnTo>
                    <a:pt x="76320" y="16995"/>
                  </a:lnTo>
                  <a:lnTo>
                    <a:pt x="75294" y="16995"/>
                  </a:lnTo>
                  <a:lnTo>
                    <a:pt x="75294" y="14373"/>
                  </a:lnTo>
                  <a:lnTo>
                    <a:pt x="73584" y="12095"/>
                  </a:lnTo>
                  <a:lnTo>
                    <a:pt x="69498" y="10456"/>
                  </a:lnTo>
                  <a:lnTo>
                    <a:pt x="68147" y="10456"/>
                  </a:lnTo>
                  <a:lnTo>
                    <a:pt x="66438" y="7522"/>
                  </a:lnTo>
                  <a:lnTo>
                    <a:pt x="66438" y="5884"/>
                  </a:lnTo>
                  <a:lnTo>
                    <a:pt x="64044" y="3277"/>
                  </a:lnTo>
                  <a:lnTo>
                    <a:pt x="63377" y="2622"/>
                  </a:lnTo>
                  <a:lnTo>
                    <a:pt x="61326" y="2294"/>
                  </a:lnTo>
                  <a:lnTo>
                    <a:pt x="57923" y="1311"/>
                  </a:lnTo>
                  <a:lnTo>
                    <a:pt x="57240" y="16"/>
                  </a:lnTo>
                  <a:close/>
                </a:path>
              </a:pathLst>
            </a:custGeom>
            <a:solidFill>
              <a:srgbClr val="719972"/>
            </a:solidFill>
            <a:ln w="9525" cap="flat" cmpd="sng" algn="ctr">
              <a:solidFill>
                <a:srgbClr val="71997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820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I4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vyIAANQYAAB4IwAAmhkAAAAAAAAmAAAACAAAAP//////////"/>
                </a:ext>
              </a:extLst>
            </p:cNvSpPr>
            <p:nvPr/>
          </p:nvSpPr>
          <p:spPr>
            <a:xfrm>
              <a:off x="5648325" y="4036060"/>
              <a:ext cx="117475" cy="125730"/>
            </a:xfrm>
            <a:custGeom>
              <a:avLst/>
              <a:gdLst/>
              <a:ahLst/>
              <a:cxnLst/>
              <a:rect l="0" t="0" r="117475" b="125730"/>
              <a:pathLst>
                <a:path w="117475" h="125730">
                  <a:moveTo>
                    <a:pt x="32097" y="16"/>
                  </a:moveTo>
                  <a:lnTo>
                    <a:pt x="29030" y="1330"/>
                  </a:lnTo>
                  <a:lnTo>
                    <a:pt x="26305" y="1971"/>
                  </a:lnTo>
                  <a:lnTo>
                    <a:pt x="21523" y="4600"/>
                  </a:lnTo>
                  <a:lnTo>
                    <a:pt x="20153" y="8527"/>
                  </a:lnTo>
                  <a:lnTo>
                    <a:pt x="17085" y="9513"/>
                  </a:lnTo>
                  <a:lnTo>
                    <a:pt x="15029" y="9513"/>
                  </a:lnTo>
                  <a:lnTo>
                    <a:pt x="12989" y="11140"/>
                  </a:lnTo>
                  <a:lnTo>
                    <a:pt x="11618" y="11140"/>
                  </a:lnTo>
                  <a:lnTo>
                    <a:pt x="8550" y="12126"/>
                  </a:lnTo>
                  <a:lnTo>
                    <a:pt x="16" y="12126"/>
                  </a:lnTo>
                  <a:lnTo>
                    <a:pt x="8550" y="24235"/>
                  </a:lnTo>
                  <a:lnTo>
                    <a:pt x="8550" y="25221"/>
                  </a:lnTo>
                  <a:lnTo>
                    <a:pt x="7522" y="27834"/>
                  </a:lnTo>
                  <a:lnTo>
                    <a:pt x="7522" y="34390"/>
                  </a:lnTo>
                  <a:lnTo>
                    <a:pt x="6151" y="37331"/>
                  </a:lnTo>
                  <a:lnTo>
                    <a:pt x="6837" y="39631"/>
                  </a:lnTo>
                  <a:lnTo>
                    <a:pt x="7522" y="45514"/>
                  </a:lnTo>
                  <a:lnTo>
                    <a:pt x="6494" y="48142"/>
                  </a:lnTo>
                  <a:lnTo>
                    <a:pt x="5809" y="49441"/>
                  </a:lnTo>
                  <a:lnTo>
                    <a:pt x="6151" y="51412"/>
                  </a:lnTo>
                  <a:lnTo>
                    <a:pt x="6494" y="52726"/>
                  </a:lnTo>
                  <a:lnTo>
                    <a:pt x="6494" y="54682"/>
                  </a:lnTo>
                  <a:lnTo>
                    <a:pt x="5809" y="56325"/>
                  </a:lnTo>
                  <a:lnTo>
                    <a:pt x="8550" y="62536"/>
                  </a:lnTo>
                  <a:lnTo>
                    <a:pt x="8208" y="64508"/>
                  </a:lnTo>
                  <a:lnTo>
                    <a:pt x="6494" y="67121"/>
                  </a:lnTo>
                  <a:lnTo>
                    <a:pt x="4454" y="68435"/>
                  </a:lnTo>
                  <a:lnTo>
                    <a:pt x="2741" y="71048"/>
                  </a:lnTo>
                  <a:lnTo>
                    <a:pt x="3426" y="72033"/>
                  </a:lnTo>
                  <a:lnTo>
                    <a:pt x="4781" y="72362"/>
                  </a:lnTo>
                  <a:lnTo>
                    <a:pt x="5123" y="73676"/>
                  </a:lnTo>
                  <a:lnTo>
                    <a:pt x="5809" y="73676"/>
                  </a:lnTo>
                  <a:lnTo>
                    <a:pt x="5809" y="75632"/>
                  </a:lnTo>
                  <a:lnTo>
                    <a:pt x="7865" y="77275"/>
                  </a:lnTo>
                  <a:lnTo>
                    <a:pt x="8550" y="78261"/>
                  </a:lnTo>
                  <a:lnTo>
                    <a:pt x="9219" y="80216"/>
                  </a:lnTo>
                  <a:lnTo>
                    <a:pt x="8550" y="81859"/>
                  </a:lnTo>
                  <a:lnTo>
                    <a:pt x="8550" y="82516"/>
                  </a:lnTo>
                  <a:lnTo>
                    <a:pt x="9562" y="85786"/>
                  </a:lnTo>
                  <a:lnTo>
                    <a:pt x="10933" y="88070"/>
                  </a:lnTo>
                  <a:lnTo>
                    <a:pt x="15029" y="91356"/>
                  </a:lnTo>
                  <a:lnTo>
                    <a:pt x="15371" y="92326"/>
                  </a:lnTo>
                  <a:lnTo>
                    <a:pt x="14343" y="95283"/>
                  </a:lnTo>
                  <a:lnTo>
                    <a:pt x="15029" y="96910"/>
                  </a:lnTo>
                  <a:lnTo>
                    <a:pt x="12646" y="101823"/>
                  </a:lnTo>
                  <a:lnTo>
                    <a:pt x="14343" y="103466"/>
                  </a:lnTo>
                  <a:lnTo>
                    <a:pt x="18439" y="107722"/>
                  </a:lnTo>
                  <a:lnTo>
                    <a:pt x="25619" y="125730"/>
                  </a:lnTo>
                  <a:lnTo>
                    <a:pt x="28344" y="125730"/>
                  </a:lnTo>
                  <a:lnTo>
                    <a:pt x="28687" y="124416"/>
                  </a:lnTo>
                  <a:lnTo>
                    <a:pt x="30400" y="124087"/>
                  </a:lnTo>
                  <a:lnTo>
                    <a:pt x="30400" y="124416"/>
                  </a:lnTo>
                  <a:lnTo>
                    <a:pt x="31755" y="122773"/>
                  </a:lnTo>
                  <a:lnTo>
                    <a:pt x="33468" y="119503"/>
                  </a:lnTo>
                  <a:lnTo>
                    <a:pt x="36879" y="115904"/>
                  </a:lnTo>
                  <a:lnTo>
                    <a:pt x="39278" y="114919"/>
                  </a:lnTo>
                  <a:lnTo>
                    <a:pt x="41660" y="116890"/>
                  </a:lnTo>
                  <a:lnTo>
                    <a:pt x="44401" y="116562"/>
                  </a:lnTo>
                  <a:lnTo>
                    <a:pt x="45756" y="116233"/>
                  </a:lnTo>
                  <a:lnTo>
                    <a:pt x="47812" y="116890"/>
                  </a:lnTo>
                  <a:lnTo>
                    <a:pt x="51222" y="116233"/>
                  </a:lnTo>
                  <a:lnTo>
                    <a:pt x="52936" y="116562"/>
                  </a:lnTo>
                  <a:lnTo>
                    <a:pt x="53621" y="118517"/>
                  </a:lnTo>
                  <a:lnTo>
                    <a:pt x="54633" y="122773"/>
                  </a:lnTo>
                  <a:lnTo>
                    <a:pt x="55661" y="123430"/>
                  </a:lnTo>
                  <a:lnTo>
                    <a:pt x="56346" y="122773"/>
                  </a:lnTo>
                  <a:lnTo>
                    <a:pt x="56346" y="121146"/>
                  </a:lnTo>
                  <a:lnTo>
                    <a:pt x="57374" y="119174"/>
                  </a:lnTo>
                  <a:lnTo>
                    <a:pt x="57374" y="117532"/>
                  </a:lnTo>
                  <a:lnTo>
                    <a:pt x="59072" y="115247"/>
                  </a:lnTo>
                  <a:lnTo>
                    <a:pt x="68977" y="115247"/>
                  </a:lnTo>
                  <a:lnTo>
                    <a:pt x="71033" y="116890"/>
                  </a:lnTo>
                  <a:lnTo>
                    <a:pt x="71375" y="114262"/>
                  </a:lnTo>
                  <a:lnTo>
                    <a:pt x="74101" y="109349"/>
                  </a:lnTo>
                  <a:lnTo>
                    <a:pt x="74443" y="106736"/>
                  </a:lnTo>
                  <a:lnTo>
                    <a:pt x="74101" y="104436"/>
                  </a:lnTo>
                  <a:lnTo>
                    <a:pt x="73073" y="103137"/>
                  </a:lnTo>
                  <a:lnTo>
                    <a:pt x="76157" y="98553"/>
                  </a:lnTo>
                  <a:lnTo>
                    <a:pt x="77511" y="95283"/>
                  </a:lnTo>
                  <a:lnTo>
                    <a:pt x="77511" y="93640"/>
                  </a:lnTo>
                  <a:lnTo>
                    <a:pt x="79567" y="92326"/>
                  </a:lnTo>
                  <a:lnTo>
                    <a:pt x="92198" y="89056"/>
                  </a:lnTo>
                  <a:lnTo>
                    <a:pt x="103114" y="89056"/>
                  </a:lnTo>
                  <a:lnTo>
                    <a:pt x="109266" y="93640"/>
                  </a:lnTo>
                  <a:lnTo>
                    <a:pt x="110637" y="93640"/>
                  </a:lnTo>
                  <a:lnTo>
                    <a:pt x="112008" y="94955"/>
                  </a:lnTo>
                  <a:lnTo>
                    <a:pt x="113020" y="93312"/>
                  </a:lnTo>
                  <a:lnTo>
                    <a:pt x="112677" y="91998"/>
                  </a:lnTo>
                  <a:lnTo>
                    <a:pt x="117458" y="83158"/>
                  </a:lnTo>
                  <a:lnTo>
                    <a:pt x="117115" y="78902"/>
                  </a:lnTo>
                  <a:lnTo>
                    <a:pt x="112334" y="70391"/>
                  </a:lnTo>
                  <a:lnTo>
                    <a:pt x="107227" y="69421"/>
                  </a:lnTo>
                  <a:lnTo>
                    <a:pt x="107553" y="65822"/>
                  </a:lnTo>
                  <a:lnTo>
                    <a:pt x="106884" y="60252"/>
                  </a:lnTo>
                  <a:lnTo>
                    <a:pt x="90141" y="59595"/>
                  </a:lnTo>
                  <a:lnTo>
                    <a:pt x="90484" y="55668"/>
                  </a:lnTo>
                  <a:lnTo>
                    <a:pt x="86731" y="49769"/>
                  </a:lnTo>
                  <a:lnTo>
                    <a:pt x="88102" y="47814"/>
                  </a:lnTo>
                  <a:lnTo>
                    <a:pt x="87074" y="44528"/>
                  </a:lnTo>
                  <a:lnTo>
                    <a:pt x="87759" y="39959"/>
                  </a:lnTo>
                  <a:lnTo>
                    <a:pt x="86731" y="38974"/>
                  </a:lnTo>
                  <a:lnTo>
                    <a:pt x="83320" y="36345"/>
                  </a:lnTo>
                  <a:lnTo>
                    <a:pt x="77854" y="37331"/>
                  </a:lnTo>
                  <a:lnTo>
                    <a:pt x="75129" y="36017"/>
                  </a:lnTo>
                  <a:lnTo>
                    <a:pt x="73415" y="35047"/>
                  </a:lnTo>
                  <a:lnTo>
                    <a:pt x="72730" y="32747"/>
                  </a:lnTo>
                  <a:lnTo>
                    <a:pt x="70005" y="31761"/>
                  </a:lnTo>
                  <a:lnTo>
                    <a:pt x="66252" y="30791"/>
                  </a:lnTo>
                  <a:lnTo>
                    <a:pt x="64538" y="30791"/>
                  </a:lnTo>
                  <a:lnTo>
                    <a:pt x="61128" y="26864"/>
                  </a:lnTo>
                  <a:lnTo>
                    <a:pt x="59072" y="27834"/>
                  </a:lnTo>
                  <a:lnTo>
                    <a:pt x="55661" y="24564"/>
                  </a:lnTo>
                  <a:lnTo>
                    <a:pt x="51908" y="25221"/>
                  </a:lnTo>
                  <a:lnTo>
                    <a:pt x="50880" y="26535"/>
                  </a:lnTo>
                  <a:lnTo>
                    <a:pt x="48840" y="24564"/>
                  </a:lnTo>
                  <a:lnTo>
                    <a:pt x="45756" y="22937"/>
                  </a:lnTo>
                  <a:lnTo>
                    <a:pt x="43716" y="21623"/>
                  </a:lnTo>
                  <a:lnTo>
                    <a:pt x="42688" y="19323"/>
                  </a:lnTo>
                  <a:lnTo>
                    <a:pt x="40632" y="18024"/>
                  </a:lnTo>
                  <a:lnTo>
                    <a:pt x="39278" y="14738"/>
                  </a:lnTo>
                  <a:lnTo>
                    <a:pt x="39963" y="13111"/>
                  </a:lnTo>
                  <a:lnTo>
                    <a:pt x="38935" y="8527"/>
                  </a:lnTo>
                  <a:lnTo>
                    <a:pt x="40306" y="6227"/>
                  </a:lnTo>
                  <a:lnTo>
                    <a:pt x="39278" y="2957"/>
                  </a:lnTo>
                  <a:lnTo>
                    <a:pt x="39278" y="673"/>
                  </a:lnTo>
                  <a:lnTo>
                    <a:pt x="38592" y="16"/>
                  </a:lnTo>
                  <a:lnTo>
                    <a:pt x="36536" y="1330"/>
                  </a:lnTo>
                  <a:lnTo>
                    <a:pt x="34154" y="16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6B65"/>
                </a:solidFill>
              </a:endParaRPr>
            </a:p>
          </p:txBody>
        </p:sp>
        <p:sp>
          <p:nvSpPr>
            <p:cNvPr id="178" name="Google Shape;821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IcL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LyMAAGAZAACuIwAA4BkAAAAAAAAmAAAACAAAAP//////////"/>
                </a:ext>
              </a:extLst>
            </p:cNvSpPr>
            <p:nvPr/>
          </p:nvSpPr>
          <p:spPr>
            <a:xfrm>
              <a:off x="5719445" y="4124960"/>
              <a:ext cx="80645" cy="81280"/>
            </a:xfrm>
            <a:custGeom>
              <a:avLst/>
              <a:gdLst/>
              <a:ahLst/>
              <a:cxnLst/>
              <a:rect l="0" t="0" r="80645" b="81280"/>
              <a:pathLst>
                <a:path w="80645" h="81280">
                  <a:moveTo>
                    <a:pt x="21194" y="0"/>
                  </a:moveTo>
                  <a:lnTo>
                    <a:pt x="8555" y="3260"/>
                  </a:lnTo>
                  <a:lnTo>
                    <a:pt x="6498" y="4570"/>
                  </a:lnTo>
                  <a:lnTo>
                    <a:pt x="6498" y="6208"/>
                  </a:lnTo>
                  <a:lnTo>
                    <a:pt x="5143" y="9468"/>
                  </a:lnTo>
                  <a:lnTo>
                    <a:pt x="2057" y="14038"/>
                  </a:lnTo>
                  <a:lnTo>
                    <a:pt x="3086" y="15333"/>
                  </a:lnTo>
                  <a:lnTo>
                    <a:pt x="3428" y="17625"/>
                  </a:lnTo>
                  <a:lnTo>
                    <a:pt x="3086" y="20230"/>
                  </a:lnTo>
                  <a:lnTo>
                    <a:pt x="359" y="25128"/>
                  </a:lnTo>
                  <a:lnTo>
                    <a:pt x="16" y="27748"/>
                  </a:lnTo>
                  <a:lnTo>
                    <a:pt x="16" y="28388"/>
                  </a:lnTo>
                  <a:lnTo>
                    <a:pt x="2057" y="30353"/>
                  </a:lnTo>
                  <a:lnTo>
                    <a:pt x="3771" y="30681"/>
                  </a:lnTo>
                  <a:lnTo>
                    <a:pt x="6498" y="34923"/>
                  </a:lnTo>
                  <a:lnTo>
                    <a:pt x="12311" y="40476"/>
                  </a:lnTo>
                  <a:lnTo>
                    <a:pt x="14352" y="40476"/>
                  </a:lnTo>
                  <a:lnTo>
                    <a:pt x="16752" y="42426"/>
                  </a:lnTo>
                  <a:lnTo>
                    <a:pt x="18467" y="45046"/>
                  </a:lnTo>
                  <a:lnTo>
                    <a:pt x="23920" y="46341"/>
                  </a:lnTo>
                  <a:lnTo>
                    <a:pt x="27676" y="48306"/>
                  </a:lnTo>
                  <a:lnTo>
                    <a:pt x="29390" y="48306"/>
                  </a:lnTo>
                  <a:lnTo>
                    <a:pt x="33146" y="51894"/>
                  </a:lnTo>
                  <a:lnTo>
                    <a:pt x="37587" y="53844"/>
                  </a:lnTo>
                  <a:lnTo>
                    <a:pt x="43057" y="54826"/>
                  </a:lnTo>
                  <a:lnTo>
                    <a:pt x="45784" y="56791"/>
                  </a:lnTo>
                  <a:lnTo>
                    <a:pt x="48184" y="59396"/>
                  </a:lnTo>
                  <a:lnTo>
                    <a:pt x="49556" y="61362"/>
                  </a:lnTo>
                  <a:lnTo>
                    <a:pt x="48527" y="63311"/>
                  </a:lnTo>
                  <a:lnTo>
                    <a:pt x="47498" y="65277"/>
                  </a:lnTo>
                  <a:lnTo>
                    <a:pt x="45784" y="66587"/>
                  </a:lnTo>
                  <a:lnTo>
                    <a:pt x="44771" y="68209"/>
                  </a:lnTo>
                  <a:lnTo>
                    <a:pt x="45114" y="69847"/>
                  </a:lnTo>
                  <a:lnTo>
                    <a:pt x="44086" y="73434"/>
                  </a:lnTo>
                  <a:lnTo>
                    <a:pt x="41016" y="76367"/>
                  </a:lnTo>
                  <a:lnTo>
                    <a:pt x="40673" y="78332"/>
                  </a:lnTo>
                  <a:lnTo>
                    <a:pt x="42028" y="78332"/>
                  </a:lnTo>
                  <a:lnTo>
                    <a:pt x="48527" y="77349"/>
                  </a:lnTo>
                  <a:lnTo>
                    <a:pt x="54340" y="78987"/>
                  </a:lnTo>
                  <a:lnTo>
                    <a:pt x="58438" y="81264"/>
                  </a:lnTo>
                  <a:lnTo>
                    <a:pt x="60479" y="80609"/>
                  </a:lnTo>
                  <a:lnTo>
                    <a:pt x="61851" y="80609"/>
                  </a:lnTo>
                  <a:lnTo>
                    <a:pt x="62879" y="81264"/>
                  </a:lnTo>
                  <a:lnTo>
                    <a:pt x="64578" y="78987"/>
                  </a:lnTo>
                  <a:lnTo>
                    <a:pt x="65263" y="78332"/>
                  </a:lnTo>
                  <a:lnTo>
                    <a:pt x="67321" y="79315"/>
                  </a:lnTo>
                  <a:lnTo>
                    <a:pt x="69019" y="77349"/>
                  </a:lnTo>
                  <a:lnTo>
                    <a:pt x="70047" y="74745"/>
                  </a:lnTo>
                  <a:lnTo>
                    <a:pt x="74146" y="71797"/>
                  </a:lnTo>
                  <a:lnTo>
                    <a:pt x="74832" y="69847"/>
                  </a:lnTo>
                  <a:lnTo>
                    <a:pt x="75860" y="67882"/>
                  </a:lnTo>
                  <a:lnTo>
                    <a:pt x="77558" y="66259"/>
                  </a:lnTo>
                  <a:lnTo>
                    <a:pt x="78244" y="62984"/>
                  </a:lnTo>
                  <a:lnTo>
                    <a:pt x="77558" y="62017"/>
                  </a:lnTo>
                  <a:lnTo>
                    <a:pt x="77558" y="59724"/>
                  </a:lnTo>
                  <a:lnTo>
                    <a:pt x="78587" y="59396"/>
                  </a:lnTo>
                  <a:lnTo>
                    <a:pt x="78587" y="58086"/>
                  </a:lnTo>
                  <a:lnTo>
                    <a:pt x="78587" y="57119"/>
                  </a:lnTo>
                  <a:lnTo>
                    <a:pt x="78587" y="56136"/>
                  </a:lnTo>
                  <a:lnTo>
                    <a:pt x="78930" y="56136"/>
                  </a:lnTo>
                  <a:lnTo>
                    <a:pt x="79273" y="54826"/>
                  </a:lnTo>
                  <a:lnTo>
                    <a:pt x="79273" y="46341"/>
                  </a:lnTo>
                  <a:lnTo>
                    <a:pt x="80645" y="45046"/>
                  </a:lnTo>
                  <a:lnTo>
                    <a:pt x="78930" y="44719"/>
                  </a:lnTo>
                  <a:lnTo>
                    <a:pt x="77558" y="43409"/>
                  </a:lnTo>
                  <a:lnTo>
                    <a:pt x="75517" y="42426"/>
                  </a:lnTo>
                  <a:lnTo>
                    <a:pt x="71762" y="44719"/>
                  </a:lnTo>
                  <a:lnTo>
                    <a:pt x="70047" y="44064"/>
                  </a:lnTo>
                  <a:lnTo>
                    <a:pt x="68676" y="40804"/>
                  </a:lnTo>
                  <a:lnTo>
                    <a:pt x="66292" y="31008"/>
                  </a:lnTo>
                  <a:lnTo>
                    <a:pt x="65606" y="29043"/>
                  </a:lnTo>
                  <a:lnTo>
                    <a:pt x="63549" y="28388"/>
                  </a:lnTo>
                  <a:lnTo>
                    <a:pt x="61508" y="26766"/>
                  </a:lnTo>
                  <a:lnTo>
                    <a:pt x="57067" y="28716"/>
                  </a:lnTo>
                  <a:lnTo>
                    <a:pt x="54340" y="27421"/>
                  </a:lnTo>
                  <a:lnTo>
                    <a:pt x="49898" y="27748"/>
                  </a:lnTo>
                  <a:lnTo>
                    <a:pt x="48527" y="27093"/>
                  </a:lnTo>
                  <a:lnTo>
                    <a:pt x="45114" y="27421"/>
                  </a:lnTo>
                  <a:lnTo>
                    <a:pt x="44429" y="25456"/>
                  </a:lnTo>
                  <a:lnTo>
                    <a:pt x="45114" y="23833"/>
                  </a:lnTo>
                  <a:lnTo>
                    <a:pt x="44429" y="21213"/>
                  </a:lnTo>
                  <a:lnTo>
                    <a:pt x="45114" y="15988"/>
                  </a:lnTo>
                  <a:lnTo>
                    <a:pt x="43400" y="13055"/>
                  </a:lnTo>
                  <a:lnTo>
                    <a:pt x="43400" y="10451"/>
                  </a:lnTo>
                  <a:lnTo>
                    <a:pt x="41016" y="8813"/>
                  </a:lnTo>
                  <a:lnTo>
                    <a:pt x="41685" y="6535"/>
                  </a:lnTo>
                  <a:lnTo>
                    <a:pt x="39644" y="4570"/>
                  </a:lnTo>
                  <a:lnTo>
                    <a:pt x="38273" y="4570"/>
                  </a:lnTo>
                  <a:lnTo>
                    <a:pt x="32117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A6CBC2"/>
                </a:solidFill>
              </a:endParaRPr>
            </a:p>
          </p:txBody>
        </p:sp>
        <p:sp>
          <p:nvSpPr>
            <p:cNvPr id="177" name="Google Shape;822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N3t9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fCMAAAYaAADHIwAAVxoAAAAAAAAmAAAACAAAAP//////////"/>
                </a:ext>
              </a:extLst>
            </p:cNvSpPr>
            <p:nvPr/>
          </p:nvSpPr>
          <p:spPr>
            <a:xfrm>
              <a:off x="5768340" y="4230370"/>
              <a:ext cx="47625" cy="51435"/>
            </a:xfrm>
            <a:custGeom>
              <a:avLst/>
              <a:gdLst/>
              <a:ahLst/>
              <a:cxnLst/>
              <a:rect l="0" t="0" r="47625" b="51435"/>
              <a:pathLst>
                <a:path w="47625" h="51435">
                  <a:moveTo>
                    <a:pt x="12255" y="0"/>
                  </a:moveTo>
                  <a:lnTo>
                    <a:pt x="7151" y="973"/>
                  </a:lnTo>
                  <a:lnTo>
                    <a:pt x="6127" y="649"/>
                  </a:lnTo>
                  <a:lnTo>
                    <a:pt x="5120" y="649"/>
                  </a:lnTo>
                  <a:lnTo>
                    <a:pt x="4437" y="973"/>
                  </a:lnTo>
                  <a:lnTo>
                    <a:pt x="3754" y="3245"/>
                  </a:lnTo>
                  <a:lnTo>
                    <a:pt x="2048" y="5177"/>
                  </a:lnTo>
                  <a:lnTo>
                    <a:pt x="2730" y="8098"/>
                  </a:lnTo>
                  <a:lnTo>
                    <a:pt x="2048" y="9056"/>
                  </a:lnTo>
                  <a:lnTo>
                    <a:pt x="2389" y="11004"/>
                  </a:lnTo>
                  <a:lnTo>
                    <a:pt x="2389" y="14883"/>
                  </a:lnTo>
                  <a:lnTo>
                    <a:pt x="1365" y="16181"/>
                  </a:lnTo>
                  <a:lnTo>
                    <a:pt x="1365" y="17788"/>
                  </a:lnTo>
                  <a:lnTo>
                    <a:pt x="698" y="19736"/>
                  </a:lnTo>
                  <a:lnTo>
                    <a:pt x="1365" y="22641"/>
                  </a:lnTo>
                  <a:lnTo>
                    <a:pt x="698" y="23291"/>
                  </a:lnTo>
                  <a:lnTo>
                    <a:pt x="1024" y="27494"/>
                  </a:lnTo>
                  <a:lnTo>
                    <a:pt x="2048" y="30400"/>
                  </a:lnTo>
                  <a:lnTo>
                    <a:pt x="1365" y="31374"/>
                  </a:lnTo>
                  <a:lnTo>
                    <a:pt x="357" y="32672"/>
                  </a:lnTo>
                  <a:lnTo>
                    <a:pt x="16" y="33321"/>
                  </a:lnTo>
                  <a:lnTo>
                    <a:pt x="16" y="37525"/>
                  </a:lnTo>
                  <a:lnTo>
                    <a:pt x="1024" y="40755"/>
                  </a:lnTo>
                  <a:lnTo>
                    <a:pt x="3754" y="44310"/>
                  </a:lnTo>
                  <a:lnTo>
                    <a:pt x="5120" y="44310"/>
                  </a:lnTo>
                  <a:lnTo>
                    <a:pt x="7493" y="46891"/>
                  </a:lnTo>
                  <a:lnTo>
                    <a:pt x="8858" y="47215"/>
                  </a:lnTo>
                  <a:lnTo>
                    <a:pt x="12938" y="46891"/>
                  </a:lnTo>
                  <a:lnTo>
                    <a:pt x="15652" y="47215"/>
                  </a:lnTo>
                  <a:lnTo>
                    <a:pt x="17700" y="48513"/>
                  </a:lnTo>
                  <a:lnTo>
                    <a:pt x="19050" y="48838"/>
                  </a:lnTo>
                  <a:lnTo>
                    <a:pt x="20756" y="48838"/>
                  </a:lnTo>
                  <a:lnTo>
                    <a:pt x="21098" y="49163"/>
                  </a:lnTo>
                  <a:lnTo>
                    <a:pt x="20756" y="50136"/>
                  </a:lnTo>
                  <a:lnTo>
                    <a:pt x="20756" y="50770"/>
                  </a:lnTo>
                  <a:lnTo>
                    <a:pt x="22463" y="50770"/>
                  </a:lnTo>
                  <a:lnTo>
                    <a:pt x="24495" y="49487"/>
                  </a:lnTo>
                  <a:lnTo>
                    <a:pt x="26884" y="49163"/>
                  </a:lnTo>
                  <a:lnTo>
                    <a:pt x="29257" y="50136"/>
                  </a:lnTo>
                  <a:lnTo>
                    <a:pt x="29940" y="50445"/>
                  </a:lnTo>
                  <a:lnTo>
                    <a:pt x="31305" y="50445"/>
                  </a:lnTo>
                  <a:lnTo>
                    <a:pt x="32654" y="50770"/>
                  </a:lnTo>
                  <a:lnTo>
                    <a:pt x="34020" y="51419"/>
                  </a:lnTo>
                  <a:lnTo>
                    <a:pt x="34702" y="50445"/>
                  </a:lnTo>
                  <a:lnTo>
                    <a:pt x="35044" y="49163"/>
                  </a:lnTo>
                  <a:lnTo>
                    <a:pt x="35385" y="49163"/>
                  </a:lnTo>
                  <a:lnTo>
                    <a:pt x="36393" y="49487"/>
                  </a:lnTo>
                  <a:lnTo>
                    <a:pt x="39806" y="48513"/>
                  </a:lnTo>
                  <a:lnTo>
                    <a:pt x="41838" y="45932"/>
                  </a:lnTo>
                  <a:lnTo>
                    <a:pt x="42862" y="45283"/>
                  </a:lnTo>
                  <a:lnTo>
                    <a:pt x="42521" y="44959"/>
                  </a:lnTo>
                  <a:lnTo>
                    <a:pt x="43203" y="43336"/>
                  </a:lnTo>
                  <a:lnTo>
                    <a:pt x="45251" y="42038"/>
                  </a:lnTo>
                  <a:lnTo>
                    <a:pt x="45251" y="39132"/>
                  </a:lnTo>
                  <a:lnTo>
                    <a:pt x="46600" y="37525"/>
                  </a:lnTo>
                  <a:lnTo>
                    <a:pt x="47625" y="37200"/>
                  </a:lnTo>
                  <a:lnTo>
                    <a:pt x="46942" y="36876"/>
                  </a:lnTo>
                  <a:lnTo>
                    <a:pt x="45918" y="35253"/>
                  </a:lnTo>
                  <a:lnTo>
                    <a:pt x="45251" y="34604"/>
                  </a:lnTo>
                  <a:lnTo>
                    <a:pt x="45251" y="34279"/>
                  </a:lnTo>
                  <a:lnTo>
                    <a:pt x="44569" y="31374"/>
                  </a:lnTo>
                  <a:lnTo>
                    <a:pt x="46259" y="29117"/>
                  </a:lnTo>
                  <a:lnTo>
                    <a:pt x="46600" y="26521"/>
                  </a:lnTo>
                  <a:lnTo>
                    <a:pt x="44569" y="24913"/>
                  </a:lnTo>
                  <a:lnTo>
                    <a:pt x="41838" y="21668"/>
                  </a:lnTo>
                  <a:lnTo>
                    <a:pt x="39806" y="19411"/>
                  </a:lnTo>
                  <a:lnTo>
                    <a:pt x="36393" y="17788"/>
                  </a:lnTo>
                  <a:lnTo>
                    <a:pt x="34361" y="18113"/>
                  </a:lnTo>
                  <a:lnTo>
                    <a:pt x="34361" y="15857"/>
                  </a:lnTo>
                  <a:lnTo>
                    <a:pt x="32313" y="13585"/>
                  </a:lnTo>
                  <a:lnTo>
                    <a:pt x="29940" y="13260"/>
                  </a:lnTo>
                  <a:lnTo>
                    <a:pt x="27550" y="11977"/>
                  </a:lnTo>
                  <a:lnTo>
                    <a:pt x="25519" y="8732"/>
                  </a:lnTo>
                  <a:lnTo>
                    <a:pt x="24153" y="8732"/>
                  </a:lnTo>
                  <a:lnTo>
                    <a:pt x="22463" y="10355"/>
                  </a:lnTo>
                  <a:lnTo>
                    <a:pt x="21439" y="10355"/>
                  </a:lnTo>
                  <a:lnTo>
                    <a:pt x="19050" y="7124"/>
                  </a:lnTo>
                  <a:lnTo>
                    <a:pt x="18042" y="4852"/>
                  </a:lnTo>
                  <a:lnTo>
                    <a:pt x="15994" y="3879"/>
                  </a:lnTo>
                  <a:lnTo>
                    <a:pt x="13962" y="973"/>
                  </a:lnTo>
                  <a:lnTo>
                    <a:pt x="12255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823;p54"/>
            <p:cNvGrp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KRsgZhMAAAAlAAAAAQAAAA8BAAAAkAAAAEgAAACQAAAASAAAAAAAAAAAAAAAAAAAABcAAAAUAAAAAAAAAAAAAAD/fwAA/38AAAAAAAAJAAAABAAAAAEAAQAfAAAAVAAAAAAAAAAAAAAAAAAAAAAAAAAAAAAAAAAAAAAAAAAAAAAAAAAAAAAAAAAAAAAAAAAAAAAAAAAAAAAAAAAAAAAAAAAAAAAAAAAAAAAAAAAAAAAAAAAAACEAAAAYAAAAFAAAAMsiAACIGQAAuCMAANMbAAAAAAAAJgAAAAgAAAD/////AAAAAA=="/>
                </a:ext>
              </a:extLst>
            </p:cNvGrpSpPr>
            <p:nvPr/>
          </p:nvGrpSpPr>
          <p:grpSpPr>
            <a:xfrm>
              <a:off x="5655945" y="4150360"/>
              <a:ext cx="150495" cy="372745"/>
              <a:chOff x="5655945" y="4150360"/>
              <a:chExt cx="150495" cy="372745"/>
            </a:xfrm>
          </p:grpSpPr>
          <p:sp>
            <p:nvSpPr>
              <p:cNvPr id="176" name="Google Shape;824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cZlyAIFjUwgAAAAAAAAAAAAAAAAAAAAAAAAAAAAAAAAAAAAAeAAAAAEAAABAAAAAAAAAAAAAAABaAAAAAAAAAAAAAAAAAAAAAAAAAAAAAAAAAAAAAAAAAAAAAAAAAAAAAAAAAAAAAAAAAAAAAAAAAAAAAAAAAAAAAAAAAAAAAAAAAAAAFAAAADwAAAABAAAAAAAAAHGZc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N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ZlyAIFjUwEAAAAAAAAAAAAAAAAAAAAAAAAAAAAAAAAAAAAAAAAAAHGZcgB/f38AcZlyA8zMzADAwP8Af39/AAAAAAAAAAAAAAAAAAAAAAAAAAAAIQAAABgAAAAUAAAAyyIAAIgZAAC4IwAAmRsAAAAAAAAmAAAACAAAAP//////////"/>
                  </a:ext>
                </a:extLst>
              </p:cNvSpPr>
              <p:nvPr/>
            </p:nvSpPr>
            <p:spPr>
              <a:xfrm>
                <a:off x="5655945" y="4150360"/>
                <a:ext cx="150495" cy="335915"/>
              </a:xfrm>
              <a:custGeom>
                <a:avLst/>
                <a:gdLst/>
                <a:ahLst/>
                <a:cxnLst/>
                <a:rect l="0" t="0" r="150495" b="335915"/>
                <a:pathLst>
                  <a:path w="150495" h="335915">
                    <a:moveTo>
                      <a:pt x="31749" y="0"/>
                    </a:moveTo>
                    <a:lnTo>
                      <a:pt x="29352" y="654"/>
                    </a:lnTo>
                    <a:lnTo>
                      <a:pt x="25601" y="4566"/>
                    </a:lnTo>
                    <a:lnTo>
                      <a:pt x="23905" y="7824"/>
                    </a:lnTo>
                    <a:lnTo>
                      <a:pt x="22535" y="9460"/>
                    </a:lnTo>
                    <a:lnTo>
                      <a:pt x="23905" y="11736"/>
                    </a:lnTo>
                    <a:lnTo>
                      <a:pt x="21166" y="21851"/>
                    </a:lnTo>
                    <a:lnTo>
                      <a:pt x="10256" y="27727"/>
                    </a:lnTo>
                    <a:lnTo>
                      <a:pt x="9229" y="30003"/>
                    </a:lnTo>
                    <a:lnTo>
                      <a:pt x="11267" y="31640"/>
                    </a:lnTo>
                    <a:lnTo>
                      <a:pt x="11952" y="33261"/>
                    </a:lnTo>
                    <a:lnTo>
                      <a:pt x="10599" y="35552"/>
                    </a:lnTo>
                    <a:lnTo>
                      <a:pt x="10925" y="38155"/>
                    </a:lnTo>
                    <a:lnTo>
                      <a:pt x="12980" y="40773"/>
                    </a:lnTo>
                    <a:lnTo>
                      <a:pt x="12980" y="43049"/>
                    </a:lnTo>
                    <a:lnTo>
                      <a:pt x="11267" y="44358"/>
                    </a:lnTo>
                    <a:lnTo>
                      <a:pt x="10925" y="45979"/>
                    </a:lnTo>
                    <a:lnTo>
                      <a:pt x="12295" y="46961"/>
                    </a:lnTo>
                    <a:lnTo>
                      <a:pt x="12980" y="47943"/>
                    </a:lnTo>
                    <a:lnTo>
                      <a:pt x="12980" y="50546"/>
                    </a:lnTo>
                    <a:lnTo>
                      <a:pt x="14007" y="51200"/>
                    </a:lnTo>
                    <a:lnTo>
                      <a:pt x="12637" y="52837"/>
                    </a:lnTo>
                    <a:lnTo>
                      <a:pt x="10925" y="53819"/>
                    </a:lnTo>
                    <a:lnTo>
                      <a:pt x="8544" y="56094"/>
                    </a:lnTo>
                    <a:lnTo>
                      <a:pt x="5821" y="62298"/>
                    </a:lnTo>
                    <a:lnTo>
                      <a:pt x="4109" y="64901"/>
                    </a:lnTo>
                    <a:lnTo>
                      <a:pt x="3424" y="71416"/>
                    </a:lnTo>
                    <a:lnTo>
                      <a:pt x="2054" y="72398"/>
                    </a:lnTo>
                    <a:lnTo>
                      <a:pt x="2397" y="78274"/>
                    </a:lnTo>
                    <a:lnTo>
                      <a:pt x="4109" y="81204"/>
                    </a:lnTo>
                    <a:lnTo>
                      <a:pt x="4109" y="85116"/>
                    </a:lnTo>
                    <a:lnTo>
                      <a:pt x="2739" y="86753"/>
                    </a:lnTo>
                    <a:lnTo>
                      <a:pt x="2739" y="91319"/>
                    </a:lnTo>
                    <a:lnTo>
                      <a:pt x="358" y="92613"/>
                    </a:lnTo>
                    <a:lnTo>
                      <a:pt x="16" y="95886"/>
                    </a:lnTo>
                    <a:lnTo>
                      <a:pt x="701" y="100126"/>
                    </a:lnTo>
                    <a:lnTo>
                      <a:pt x="2397" y="102401"/>
                    </a:lnTo>
                    <a:lnTo>
                      <a:pt x="2739" y="104038"/>
                    </a:lnTo>
                    <a:lnTo>
                      <a:pt x="5136" y="107295"/>
                    </a:lnTo>
                    <a:lnTo>
                      <a:pt x="6163" y="109898"/>
                    </a:lnTo>
                    <a:lnTo>
                      <a:pt x="7517" y="115447"/>
                    </a:lnTo>
                    <a:lnTo>
                      <a:pt x="8887" y="116429"/>
                    </a:lnTo>
                    <a:lnTo>
                      <a:pt x="9572" y="123599"/>
                    </a:lnTo>
                    <a:lnTo>
                      <a:pt x="9229" y="127511"/>
                    </a:lnTo>
                    <a:lnTo>
                      <a:pt x="7517" y="127838"/>
                    </a:lnTo>
                    <a:lnTo>
                      <a:pt x="5821" y="131750"/>
                    </a:lnTo>
                    <a:lnTo>
                      <a:pt x="6163" y="135335"/>
                    </a:lnTo>
                    <a:lnTo>
                      <a:pt x="4109" y="138281"/>
                    </a:lnTo>
                    <a:lnTo>
                      <a:pt x="5479" y="139263"/>
                    </a:lnTo>
                    <a:lnTo>
                      <a:pt x="7174" y="142193"/>
                    </a:lnTo>
                    <a:lnTo>
                      <a:pt x="7517" y="145450"/>
                    </a:lnTo>
                    <a:lnTo>
                      <a:pt x="5479" y="147414"/>
                    </a:lnTo>
                    <a:lnTo>
                      <a:pt x="3424" y="151326"/>
                    </a:lnTo>
                    <a:lnTo>
                      <a:pt x="3424" y="157187"/>
                    </a:lnTo>
                    <a:lnTo>
                      <a:pt x="3424" y="159805"/>
                    </a:lnTo>
                    <a:lnTo>
                      <a:pt x="2397" y="163390"/>
                    </a:lnTo>
                    <a:lnTo>
                      <a:pt x="7859" y="174145"/>
                    </a:lnTo>
                    <a:lnTo>
                      <a:pt x="6832" y="175781"/>
                    </a:lnTo>
                    <a:lnTo>
                      <a:pt x="4109" y="176763"/>
                    </a:lnTo>
                    <a:lnTo>
                      <a:pt x="3766" y="181657"/>
                    </a:lnTo>
                    <a:lnTo>
                      <a:pt x="358" y="186224"/>
                    </a:lnTo>
                    <a:lnTo>
                      <a:pt x="701" y="189482"/>
                    </a:lnTo>
                    <a:lnTo>
                      <a:pt x="2397" y="192412"/>
                    </a:lnTo>
                    <a:lnTo>
                      <a:pt x="2054" y="198942"/>
                    </a:lnTo>
                    <a:lnTo>
                      <a:pt x="2397" y="204476"/>
                    </a:lnTo>
                    <a:lnTo>
                      <a:pt x="3424" y="208715"/>
                    </a:lnTo>
                    <a:lnTo>
                      <a:pt x="5136" y="209370"/>
                    </a:lnTo>
                    <a:lnTo>
                      <a:pt x="5821" y="211006"/>
                    </a:lnTo>
                    <a:lnTo>
                      <a:pt x="5479" y="213609"/>
                    </a:lnTo>
                    <a:lnTo>
                      <a:pt x="3424" y="214918"/>
                    </a:lnTo>
                    <a:lnTo>
                      <a:pt x="3766" y="219812"/>
                    </a:lnTo>
                    <a:cubicBezTo>
                      <a:pt x="4109" y="220779"/>
                      <a:pt x="4109" y="222415"/>
                      <a:pt x="4451" y="223725"/>
                    </a:cubicBezTo>
                    <a:lnTo>
                      <a:pt x="4451" y="224052"/>
                    </a:lnTo>
                    <a:lnTo>
                      <a:pt x="7517" y="225018"/>
                    </a:lnTo>
                    <a:lnTo>
                      <a:pt x="7517" y="227964"/>
                    </a:lnTo>
                    <a:lnTo>
                      <a:pt x="7517" y="230240"/>
                    </a:lnTo>
                    <a:lnTo>
                      <a:pt x="9229" y="233825"/>
                    </a:lnTo>
                    <a:lnTo>
                      <a:pt x="9914" y="238064"/>
                    </a:lnTo>
                    <a:lnTo>
                      <a:pt x="11610" y="238391"/>
                    </a:lnTo>
                    <a:lnTo>
                      <a:pt x="12980" y="237737"/>
                    </a:lnTo>
                    <a:lnTo>
                      <a:pt x="14349" y="238064"/>
                    </a:lnTo>
                    <a:lnTo>
                      <a:pt x="14349" y="240028"/>
                    </a:lnTo>
                    <a:lnTo>
                      <a:pt x="12295" y="242631"/>
                    </a:lnTo>
                    <a:lnTo>
                      <a:pt x="7859" y="242631"/>
                    </a:lnTo>
                    <a:lnTo>
                      <a:pt x="7174" y="244267"/>
                    </a:lnTo>
                    <a:lnTo>
                      <a:pt x="8544" y="245249"/>
                    </a:lnTo>
                    <a:lnTo>
                      <a:pt x="8887" y="244922"/>
                    </a:lnTo>
                    <a:lnTo>
                      <a:pt x="10925" y="244922"/>
                    </a:lnTo>
                    <a:lnTo>
                      <a:pt x="14007" y="246870"/>
                    </a:lnTo>
                    <a:lnTo>
                      <a:pt x="16045" y="250143"/>
                    </a:lnTo>
                    <a:lnTo>
                      <a:pt x="16045" y="252419"/>
                    </a:lnTo>
                    <a:lnTo>
                      <a:pt x="13665" y="254383"/>
                    </a:lnTo>
                    <a:lnTo>
                      <a:pt x="13665" y="256004"/>
                    </a:lnTo>
                    <a:lnTo>
                      <a:pt x="14692" y="258295"/>
                    </a:lnTo>
                    <a:lnTo>
                      <a:pt x="15703" y="263173"/>
                    </a:lnTo>
                    <a:lnTo>
                      <a:pt x="17073" y="267101"/>
                    </a:lnTo>
                    <a:lnTo>
                      <a:pt x="15360" y="268722"/>
                    </a:lnTo>
                    <a:lnTo>
                      <a:pt x="14692" y="270686"/>
                    </a:lnTo>
                    <a:lnTo>
                      <a:pt x="16388" y="274598"/>
                    </a:lnTo>
                    <a:lnTo>
                      <a:pt x="14692" y="276874"/>
                    </a:lnTo>
                    <a:lnTo>
                      <a:pt x="14007" y="280786"/>
                    </a:lnTo>
                    <a:lnTo>
                      <a:pt x="15360" y="284386"/>
                    </a:lnTo>
                    <a:lnTo>
                      <a:pt x="16045" y="289265"/>
                    </a:lnTo>
                    <a:lnTo>
                      <a:pt x="15360" y="293832"/>
                    </a:lnTo>
                    <a:lnTo>
                      <a:pt x="11952" y="297105"/>
                    </a:lnTo>
                    <a:lnTo>
                      <a:pt x="9572" y="300035"/>
                    </a:lnTo>
                    <a:lnTo>
                      <a:pt x="8544" y="307859"/>
                    </a:lnTo>
                    <a:cubicBezTo>
                      <a:pt x="8887" y="308841"/>
                      <a:pt x="8887" y="310135"/>
                      <a:pt x="9229" y="311444"/>
                    </a:cubicBezTo>
                    <a:lnTo>
                      <a:pt x="12980" y="318302"/>
                    </a:lnTo>
                    <a:lnTo>
                      <a:pt x="15360" y="318302"/>
                    </a:lnTo>
                    <a:lnTo>
                      <a:pt x="17073" y="316665"/>
                    </a:lnTo>
                    <a:lnTo>
                      <a:pt x="19796" y="315356"/>
                    </a:lnTo>
                    <a:lnTo>
                      <a:pt x="22193" y="315356"/>
                    </a:lnTo>
                    <a:lnTo>
                      <a:pt x="22193" y="317975"/>
                    </a:lnTo>
                    <a:lnTo>
                      <a:pt x="22535" y="323181"/>
                    </a:lnTo>
                    <a:lnTo>
                      <a:pt x="24574" y="324817"/>
                    </a:lnTo>
                    <a:lnTo>
                      <a:pt x="25601" y="328075"/>
                    </a:lnTo>
                    <a:lnTo>
                      <a:pt x="26628" y="331659"/>
                    </a:lnTo>
                    <a:lnTo>
                      <a:pt x="31406" y="332314"/>
                    </a:lnTo>
                    <a:lnTo>
                      <a:pt x="33102" y="332969"/>
                    </a:lnTo>
                    <a:lnTo>
                      <a:pt x="39935" y="331659"/>
                    </a:lnTo>
                    <a:lnTo>
                      <a:pt x="51871" y="331659"/>
                    </a:lnTo>
                    <a:lnTo>
                      <a:pt x="52899" y="332641"/>
                    </a:lnTo>
                    <a:lnTo>
                      <a:pt x="54953" y="332969"/>
                    </a:lnTo>
                    <a:lnTo>
                      <a:pt x="57334" y="334933"/>
                    </a:lnTo>
                    <a:lnTo>
                      <a:pt x="59731" y="335899"/>
                    </a:lnTo>
                    <a:lnTo>
                      <a:pt x="60400" y="335899"/>
                    </a:lnTo>
                    <a:lnTo>
                      <a:pt x="60400" y="334278"/>
                    </a:lnTo>
                    <a:lnTo>
                      <a:pt x="58704" y="332969"/>
                    </a:lnTo>
                    <a:lnTo>
                      <a:pt x="55622" y="331020"/>
                    </a:lnTo>
                    <a:lnTo>
                      <a:pt x="55296" y="329384"/>
                    </a:lnTo>
                    <a:lnTo>
                      <a:pt x="53583" y="327747"/>
                    </a:lnTo>
                    <a:lnTo>
                      <a:pt x="52214" y="328075"/>
                    </a:lnTo>
                    <a:lnTo>
                      <a:pt x="51529" y="327420"/>
                    </a:lnTo>
                    <a:lnTo>
                      <a:pt x="52899" y="326454"/>
                    </a:lnTo>
                    <a:lnTo>
                      <a:pt x="53241" y="325144"/>
                    </a:lnTo>
                    <a:lnTo>
                      <a:pt x="52899" y="324817"/>
                    </a:lnTo>
                    <a:lnTo>
                      <a:pt x="52899" y="323508"/>
                    </a:lnTo>
                    <a:lnTo>
                      <a:pt x="51186" y="319596"/>
                    </a:lnTo>
                    <a:lnTo>
                      <a:pt x="49490" y="316665"/>
                    </a:lnTo>
                    <a:lnTo>
                      <a:pt x="48806" y="313735"/>
                    </a:lnTo>
                    <a:lnTo>
                      <a:pt x="50175" y="311117"/>
                    </a:lnTo>
                    <a:lnTo>
                      <a:pt x="52214" y="309496"/>
                    </a:lnTo>
                    <a:lnTo>
                      <a:pt x="53241" y="307859"/>
                    </a:lnTo>
                    <a:lnTo>
                      <a:pt x="52214" y="306877"/>
                    </a:lnTo>
                    <a:lnTo>
                      <a:pt x="52214" y="305256"/>
                    </a:lnTo>
                    <a:lnTo>
                      <a:pt x="51529" y="303947"/>
                    </a:lnTo>
                    <a:lnTo>
                      <a:pt x="52899" y="304929"/>
                    </a:lnTo>
                    <a:lnTo>
                      <a:pt x="53926" y="306223"/>
                    </a:lnTo>
                    <a:lnTo>
                      <a:pt x="55296" y="306550"/>
                    </a:lnTo>
                    <a:lnTo>
                      <a:pt x="57334" y="304929"/>
                    </a:lnTo>
                    <a:lnTo>
                      <a:pt x="58019" y="303620"/>
                    </a:lnTo>
                    <a:lnTo>
                      <a:pt x="59731" y="301656"/>
                    </a:lnTo>
                    <a:lnTo>
                      <a:pt x="60057" y="300035"/>
                    </a:lnTo>
                    <a:lnTo>
                      <a:pt x="59731" y="297105"/>
                    </a:lnTo>
                    <a:lnTo>
                      <a:pt x="58361" y="296777"/>
                    </a:lnTo>
                    <a:lnTo>
                      <a:pt x="57334" y="297416"/>
                    </a:lnTo>
                    <a:lnTo>
                      <a:pt x="58019" y="296450"/>
                    </a:lnTo>
                    <a:lnTo>
                      <a:pt x="59731" y="294814"/>
                    </a:lnTo>
                    <a:lnTo>
                      <a:pt x="60400" y="292538"/>
                    </a:lnTo>
                    <a:lnTo>
                      <a:pt x="60742" y="290574"/>
                    </a:lnTo>
                    <a:lnTo>
                      <a:pt x="63139" y="288626"/>
                    </a:lnTo>
                    <a:lnTo>
                      <a:pt x="64835" y="288626"/>
                    </a:lnTo>
                    <a:lnTo>
                      <a:pt x="65520" y="286662"/>
                    </a:lnTo>
                    <a:lnTo>
                      <a:pt x="66890" y="285025"/>
                    </a:lnTo>
                    <a:lnTo>
                      <a:pt x="67575" y="284386"/>
                    </a:lnTo>
                    <a:lnTo>
                      <a:pt x="68260" y="282750"/>
                    </a:lnTo>
                    <a:lnTo>
                      <a:pt x="69271" y="282095"/>
                    </a:lnTo>
                    <a:lnTo>
                      <a:pt x="70640" y="280459"/>
                    </a:lnTo>
                    <a:lnTo>
                      <a:pt x="70298" y="279492"/>
                    </a:lnTo>
                    <a:lnTo>
                      <a:pt x="70298" y="278510"/>
                    </a:lnTo>
                    <a:lnTo>
                      <a:pt x="71668" y="277528"/>
                    </a:lnTo>
                    <a:lnTo>
                      <a:pt x="69955" y="275907"/>
                    </a:lnTo>
                    <a:lnTo>
                      <a:pt x="68602" y="275907"/>
                    </a:lnTo>
                    <a:lnTo>
                      <a:pt x="70298" y="274271"/>
                    </a:lnTo>
                    <a:lnTo>
                      <a:pt x="70298" y="272634"/>
                    </a:lnTo>
                    <a:lnTo>
                      <a:pt x="68928" y="270686"/>
                    </a:lnTo>
                    <a:lnTo>
                      <a:pt x="68928" y="271559"/>
                    </a:lnTo>
                    <a:lnTo>
                      <a:pt x="68260" y="271341"/>
                    </a:lnTo>
                    <a:lnTo>
                      <a:pt x="67232" y="271652"/>
                    </a:lnTo>
                    <a:lnTo>
                      <a:pt x="65520" y="271652"/>
                    </a:lnTo>
                    <a:lnTo>
                      <a:pt x="62454" y="272307"/>
                    </a:lnTo>
                    <a:lnTo>
                      <a:pt x="58704" y="269049"/>
                    </a:lnTo>
                    <a:lnTo>
                      <a:pt x="56307" y="267101"/>
                    </a:lnTo>
                    <a:lnTo>
                      <a:pt x="54953" y="266447"/>
                    </a:lnTo>
                    <a:lnTo>
                      <a:pt x="53241" y="264810"/>
                    </a:lnTo>
                    <a:lnTo>
                      <a:pt x="51186" y="261552"/>
                    </a:lnTo>
                    <a:lnTo>
                      <a:pt x="51186" y="259589"/>
                    </a:lnTo>
                    <a:lnTo>
                      <a:pt x="49833" y="257968"/>
                    </a:lnTo>
                    <a:lnTo>
                      <a:pt x="49833" y="256658"/>
                    </a:lnTo>
                    <a:lnTo>
                      <a:pt x="51871" y="255022"/>
                    </a:lnTo>
                    <a:lnTo>
                      <a:pt x="52899" y="253401"/>
                    </a:lnTo>
                    <a:lnTo>
                      <a:pt x="53583" y="251437"/>
                    </a:lnTo>
                    <a:lnTo>
                      <a:pt x="54953" y="251110"/>
                    </a:lnTo>
                    <a:lnTo>
                      <a:pt x="56649" y="249489"/>
                    </a:lnTo>
                    <a:lnTo>
                      <a:pt x="58704" y="249161"/>
                    </a:lnTo>
                    <a:lnTo>
                      <a:pt x="60400" y="247525"/>
                    </a:lnTo>
                    <a:lnTo>
                      <a:pt x="63139" y="246870"/>
                    </a:lnTo>
                    <a:lnTo>
                      <a:pt x="64835" y="247525"/>
                    </a:lnTo>
                    <a:lnTo>
                      <a:pt x="67575" y="246870"/>
                    </a:lnTo>
                    <a:lnTo>
                      <a:pt x="67575" y="246216"/>
                    </a:lnTo>
                    <a:lnTo>
                      <a:pt x="66890" y="245249"/>
                    </a:lnTo>
                    <a:lnTo>
                      <a:pt x="65178" y="244595"/>
                    </a:lnTo>
                    <a:lnTo>
                      <a:pt x="65520" y="243613"/>
                    </a:lnTo>
                    <a:lnTo>
                      <a:pt x="65862" y="242631"/>
                    </a:lnTo>
                    <a:lnTo>
                      <a:pt x="68602" y="241010"/>
                    </a:lnTo>
                    <a:lnTo>
                      <a:pt x="68260" y="240355"/>
                    </a:lnTo>
                    <a:lnTo>
                      <a:pt x="68928" y="239373"/>
                    </a:lnTo>
                    <a:lnTo>
                      <a:pt x="68928" y="238391"/>
                    </a:lnTo>
                    <a:lnTo>
                      <a:pt x="66890" y="235788"/>
                    </a:lnTo>
                    <a:lnTo>
                      <a:pt x="67232" y="234806"/>
                    </a:lnTo>
                    <a:lnTo>
                      <a:pt x="67232" y="233497"/>
                    </a:lnTo>
                    <a:lnTo>
                      <a:pt x="65520" y="232858"/>
                    </a:lnTo>
                    <a:lnTo>
                      <a:pt x="65178" y="230240"/>
                    </a:lnTo>
                    <a:lnTo>
                      <a:pt x="66547" y="228619"/>
                    </a:lnTo>
                    <a:lnTo>
                      <a:pt x="67232" y="226982"/>
                    </a:lnTo>
                    <a:lnTo>
                      <a:pt x="66547" y="226328"/>
                    </a:lnTo>
                    <a:lnTo>
                      <a:pt x="67575" y="225018"/>
                    </a:lnTo>
                    <a:lnTo>
                      <a:pt x="70640" y="223725"/>
                    </a:lnTo>
                    <a:lnTo>
                      <a:pt x="72695" y="222088"/>
                    </a:lnTo>
                    <a:lnTo>
                      <a:pt x="72695" y="221433"/>
                    </a:lnTo>
                    <a:lnTo>
                      <a:pt x="70298" y="220452"/>
                    </a:lnTo>
                    <a:lnTo>
                      <a:pt x="68602" y="220452"/>
                    </a:lnTo>
                    <a:lnTo>
                      <a:pt x="67575" y="219158"/>
                    </a:lnTo>
                    <a:lnTo>
                      <a:pt x="68260" y="218503"/>
                    </a:lnTo>
                    <a:lnTo>
                      <a:pt x="69955" y="217194"/>
                    </a:lnTo>
                    <a:lnTo>
                      <a:pt x="72353" y="216539"/>
                    </a:lnTo>
                    <a:lnTo>
                      <a:pt x="74391" y="217521"/>
                    </a:lnTo>
                    <a:lnTo>
                      <a:pt x="74391" y="218831"/>
                    </a:lnTo>
                    <a:lnTo>
                      <a:pt x="74048" y="219485"/>
                    </a:lnTo>
                    <a:lnTo>
                      <a:pt x="75076" y="221106"/>
                    </a:lnTo>
                    <a:lnTo>
                      <a:pt x="76103" y="221761"/>
                    </a:lnTo>
                    <a:lnTo>
                      <a:pt x="80196" y="219485"/>
                    </a:lnTo>
                    <a:lnTo>
                      <a:pt x="80539" y="218176"/>
                    </a:lnTo>
                    <a:lnTo>
                      <a:pt x="79511" y="215900"/>
                    </a:lnTo>
                    <a:lnTo>
                      <a:pt x="78484" y="214264"/>
                    </a:lnTo>
                    <a:lnTo>
                      <a:pt x="79169" y="213936"/>
                    </a:lnTo>
                    <a:lnTo>
                      <a:pt x="79511" y="212300"/>
                    </a:lnTo>
                    <a:lnTo>
                      <a:pt x="78484" y="210352"/>
                    </a:lnTo>
                    <a:lnTo>
                      <a:pt x="77130" y="210352"/>
                    </a:lnTo>
                    <a:lnTo>
                      <a:pt x="75418" y="211334"/>
                    </a:lnTo>
                    <a:lnTo>
                      <a:pt x="74048" y="211334"/>
                    </a:lnTo>
                    <a:lnTo>
                      <a:pt x="73364" y="212300"/>
                    </a:lnTo>
                    <a:lnTo>
                      <a:pt x="73706" y="212627"/>
                    </a:lnTo>
                    <a:lnTo>
                      <a:pt x="75418" y="213282"/>
                    </a:lnTo>
                    <a:lnTo>
                      <a:pt x="75418" y="213936"/>
                    </a:lnTo>
                    <a:lnTo>
                      <a:pt x="72353" y="214918"/>
                    </a:lnTo>
                    <a:lnTo>
                      <a:pt x="70983" y="214264"/>
                    </a:lnTo>
                    <a:lnTo>
                      <a:pt x="72010" y="213609"/>
                    </a:lnTo>
                    <a:lnTo>
                      <a:pt x="73364" y="213282"/>
                    </a:lnTo>
                    <a:lnTo>
                      <a:pt x="72353" y="212627"/>
                    </a:lnTo>
                    <a:lnTo>
                      <a:pt x="69271" y="212627"/>
                    </a:lnTo>
                    <a:lnTo>
                      <a:pt x="67232" y="211661"/>
                    </a:lnTo>
                    <a:lnTo>
                      <a:pt x="66890" y="210024"/>
                    </a:lnTo>
                    <a:lnTo>
                      <a:pt x="66890" y="205785"/>
                    </a:lnTo>
                    <a:lnTo>
                      <a:pt x="65862" y="202527"/>
                    </a:lnTo>
                    <a:lnTo>
                      <a:pt x="63824" y="200891"/>
                    </a:lnTo>
                    <a:lnTo>
                      <a:pt x="63824" y="197633"/>
                    </a:lnTo>
                    <a:lnTo>
                      <a:pt x="65520" y="195997"/>
                    </a:lnTo>
                    <a:lnTo>
                      <a:pt x="66890" y="195997"/>
                    </a:lnTo>
                    <a:lnTo>
                      <a:pt x="66547" y="197306"/>
                    </a:lnTo>
                    <a:lnTo>
                      <a:pt x="66890" y="197633"/>
                    </a:lnTo>
                    <a:lnTo>
                      <a:pt x="68928" y="197633"/>
                    </a:lnTo>
                    <a:lnTo>
                      <a:pt x="72353" y="198942"/>
                    </a:lnTo>
                    <a:lnTo>
                      <a:pt x="75761" y="201218"/>
                    </a:lnTo>
                    <a:lnTo>
                      <a:pt x="78826" y="202200"/>
                    </a:lnTo>
                    <a:lnTo>
                      <a:pt x="83947" y="202200"/>
                    </a:lnTo>
                    <a:lnTo>
                      <a:pt x="87012" y="200236"/>
                    </a:lnTo>
                    <a:lnTo>
                      <a:pt x="86344" y="199582"/>
                    </a:lnTo>
                    <a:lnTo>
                      <a:pt x="88725" y="197961"/>
                    </a:lnTo>
                    <a:lnTo>
                      <a:pt x="89067" y="196324"/>
                    </a:lnTo>
                    <a:lnTo>
                      <a:pt x="88725" y="195342"/>
                    </a:lnTo>
                    <a:lnTo>
                      <a:pt x="89067" y="194376"/>
                    </a:lnTo>
                    <a:lnTo>
                      <a:pt x="89409" y="192739"/>
                    </a:lnTo>
                    <a:lnTo>
                      <a:pt x="87697" y="192412"/>
                    </a:lnTo>
                    <a:lnTo>
                      <a:pt x="86344" y="190464"/>
                    </a:lnTo>
                    <a:lnTo>
                      <a:pt x="86344" y="188827"/>
                    </a:lnTo>
                    <a:lnTo>
                      <a:pt x="87355" y="187518"/>
                    </a:lnTo>
                    <a:lnTo>
                      <a:pt x="87012" y="186536"/>
                    </a:lnTo>
                    <a:lnTo>
                      <a:pt x="88725" y="184915"/>
                    </a:lnTo>
                    <a:lnTo>
                      <a:pt x="88725" y="184588"/>
                    </a:lnTo>
                    <a:lnTo>
                      <a:pt x="89409" y="184588"/>
                    </a:lnTo>
                    <a:lnTo>
                      <a:pt x="89752" y="183278"/>
                    </a:lnTo>
                    <a:lnTo>
                      <a:pt x="89409" y="181657"/>
                    </a:lnTo>
                    <a:lnTo>
                      <a:pt x="87697" y="181657"/>
                    </a:lnTo>
                    <a:lnTo>
                      <a:pt x="87697" y="181003"/>
                    </a:lnTo>
                    <a:lnTo>
                      <a:pt x="87012" y="179693"/>
                    </a:lnTo>
                    <a:lnTo>
                      <a:pt x="87012" y="176436"/>
                    </a:lnTo>
                    <a:lnTo>
                      <a:pt x="86344" y="175127"/>
                    </a:lnTo>
                    <a:lnTo>
                      <a:pt x="86344" y="173490"/>
                    </a:lnTo>
                    <a:lnTo>
                      <a:pt x="87012" y="173178"/>
                    </a:lnTo>
                    <a:lnTo>
                      <a:pt x="87697" y="174472"/>
                    </a:lnTo>
                    <a:lnTo>
                      <a:pt x="89067" y="174472"/>
                    </a:lnTo>
                    <a:lnTo>
                      <a:pt x="91448" y="175127"/>
                    </a:lnTo>
                    <a:lnTo>
                      <a:pt x="93845" y="176436"/>
                    </a:lnTo>
                    <a:lnTo>
                      <a:pt x="95541" y="176436"/>
                    </a:lnTo>
                    <a:lnTo>
                      <a:pt x="98280" y="176109"/>
                    </a:lnTo>
                    <a:lnTo>
                      <a:pt x="101346" y="176436"/>
                    </a:lnTo>
                    <a:lnTo>
                      <a:pt x="105097" y="176436"/>
                    </a:lnTo>
                    <a:lnTo>
                      <a:pt x="111587" y="174799"/>
                    </a:lnTo>
                    <a:lnTo>
                      <a:pt x="117049" y="172524"/>
                    </a:lnTo>
                    <a:lnTo>
                      <a:pt x="117734" y="171215"/>
                    </a:lnTo>
                    <a:lnTo>
                      <a:pt x="118403" y="171869"/>
                    </a:lnTo>
                    <a:lnTo>
                      <a:pt x="122170" y="170887"/>
                    </a:lnTo>
                    <a:lnTo>
                      <a:pt x="127274" y="167957"/>
                    </a:lnTo>
                    <a:lnTo>
                      <a:pt x="128301" y="166320"/>
                    </a:lnTo>
                    <a:lnTo>
                      <a:pt x="127616" y="164372"/>
                    </a:lnTo>
                    <a:lnTo>
                      <a:pt x="128643" y="161426"/>
                    </a:lnTo>
                    <a:lnTo>
                      <a:pt x="129328" y="161099"/>
                    </a:lnTo>
                    <a:lnTo>
                      <a:pt x="130013" y="161754"/>
                    </a:lnTo>
                    <a:lnTo>
                      <a:pt x="130698" y="161099"/>
                    </a:lnTo>
                    <a:lnTo>
                      <a:pt x="131709" y="158169"/>
                    </a:lnTo>
                    <a:lnTo>
                      <a:pt x="133421" y="155239"/>
                    </a:lnTo>
                    <a:lnTo>
                      <a:pt x="133764" y="153602"/>
                    </a:lnTo>
                    <a:lnTo>
                      <a:pt x="133764" y="150017"/>
                    </a:lnTo>
                    <a:lnTo>
                      <a:pt x="133421" y="148381"/>
                    </a:lnTo>
                    <a:lnTo>
                      <a:pt x="132736" y="148381"/>
                    </a:lnTo>
                    <a:lnTo>
                      <a:pt x="131709" y="149690"/>
                    </a:lnTo>
                    <a:lnTo>
                      <a:pt x="129328" y="149690"/>
                    </a:lnTo>
                    <a:lnTo>
                      <a:pt x="126931" y="148053"/>
                    </a:lnTo>
                    <a:lnTo>
                      <a:pt x="125578" y="145450"/>
                    </a:lnTo>
                    <a:lnTo>
                      <a:pt x="125578" y="144141"/>
                    </a:lnTo>
                    <a:lnTo>
                      <a:pt x="127616" y="139902"/>
                    </a:lnTo>
                    <a:lnTo>
                      <a:pt x="127616" y="138281"/>
                    </a:lnTo>
                    <a:lnTo>
                      <a:pt x="126605" y="136972"/>
                    </a:lnTo>
                    <a:lnTo>
                      <a:pt x="121827" y="133387"/>
                    </a:lnTo>
                    <a:lnTo>
                      <a:pt x="118060" y="131750"/>
                    </a:lnTo>
                    <a:lnTo>
                      <a:pt x="113967" y="128820"/>
                    </a:lnTo>
                    <a:lnTo>
                      <a:pt x="113299" y="127183"/>
                    </a:lnTo>
                    <a:lnTo>
                      <a:pt x="113625" y="126857"/>
                    </a:lnTo>
                    <a:lnTo>
                      <a:pt x="113625" y="125235"/>
                    </a:lnTo>
                    <a:lnTo>
                      <a:pt x="112271" y="123926"/>
                    </a:lnTo>
                    <a:lnTo>
                      <a:pt x="112956" y="122944"/>
                    </a:lnTo>
                    <a:lnTo>
                      <a:pt x="111929" y="119686"/>
                    </a:lnTo>
                    <a:lnTo>
                      <a:pt x="112271" y="116102"/>
                    </a:lnTo>
                    <a:lnTo>
                      <a:pt x="112956" y="112844"/>
                    </a:lnTo>
                    <a:lnTo>
                      <a:pt x="114310" y="111535"/>
                    </a:lnTo>
                    <a:lnTo>
                      <a:pt x="114652" y="110553"/>
                    </a:lnTo>
                    <a:lnTo>
                      <a:pt x="113625" y="107623"/>
                    </a:lnTo>
                    <a:lnTo>
                      <a:pt x="113299" y="103383"/>
                    </a:lnTo>
                    <a:lnTo>
                      <a:pt x="114310" y="102729"/>
                    </a:lnTo>
                    <a:lnTo>
                      <a:pt x="113299" y="99798"/>
                    </a:lnTo>
                    <a:lnTo>
                      <a:pt x="114652" y="97834"/>
                    </a:lnTo>
                    <a:lnTo>
                      <a:pt x="114652" y="96213"/>
                    </a:lnTo>
                    <a:lnTo>
                      <a:pt x="115337" y="94904"/>
                    </a:lnTo>
                    <a:lnTo>
                      <a:pt x="116022" y="90992"/>
                    </a:lnTo>
                    <a:lnTo>
                      <a:pt x="115337" y="89356"/>
                    </a:lnTo>
                    <a:lnTo>
                      <a:pt x="116364" y="88062"/>
                    </a:lnTo>
                    <a:lnTo>
                      <a:pt x="116022" y="85116"/>
                    </a:lnTo>
                    <a:lnTo>
                      <a:pt x="117734" y="83168"/>
                    </a:lnTo>
                    <a:lnTo>
                      <a:pt x="118403" y="81204"/>
                    </a:lnTo>
                    <a:lnTo>
                      <a:pt x="118403" y="80549"/>
                    </a:lnTo>
                    <a:lnTo>
                      <a:pt x="118745" y="79895"/>
                    </a:lnTo>
                    <a:lnTo>
                      <a:pt x="120457" y="78601"/>
                    </a:lnTo>
                    <a:lnTo>
                      <a:pt x="120457" y="77946"/>
                    </a:lnTo>
                    <a:lnTo>
                      <a:pt x="122170" y="75328"/>
                    </a:lnTo>
                    <a:lnTo>
                      <a:pt x="123523" y="74034"/>
                    </a:lnTo>
                    <a:lnTo>
                      <a:pt x="125235" y="70777"/>
                    </a:lnTo>
                    <a:lnTo>
                      <a:pt x="125920" y="69795"/>
                    </a:lnTo>
                    <a:lnTo>
                      <a:pt x="127274" y="69140"/>
                    </a:lnTo>
                    <a:lnTo>
                      <a:pt x="127274" y="67176"/>
                    </a:lnTo>
                    <a:lnTo>
                      <a:pt x="127616" y="65883"/>
                    </a:lnTo>
                    <a:lnTo>
                      <a:pt x="130698" y="62298"/>
                    </a:lnTo>
                    <a:lnTo>
                      <a:pt x="132052" y="62298"/>
                    </a:lnTo>
                    <a:lnTo>
                      <a:pt x="133421" y="61970"/>
                    </a:lnTo>
                    <a:lnTo>
                      <a:pt x="133421" y="60007"/>
                    </a:lnTo>
                    <a:lnTo>
                      <a:pt x="134791" y="59352"/>
                    </a:lnTo>
                    <a:lnTo>
                      <a:pt x="138199" y="56749"/>
                    </a:lnTo>
                    <a:lnTo>
                      <a:pt x="139227" y="56094"/>
                    </a:lnTo>
                    <a:lnTo>
                      <a:pt x="140238" y="55113"/>
                    </a:lnTo>
                    <a:lnTo>
                      <a:pt x="144004" y="52510"/>
                    </a:lnTo>
                    <a:lnTo>
                      <a:pt x="144347" y="52837"/>
                    </a:lnTo>
                    <a:lnTo>
                      <a:pt x="145700" y="51855"/>
                    </a:lnTo>
                    <a:lnTo>
                      <a:pt x="146043" y="50873"/>
                    </a:lnTo>
                    <a:lnTo>
                      <a:pt x="148440" y="49579"/>
                    </a:lnTo>
                    <a:lnTo>
                      <a:pt x="150136" y="49579"/>
                    </a:lnTo>
                    <a:lnTo>
                      <a:pt x="150478" y="48597"/>
                    </a:lnTo>
                    <a:lnTo>
                      <a:pt x="150136" y="45340"/>
                    </a:lnTo>
                    <a:lnTo>
                      <a:pt x="149451" y="41412"/>
                    </a:lnTo>
                    <a:lnTo>
                      <a:pt x="149451" y="38809"/>
                    </a:lnTo>
                    <a:lnTo>
                      <a:pt x="147755" y="34897"/>
                    </a:lnTo>
                    <a:lnTo>
                      <a:pt x="147755" y="33261"/>
                    </a:lnTo>
                    <a:lnTo>
                      <a:pt x="143662" y="32933"/>
                    </a:lnTo>
                    <a:lnTo>
                      <a:pt x="141950" y="34243"/>
                    </a:lnTo>
                    <a:lnTo>
                      <a:pt x="141607" y="34570"/>
                    </a:lnTo>
                    <a:lnTo>
                      <a:pt x="141607" y="37173"/>
                    </a:lnTo>
                    <a:lnTo>
                      <a:pt x="141950" y="37827"/>
                    </a:lnTo>
                    <a:lnTo>
                      <a:pt x="141950" y="41100"/>
                    </a:lnTo>
                    <a:lnTo>
                      <a:pt x="140238" y="42394"/>
                    </a:lnTo>
                    <a:lnTo>
                      <a:pt x="138884" y="44358"/>
                    </a:lnTo>
                    <a:lnTo>
                      <a:pt x="138542" y="46306"/>
                    </a:lnTo>
                    <a:lnTo>
                      <a:pt x="134106" y="49252"/>
                    </a:lnTo>
                    <a:lnTo>
                      <a:pt x="133421" y="51855"/>
                    </a:lnTo>
                    <a:lnTo>
                      <a:pt x="131709" y="53819"/>
                    </a:lnTo>
                    <a:lnTo>
                      <a:pt x="129671" y="53492"/>
                    </a:lnTo>
                    <a:lnTo>
                      <a:pt x="128643" y="53819"/>
                    </a:lnTo>
                    <a:lnTo>
                      <a:pt x="126931" y="56094"/>
                    </a:lnTo>
                    <a:lnTo>
                      <a:pt x="126263" y="55440"/>
                    </a:lnTo>
                    <a:lnTo>
                      <a:pt x="124893" y="55440"/>
                    </a:lnTo>
                    <a:lnTo>
                      <a:pt x="122838" y="56094"/>
                    </a:lnTo>
                    <a:lnTo>
                      <a:pt x="118745" y="53819"/>
                    </a:lnTo>
                    <a:lnTo>
                      <a:pt x="113299" y="52182"/>
                    </a:lnTo>
                    <a:lnTo>
                      <a:pt x="106466" y="52837"/>
                    </a:lnTo>
                    <a:lnTo>
                      <a:pt x="104754" y="52837"/>
                    </a:lnTo>
                    <a:lnTo>
                      <a:pt x="105097" y="50873"/>
                    </a:lnTo>
                    <a:lnTo>
                      <a:pt x="108178" y="47943"/>
                    </a:lnTo>
                    <a:lnTo>
                      <a:pt x="109532" y="44358"/>
                    </a:lnTo>
                    <a:lnTo>
                      <a:pt x="109190" y="42394"/>
                    </a:lnTo>
                    <a:lnTo>
                      <a:pt x="109874" y="40773"/>
                    </a:lnTo>
                    <a:lnTo>
                      <a:pt x="111587" y="39464"/>
                    </a:lnTo>
                    <a:lnTo>
                      <a:pt x="112956" y="37500"/>
                    </a:lnTo>
                    <a:lnTo>
                      <a:pt x="113299" y="35552"/>
                    </a:lnTo>
                    <a:lnTo>
                      <a:pt x="111929" y="33261"/>
                    </a:lnTo>
                    <a:lnTo>
                      <a:pt x="109190" y="31312"/>
                    </a:lnTo>
                    <a:lnTo>
                      <a:pt x="106809" y="29021"/>
                    </a:lnTo>
                    <a:lnTo>
                      <a:pt x="101346" y="28055"/>
                    </a:lnTo>
                    <a:lnTo>
                      <a:pt x="97253" y="26091"/>
                    </a:lnTo>
                    <a:lnTo>
                      <a:pt x="92818" y="22833"/>
                    </a:lnTo>
                    <a:lnTo>
                      <a:pt x="91105" y="22506"/>
                    </a:lnTo>
                    <a:lnTo>
                      <a:pt x="87355" y="20869"/>
                    </a:lnTo>
                    <a:lnTo>
                      <a:pt x="81908" y="19576"/>
                    </a:lnTo>
                    <a:lnTo>
                      <a:pt x="80539" y="16957"/>
                    </a:lnTo>
                    <a:lnTo>
                      <a:pt x="78484" y="15009"/>
                    </a:lnTo>
                    <a:lnTo>
                      <a:pt x="76103" y="14682"/>
                    </a:lnTo>
                    <a:lnTo>
                      <a:pt x="70298" y="8806"/>
                    </a:lnTo>
                    <a:lnTo>
                      <a:pt x="68260" y="4894"/>
                    </a:lnTo>
                    <a:lnTo>
                      <a:pt x="66547" y="4566"/>
                    </a:lnTo>
                    <a:lnTo>
                      <a:pt x="64167" y="2291"/>
                    </a:lnTo>
                    <a:lnTo>
                      <a:pt x="63824" y="1963"/>
                    </a:lnTo>
                    <a:lnTo>
                      <a:pt x="62112" y="327"/>
                    </a:lnTo>
                    <a:lnTo>
                      <a:pt x="51871" y="327"/>
                    </a:lnTo>
                    <a:lnTo>
                      <a:pt x="50175" y="2291"/>
                    </a:lnTo>
                    <a:lnTo>
                      <a:pt x="50175" y="3912"/>
                    </a:lnTo>
                    <a:lnTo>
                      <a:pt x="48806" y="5548"/>
                    </a:lnTo>
                    <a:lnTo>
                      <a:pt x="48806" y="7169"/>
                    </a:lnTo>
                    <a:lnTo>
                      <a:pt x="48121" y="8478"/>
                    </a:lnTo>
                    <a:lnTo>
                      <a:pt x="47093" y="7169"/>
                    </a:lnTo>
                    <a:lnTo>
                      <a:pt x="46082" y="3584"/>
                    </a:lnTo>
                    <a:lnTo>
                      <a:pt x="45397" y="1309"/>
                    </a:lnTo>
                    <a:lnTo>
                      <a:pt x="43685" y="654"/>
                    </a:lnTo>
                    <a:lnTo>
                      <a:pt x="40277" y="1636"/>
                    </a:lnTo>
                    <a:lnTo>
                      <a:pt x="38223" y="1309"/>
                    </a:lnTo>
                    <a:lnTo>
                      <a:pt x="36527" y="1636"/>
                    </a:lnTo>
                    <a:lnTo>
                      <a:pt x="34130" y="1963"/>
                    </a:lnTo>
                    <a:lnTo>
                      <a:pt x="31749" y="0"/>
                    </a:lnTo>
                    <a:close/>
                  </a:path>
                </a:pathLst>
              </a:custGeom>
              <a:solidFill>
                <a:srgbClr val="719972"/>
              </a:solidFill>
              <a:ln w="9525" cap="flat" cmpd="sng" algn="ctr">
                <a:solidFill>
                  <a:srgbClr val="71997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825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J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KyMAALAbAABgIwAA0xsAAAAAAAAmAAAACAAAAP//////////"/>
                  </a:ext>
                </a:extLst>
              </p:cNvSpPr>
              <p:nvPr/>
            </p:nvSpPr>
            <p:spPr>
              <a:xfrm>
                <a:off x="5716905" y="4500880"/>
                <a:ext cx="33655" cy="22225"/>
              </a:xfrm>
              <a:custGeom>
                <a:avLst/>
                <a:gdLst/>
                <a:ahLst/>
                <a:cxnLst/>
                <a:rect l="0" t="0" r="33655" b="22225"/>
                <a:pathLst>
                  <a:path w="33655" h="22225">
                    <a:moveTo>
                      <a:pt x="0" y="0"/>
                    </a:moveTo>
                    <a:lnTo>
                      <a:pt x="4418" y="16422"/>
                    </a:lnTo>
                    <a:lnTo>
                      <a:pt x="5100" y="16422"/>
                    </a:lnTo>
                    <a:lnTo>
                      <a:pt x="8153" y="16099"/>
                    </a:lnTo>
                    <a:lnTo>
                      <a:pt x="10882" y="16099"/>
                    </a:lnTo>
                    <a:lnTo>
                      <a:pt x="13254" y="15452"/>
                    </a:lnTo>
                    <a:lnTo>
                      <a:pt x="13254" y="16099"/>
                    </a:lnTo>
                    <a:lnTo>
                      <a:pt x="11564" y="16422"/>
                    </a:lnTo>
                    <a:lnTo>
                      <a:pt x="9177" y="17392"/>
                    </a:lnTo>
                    <a:lnTo>
                      <a:pt x="4759" y="17392"/>
                    </a:lnTo>
                    <a:lnTo>
                      <a:pt x="5782" y="20932"/>
                    </a:lnTo>
                    <a:lnTo>
                      <a:pt x="6464" y="20932"/>
                    </a:lnTo>
                    <a:lnTo>
                      <a:pt x="9859" y="19639"/>
                    </a:lnTo>
                    <a:lnTo>
                      <a:pt x="13595" y="19962"/>
                    </a:lnTo>
                    <a:lnTo>
                      <a:pt x="16323" y="19639"/>
                    </a:lnTo>
                    <a:lnTo>
                      <a:pt x="20059" y="19962"/>
                    </a:lnTo>
                    <a:lnTo>
                      <a:pt x="22090" y="21255"/>
                    </a:lnTo>
                    <a:lnTo>
                      <a:pt x="24477" y="22225"/>
                    </a:lnTo>
                    <a:lnTo>
                      <a:pt x="26508" y="21578"/>
                    </a:lnTo>
                    <a:lnTo>
                      <a:pt x="28213" y="19962"/>
                    </a:lnTo>
                    <a:lnTo>
                      <a:pt x="28554" y="18361"/>
                    </a:lnTo>
                    <a:lnTo>
                      <a:pt x="30585" y="17715"/>
                    </a:lnTo>
                    <a:lnTo>
                      <a:pt x="31608" y="18361"/>
                    </a:lnTo>
                    <a:lnTo>
                      <a:pt x="33655" y="17392"/>
                    </a:lnTo>
                    <a:lnTo>
                      <a:pt x="33655" y="15452"/>
                    </a:lnTo>
                    <a:lnTo>
                      <a:pt x="31949" y="15129"/>
                    </a:lnTo>
                    <a:lnTo>
                      <a:pt x="28554" y="16099"/>
                    </a:lnTo>
                    <a:lnTo>
                      <a:pt x="26508" y="15452"/>
                    </a:lnTo>
                    <a:lnTo>
                      <a:pt x="24477" y="13528"/>
                    </a:lnTo>
                    <a:lnTo>
                      <a:pt x="21407" y="12882"/>
                    </a:lnTo>
                    <a:lnTo>
                      <a:pt x="20400" y="11912"/>
                    </a:lnTo>
                    <a:lnTo>
                      <a:pt x="13254" y="9665"/>
                    </a:lnTo>
                    <a:lnTo>
                      <a:pt x="11223" y="9342"/>
                    </a:lnTo>
                    <a:lnTo>
                      <a:pt x="11223" y="7079"/>
                    </a:lnTo>
                    <a:lnTo>
                      <a:pt x="9177" y="5156"/>
                    </a:lnTo>
                    <a:lnTo>
                      <a:pt x="6464" y="4832"/>
                    </a:lnTo>
                    <a:lnTo>
                      <a:pt x="5100" y="1939"/>
                    </a:lnTo>
                    <a:lnTo>
                      <a:pt x="4418" y="323"/>
                    </a:lnTo>
                    <a:lnTo>
                      <a:pt x="1705" y="6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3" name="Google Shape;826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Bk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mS0AAMEWAAC0LQAA/RYAAAAAAAAmAAAACAAAAP//////////"/>
                </a:ext>
              </a:extLst>
            </p:cNvSpPr>
            <p:nvPr/>
          </p:nvSpPr>
          <p:spPr>
            <a:xfrm>
              <a:off x="7412355" y="3698875"/>
              <a:ext cx="17145" cy="38100"/>
            </a:xfrm>
            <a:custGeom>
              <a:avLst/>
              <a:gdLst/>
              <a:ahLst/>
              <a:cxnLst/>
              <a:rect l="0" t="0" r="17145" b="38100"/>
              <a:pathLst>
                <a:path w="17145" h="38100">
                  <a:moveTo>
                    <a:pt x="11315" y="16"/>
                  </a:moveTo>
                  <a:lnTo>
                    <a:pt x="10283" y="669"/>
                  </a:lnTo>
                  <a:lnTo>
                    <a:pt x="10283" y="1975"/>
                  </a:lnTo>
                  <a:lnTo>
                    <a:pt x="8580" y="2286"/>
                  </a:lnTo>
                  <a:lnTo>
                    <a:pt x="6517" y="4899"/>
                  </a:lnTo>
                  <a:lnTo>
                    <a:pt x="4814" y="7496"/>
                  </a:lnTo>
                  <a:lnTo>
                    <a:pt x="5158" y="8475"/>
                  </a:lnTo>
                  <a:lnTo>
                    <a:pt x="4814" y="9782"/>
                  </a:lnTo>
                  <a:lnTo>
                    <a:pt x="3782" y="10435"/>
                  </a:lnTo>
                  <a:lnTo>
                    <a:pt x="1719" y="13685"/>
                  </a:lnTo>
                  <a:lnTo>
                    <a:pt x="1031" y="17262"/>
                  </a:lnTo>
                  <a:lnTo>
                    <a:pt x="16" y="17915"/>
                  </a:lnTo>
                  <a:lnTo>
                    <a:pt x="1031" y="18568"/>
                  </a:lnTo>
                  <a:lnTo>
                    <a:pt x="1031" y="22145"/>
                  </a:lnTo>
                  <a:lnTo>
                    <a:pt x="1375" y="26048"/>
                  </a:lnTo>
                  <a:lnTo>
                    <a:pt x="2063" y="26375"/>
                  </a:lnTo>
                  <a:lnTo>
                    <a:pt x="2751" y="27681"/>
                  </a:lnTo>
                  <a:lnTo>
                    <a:pt x="2063" y="27681"/>
                  </a:lnTo>
                  <a:lnTo>
                    <a:pt x="1719" y="28645"/>
                  </a:lnTo>
                  <a:lnTo>
                    <a:pt x="3094" y="30278"/>
                  </a:lnTo>
                  <a:lnTo>
                    <a:pt x="3782" y="30278"/>
                  </a:lnTo>
                  <a:lnTo>
                    <a:pt x="4470" y="31584"/>
                  </a:lnTo>
                  <a:lnTo>
                    <a:pt x="6861" y="32548"/>
                  </a:lnTo>
                  <a:lnTo>
                    <a:pt x="8236" y="34508"/>
                  </a:lnTo>
                  <a:lnTo>
                    <a:pt x="8236" y="36452"/>
                  </a:lnTo>
                  <a:lnTo>
                    <a:pt x="8236" y="38084"/>
                  </a:lnTo>
                  <a:lnTo>
                    <a:pt x="9612" y="37431"/>
                  </a:lnTo>
                  <a:lnTo>
                    <a:pt x="11315" y="38084"/>
                  </a:lnTo>
                  <a:lnTo>
                    <a:pt x="10627" y="36141"/>
                  </a:lnTo>
                  <a:lnTo>
                    <a:pt x="11315" y="34181"/>
                  </a:lnTo>
                  <a:lnTo>
                    <a:pt x="10283" y="31258"/>
                  </a:lnTo>
                  <a:lnTo>
                    <a:pt x="11659" y="29298"/>
                  </a:lnTo>
                  <a:lnTo>
                    <a:pt x="14066" y="26048"/>
                  </a:lnTo>
                  <a:lnTo>
                    <a:pt x="14066" y="23762"/>
                  </a:lnTo>
                  <a:lnTo>
                    <a:pt x="14410" y="23124"/>
                  </a:lnTo>
                  <a:lnTo>
                    <a:pt x="13722" y="22798"/>
                  </a:lnTo>
                  <a:lnTo>
                    <a:pt x="14410" y="19532"/>
                  </a:lnTo>
                  <a:lnTo>
                    <a:pt x="14410" y="16935"/>
                  </a:lnTo>
                  <a:lnTo>
                    <a:pt x="14066" y="14665"/>
                  </a:lnTo>
                  <a:lnTo>
                    <a:pt x="15425" y="12379"/>
                  </a:lnTo>
                  <a:lnTo>
                    <a:pt x="15769" y="8149"/>
                  </a:lnTo>
                  <a:lnTo>
                    <a:pt x="16457" y="5552"/>
                  </a:lnTo>
                  <a:lnTo>
                    <a:pt x="17145" y="5225"/>
                  </a:lnTo>
                  <a:lnTo>
                    <a:pt x="16801" y="3919"/>
                  </a:lnTo>
                  <a:lnTo>
                    <a:pt x="15081" y="2613"/>
                  </a:lnTo>
                  <a:lnTo>
                    <a:pt x="14410" y="2613"/>
                  </a:lnTo>
                  <a:lnTo>
                    <a:pt x="13378" y="669"/>
                  </a:lnTo>
                  <a:lnTo>
                    <a:pt x="11315" y="16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827;p54"/>
            <p:cNvGrp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KRsgZhMAAAAlAAAAAQAAAA8BAAAAkAAAAEgAAACQAAAASAAAAAAAAAAAAAAAAAAAABcAAAAUAAAAAAAAAAAAAAD/fwAA/38AAAAAAAAJAAAABAAAAAEAAQAfAAAAVAAAAAAAAAAAAAAAAAAAAAAAAAAAAAAAAAAAAAAAAAAAAAAAAAAAAAAAAAAAAAAAAAAAAAAAAAAAAAAAAAAAAAAAAAAAAAAAAAAAAAAAAAAAAAAAAAAAACEAAAAYAAAAFAAAABYnAAAREgAAsycAALUSAAAAAAAAJgAAAAgAAAD/////AAAAAA=="/>
                </a:ext>
              </a:extLst>
            </p:cNvGrpSpPr>
            <p:nvPr/>
          </p:nvGrpSpPr>
          <p:grpSpPr>
            <a:xfrm>
              <a:off x="6353810" y="2936875"/>
              <a:ext cx="99695" cy="104140"/>
              <a:chOff x="6353810" y="2936875"/>
              <a:chExt cx="99695" cy="104140"/>
            </a:xfrm>
          </p:grpSpPr>
          <p:sp>
            <p:nvSpPr>
              <p:cNvPr id="172" name="Google Shape;828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VycAABESAACzJwAATRIAAAAAAAAmAAAACAAAAP//////////"/>
                  </a:ext>
                </a:extLst>
              </p:cNvSpPr>
              <p:nvPr/>
            </p:nvSpPr>
            <p:spPr>
              <a:xfrm>
                <a:off x="6395085" y="2936875"/>
                <a:ext cx="58420" cy="38100"/>
              </a:xfrm>
              <a:custGeom>
                <a:avLst/>
                <a:gdLst/>
                <a:ahLst/>
                <a:cxnLst/>
                <a:rect l="0" t="0" r="58420" b="38100"/>
                <a:pathLst>
                  <a:path w="58420" h="38100">
                    <a:moveTo>
                      <a:pt x="27667" y="16"/>
                    </a:moveTo>
                    <a:lnTo>
                      <a:pt x="27325" y="1318"/>
                    </a:lnTo>
                    <a:lnTo>
                      <a:pt x="28010" y="2636"/>
                    </a:lnTo>
                    <a:lnTo>
                      <a:pt x="28696" y="3954"/>
                    </a:lnTo>
                    <a:lnTo>
                      <a:pt x="27325" y="3295"/>
                    </a:lnTo>
                    <a:lnTo>
                      <a:pt x="26296" y="2636"/>
                    </a:lnTo>
                    <a:lnTo>
                      <a:pt x="25627" y="2966"/>
                    </a:lnTo>
                    <a:lnTo>
                      <a:pt x="25627" y="4598"/>
                    </a:lnTo>
                    <a:lnTo>
                      <a:pt x="26982" y="5916"/>
                    </a:lnTo>
                    <a:lnTo>
                      <a:pt x="26982" y="7564"/>
                    </a:lnTo>
                    <a:lnTo>
                      <a:pt x="26296" y="9195"/>
                    </a:lnTo>
                    <a:lnTo>
                      <a:pt x="26296" y="11173"/>
                    </a:lnTo>
                    <a:lnTo>
                      <a:pt x="27325" y="13793"/>
                    </a:lnTo>
                    <a:lnTo>
                      <a:pt x="26982" y="15441"/>
                    </a:lnTo>
                    <a:lnTo>
                      <a:pt x="25970" y="15441"/>
                    </a:lnTo>
                    <a:lnTo>
                      <a:pt x="25627" y="13793"/>
                    </a:lnTo>
                    <a:lnTo>
                      <a:pt x="23913" y="12491"/>
                    </a:lnTo>
                    <a:lnTo>
                      <a:pt x="22199" y="11502"/>
                    </a:lnTo>
                    <a:lnTo>
                      <a:pt x="21856" y="10514"/>
                    </a:lnTo>
                    <a:lnTo>
                      <a:pt x="22542" y="9195"/>
                    </a:lnTo>
                    <a:lnTo>
                      <a:pt x="22542" y="8223"/>
                    </a:lnTo>
                    <a:lnTo>
                      <a:pt x="21187" y="7893"/>
                    </a:lnTo>
                    <a:lnTo>
                      <a:pt x="19473" y="8866"/>
                    </a:lnTo>
                    <a:lnTo>
                      <a:pt x="18788" y="8866"/>
                    </a:lnTo>
                    <a:lnTo>
                      <a:pt x="18445" y="9525"/>
                    </a:lnTo>
                    <a:lnTo>
                      <a:pt x="16747" y="10514"/>
                    </a:lnTo>
                    <a:lnTo>
                      <a:pt x="15376" y="9855"/>
                    </a:lnTo>
                    <a:lnTo>
                      <a:pt x="15376" y="9195"/>
                    </a:lnTo>
                    <a:lnTo>
                      <a:pt x="15376" y="8223"/>
                    </a:lnTo>
                    <a:lnTo>
                      <a:pt x="14348" y="8223"/>
                    </a:lnTo>
                    <a:lnTo>
                      <a:pt x="13320" y="7234"/>
                    </a:lnTo>
                    <a:lnTo>
                      <a:pt x="12650" y="5586"/>
                    </a:lnTo>
                    <a:lnTo>
                      <a:pt x="11622" y="4927"/>
                    </a:lnTo>
                    <a:lnTo>
                      <a:pt x="10594" y="5586"/>
                    </a:lnTo>
                    <a:lnTo>
                      <a:pt x="9222" y="4284"/>
                    </a:lnTo>
                    <a:lnTo>
                      <a:pt x="9908" y="2966"/>
                    </a:lnTo>
                    <a:lnTo>
                      <a:pt x="9222" y="1318"/>
                    </a:lnTo>
                    <a:lnTo>
                      <a:pt x="8537" y="989"/>
                    </a:lnTo>
                    <a:lnTo>
                      <a:pt x="7525" y="2307"/>
                    </a:lnTo>
                    <a:lnTo>
                      <a:pt x="7182" y="4598"/>
                    </a:lnTo>
                    <a:lnTo>
                      <a:pt x="7525" y="6575"/>
                    </a:lnTo>
                    <a:lnTo>
                      <a:pt x="8880" y="8866"/>
                    </a:lnTo>
                    <a:lnTo>
                      <a:pt x="9222" y="11173"/>
                    </a:lnTo>
                    <a:lnTo>
                      <a:pt x="8537" y="11502"/>
                    </a:lnTo>
                    <a:lnTo>
                      <a:pt x="7182" y="10184"/>
                    </a:lnTo>
                    <a:lnTo>
                      <a:pt x="6839" y="8552"/>
                    </a:lnTo>
                    <a:lnTo>
                      <a:pt x="6497" y="8223"/>
                    </a:lnTo>
                    <a:lnTo>
                      <a:pt x="6497" y="9855"/>
                    </a:lnTo>
                    <a:lnTo>
                      <a:pt x="6839" y="11832"/>
                    </a:lnTo>
                    <a:lnTo>
                      <a:pt x="7525" y="13134"/>
                    </a:lnTo>
                    <a:lnTo>
                      <a:pt x="7525" y="14452"/>
                    </a:lnTo>
                    <a:lnTo>
                      <a:pt x="7182" y="15770"/>
                    </a:lnTo>
                    <a:lnTo>
                      <a:pt x="6839" y="15441"/>
                    </a:lnTo>
                    <a:lnTo>
                      <a:pt x="5811" y="13134"/>
                    </a:lnTo>
                    <a:lnTo>
                      <a:pt x="5125" y="12491"/>
                    </a:lnTo>
                    <a:lnTo>
                      <a:pt x="1714" y="12820"/>
                    </a:lnTo>
                    <a:lnTo>
                      <a:pt x="343" y="12161"/>
                    </a:lnTo>
                    <a:lnTo>
                      <a:pt x="0" y="12161"/>
                    </a:lnTo>
                    <a:lnTo>
                      <a:pt x="1028" y="13793"/>
                    </a:lnTo>
                    <a:lnTo>
                      <a:pt x="2057" y="13793"/>
                    </a:lnTo>
                    <a:lnTo>
                      <a:pt x="3085" y="14452"/>
                    </a:lnTo>
                    <a:lnTo>
                      <a:pt x="2742" y="15441"/>
                    </a:lnTo>
                    <a:lnTo>
                      <a:pt x="3085" y="16100"/>
                    </a:lnTo>
                    <a:lnTo>
                      <a:pt x="4783" y="16100"/>
                    </a:lnTo>
                    <a:lnTo>
                      <a:pt x="5125" y="16759"/>
                    </a:lnTo>
                    <a:lnTo>
                      <a:pt x="2742" y="18391"/>
                    </a:lnTo>
                    <a:lnTo>
                      <a:pt x="2742" y="19380"/>
                    </a:lnTo>
                    <a:lnTo>
                      <a:pt x="4783" y="22330"/>
                    </a:lnTo>
                    <a:lnTo>
                      <a:pt x="6154" y="22659"/>
                    </a:lnTo>
                    <a:lnTo>
                      <a:pt x="7525" y="23318"/>
                    </a:lnTo>
                    <a:lnTo>
                      <a:pt x="9908" y="23318"/>
                    </a:lnTo>
                    <a:lnTo>
                      <a:pt x="11279" y="22989"/>
                    </a:lnTo>
                    <a:lnTo>
                      <a:pt x="12308" y="23977"/>
                    </a:lnTo>
                    <a:lnTo>
                      <a:pt x="13320" y="23977"/>
                    </a:lnTo>
                    <a:lnTo>
                      <a:pt x="15376" y="22659"/>
                    </a:lnTo>
                    <a:lnTo>
                      <a:pt x="16747" y="22330"/>
                    </a:lnTo>
                    <a:lnTo>
                      <a:pt x="20159" y="21671"/>
                    </a:lnTo>
                    <a:lnTo>
                      <a:pt x="22542" y="21671"/>
                    </a:lnTo>
                    <a:lnTo>
                      <a:pt x="23913" y="21027"/>
                    </a:lnTo>
                    <a:lnTo>
                      <a:pt x="24942" y="21027"/>
                    </a:lnTo>
                    <a:lnTo>
                      <a:pt x="25627" y="21357"/>
                    </a:lnTo>
                    <a:lnTo>
                      <a:pt x="25627" y="22330"/>
                    </a:lnTo>
                    <a:lnTo>
                      <a:pt x="25284" y="22989"/>
                    </a:lnTo>
                    <a:lnTo>
                      <a:pt x="24599" y="24307"/>
                    </a:lnTo>
                    <a:lnTo>
                      <a:pt x="23913" y="24636"/>
                    </a:lnTo>
                    <a:lnTo>
                      <a:pt x="21856" y="24307"/>
                    </a:lnTo>
                    <a:lnTo>
                      <a:pt x="19816" y="24307"/>
                    </a:lnTo>
                    <a:lnTo>
                      <a:pt x="18102" y="23977"/>
                    </a:lnTo>
                    <a:lnTo>
                      <a:pt x="17417" y="24636"/>
                    </a:lnTo>
                    <a:lnTo>
                      <a:pt x="18445" y="24966"/>
                    </a:lnTo>
                    <a:lnTo>
                      <a:pt x="21187" y="25939"/>
                    </a:lnTo>
                    <a:lnTo>
                      <a:pt x="22199" y="26598"/>
                    </a:lnTo>
                    <a:lnTo>
                      <a:pt x="22199" y="27586"/>
                    </a:lnTo>
                    <a:lnTo>
                      <a:pt x="21187" y="27586"/>
                    </a:lnTo>
                    <a:lnTo>
                      <a:pt x="19131" y="26598"/>
                    </a:lnTo>
                    <a:lnTo>
                      <a:pt x="18788" y="27586"/>
                    </a:lnTo>
                    <a:lnTo>
                      <a:pt x="17759" y="27586"/>
                    </a:lnTo>
                    <a:lnTo>
                      <a:pt x="16062" y="26268"/>
                    </a:lnTo>
                    <a:lnTo>
                      <a:pt x="14691" y="25939"/>
                    </a:lnTo>
                    <a:lnTo>
                      <a:pt x="12308" y="26598"/>
                    </a:lnTo>
                    <a:lnTo>
                      <a:pt x="12308" y="27586"/>
                    </a:lnTo>
                    <a:lnTo>
                      <a:pt x="13662" y="27916"/>
                    </a:lnTo>
                    <a:lnTo>
                      <a:pt x="17090" y="30866"/>
                    </a:lnTo>
                    <a:lnTo>
                      <a:pt x="18445" y="31196"/>
                    </a:lnTo>
                    <a:lnTo>
                      <a:pt x="20159" y="30536"/>
                    </a:lnTo>
                    <a:lnTo>
                      <a:pt x="20844" y="30866"/>
                    </a:lnTo>
                    <a:lnTo>
                      <a:pt x="21856" y="32514"/>
                    </a:lnTo>
                    <a:lnTo>
                      <a:pt x="21856" y="33832"/>
                    </a:lnTo>
                    <a:lnTo>
                      <a:pt x="23228" y="34161"/>
                    </a:lnTo>
                    <a:lnTo>
                      <a:pt x="24599" y="33832"/>
                    </a:lnTo>
                    <a:lnTo>
                      <a:pt x="27325" y="33832"/>
                    </a:lnTo>
                    <a:lnTo>
                      <a:pt x="30067" y="32843"/>
                    </a:lnTo>
                    <a:lnTo>
                      <a:pt x="31765" y="32843"/>
                    </a:lnTo>
                    <a:lnTo>
                      <a:pt x="34164" y="32514"/>
                    </a:lnTo>
                    <a:lnTo>
                      <a:pt x="34164" y="33173"/>
                    </a:lnTo>
                    <a:lnTo>
                      <a:pt x="33821" y="34805"/>
                    </a:lnTo>
                    <a:lnTo>
                      <a:pt x="34164" y="36452"/>
                    </a:lnTo>
                    <a:lnTo>
                      <a:pt x="36204" y="37770"/>
                    </a:lnTo>
                    <a:lnTo>
                      <a:pt x="38604" y="38100"/>
                    </a:lnTo>
                    <a:lnTo>
                      <a:pt x="41330" y="37441"/>
                    </a:lnTo>
                    <a:lnTo>
                      <a:pt x="42015" y="36452"/>
                    </a:lnTo>
                    <a:lnTo>
                      <a:pt x="41330" y="35793"/>
                    </a:lnTo>
                    <a:lnTo>
                      <a:pt x="41330" y="34805"/>
                    </a:lnTo>
                    <a:lnTo>
                      <a:pt x="42358" y="33832"/>
                    </a:lnTo>
                    <a:lnTo>
                      <a:pt x="44056" y="32184"/>
                    </a:lnTo>
                    <a:lnTo>
                      <a:pt x="45427" y="31525"/>
                    </a:lnTo>
                    <a:lnTo>
                      <a:pt x="46455" y="32514"/>
                    </a:lnTo>
                    <a:lnTo>
                      <a:pt x="47826" y="33173"/>
                    </a:lnTo>
                    <a:lnTo>
                      <a:pt x="49524" y="33173"/>
                    </a:lnTo>
                    <a:lnTo>
                      <a:pt x="51581" y="32184"/>
                    </a:lnTo>
                    <a:lnTo>
                      <a:pt x="52266" y="31196"/>
                    </a:lnTo>
                    <a:lnTo>
                      <a:pt x="51581" y="28905"/>
                    </a:lnTo>
                    <a:lnTo>
                      <a:pt x="51238" y="27586"/>
                    </a:lnTo>
                    <a:lnTo>
                      <a:pt x="51923" y="26268"/>
                    </a:lnTo>
                    <a:lnTo>
                      <a:pt x="53278" y="24966"/>
                    </a:lnTo>
                    <a:lnTo>
                      <a:pt x="54649" y="22330"/>
                    </a:lnTo>
                    <a:lnTo>
                      <a:pt x="56021" y="20698"/>
                    </a:lnTo>
                    <a:lnTo>
                      <a:pt x="58061" y="18391"/>
                    </a:lnTo>
                    <a:lnTo>
                      <a:pt x="58404" y="16759"/>
                    </a:lnTo>
                    <a:lnTo>
                      <a:pt x="58404" y="15770"/>
                    </a:lnTo>
                    <a:lnTo>
                      <a:pt x="58061" y="14123"/>
                    </a:lnTo>
                    <a:lnTo>
                      <a:pt x="57718" y="12820"/>
                    </a:lnTo>
                    <a:lnTo>
                      <a:pt x="58061" y="11832"/>
                    </a:lnTo>
                    <a:lnTo>
                      <a:pt x="58061" y="11173"/>
                    </a:lnTo>
                    <a:lnTo>
                      <a:pt x="57392" y="10843"/>
                    </a:lnTo>
                    <a:lnTo>
                      <a:pt x="54649" y="10843"/>
                    </a:lnTo>
                    <a:lnTo>
                      <a:pt x="53278" y="9525"/>
                    </a:lnTo>
                    <a:lnTo>
                      <a:pt x="52609" y="9525"/>
                    </a:lnTo>
                    <a:lnTo>
                      <a:pt x="49524" y="9855"/>
                    </a:lnTo>
                    <a:lnTo>
                      <a:pt x="47826" y="9525"/>
                    </a:lnTo>
                    <a:lnTo>
                      <a:pt x="46455" y="8552"/>
                    </a:lnTo>
                    <a:lnTo>
                      <a:pt x="44741" y="8552"/>
                    </a:lnTo>
                    <a:lnTo>
                      <a:pt x="43729" y="7893"/>
                    </a:lnTo>
                    <a:lnTo>
                      <a:pt x="43729" y="6904"/>
                    </a:lnTo>
                    <a:lnTo>
                      <a:pt x="43044" y="6575"/>
                    </a:lnTo>
                    <a:lnTo>
                      <a:pt x="41330" y="7564"/>
                    </a:lnTo>
                    <a:lnTo>
                      <a:pt x="41330" y="6575"/>
                    </a:lnTo>
                    <a:lnTo>
                      <a:pt x="41330" y="5257"/>
                    </a:lnTo>
                    <a:lnTo>
                      <a:pt x="41330" y="4598"/>
                    </a:lnTo>
                    <a:lnTo>
                      <a:pt x="40644" y="5257"/>
                    </a:lnTo>
                    <a:lnTo>
                      <a:pt x="40301" y="6904"/>
                    </a:lnTo>
                    <a:lnTo>
                      <a:pt x="39289" y="7564"/>
                    </a:lnTo>
                    <a:lnTo>
                      <a:pt x="38947" y="5257"/>
                    </a:lnTo>
                    <a:lnTo>
                      <a:pt x="38261" y="5257"/>
                    </a:lnTo>
                    <a:lnTo>
                      <a:pt x="37576" y="6245"/>
                    </a:lnTo>
                    <a:lnTo>
                      <a:pt x="37918" y="6904"/>
                    </a:lnTo>
                    <a:lnTo>
                      <a:pt x="37576" y="7893"/>
                    </a:lnTo>
                    <a:lnTo>
                      <a:pt x="34164" y="7893"/>
                    </a:lnTo>
                    <a:lnTo>
                      <a:pt x="34164" y="9525"/>
                    </a:lnTo>
                    <a:lnTo>
                      <a:pt x="33821" y="10843"/>
                    </a:lnTo>
                    <a:lnTo>
                      <a:pt x="32450" y="10514"/>
                    </a:lnTo>
                    <a:lnTo>
                      <a:pt x="32107" y="9195"/>
                    </a:lnTo>
                    <a:lnTo>
                      <a:pt x="31422" y="9195"/>
                    </a:lnTo>
                    <a:lnTo>
                      <a:pt x="31422" y="10514"/>
                    </a:lnTo>
                    <a:lnTo>
                      <a:pt x="31079" y="11502"/>
                    </a:lnTo>
                    <a:lnTo>
                      <a:pt x="30736" y="10843"/>
                    </a:lnTo>
                    <a:lnTo>
                      <a:pt x="30736" y="9525"/>
                    </a:lnTo>
                    <a:lnTo>
                      <a:pt x="31079" y="7564"/>
                    </a:lnTo>
                    <a:lnTo>
                      <a:pt x="31079" y="3954"/>
                    </a:lnTo>
                    <a:lnTo>
                      <a:pt x="30736" y="2636"/>
                    </a:lnTo>
                    <a:lnTo>
                      <a:pt x="29039" y="1318"/>
                    </a:lnTo>
                    <a:lnTo>
                      <a:pt x="28010" y="16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829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LkF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dicAAGASAACMJwAAchIAAAAAAAAmAAAACAAAAP//////////"/>
                  </a:ext>
                </a:extLst>
              </p:cNvSpPr>
              <p:nvPr/>
            </p:nvSpPr>
            <p:spPr>
              <a:xfrm>
                <a:off x="6414770" y="2987040"/>
                <a:ext cx="13970" cy="11430"/>
              </a:xfrm>
              <a:custGeom>
                <a:avLst/>
                <a:gdLst/>
                <a:ahLst/>
                <a:cxnLst/>
                <a:rect l="0" t="0" r="13970" b="11430"/>
                <a:pathLst>
                  <a:path w="13970" h="11430">
                    <a:moveTo>
                      <a:pt x="10571" y="16"/>
                    </a:moveTo>
                    <a:lnTo>
                      <a:pt x="9546" y="670"/>
                    </a:lnTo>
                    <a:lnTo>
                      <a:pt x="6814" y="1962"/>
                    </a:lnTo>
                    <a:lnTo>
                      <a:pt x="6814" y="670"/>
                    </a:lnTo>
                    <a:lnTo>
                      <a:pt x="5806" y="670"/>
                    </a:lnTo>
                    <a:lnTo>
                      <a:pt x="4440" y="1635"/>
                    </a:lnTo>
                    <a:lnTo>
                      <a:pt x="4098" y="2289"/>
                    </a:lnTo>
                    <a:lnTo>
                      <a:pt x="3757" y="3270"/>
                    </a:lnTo>
                    <a:lnTo>
                      <a:pt x="2049" y="2943"/>
                    </a:lnTo>
                    <a:lnTo>
                      <a:pt x="1041" y="3924"/>
                    </a:lnTo>
                    <a:lnTo>
                      <a:pt x="16" y="4905"/>
                    </a:lnTo>
                    <a:lnTo>
                      <a:pt x="1041" y="5559"/>
                    </a:lnTo>
                    <a:lnTo>
                      <a:pt x="3415" y="5559"/>
                    </a:lnTo>
                    <a:lnTo>
                      <a:pt x="4098" y="7179"/>
                    </a:lnTo>
                    <a:lnTo>
                      <a:pt x="4440" y="8160"/>
                    </a:lnTo>
                    <a:lnTo>
                      <a:pt x="4440" y="9468"/>
                    </a:lnTo>
                    <a:lnTo>
                      <a:pt x="5464" y="9795"/>
                    </a:lnTo>
                    <a:lnTo>
                      <a:pt x="4440" y="11087"/>
                    </a:lnTo>
                    <a:lnTo>
                      <a:pt x="5806" y="11087"/>
                    </a:lnTo>
                    <a:lnTo>
                      <a:pt x="6814" y="11414"/>
                    </a:lnTo>
                    <a:lnTo>
                      <a:pt x="7156" y="10433"/>
                    </a:lnTo>
                    <a:lnTo>
                      <a:pt x="9546" y="9468"/>
                    </a:lnTo>
                    <a:lnTo>
                      <a:pt x="10896" y="9468"/>
                    </a:lnTo>
                    <a:lnTo>
                      <a:pt x="12262" y="8160"/>
                    </a:lnTo>
                    <a:lnTo>
                      <a:pt x="11921" y="7179"/>
                    </a:lnTo>
                    <a:lnTo>
                      <a:pt x="12262" y="4905"/>
                    </a:lnTo>
                    <a:lnTo>
                      <a:pt x="12945" y="4578"/>
                    </a:lnTo>
                    <a:lnTo>
                      <a:pt x="13970" y="2943"/>
                    </a:lnTo>
                    <a:lnTo>
                      <a:pt x="12945" y="1635"/>
                    </a:lnTo>
                    <a:lnTo>
                      <a:pt x="11921" y="1324"/>
                    </a:lnTo>
                    <a:lnTo>
                      <a:pt x="10896" y="343"/>
                    </a:lnTo>
                    <a:lnTo>
                      <a:pt x="10571" y="18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830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ficAAGsSAACnJwAAlhIAAAAAAAAmAAAACAAAAP//////////"/>
                  </a:ext>
                </a:extLst>
              </p:cNvSpPr>
              <p:nvPr/>
            </p:nvSpPr>
            <p:spPr>
              <a:xfrm>
                <a:off x="6419850" y="2994025"/>
                <a:ext cx="26035" cy="27305"/>
              </a:xfrm>
              <a:custGeom>
                <a:avLst/>
                <a:gdLst/>
                <a:ahLst/>
                <a:cxnLst/>
                <a:rect l="0" t="0" r="26035" b="27305"/>
                <a:pathLst>
                  <a:path w="26035" h="27305">
                    <a:moveTo>
                      <a:pt x="13191" y="0"/>
                    </a:moveTo>
                    <a:lnTo>
                      <a:pt x="10755" y="1650"/>
                    </a:lnTo>
                    <a:lnTo>
                      <a:pt x="7987" y="3945"/>
                    </a:lnTo>
                    <a:lnTo>
                      <a:pt x="6247" y="3945"/>
                    </a:lnTo>
                    <a:lnTo>
                      <a:pt x="2436" y="4605"/>
                    </a:lnTo>
                    <a:lnTo>
                      <a:pt x="712" y="6256"/>
                    </a:lnTo>
                    <a:lnTo>
                      <a:pt x="16" y="7891"/>
                    </a:lnTo>
                    <a:lnTo>
                      <a:pt x="1740" y="8881"/>
                    </a:lnTo>
                    <a:lnTo>
                      <a:pt x="2784" y="10532"/>
                    </a:lnTo>
                    <a:lnTo>
                      <a:pt x="4524" y="10532"/>
                    </a:lnTo>
                    <a:lnTo>
                      <a:pt x="5220" y="11192"/>
                    </a:lnTo>
                    <a:lnTo>
                      <a:pt x="4524" y="12497"/>
                    </a:lnTo>
                    <a:lnTo>
                      <a:pt x="4524" y="14147"/>
                    </a:lnTo>
                    <a:lnTo>
                      <a:pt x="2784" y="16442"/>
                    </a:lnTo>
                    <a:lnTo>
                      <a:pt x="2436" y="19413"/>
                    </a:lnTo>
                    <a:lnTo>
                      <a:pt x="1060" y="20388"/>
                    </a:lnTo>
                    <a:lnTo>
                      <a:pt x="1740" y="22038"/>
                    </a:lnTo>
                    <a:lnTo>
                      <a:pt x="712" y="22699"/>
                    </a:lnTo>
                    <a:lnTo>
                      <a:pt x="1060" y="24333"/>
                    </a:lnTo>
                    <a:lnTo>
                      <a:pt x="2088" y="24333"/>
                    </a:lnTo>
                    <a:lnTo>
                      <a:pt x="3480" y="23689"/>
                    </a:lnTo>
                    <a:lnTo>
                      <a:pt x="5220" y="23029"/>
                    </a:lnTo>
                    <a:lnTo>
                      <a:pt x="7291" y="22038"/>
                    </a:lnTo>
                    <a:lnTo>
                      <a:pt x="8683" y="22038"/>
                    </a:lnTo>
                    <a:lnTo>
                      <a:pt x="9727" y="20718"/>
                    </a:lnTo>
                    <a:lnTo>
                      <a:pt x="10755" y="18753"/>
                    </a:lnTo>
                    <a:lnTo>
                      <a:pt x="11451" y="18093"/>
                    </a:lnTo>
                    <a:lnTo>
                      <a:pt x="13191" y="18093"/>
                    </a:lnTo>
                    <a:lnTo>
                      <a:pt x="13887" y="17763"/>
                    </a:lnTo>
                    <a:lnTo>
                      <a:pt x="13887" y="19413"/>
                    </a:lnTo>
                    <a:lnTo>
                      <a:pt x="13191" y="22369"/>
                    </a:lnTo>
                    <a:lnTo>
                      <a:pt x="13191" y="24333"/>
                    </a:lnTo>
                    <a:lnTo>
                      <a:pt x="12495" y="25654"/>
                    </a:lnTo>
                    <a:lnTo>
                      <a:pt x="12843" y="27305"/>
                    </a:lnTo>
                    <a:lnTo>
                      <a:pt x="14235" y="27305"/>
                    </a:lnTo>
                    <a:lnTo>
                      <a:pt x="15611" y="25984"/>
                    </a:lnTo>
                    <a:lnTo>
                      <a:pt x="15611" y="24664"/>
                    </a:lnTo>
                    <a:lnTo>
                      <a:pt x="16307" y="23029"/>
                    </a:lnTo>
                    <a:lnTo>
                      <a:pt x="18047" y="22369"/>
                    </a:lnTo>
                    <a:lnTo>
                      <a:pt x="19770" y="22038"/>
                    </a:lnTo>
                    <a:lnTo>
                      <a:pt x="21162" y="18093"/>
                    </a:lnTo>
                    <a:lnTo>
                      <a:pt x="21162" y="16442"/>
                    </a:lnTo>
                    <a:lnTo>
                      <a:pt x="22902" y="14147"/>
                    </a:lnTo>
                    <a:lnTo>
                      <a:pt x="24974" y="13157"/>
                    </a:lnTo>
                    <a:lnTo>
                      <a:pt x="26018" y="12497"/>
                    </a:lnTo>
                    <a:lnTo>
                      <a:pt x="24278" y="11506"/>
                    </a:lnTo>
                    <a:lnTo>
                      <a:pt x="23250" y="10862"/>
                    </a:lnTo>
                    <a:lnTo>
                      <a:pt x="21510" y="9871"/>
                    </a:lnTo>
                    <a:lnTo>
                      <a:pt x="19422" y="11192"/>
                    </a:lnTo>
                    <a:lnTo>
                      <a:pt x="18047" y="12166"/>
                    </a:lnTo>
                    <a:lnTo>
                      <a:pt x="15959" y="10862"/>
                    </a:lnTo>
                    <a:lnTo>
                      <a:pt x="13887" y="8881"/>
                    </a:lnTo>
                    <a:lnTo>
                      <a:pt x="13191" y="6256"/>
                    </a:lnTo>
                    <a:lnTo>
                      <a:pt x="13887" y="5596"/>
                    </a:lnTo>
                    <a:lnTo>
                      <a:pt x="15611" y="4935"/>
                    </a:lnTo>
                    <a:lnTo>
                      <a:pt x="15611" y="4275"/>
                    </a:lnTo>
                    <a:lnTo>
                      <a:pt x="14235" y="2310"/>
                    </a:lnTo>
                    <a:lnTo>
                      <a:pt x="13191" y="0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831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Es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FicAACoSAAB/JwAAtRIAAAAAAAAmAAAACAAAAP//////////"/>
                  </a:ext>
                </a:extLst>
              </p:cNvSpPr>
              <p:nvPr/>
            </p:nvSpPr>
            <p:spPr>
              <a:xfrm>
                <a:off x="6353810" y="2952750"/>
                <a:ext cx="66675" cy="88265"/>
              </a:xfrm>
              <a:custGeom>
                <a:avLst/>
                <a:gdLst/>
                <a:ahLst/>
                <a:cxnLst/>
                <a:rect l="0" t="0" r="66675" b="88265"/>
                <a:pathLst>
                  <a:path w="66675" h="88265">
                    <a:moveTo>
                      <a:pt x="32313" y="15"/>
                    </a:moveTo>
                    <a:lnTo>
                      <a:pt x="31305" y="343"/>
                    </a:lnTo>
                    <a:lnTo>
                      <a:pt x="29940" y="1968"/>
                    </a:lnTo>
                    <a:lnTo>
                      <a:pt x="30623" y="4920"/>
                    </a:lnTo>
                    <a:lnTo>
                      <a:pt x="29599" y="6544"/>
                    </a:lnTo>
                    <a:lnTo>
                      <a:pt x="29599" y="8184"/>
                    </a:lnTo>
                    <a:lnTo>
                      <a:pt x="29257" y="9824"/>
                    </a:lnTo>
                    <a:lnTo>
                      <a:pt x="29940" y="10136"/>
                    </a:lnTo>
                    <a:lnTo>
                      <a:pt x="30623" y="11448"/>
                    </a:lnTo>
                    <a:lnTo>
                      <a:pt x="30623" y="16681"/>
                    </a:lnTo>
                    <a:lnTo>
                      <a:pt x="30623" y="19289"/>
                    </a:lnTo>
                    <a:lnTo>
                      <a:pt x="31305" y="21257"/>
                    </a:lnTo>
                    <a:lnTo>
                      <a:pt x="32996" y="23538"/>
                    </a:lnTo>
                    <a:lnTo>
                      <a:pt x="32996" y="25834"/>
                    </a:lnTo>
                    <a:lnTo>
                      <a:pt x="34702" y="27786"/>
                    </a:lnTo>
                    <a:lnTo>
                      <a:pt x="34702" y="29098"/>
                    </a:lnTo>
                    <a:lnTo>
                      <a:pt x="33337" y="29098"/>
                    </a:lnTo>
                    <a:lnTo>
                      <a:pt x="32654" y="28114"/>
                    </a:lnTo>
                    <a:lnTo>
                      <a:pt x="31305" y="25178"/>
                    </a:lnTo>
                    <a:lnTo>
                      <a:pt x="29940" y="23538"/>
                    </a:lnTo>
                    <a:lnTo>
                      <a:pt x="29257" y="23538"/>
                    </a:lnTo>
                    <a:lnTo>
                      <a:pt x="27892" y="24522"/>
                    </a:lnTo>
                    <a:lnTo>
                      <a:pt x="27225" y="24194"/>
                    </a:lnTo>
                    <a:lnTo>
                      <a:pt x="27225" y="23210"/>
                    </a:lnTo>
                    <a:lnTo>
                      <a:pt x="28233" y="21913"/>
                    </a:lnTo>
                    <a:lnTo>
                      <a:pt x="28916" y="21257"/>
                    </a:lnTo>
                    <a:lnTo>
                      <a:pt x="28916" y="19617"/>
                    </a:lnTo>
                    <a:lnTo>
                      <a:pt x="27550" y="16025"/>
                    </a:lnTo>
                    <a:lnTo>
                      <a:pt x="27550" y="12761"/>
                    </a:lnTo>
                    <a:lnTo>
                      <a:pt x="27225" y="11448"/>
                    </a:lnTo>
                    <a:lnTo>
                      <a:pt x="24836" y="10136"/>
                    </a:lnTo>
                    <a:lnTo>
                      <a:pt x="23812" y="8184"/>
                    </a:lnTo>
                    <a:lnTo>
                      <a:pt x="22463" y="7856"/>
                    </a:lnTo>
                    <a:lnTo>
                      <a:pt x="21439" y="8512"/>
                    </a:lnTo>
                    <a:lnTo>
                      <a:pt x="21439" y="10464"/>
                    </a:lnTo>
                    <a:lnTo>
                      <a:pt x="19391" y="13089"/>
                    </a:lnTo>
                    <a:lnTo>
                      <a:pt x="19050" y="15041"/>
                    </a:lnTo>
                    <a:lnTo>
                      <a:pt x="19391" y="17009"/>
                    </a:lnTo>
                    <a:lnTo>
                      <a:pt x="20415" y="19289"/>
                    </a:lnTo>
                    <a:lnTo>
                      <a:pt x="20756" y="21913"/>
                    </a:lnTo>
                    <a:lnTo>
                      <a:pt x="19732" y="21585"/>
                    </a:lnTo>
                    <a:lnTo>
                      <a:pt x="19050" y="20273"/>
                    </a:lnTo>
                    <a:lnTo>
                      <a:pt x="18708" y="18321"/>
                    </a:lnTo>
                    <a:lnTo>
                      <a:pt x="19050" y="17009"/>
                    </a:lnTo>
                    <a:lnTo>
                      <a:pt x="18042" y="16681"/>
                    </a:lnTo>
                    <a:lnTo>
                      <a:pt x="17359" y="15369"/>
                    </a:lnTo>
                    <a:lnTo>
                      <a:pt x="17018" y="15369"/>
                    </a:lnTo>
                    <a:lnTo>
                      <a:pt x="15994" y="16353"/>
                    </a:lnTo>
                    <a:lnTo>
                      <a:pt x="15311" y="16025"/>
                    </a:lnTo>
                    <a:lnTo>
                      <a:pt x="15311" y="14713"/>
                    </a:lnTo>
                    <a:lnTo>
                      <a:pt x="17018" y="13417"/>
                    </a:lnTo>
                    <a:lnTo>
                      <a:pt x="17018" y="13089"/>
                    </a:lnTo>
                    <a:lnTo>
                      <a:pt x="15994" y="12761"/>
                    </a:lnTo>
                    <a:lnTo>
                      <a:pt x="13962" y="13417"/>
                    </a:lnTo>
                    <a:lnTo>
                      <a:pt x="12597" y="14385"/>
                    </a:lnTo>
                    <a:lnTo>
                      <a:pt x="11231" y="13417"/>
                    </a:lnTo>
                    <a:lnTo>
                      <a:pt x="11914" y="12761"/>
                    </a:lnTo>
                    <a:lnTo>
                      <a:pt x="12597" y="12105"/>
                    </a:lnTo>
                    <a:lnTo>
                      <a:pt x="12938" y="11448"/>
                    </a:lnTo>
                    <a:lnTo>
                      <a:pt x="14628" y="9824"/>
                    </a:lnTo>
                    <a:lnTo>
                      <a:pt x="15994" y="9824"/>
                    </a:lnTo>
                    <a:lnTo>
                      <a:pt x="16335" y="10136"/>
                    </a:lnTo>
                    <a:lnTo>
                      <a:pt x="17700" y="10464"/>
                    </a:lnTo>
                    <a:lnTo>
                      <a:pt x="18708" y="9496"/>
                    </a:lnTo>
                    <a:lnTo>
                      <a:pt x="19050" y="8184"/>
                    </a:lnTo>
                    <a:lnTo>
                      <a:pt x="17700" y="6216"/>
                    </a:lnTo>
                    <a:lnTo>
                      <a:pt x="17018" y="5248"/>
                    </a:lnTo>
                    <a:lnTo>
                      <a:pt x="14628" y="5576"/>
                    </a:lnTo>
                    <a:lnTo>
                      <a:pt x="10890" y="8512"/>
                    </a:lnTo>
                    <a:lnTo>
                      <a:pt x="9541" y="8840"/>
                    </a:lnTo>
                    <a:lnTo>
                      <a:pt x="8858" y="8512"/>
                    </a:lnTo>
                    <a:lnTo>
                      <a:pt x="8858" y="7200"/>
                    </a:lnTo>
                    <a:lnTo>
                      <a:pt x="7493" y="6544"/>
                    </a:lnTo>
                    <a:lnTo>
                      <a:pt x="6810" y="6872"/>
                    </a:lnTo>
                    <a:lnTo>
                      <a:pt x="6810" y="8840"/>
                    </a:lnTo>
                    <a:lnTo>
                      <a:pt x="8858" y="11120"/>
                    </a:lnTo>
                    <a:lnTo>
                      <a:pt x="8517" y="11776"/>
                    </a:lnTo>
                    <a:lnTo>
                      <a:pt x="6810" y="11776"/>
                    </a:lnTo>
                    <a:lnTo>
                      <a:pt x="6127" y="10136"/>
                    </a:lnTo>
                    <a:lnTo>
                      <a:pt x="5120" y="7856"/>
                    </a:lnTo>
                    <a:lnTo>
                      <a:pt x="3754" y="7856"/>
                    </a:lnTo>
                    <a:lnTo>
                      <a:pt x="2048" y="9496"/>
                    </a:lnTo>
                    <a:lnTo>
                      <a:pt x="2389" y="11448"/>
                    </a:lnTo>
                    <a:lnTo>
                      <a:pt x="2730" y="12105"/>
                    </a:lnTo>
                    <a:lnTo>
                      <a:pt x="2730" y="13745"/>
                    </a:lnTo>
                    <a:lnTo>
                      <a:pt x="2389" y="13745"/>
                    </a:lnTo>
                    <a:lnTo>
                      <a:pt x="698" y="15041"/>
                    </a:lnTo>
                    <a:lnTo>
                      <a:pt x="16" y="15369"/>
                    </a:lnTo>
                    <a:lnTo>
                      <a:pt x="16" y="17009"/>
                    </a:lnTo>
                    <a:lnTo>
                      <a:pt x="357" y="19289"/>
                    </a:lnTo>
                    <a:lnTo>
                      <a:pt x="698" y="21257"/>
                    </a:lnTo>
                    <a:lnTo>
                      <a:pt x="2389" y="24194"/>
                    </a:lnTo>
                    <a:lnTo>
                      <a:pt x="2389" y="25178"/>
                    </a:lnTo>
                    <a:lnTo>
                      <a:pt x="3754" y="24850"/>
                    </a:lnTo>
                    <a:lnTo>
                      <a:pt x="4437" y="23538"/>
                    </a:lnTo>
                    <a:lnTo>
                      <a:pt x="4437" y="21913"/>
                    </a:lnTo>
                    <a:lnTo>
                      <a:pt x="4437" y="20273"/>
                    </a:lnTo>
                    <a:lnTo>
                      <a:pt x="5445" y="19945"/>
                    </a:lnTo>
                    <a:lnTo>
                      <a:pt x="6810" y="21257"/>
                    </a:lnTo>
                    <a:lnTo>
                      <a:pt x="7493" y="20273"/>
                    </a:lnTo>
                    <a:lnTo>
                      <a:pt x="7834" y="20929"/>
                    </a:lnTo>
                    <a:lnTo>
                      <a:pt x="7151" y="22569"/>
                    </a:lnTo>
                    <a:lnTo>
                      <a:pt x="6810" y="24850"/>
                    </a:lnTo>
                    <a:lnTo>
                      <a:pt x="6127" y="25178"/>
                    </a:lnTo>
                    <a:lnTo>
                      <a:pt x="6127" y="26162"/>
                    </a:lnTo>
                    <a:lnTo>
                      <a:pt x="7834" y="27786"/>
                    </a:lnTo>
                    <a:lnTo>
                      <a:pt x="7834" y="28114"/>
                    </a:lnTo>
                    <a:lnTo>
                      <a:pt x="8858" y="28442"/>
                    </a:lnTo>
                    <a:lnTo>
                      <a:pt x="10207" y="28442"/>
                    </a:lnTo>
                    <a:lnTo>
                      <a:pt x="10549" y="29098"/>
                    </a:lnTo>
                    <a:lnTo>
                      <a:pt x="10549" y="30082"/>
                    </a:lnTo>
                    <a:lnTo>
                      <a:pt x="8858" y="31394"/>
                    </a:lnTo>
                    <a:lnTo>
                      <a:pt x="7834" y="31394"/>
                    </a:lnTo>
                    <a:lnTo>
                      <a:pt x="7834" y="30738"/>
                    </a:lnTo>
                    <a:lnTo>
                      <a:pt x="7493" y="29754"/>
                    </a:lnTo>
                    <a:lnTo>
                      <a:pt x="5120" y="28114"/>
                    </a:lnTo>
                    <a:lnTo>
                      <a:pt x="4437" y="28442"/>
                    </a:lnTo>
                    <a:lnTo>
                      <a:pt x="4437" y="29426"/>
                    </a:lnTo>
                    <a:lnTo>
                      <a:pt x="5445" y="31066"/>
                    </a:lnTo>
                    <a:lnTo>
                      <a:pt x="6810" y="31707"/>
                    </a:lnTo>
                    <a:lnTo>
                      <a:pt x="7834" y="32691"/>
                    </a:lnTo>
                    <a:lnTo>
                      <a:pt x="7834" y="33019"/>
                    </a:lnTo>
                    <a:lnTo>
                      <a:pt x="7151" y="34003"/>
                    </a:lnTo>
                    <a:lnTo>
                      <a:pt x="7834" y="34987"/>
                    </a:lnTo>
                    <a:lnTo>
                      <a:pt x="9541" y="35955"/>
                    </a:lnTo>
                    <a:lnTo>
                      <a:pt x="10890" y="36611"/>
                    </a:lnTo>
                    <a:lnTo>
                      <a:pt x="11231" y="37923"/>
                    </a:lnTo>
                    <a:lnTo>
                      <a:pt x="12597" y="38251"/>
                    </a:lnTo>
                    <a:lnTo>
                      <a:pt x="14628" y="38251"/>
                    </a:lnTo>
                    <a:lnTo>
                      <a:pt x="15311" y="38907"/>
                    </a:lnTo>
                    <a:lnTo>
                      <a:pt x="14287" y="39563"/>
                    </a:lnTo>
                    <a:lnTo>
                      <a:pt x="12255" y="39563"/>
                    </a:lnTo>
                    <a:lnTo>
                      <a:pt x="12255" y="41188"/>
                    </a:lnTo>
                    <a:lnTo>
                      <a:pt x="12938" y="42828"/>
                    </a:lnTo>
                    <a:lnTo>
                      <a:pt x="13962" y="42828"/>
                    </a:lnTo>
                    <a:lnTo>
                      <a:pt x="15311" y="43156"/>
                    </a:lnTo>
                    <a:lnTo>
                      <a:pt x="17359" y="45436"/>
                    </a:lnTo>
                    <a:lnTo>
                      <a:pt x="18042" y="46420"/>
                    </a:lnTo>
                    <a:lnTo>
                      <a:pt x="17359" y="47404"/>
                    </a:lnTo>
                    <a:lnTo>
                      <a:pt x="17359" y="48060"/>
                    </a:lnTo>
                    <a:lnTo>
                      <a:pt x="22463" y="48060"/>
                    </a:lnTo>
                    <a:lnTo>
                      <a:pt x="23812" y="47076"/>
                    </a:lnTo>
                    <a:lnTo>
                      <a:pt x="23812" y="45764"/>
                    </a:lnTo>
                    <a:lnTo>
                      <a:pt x="24495" y="43812"/>
                    </a:lnTo>
                    <a:lnTo>
                      <a:pt x="25860" y="43156"/>
                    </a:lnTo>
                    <a:lnTo>
                      <a:pt x="27225" y="43812"/>
                    </a:lnTo>
                    <a:lnTo>
                      <a:pt x="27225" y="42500"/>
                    </a:lnTo>
                    <a:lnTo>
                      <a:pt x="26201" y="40860"/>
                    </a:lnTo>
                    <a:lnTo>
                      <a:pt x="25519" y="39235"/>
                    </a:lnTo>
                    <a:lnTo>
                      <a:pt x="25519" y="37267"/>
                    </a:lnTo>
                    <a:lnTo>
                      <a:pt x="24836" y="35955"/>
                    </a:lnTo>
                    <a:lnTo>
                      <a:pt x="24836" y="34659"/>
                    </a:lnTo>
                    <a:lnTo>
                      <a:pt x="25860" y="34331"/>
                    </a:lnTo>
                    <a:lnTo>
                      <a:pt x="26543" y="34659"/>
                    </a:lnTo>
                    <a:lnTo>
                      <a:pt x="27550" y="36283"/>
                    </a:lnTo>
                    <a:lnTo>
                      <a:pt x="27225" y="36608"/>
                    </a:lnTo>
                    <a:lnTo>
                      <a:pt x="27550" y="37923"/>
                    </a:lnTo>
                    <a:lnTo>
                      <a:pt x="28916" y="36611"/>
                    </a:lnTo>
                    <a:lnTo>
                      <a:pt x="28916" y="35643"/>
                    </a:lnTo>
                    <a:lnTo>
                      <a:pt x="28233" y="32691"/>
                    </a:lnTo>
                    <a:lnTo>
                      <a:pt x="29257" y="31394"/>
                    </a:lnTo>
                    <a:lnTo>
                      <a:pt x="29599" y="31394"/>
                    </a:lnTo>
                    <a:lnTo>
                      <a:pt x="30623" y="32691"/>
                    </a:lnTo>
                    <a:lnTo>
                      <a:pt x="30623" y="34659"/>
                    </a:lnTo>
                    <a:lnTo>
                      <a:pt x="31305" y="35643"/>
                    </a:lnTo>
                    <a:lnTo>
                      <a:pt x="31305" y="36611"/>
                    </a:lnTo>
                    <a:lnTo>
                      <a:pt x="29940" y="37923"/>
                    </a:lnTo>
                    <a:lnTo>
                      <a:pt x="29940" y="38907"/>
                    </a:lnTo>
                    <a:lnTo>
                      <a:pt x="30623" y="41188"/>
                    </a:lnTo>
                    <a:lnTo>
                      <a:pt x="31305" y="41516"/>
                    </a:lnTo>
                    <a:lnTo>
                      <a:pt x="32654" y="41188"/>
                    </a:lnTo>
                    <a:lnTo>
                      <a:pt x="35044" y="38907"/>
                    </a:lnTo>
                    <a:lnTo>
                      <a:pt x="36068" y="36611"/>
                    </a:lnTo>
                    <a:lnTo>
                      <a:pt x="36068" y="34987"/>
                    </a:lnTo>
                    <a:lnTo>
                      <a:pt x="36393" y="34003"/>
                    </a:lnTo>
                    <a:lnTo>
                      <a:pt x="37417" y="34331"/>
                    </a:lnTo>
                    <a:lnTo>
                      <a:pt x="38100" y="35643"/>
                    </a:lnTo>
                    <a:lnTo>
                      <a:pt x="37758" y="37595"/>
                    </a:lnTo>
                    <a:lnTo>
                      <a:pt x="36734" y="39235"/>
                    </a:lnTo>
                    <a:lnTo>
                      <a:pt x="36734" y="40532"/>
                    </a:lnTo>
                    <a:lnTo>
                      <a:pt x="38100" y="41188"/>
                    </a:lnTo>
                    <a:lnTo>
                      <a:pt x="39806" y="40860"/>
                    </a:lnTo>
                    <a:lnTo>
                      <a:pt x="41155" y="39563"/>
                    </a:lnTo>
                    <a:lnTo>
                      <a:pt x="41838" y="39563"/>
                    </a:lnTo>
                    <a:lnTo>
                      <a:pt x="41838" y="40532"/>
                    </a:lnTo>
                    <a:lnTo>
                      <a:pt x="41155" y="41188"/>
                    </a:lnTo>
                    <a:lnTo>
                      <a:pt x="39465" y="41516"/>
                    </a:lnTo>
                    <a:lnTo>
                      <a:pt x="38100" y="43156"/>
                    </a:lnTo>
                    <a:lnTo>
                      <a:pt x="35044" y="43156"/>
                    </a:lnTo>
                    <a:lnTo>
                      <a:pt x="32654" y="44140"/>
                    </a:lnTo>
                    <a:lnTo>
                      <a:pt x="32313" y="44780"/>
                    </a:lnTo>
                    <a:lnTo>
                      <a:pt x="32654" y="46092"/>
                    </a:lnTo>
                    <a:lnTo>
                      <a:pt x="30623" y="47076"/>
                    </a:lnTo>
                    <a:lnTo>
                      <a:pt x="29257" y="48701"/>
                    </a:lnTo>
                    <a:lnTo>
                      <a:pt x="27892" y="49685"/>
                    </a:lnTo>
                    <a:lnTo>
                      <a:pt x="27225" y="49685"/>
                    </a:lnTo>
                    <a:lnTo>
                      <a:pt x="25519" y="50669"/>
                    </a:lnTo>
                    <a:lnTo>
                      <a:pt x="25519" y="51981"/>
                    </a:lnTo>
                    <a:lnTo>
                      <a:pt x="24495" y="52309"/>
                    </a:lnTo>
                    <a:lnTo>
                      <a:pt x="24153" y="50997"/>
                    </a:lnTo>
                    <a:lnTo>
                      <a:pt x="23812" y="50341"/>
                    </a:lnTo>
                    <a:lnTo>
                      <a:pt x="22463" y="50997"/>
                    </a:lnTo>
                    <a:lnTo>
                      <a:pt x="21098" y="51325"/>
                    </a:lnTo>
                    <a:lnTo>
                      <a:pt x="21098" y="52309"/>
                    </a:lnTo>
                    <a:lnTo>
                      <a:pt x="20756" y="52949"/>
                    </a:lnTo>
                    <a:lnTo>
                      <a:pt x="21439" y="55901"/>
                    </a:lnTo>
                    <a:lnTo>
                      <a:pt x="21439" y="57854"/>
                    </a:lnTo>
                    <a:lnTo>
                      <a:pt x="22122" y="58510"/>
                    </a:lnTo>
                    <a:lnTo>
                      <a:pt x="23812" y="58510"/>
                    </a:lnTo>
                    <a:lnTo>
                      <a:pt x="24836" y="57854"/>
                    </a:lnTo>
                    <a:lnTo>
                      <a:pt x="26543" y="57526"/>
                    </a:lnTo>
                    <a:lnTo>
                      <a:pt x="27550" y="57198"/>
                    </a:lnTo>
                    <a:lnTo>
                      <a:pt x="28916" y="57198"/>
                    </a:lnTo>
                    <a:lnTo>
                      <a:pt x="29940" y="56885"/>
                    </a:lnTo>
                    <a:lnTo>
                      <a:pt x="31305" y="55245"/>
                    </a:lnTo>
                    <a:lnTo>
                      <a:pt x="32313" y="55245"/>
                    </a:lnTo>
                    <a:lnTo>
                      <a:pt x="32654" y="54589"/>
                    </a:lnTo>
                    <a:lnTo>
                      <a:pt x="34361" y="54589"/>
                    </a:lnTo>
                    <a:lnTo>
                      <a:pt x="34702" y="55245"/>
                    </a:lnTo>
                    <a:lnTo>
                      <a:pt x="39465" y="55245"/>
                    </a:lnTo>
                    <a:lnTo>
                      <a:pt x="40148" y="54261"/>
                    </a:lnTo>
                    <a:lnTo>
                      <a:pt x="41497" y="53605"/>
                    </a:lnTo>
                    <a:lnTo>
                      <a:pt x="42521" y="53605"/>
                    </a:lnTo>
                    <a:lnTo>
                      <a:pt x="42521" y="54589"/>
                    </a:lnTo>
                    <a:lnTo>
                      <a:pt x="41497" y="55245"/>
                    </a:lnTo>
                    <a:lnTo>
                      <a:pt x="41155" y="56229"/>
                    </a:lnTo>
                    <a:lnTo>
                      <a:pt x="39806" y="56229"/>
                    </a:lnTo>
                    <a:lnTo>
                      <a:pt x="39124" y="56885"/>
                    </a:lnTo>
                    <a:lnTo>
                      <a:pt x="36393" y="56885"/>
                    </a:lnTo>
                    <a:lnTo>
                      <a:pt x="34702" y="57526"/>
                    </a:lnTo>
                    <a:lnTo>
                      <a:pt x="31647" y="58838"/>
                    </a:lnTo>
                    <a:lnTo>
                      <a:pt x="30623" y="58838"/>
                    </a:lnTo>
                    <a:lnTo>
                      <a:pt x="29257" y="59166"/>
                    </a:lnTo>
                    <a:lnTo>
                      <a:pt x="29257" y="59494"/>
                    </a:lnTo>
                    <a:lnTo>
                      <a:pt x="30964" y="60478"/>
                    </a:lnTo>
                    <a:lnTo>
                      <a:pt x="33337" y="60806"/>
                    </a:lnTo>
                    <a:lnTo>
                      <a:pt x="34702" y="60806"/>
                    </a:lnTo>
                    <a:lnTo>
                      <a:pt x="36393" y="62102"/>
                    </a:lnTo>
                    <a:lnTo>
                      <a:pt x="36393" y="62758"/>
                    </a:lnTo>
                    <a:lnTo>
                      <a:pt x="32996" y="62758"/>
                    </a:lnTo>
                    <a:lnTo>
                      <a:pt x="31647" y="63414"/>
                    </a:lnTo>
                    <a:lnTo>
                      <a:pt x="30964" y="62758"/>
                    </a:lnTo>
                    <a:lnTo>
                      <a:pt x="29257" y="62430"/>
                    </a:lnTo>
                    <a:lnTo>
                      <a:pt x="28916" y="63414"/>
                    </a:lnTo>
                    <a:lnTo>
                      <a:pt x="28233" y="63414"/>
                    </a:lnTo>
                    <a:lnTo>
                      <a:pt x="27550" y="62430"/>
                    </a:lnTo>
                    <a:lnTo>
                      <a:pt x="26543" y="61134"/>
                    </a:lnTo>
                    <a:lnTo>
                      <a:pt x="25519" y="60806"/>
                    </a:lnTo>
                    <a:lnTo>
                      <a:pt x="23129" y="62430"/>
                    </a:lnTo>
                    <a:lnTo>
                      <a:pt x="23129" y="62758"/>
                    </a:lnTo>
                    <a:lnTo>
                      <a:pt x="24153" y="64070"/>
                    </a:lnTo>
                    <a:lnTo>
                      <a:pt x="24495" y="65054"/>
                    </a:lnTo>
                    <a:lnTo>
                      <a:pt x="24153" y="66023"/>
                    </a:lnTo>
                    <a:lnTo>
                      <a:pt x="24495" y="66023"/>
                    </a:lnTo>
                    <a:lnTo>
                      <a:pt x="24153" y="67007"/>
                    </a:lnTo>
                    <a:lnTo>
                      <a:pt x="24495" y="67663"/>
                    </a:lnTo>
                    <a:lnTo>
                      <a:pt x="25860" y="68647"/>
                    </a:lnTo>
                    <a:lnTo>
                      <a:pt x="25860" y="69303"/>
                    </a:lnTo>
                    <a:lnTo>
                      <a:pt x="26201" y="70271"/>
                    </a:lnTo>
                    <a:lnTo>
                      <a:pt x="26543" y="69943"/>
                    </a:lnTo>
                    <a:lnTo>
                      <a:pt x="27892" y="70927"/>
                    </a:lnTo>
                    <a:lnTo>
                      <a:pt x="27892" y="71911"/>
                    </a:lnTo>
                    <a:lnTo>
                      <a:pt x="28916" y="73223"/>
                    </a:lnTo>
                    <a:lnTo>
                      <a:pt x="29257" y="72567"/>
                    </a:lnTo>
                    <a:lnTo>
                      <a:pt x="30623" y="73223"/>
                    </a:lnTo>
                    <a:lnTo>
                      <a:pt x="31305" y="74207"/>
                    </a:lnTo>
                    <a:lnTo>
                      <a:pt x="32313" y="74847"/>
                    </a:lnTo>
                    <a:lnTo>
                      <a:pt x="32313" y="75831"/>
                    </a:lnTo>
                    <a:lnTo>
                      <a:pt x="34361" y="77472"/>
                    </a:lnTo>
                    <a:lnTo>
                      <a:pt x="36393" y="76816"/>
                    </a:lnTo>
                    <a:lnTo>
                      <a:pt x="36734" y="75503"/>
                    </a:lnTo>
                    <a:lnTo>
                      <a:pt x="37758" y="75503"/>
                    </a:lnTo>
                    <a:lnTo>
                      <a:pt x="38100" y="76488"/>
                    </a:lnTo>
                    <a:lnTo>
                      <a:pt x="39465" y="75831"/>
                    </a:lnTo>
                    <a:lnTo>
                      <a:pt x="39806" y="76488"/>
                    </a:lnTo>
                    <a:lnTo>
                      <a:pt x="39806" y="77472"/>
                    </a:lnTo>
                    <a:lnTo>
                      <a:pt x="39124" y="78456"/>
                    </a:lnTo>
                    <a:lnTo>
                      <a:pt x="38100" y="78456"/>
                    </a:lnTo>
                    <a:lnTo>
                      <a:pt x="36393" y="79752"/>
                    </a:lnTo>
                    <a:lnTo>
                      <a:pt x="36393" y="80408"/>
                    </a:lnTo>
                    <a:lnTo>
                      <a:pt x="39465" y="83344"/>
                    </a:lnTo>
                    <a:lnTo>
                      <a:pt x="40148" y="83672"/>
                    </a:lnTo>
                    <a:lnTo>
                      <a:pt x="41155" y="84656"/>
                    </a:lnTo>
                    <a:lnTo>
                      <a:pt x="40830" y="86952"/>
                    </a:lnTo>
                    <a:lnTo>
                      <a:pt x="41155" y="88249"/>
                    </a:lnTo>
                    <a:lnTo>
                      <a:pt x="41838" y="88249"/>
                    </a:lnTo>
                    <a:lnTo>
                      <a:pt x="42521" y="87265"/>
                    </a:lnTo>
                    <a:lnTo>
                      <a:pt x="43203" y="86952"/>
                    </a:lnTo>
                    <a:lnTo>
                      <a:pt x="44227" y="88249"/>
                    </a:lnTo>
                    <a:lnTo>
                      <a:pt x="45251" y="87921"/>
                    </a:lnTo>
                    <a:lnTo>
                      <a:pt x="46600" y="86296"/>
                    </a:lnTo>
                    <a:lnTo>
                      <a:pt x="46942" y="84656"/>
                    </a:lnTo>
                    <a:lnTo>
                      <a:pt x="47625" y="83672"/>
                    </a:lnTo>
                    <a:lnTo>
                      <a:pt x="47625" y="83016"/>
                    </a:lnTo>
                    <a:lnTo>
                      <a:pt x="46600" y="80408"/>
                    </a:lnTo>
                    <a:lnTo>
                      <a:pt x="46259" y="78456"/>
                    </a:lnTo>
                    <a:lnTo>
                      <a:pt x="46942" y="77144"/>
                    </a:lnTo>
                    <a:lnTo>
                      <a:pt x="47966" y="75831"/>
                    </a:lnTo>
                    <a:lnTo>
                      <a:pt x="47966" y="70271"/>
                    </a:lnTo>
                    <a:lnTo>
                      <a:pt x="48307" y="68647"/>
                    </a:lnTo>
                    <a:lnTo>
                      <a:pt x="48307" y="67335"/>
                    </a:lnTo>
                    <a:lnTo>
                      <a:pt x="49673" y="66023"/>
                    </a:lnTo>
                    <a:lnTo>
                      <a:pt x="49673" y="65695"/>
                    </a:lnTo>
                    <a:lnTo>
                      <a:pt x="48307" y="65054"/>
                    </a:lnTo>
                    <a:lnTo>
                      <a:pt x="49673" y="63414"/>
                    </a:lnTo>
                    <a:lnTo>
                      <a:pt x="51704" y="63742"/>
                    </a:lnTo>
                    <a:lnTo>
                      <a:pt x="52046" y="63742"/>
                    </a:lnTo>
                    <a:lnTo>
                      <a:pt x="52728" y="62102"/>
                    </a:lnTo>
                    <a:lnTo>
                      <a:pt x="52728" y="59494"/>
                    </a:lnTo>
                    <a:lnTo>
                      <a:pt x="53070" y="57526"/>
                    </a:lnTo>
                    <a:lnTo>
                      <a:pt x="53070" y="55573"/>
                    </a:lnTo>
                    <a:lnTo>
                      <a:pt x="51704" y="53605"/>
                    </a:lnTo>
                    <a:lnTo>
                      <a:pt x="51704" y="51325"/>
                    </a:lnTo>
                    <a:lnTo>
                      <a:pt x="52728" y="50997"/>
                    </a:lnTo>
                    <a:lnTo>
                      <a:pt x="54419" y="51981"/>
                    </a:lnTo>
                    <a:lnTo>
                      <a:pt x="55101" y="50341"/>
                    </a:lnTo>
                    <a:lnTo>
                      <a:pt x="54760" y="49685"/>
                    </a:lnTo>
                    <a:lnTo>
                      <a:pt x="54760" y="47732"/>
                    </a:lnTo>
                    <a:lnTo>
                      <a:pt x="55101" y="46092"/>
                    </a:lnTo>
                    <a:lnTo>
                      <a:pt x="54760" y="42828"/>
                    </a:lnTo>
                    <a:lnTo>
                      <a:pt x="54419" y="40860"/>
                    </a:lnTo>
                    <a:lnTo>
                      <a:pt x="54760" y="39891"/>
                    </a:lnTo>
                    <a:lnTo>
                      <a:pt x="56808" y="38251"/>
                    </a:lnTo>
                    <a:lnTo>
                      <a:pt x="56808" y="37267"/>
                    </a:lnTo>
                    <a:lnTo>
                      <a:pt x="56467" y="36283"/>
                    </a:lnTo>
                    <a:lnTo>
                      <a:pt x="56467" y="35643"/>
                    </a:lnTo>
                    <a:lnTo>
                      <a:pt x="58174" y="35643"/>
                    </a:lnTo>
                    <a:lnTo>
                      <a:pt x="60547" y="33347"/>
                    </a:lnTo>
                    <a:lnTo>
                      <a:pt x="62253" y="33347"/>
                    </a:lnTo>
                    <a:lnTo>
                      <a:pt x="63944" y="33019"/>
                    </a:lnTo>
                    <a:lnTo>
                      <a:pt x="64968" y="34659"/>
                    </a:lnTo>
                    <a:lnTo>
                      <a:pt x="65650" y="34331"/>
                    </a:lnTo>
                    <a:lnTo>
                      <a:pt x="66333" y="33019"/>
                    </a:lnTo>
                    <a:lnTo>
                      <a:pt x="66675" y="32363"/>
                    </a:lnTo>
                    <a:lnTo>
                      <a:pt x="66675" y="30082"/>
                    </a:lnTo>
                    <a:lnTo>
                      <a:pt x="65309" y="29754"/>
                    </a:lnTo>
                    <a:lnTo>
                      <a:pt x="61229" y="28442"/>
                    </a:lnTo>
                    <a:lnTo>
                      <a:pt x="59523" y="27786"/>
                    </a:lnTo>
                    <a:lnTo>
                      <a:pt x="56808" y="25178"/>
                    </a:lnTo>
                    <a:lnTo>
                      <a:pt x="55443" y="24522"/>
                    </a:lnTo>
                    <a:lnTo>
                      <a:pt x="53411" y="21585"/>
                    </a:lnTo>
                    <a:lnTo>
                      <a:pt x="52728" y="21257"/>
                    </a:lnTo>
                    <a:lnTo>
                      <a:pt x="50339" y="21257"/>
                    </a:lnTo>
                    <a:lnTo>
                      <a:pt x="49673" y="19945"/>
                    </a:lnTo>
                    <a:lnTo>
                      <a:pt x="49673" y="18633"/>
                    </a:lnTo>
                    <a:lnTo>
                      <a:pt x="48307" y="14713"/>
                    </a:lnTo>
                    <a:lnTo>
                      <a:pt x="46942" y="11448"/>
                    </a:lnTo>
                    <a:lnTo>
                      <a:pt x="44569" y="9496"/>
                    </a:lnTo>
                    <a:lnTo>
                      <a:pt x="43203" y="10464"/>
                    </a:lnTo>
                    <a:lnTo>
                      <a:pt x="42862" y="12105"/>
                    </a:lnTo>
                    <a:lnTo>
                      <a:pt x="43203" y="15369"/>
                    </a:lnTo>
                    <a:lnTo>
                      <a:pt x="43203" y="17665"/>
                    </a:lnTo>
                    <a:lnTo>
                      <a:pt x="41838" y="18633"/>
                    </a:lnTo>
                    <a:lnTo>
                      <a:pt x="41497" y="18321"/>
                    </a:lnTo>
                    <a:lnTo>
                      <a:pt x="41497" y="17665"/>
                    </a:lnTo>
                    <a:lnTo>
                      <a:pt x="41497" y="15041"/>
                    </a:lnTo>
                    <a:lnTo>
                      <a:pt x="41497" y="11448"/>
                    </a:lnTo>
                    <a:lnTo>
                      <a:pt x="42521" y="10464"/>
                    </a:lnTo>
                    <a:lnTo>
                      <a:pt x="42521" y="8512"/>
                    </a:lnTo>
                    <a:lnTo>
                      <a:pt x="41497" y="6544"/>
                    </a:lnTo>
                    <a:lnTo>
                      <a:pt x="39806" y="3608"/>
                    </a:lnTo>
                    <a:lnTo>
                      <a:pt x="38100" y="2952"/>
                    </a:lnTo>
                    <a:lnTo>
                      <a:pt x="36734" y="3608"/>
                    </a:lnTo>
                    <a:lnTo>
                      <a:pt x="36068" y="4920"/>
                    </a:lnTo>
                    <a:lnTo>
                      <a:pt x="35044" y="4592"/>
                    </a:lnTo>
                    <a:lnTo>
                      <a:pt x="34702" y="2296"/>
                    </a:lnTo>
                    <a:lnTo>
                      <a:pt x="32996" y="15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7" name="Google Shape;832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By4AAC4VAAC7LgAAWxYAAAAAAAAmAAAACAAAAP//////////"/>
                </a:ext>
              </a:extLst>
            </p:cNvSpPr>
            <p:nvPr/>
          </p:nvSpPr>
          <p:spPr>
            <a:xfrm>
              <a:off x="7482205" y="3442970"/>
              <a:ext cx="114300" cy="191135"/>
            </a:xfrm>
            <a:custGeom>
              <a:avLst/>
              <a:gdLst/>
              <a:ahLst/>
              <a:cxnLst/>
              <a:rect l="0" t="0" r="114300" b="191135"/>
              <a:pathLst>
                <a:path w="114300" h="191135">
                  <a:moveTo>
                    <a:pt x="67210" y="15"/>
                  </a:moveTo>
                  <a:lnTo>
                    <a:pt x="67210" y="669"/>
                  </a:lnTo>
                  <a:lnTo>
                    <a:pt x="66526" y="1960"/>
                  </a:lnTo>
                  <a:lnTo>
                    <a:pt x="65498" y="1960"/>
                  </a:lnTo>
                  <a:lnTo>
                    <a:pt x="65156" y="2287"/>
                  </a:lnTo>
                  <a:lnTo>
                    <a:pt x="66183" y="3594"/>
                  </a:lnTo>
                  <a:lnTo>
                    <a:pt x="66526" y="5554"/>
                  </a:lnTo>
                  <a:lnTo>
                    <a:pt x="69933" y="10440"/>
                  </a:lnTo>
                  <a:lnTo>
                    <a:pt x="70618" y="12385"/>
                  </a:lnTo>
                  <a:lnTo>
                    <a:pt x="70618" y="15637"/>
                  </a:lnTo>
                  <a:lnTo>
                    <a:pt x="70276" y="16944"/>
                  </a:lnTo>
                  <a:lnTo>
                    <a:pt x="71303" y="19869"/>
                  </a:lnTo>
                  <a:lnTo>
                    <a:pt x="71988" y="21503"/>
                  </a:lnTo>
                  <a:lnTo>
                    <a:pt x="71988" y="22156"/>
                  </a:lnTo>
                  <a:lnTo>
                    <a:pt x="71303" y="22156"/>
                  </a:lnTo>
                  <a:lnTo>
                    <a:pt x="69933" y="23775"/>
                  </a:lnTo>
                  <a:lnTo>
                    <a:pt x="70276" y="25408"/>
                  </a:lnTo>
                  <a:lnTo>
                    <a:pt x="71303" y="27042"/>
                  </a:lnTo>
                  <a:lnTo>
                    <a:pt x="71645" y="28007"/>
                  </a:lnTo>
                  <a:lnTo>
                    <a:pt x="72673" y="28334"/>
                  </a:lnTo>
                  <a:lnTo>
                    <a:pt x="73015" y="29641"/>
                  </a:lnTo>
                  <a:lnTo>
                    <a:pt x="72673" y="29967"/>
                  </a:lnTo>
                  <a:lnTo>
                    <a:pt x="72673" y="31274"/>
                  </a:lnTo>
                  <a:lnTo>
                    <a:pt x="71645" y="31912"/>
                  </a:lnTo>
                  <a:lnTo>
                    <a:pt x="68580" y="31601"/>
                  </a:lnTo>
                  <a:lnTo>
                    <a:pt x="65498" y="29967"/>
                  </a:lnTo>
                  <a:lnTo>
                    <a:pt x="64487" y="30294"/>
                  </a:lnTo>
                  <a:lnTo>
                    <a:pt x="63460" y="31601"/>
                  </a:lnTo>
                  <a:lnTo>
                    <a:pt x="63803" y="32566"/>
                  </a:lnTo>
                  <a:lnTo>
                    <a:pt x="64830" y="32566"/>
                  </a:lnTo>
                  <a:lnTo>
                    <a:pt x="66526" y="33546"/>
                  </a:lnTo>
                  <a:lnTo>
                    <a:pt x="66526" y="34526"/>
                  </a:lnTo>
                  <a:lnTo>
                    <a:pt x="65498" y="35180"/>
                  </a:lnTo>
                  <a:lnTo>
                    <a:pt x="64830" y="36798"/>
                  </a:lnTo>
                  <a:lnTo>
                    <a:pt x="63460" y="37452"/>
                  </a:lnTo>
                  <a:lnTo>
                    <a:pt x="63118" y="38105"/>
                  </a:lnTo>
                  <a:lnTo>
                    <a:pt x="61748" y="38432"/>
                  </a:lnTo>
                  <a:lnTo>
                    <a:pt x="61063" y="40066"/>
                  </a:lnTo>
                  <a:lnTo>
                    <a:pt x="61406" y="41684"/>
                  </a:lnTo>
                  <a:lnTo>
                    <a:pt x="61406" y="44298"/>
                  </a:lnTo>
                  <a:lnTo>
                    <a:pt x="61748" y="45589"/>
                  </a:lnTo>
                  <a:lnTo>
                    <a:pt x="63118" y="45589"/>
                  </a:lnTo>
                  <a:lnTo>
                    <a:pt x="64830" y="46570"/>
                  </a:lnTo>
                  <a:lnTo>
                    <a:pt x="66183" y="47877"/>
                  </a:lnTo>
                  <a:lnTo>
                    <a:pt x="67210" y="51129"/>
                  </a:lnTo>
                  <a:lnTo>
                    <a:pt x="67895" y="54381"/>
                  </a:lnTo>
                  <a:lnTo>
                    <a:pt x="67210" y="54707"/>
                  </a:lnTo>
                  <a:lnTo>
                    <a:pt x="68238" y="56341"/>
                  </a:lnTo>
                  <a:lnTo>
                    <a:pt x="69933" y="57321"/>
                  </a:lnTo>
                  <a:lnTo>
                    <a:pt x="71988" y="54707"/>
                  </a:lnTo>
                  <a:lnTo>
                    <a:pt x="73015" y="53089"/>
                  </a:lnTo>
                  <a:lnTo>
                    <a:pt x="73015" y="52109"/>
                  </a:lnTo>
                  <a:lnTo>
                    <a:pt x="73700" y="51129"/>
                  </a:lnTo>
                  <a:lnTo>
                    <a:pt x="74026" y="51129"/>
                  </a:lnTo>
                  <a:cubicBezTo>
                    <a:pt x="75396" y="52436"/>
                    <a:pt x="76765" y="53727"/>
                    <a:pt x="77108" y="55361"/>
                  </a:cubicBezTo>
                  <a:lnTo>
                    <a:pt x="77108" y="55688"/>
                  </a:lnTo>
                  <a:lnTo>
                    <a:pt x="76423" y="57633"/>
                  </a:lnTo>
                  <a:lnTo>
                    <a:pt x="76423" y="59266"/>
                  </a:lnTo>
                  <a:lnTo>
                    <a:pt x="77108" y="60247"/>
                  </a:lnTo>
                  <a:lnTo>
                    <a:pt x="78135" y="59593"/>
                  </a:lnTo>
                  <a:lnTo>
                    <a:pt x="80173" y="57959"/>
                  </a:lnTo>
                  <a:lnTo>
                    <a:pt x="81200" y="60247"/>
                  </a:lnTo>
                  <a:lnTo>
                    <a:pt x="80173" y="61865"/>
                  </a:lnTo>
                  <a:lnTo>
                    <a:pt x="78803" y="62518"/>
                  </a:lnTo>
                  <a:lnTo>
                    <a:pt x="77792" y="61865"/>
                  </a:lnTo>
                  <a:lnTo>
                    <a:pt x="78135" y="63825"/>
                  </a:lnTo>
                  <a:lnTo>
                    <a:pt x="77108" y="64479"/>
                  </a:lnTo>
                  <a:lnTo>
                    <a:pt x="76080" y="64152"/>
                  </a:lnTo>
                  <a:lnTo>
                    <a:pt x="75396" y="62518"/>
                  </a:lnTo>
                  <a:lnTo>
                    <a:pt x="75053" y="60900"/>
                  </a:lnTo>
                  <a:lnTo>
                    <a:pt x="74711" y="60247"/>
                  </a:lnTo>
                  <a:lnTo>
                    <a:pt x="73357" y="60573"/>
                  </a:lnTo>
                  <a:lnTo>
                    <a:pt x="72673" y="60247"/>
                  </a:lnTo>
                  <a:lnTo>
                    <a:pt x="71988" y="61865"/>
                  </a:lnTo>
                  <a:lnTo>
                    <a:pt x="73015" y="64152"/>
                  </a:lnTo>
                  <a:lnTo>
                    <a:pt x="73015" y="65786"/>
                  </a:lnTo>
                  <a:lnTo>
                    <a:pt x="71645" y="66097"/>
                  </a:lnTo>
                  <a:lnTo>
                    <a:pt x="70276" y="67731"/>
                  </a:lnTo>
                  <a:lnTo>
                    <a:pt x="70276" y="68711"/>
                  </a:lnTo>
                  <a:lnTo>
                    <a:pt x="72673" y="70983"/>
                  </a:lnTo>
                  <a:lnTo>
                    <a:pt x="73357" y="72290"/>
                  </a:lnTo>
                  <a:lnTo>
                    <a:pt x="72673" y="74888"/>
                  </a:lnTo>
                  <a:lnTo>
                    <a:pt x="71303" y="75542"/>
                  </a:lnTo>
                  <a:lnTo>
                    <a:pt x="69933" y="75215"/>
                  </a:lnTo>
                  <a:lnTo>
                    <a:pt x="69591" y="75868"/>
                  </a:lnTo>
                  <a:lnTo>
                    <a:pt x="70961" y="77502"/>
                  </a:lnTo>
                  <a:lnTo>
                    <a:pt x="71988" y="77175"/>
                  </a:lnTo>
                  <a:lnTo>
                    <a:pt x="73357" y="75868"/>
                  </a:lnTo>
                  <a:lnTo>
                    <a:pt x="75053" y="80101"/>
                  </a:lnTo>
                  <a:lnTo>
                    <a:pt x="76080" y="84660"/>
                  </a:lnTo>
                  <a:lnTo>
                    <a:pt x="75396" y="86947"/>
                  </a:lnTo>
                  <a:lnTo>
                    <a:pt x="75396" y="91179"/>
                  </a:lnTo>
                  <a:lnTo>
                    <a:pt x="73700" y="97030"/>
                  </a:lnTo>
                  <a:lnTo>
                    <a:pt x="74368" y="99644"/>
                  </a:lnTo>
                  <a:lnTo>
                    <a:pt x="73357" y="102569"/>
                  </a:lnTo>
                  <a:lnTo>
                    <a:pt x="71303" y="103549"/>
                  </a:lnTo>
                  <a:lnTo>
                    <a:pt x="70276" y="106474"/>
                  </a:lnTo>
                  <a:lnTo>
                    <a:pt x="70276" y="109400"/>
                  </a:lnTo>
                  <a:lnTo>
                    <a:pt x="69265" y="111033"/>
                  </a:lnTo>
                  <a:lnTo>
                    <a:pt x="68580" y="112667"/>
                  </a:lnTo>
                  <a:lnTo>
                    <a:pt x="66526" y="114612"/>
                  </a:lnTo>
                  <a:lnTo>
                    <a:pt x="62433" y="117211"/>
                  </a:lnTo>
                  <a:lnTo>
                    <a:pt x="60721" y="117537"/>
                  </a:lnTo>
                  <a:lnTo>
                    <a:pt x="59710" y="119171"/>
                  </a:lnTo>
                  <a:lnTo>
                    <a:pt x="57655" y="117864"/>
                  </a:lnTo>
                  <a:lnTo>
                    <a:pt x="55617" y="115592"/>
                  </a:lnTo>
                  <a:lnTo>
                    <a:pt x="55617" y="114285"/>
                  </a:lnTo>
                  <a:lnTo>
                    <a:pt x="56286" y="113959"/>
                  </a:lnTo>
                  <a:lnTo>
                    <a:pt x="57313" y="112340"/>
                  </a:lnTo>
                  <a:lnTo>
                    <a:pt x="57313" y="111360"/>
                  </a:lnTo>
                  <a:lnTo>
                    <a:pt x="58340" y="110053"/>
                  </a:lnTo>
                  <a:lnTo>
                    <a:pt x="58340" y="109726"/>
                  </a:lnTo>
                  <a:lnTo>
                    <a:pt x="56286" y="110053"/>
                  </a:lnTo>
                  <a:lnTo>
                    <a:pt x="54590" y="111687"/>
                  </a:lnTo>
                  <a:lnTo>
                    <a:pt x="52536" y="112667"/>
                  </a:lnTo>
                  <a:lnTo>
                    <a:pt x="52193" y="114285"/>
                  </a:lnTo>
                  <a:lnTo>
                    <a:pt x="53220" y="116246"/>
                  </a:lnTo>
                  <a:lnTo>
                    <a:pt x="53905" y="120151"/>
                  </a:lnTo>
                  <a:lnTo>
                    <a:pt x="53220" y="122423"/>
                  </a:lnTo>
                  <a:lnTo>
                    <a:pt x="51182" y="124384"/>
                  </a:lnTo>
                  <a:lnTo>
                    <a:pt x="51182" y="125675"/>
                  </a:lnTo>
                  <a:lnTo>
                    <a:pt x="50155" y="126328"/>
                  </a:lnTo>
                  <a:lnTo>
                    <a:pt x="49813" y="129596"/>
                  </a:lnTo>
                  <a:lnTo>
                    <a:pt x="50840" y="130561"/>
                  </a:lnTo>
                  <a:lnTo>
                    <a:pt x="50840" y="131868"/>
                  </a:lnTo>
                  <a:lnTo>
                    <a:pt x="50155" y="132194"/>
                  </a:lnTo>
                  <a:lnTo>
                    <a:pt x="50840" y="132521"/>
                  </a:lnTo>
                  <a:lnTo>
                    <a:pt x="50155" y="133828"/>
                  </a:lnTo>
                  <a:lnTo>
                    <a:pt x="49470" y="133828"/>
                  </a:lnTo>
                  <a:lnTo>
                    <a:pt x="49813" y="134466"/>
                  </a:lnTo>
                  <a:lnTo>
                    <a:pt x="48785" y="135120"/>
                  </a:lnTo>
                  <a:lnTo>
                    <a:pt x="47758" y="134139"/>
                  </a:lnTo>
                  <a:lnTo>
                    <a:pt x="46405" y="135120"/>
                  </a:lnTo>
                  <a:lnTo>
                    <a:pt x="45720" y="134466"/>
                  </a:lnTo>
                  <a:lnTo>
                    <a:pt x="45035" y="132521"/>
                  </a:lnTo>
                  <a:lnTo>
                    <a:pt x="44693" y="132194"/>
                  </a:lnTo>
                  <a:lnTo>
                    <a:pt x="43323" y="132848"/>
                  </a:lnTo>
                  <a:lnTo>
                    <a:pt x="42312" y="132848"/>
                  </a:lnTo>
                  <a:lnTo>
                    <a:pt x="41627" y="132521"/>
                  </a:lnTo>
                  <a:lnTo>
                    <a:pt x="37535" y="133828"/>
                  </a:lnTo>
                  <a:lnTo>
                    <a:pt x="35480" y="134466"/>
                  </a:lnTo>
                  <a:lnTo>
                    <a:pt x="33100" y="135446"/>
                  </a:lnTo>
                  <a:lnTo>
                    <a:pt x="30703" y="135446"/>
                  </a:lnTo>
                  <a:lnTo>
                    <a:pt x="28665" y="136100"/>
                  </a:lnTo>
                  <a:lnTo>
                    <a:pt x="27637" y="135773"/>
                  </a:lnTo>
                  <a:lnTo>
                    <a:pt x="25583" y="136100"/>
                  </a:lnTo>
                  <a:lnTo>
                    <a:pt x="22175" y="138698"/>
                  </a:lnTo>
                  <a:lnTo>
                    <a:pt x="21148" y="140659"/>
                  </a:lnTo>
                  <a:lnTo>
                    <a:pt x="20137" y="141312"/>
                  </a:lnTo>
                  <a:lnTo>
                    <a:pt x="19452" y="142604"/>
                  </a:lnTo>
                  <a:lnTo>
                    <a:pt x="17055" y="145545"/>
                  </a:lnTo>
                  <a:lnTo>
                    <a:pt x="15360" y="145871"/>
                  </a:lnTo>
                  <a:lnTo>
                    <a:pt x="13990" y="147490"/>
                  </a:lnTo>
                  <a:lnTo>
                    <a:pt x="13648" y="148797"/>
                  </a:lnTo>
                  <a:lnTo>
                    <a:pt x="12278" y="150104"/>
                  </a:lnTo>
                  <a:lnTo>
                    <a:pt x="9897" y="150430"/>
                  </a:lnTo>
                  <a:lnTo>
                    <a:pt x="8870" y="151722"/>
                  </a:lnTo>
                  <a:lnTo>
                    <a:pt x="9212" y="154663"/>
                  </a:lnTo>
                  <a:lnTo>
                    <a:pt x="10240" y="154989"/>
                  </a:lnTo>
                  <a:lnTo>
                    <a:pt x="10582" y="155627"/>
                  </a:lnTo>
                  <a:lnTo>
                    <a:pt x="10240" y="156608"/>
                  </a:lnTo>
                  <a:lnTo>
                    <a:pt x="9897" y="156281"/>
                  </a:lnTo>
                  <a:lnTo>
                    <a:pt x="7843" y="157915"/>
                  </a:lnTo>
                  <a:lnTo>
                    <a:pt x="7158" y="158895"/>
                  </a:lnTo>
                  <a:lnTo>
                    <a:pt x="6147" y="159860"/>
                  </a:lnTo>
                  <a:lnTo>
                    <a:pt x="4435" y="161493"/>
                  </a:lnTo>
                  <a:lnTo>
                    <a:pt x="3408" y="162800"/>
                  </a:lnTo>
                  <a:lnTo>
                    <a:pt x="1712" y="162800"/>
                  </a:lnTo>
                  <a:lnTo>
                    <a:pt x="0" y="163454"/>
                  </a:lnTo>
                  <a:lnTo>
                    <a:pt x="1712" y="163454"/>
                  </a:lnTo>
                  <a:lnTo>
                    <a:pt x="2723" y="165072"/>
                  </a:lnTo>
                  <a:lnTo>
                    <a:pt x="3408" y="167033"/>
                  </a:lnTo>
                  <a:lnTo>
                    <a:pt x="2723" y="167686"/>
                  </a:lnTo>
                  <a:lnTo>
                    <a:pt x="2054" y="166379"/>
                  </a:lnTo>
                  <a:lnTo>
                    <a:pt x="1370" y="165072"/>
                  </a:lnTo>
                  <a:lnTo>
                    <a:pt x="1027" y="166706"/>
                  </a:lnTo>
                  <a:lnTo>
                    <a:pt x="1370" y="168324"/>
                  </a:lnTo>
                  <a:lnTo>
                    <a:pt x="2723" y="168651"/>
                  </a:lnTo>
                  <a:lnTo>
                    <a:pt x="2723" y="169958"/>
                  </a:lnTo>
                  <a:lnTo>
                    <a:pt x="2054" y="171265"/>
                  </a:lnTo>
                  <a:lnTo>
                    <a:pt x="3065" y="170611"/>
                  </a:lnTo>
                  <a:lnTo>
                    <a:pt x="3750" y="169631"/>
                  </a:lnTo>
                  <a:lnTo>
                    <a:pt x="5120" y="168978"/>
                  </a:lnTo>
                  <a:lnTo>
                    <a:pt x="6147" y="169631"/>
                  </a:lnTo>
                  <a:lnTo>
                    <a:pt x="5120" y="170285"/>
                  </a:lnTo>
                  <a:lnTo>
                    <a:pt x="6147" y="170611"/>
                  </a:lnTo>
                  <a:lnTo>
                    <a:pt x="7158" y="170285"/>
                  </a:lnTo>
                  <a:lnTo>
                    <a:pt x="7158" y="168651"/>
                  </a:lnTo>
                  <a:lnTo>
                    <a:pt x="6490" y="168013"/>
                  </a:lnTo>
                  <a:lnTo>
                    <a:pt x="4777" y="168324"/>
                  </a:lnTo>
                  <a:lnTo>
                    <a:pt x="4777" y="167686"/>
                  </a:lnTo>
                  <a:lnTo>
                    <a:pt x="5120" y="166706"/>
                  </a:lnTo>
                  <a:lnTo>
                    <a:pt x="4777" y="165399"/>
                  </a:lnTo>
                  <a:lnTo>
                    <a:pt x="5462" y="164745"/>
                  </a:lnTo>
                  <a:lnTo>
                    <a:pt x="7158" y="165072"/>
                  </a:lnTo>
                  <a:lnTo>
                    <a:pt x="8870" y="168013"/>
                  </a:lnTo>
                  <a:lnTo>
                    <a:pt x="9555" y="169958"/>
                  </a:lnTo>
                  <a:lnTo>
                    <a:pt x="10240" y="170938"/>
                  </a:lnTo>
                  <a:lnTo>
                    <a:pt x="10240" y="173537"/>
                  </a:lnTo>
                  <a:lnTo>
                    <a:pt x="8870" y="176477"/>
                  </a:lnTo>
                  <a:lnTo>
                    <a:pt x="7158" y="176477"/>
                  </a:lnTo>
                  <a:lnTo>
                    <a:pt x="7843" y="177115"/>
                  </a:lnTo>
                  <a:lnTo>
                    <a:pt x="8870" y="179729"/>
                  </a:lnTo>
                  <a:lnTo>
                    <a:pt x="9555" y="182981"/>
                  </a:lnTo>
                  <a:lnTo>
                    <a:pt x="11267" y="184615"/>
                  </a:lnTo>
                  <a:lnTo>
                    <a:pt x="11267" y="186233"/>
                  </a:lnTo>
                  <a:lnTo>
                    <a:pt x="10240" y="186887"/>
                  </a:lnTo>
                  <a:lnTo>
                    <a:pt x="11593" y="188194"/>
                  </a:lnTo>
                  <a:lnTo>
                    <a:pt x="12963" y="188194"/>
                  </a:lnTo>
                  <a:lnTo>
                    <a:pt x="13990" y="189174"/>
                  </a:lnTo>
                  <a:lnTo>
                    <a:pt x="14675" y="188194"/>
                  </a:lnTo>
                  <a:lnTo>
                    <a:pt x="14675" y="187540"/>
                  </a:lnTo>
                  <a:lnTo>
                    <a:pt x="13305" y="185253"/>
                  </a:lnTo>
                  <a:lnTo>
                    <a:pt x="13305" y="182654"/>
                  </a:lnTo>
                  <a:lnTo>
                    <a:pt x="13990" y="181674"/>
                  </a:lnTo>
                  <a:lnTo>
                    <a:pt x="15017" y="182654"/>
                  </a:lnTo>
                  <a:lnTo>
                    <a:pt x="14675" y="183308"/>
                  </a:lnTo>
                  <a:lnTo>
                    <a:pt x="14675" y="184288"/>
                  </a:lnTo>
                  <a:lnTo>
                    <a:pt x="15702" y="185906"/>
                  </a:lnTo>
                  <a:lnTo>
                    <a:pt x="16370" y="188194"/>
                  </a:lnTo>
                  <a:lnTo>
                    <a:pt x="15702" y="189812"/>
                  </a:lnTo>
                  <a:lnTo>
                    <a:pt x="16370" y="191119"/>
                  </a:lnTo>
                  <a:lnTo>
                    <a:pt x="18083" y="190139"/>
                  </a:lnTo>
                  <a:lnTo>
                    <a:pt x="19795" y="187867"/>
                  </a:lnTo>
                  <a:lnTo>
                    <a:pt x="18083" y="186233"/>
                  </a:lnTo>
                  <a:lnTo>
                    <a:pt x="18083" y="185253"/>
                  </a:lnTo>
                  <a:lnTo>
                    <a:pt x="18767" y="184942"/>
                  </a:lnTo>
                  <a:lnTo>
                    <a:pt x="20137" y="185253"/>
                  </a:lnTo>
                  <a:lnTo>
                    <a:pt x="20806" y="185906"/>
                  </a:lnTo>
                  <a:lnTo>
                    <a:pt x="21490" y="184288"/>
                  </a:lnTo>
                  <a:lnTo>
                    <a:pt x="21490" y="181347"/>
                  </a:lnTo>
                  <a:lnTo>
                    <a:pt x="20806" y="180056"/>
                  </a:lnTo>
                  <a:lnTo>
                    <a:pt x="20806" y="174844"/>
                  </a:lnTo>
                  <a:lnTo>
                    <a:pt x="20806" y="171918"/>
                  </a:lnTo>
                  <a:lnTo>
                    <a:pt x="21833" y="170285"/>
                  </a:lnTo>
                  <a:lnTo>
                    <a:pt x="23545" y="168651"/>
                  </a:lnTo>
                  <a:lnTo>
                    <a:pt x="23202" y="167686"/>
                  </a:lnTo>
                  <a:lnTo>
                    <a:pt x="22175" y="167033"/>
                  </a:lnTo>
                  <a:lnTo>
                    <a:pt x="22175" y="165399"/>
                  </a:lnTo>
                  <a:lnTo>
                    <a:pt x="21490" y="165399"/>
                  </a:lnTo>
                  <a:lnTo>
                    <a:pt x="21833" y="164419"/>
                  </a:lnTo>
                  <a:lnTo>
                    <a:pt x="18767" y="164419"/>
                  </a:lnTo>
                  <a:lnTo>
                    <a:pt x="18425" y="163454"/>
                  </a:lnTo>
                  <a:lnTo>
                    <a:pt x="20137" y="162800"/>
                  </a:lnTo>
                  <a:lnTo>
                    <a:pt x="20463" y="161493"/>
                  </a:lnTo>
                  <a:lnTo>
                    <a:pt x="20137" y="158895"/>
                  </a:lnTo>
                  <a:lnTo>
                    <a:pt x="18767" y="158241"/>
                  </a:lnTo>
                  <a:lnTo>
                    <a:pt x="17398" y="158568"/>
                  </a:lnTo>
                  <a:lnTo>
                    <a:pt x="17398" y="158895"/>
                  </a:lnTo>
                  <a:lnTo>
                    <a:pt x="16370" y="159860"/>
                  </a:lnTo>
                  <a:lnTo>
                    <a:pt x="15017" y="159860"/>
                  </a:lnTo>
                  <a:lnTo>
                    <a:pt x="12963" y="157915"/>
                  </a:lnTo>
                  <a:lnTo>
                    <a:pt x="13305" y="156608"/>
                  </a:lnTo>
                  <a:lnTo>
                    <a:pt x="16370" y="155316"/>
                  </a:lnTo>
                  <a:lnTo>
                    <a:pt x="18767" y="154989"/>
                  </a:lnTo>
                  <a:lnTo>
                    <a:pt x="21833" y="155627"/>
                  </a:lnTo>
                  <a:lnTo>
                    <a:pt x="23202" y="156608"/>
                  </a:lnTo>
                  <a:lnTo>
                    <a:pt x="23545" y="155627"/>
                  </a:lnTo>
                  <a:lnTo>
                    <a:pt x="23545" y="154663"/>
                  </a:lnTo>
                  <a:lnTo>
                    <a:pt x="23545" y="153029"/>
                  </a:lnTo>
                  <a:lnTo>
                    <a:pt x="23202" y="151722"/>
                  </a:lnTo>
                  <a:lnTo>
                    <a:pt x="23545" y="150757"/>
                  </a:lnTo>
                  <a:lnTo>
                    <a:pt x="24898" y="150757"/>
                  </a:lnTo>
                  <a:lnTo>
                    <a:pt x="25583" y="152049"/>
                  </a:lnTo>
                  <a:lnTo>
                    <a:pt x="26953" y="152049"/>
                  </a:lnTo>
                  <a:lnTo>
                    <a:pt x="28665" y="151395"/>
                  </a:lnTo>
                  <a:lnTo>
                    <a:pt x="31730" y="150757"/>
                  </a:lnTo>
                  <a:lnTo>
                    <a:pt x="34453" y="150104"/>
                  </a:lnTo>
                  <a:lnTo>
                    <a:pt x="36165" y="150104"/>
                  </a:lnTo>
                  <a:lnTo>
                    <a:pt x="37192" y="150430"/>
                  </a:lnTo>
                  <a:lnTo>
                    <a:pt x="37877" y="150104"/>
                  </a:lnTo>
                  <a:cubicBezTo>
                    <a:pt x="37877" y="150430"/>
                    <a:pt x="38546" y="151395"/>
                    <a:pt x="38546" y="151722"/>
                  </a:cubicBezTo>
                  <a:lnTo>
                    <a:pt x="36165" y="153356"/>
                  </a:lnTo>
                  <a:lnTo>
                    <a:pt x="36165" y="154663"/>
                  </a:lnTo>
                  <a:lnTo>
                    <a:pt x="35138" y="153682"/>
                  </a:lnTo>
                  <a:lnTo>
                    <a:pt x="33442" y="154009"/>
                  </a:lnTo>
                  <a:lnTo>
                    <a:pt x="32072" y="154989"/>
                  </a:lnTo>
                  <a:lnTo>
                    <a:pt x="31045" y="154663"/>
                  </a:lnTo>
                  <a:lnTo>
                    <a:pt x="30018" y="152049"/>
                  </a:lnTo>
                  <a:lnTo>
                    <a:pt x="29007" y="152049"/>
                  </a:lnTo>
                  <a:lnTo>
                    <a:pt x="26610" y="154989"/>
                  </a:lnTo>
                  <a:lnTo>
                    <a:pt x="26610" y="156608"/>
                  </a:lnTo>
                  <a:lnTo>
                    <a:pt x="24898" y="157588"/>
                  </a:lnTo>
                  <a:lnTo>
                    <a:pt x="24230" y="159222"/>
                  </a:lnTo>
                  <a:lnTo>
                    <a:pt x="26953" y="160186"/>
                  </a:lnTo>
                  <a:lnTo>
                    <a:pt x="27295" y="161820"/>
                  </a:lnTo>
                  <a:lnTo>
                    <a:pt x="26953" y="162147"/>
                  </a:lnTo>
                  <a:lnTo>
                    <a:pt x="26953" y="163127"/>
                  </a:lnTo>
                  <a:lnTo>
                    <a:pt x="28322" y="165072"/>
                  </a:lnTo>
                  <a:lnTo>
                    <a:pt x="30360" y="165399"/>
                  </a:lnTo>
                  <a:lnTo>
                    <a:pt x="30360" y="166706"/>
                  </a:lnTo>
                  <a:lnTo>
                    <a:pt x="31045" y="167033"/>
                  </a:lnTo>
                  <a:lnTo>
                    <a:pt x="31730" y="166379"/>
                  </a:lnTo>
                  <a:lnTo>
                    <a:pt x="32757" y="166706"/>
                  </a:lnTo>
                  <a:lnTo>
                    <a:pt x="33785" y="166379"/>
                  </a:lnTo>
                  <a:lnTo>
                    <a:pt x="33785" y="165072"/>
                  </a:lnTo>
                  <a:lnTo>
                    <a:pt x="32072" y="163454"/>
                  </a:lnTo>
                  <a:lnTo>
                    <a:pt x="32757" y="161820"/>
                  </a:lnTo>
                  <a:lnTo>
                    <a:pt x="33785" y="159548"/>
                  </a:lnTo>
                  <a:lnTo>
                    <a:pt x="35823" y="158241"/>
                  </a:lnTo>
                  <a:lnTo>
                    <a:pt x="36165" y="157261"/>
                  </a:lnTo>
                  <a:lnTo>
                    <a:pt x="38546" y="157915"/>
                  </a:lnTo>
                  <a:lnTo>
                    <a:pt x="40943" y="159548"/>
                  </a:lnTo>
                  <a:lnTo>
                    <a:pt x="41970" y="160513"/>
                  </a:lnTo>
                  <a:lnTo>
                    <a:pt x="42981" y="160186"/>
                  </a:lnTo>
                  <a:lnTo>
                    <a:pt x="44008" y="156934"/>
                  </a:lnTo>
                  <a:lnTo>
                    <a:pt x="46062" y="154989"/>
                  </a:lnTo>
                  <a:lnTo>
                    <a:pt x="46062" y="153682"/>
                  </a:lnTo>
                  <a:lnTo>
                    <a:pt x="45378" y="152702"/>
                  </a:lnTo>
                  <a:lnTo>
                    <a:pt x="44693" y="151722"/>
                  </a:lnTo>
                  <a:lnTo>
                    <a:pt x="42655" y="150104"/>
                  </a:lnTo>
                  <a:lnTo>
                    <a:pt x="41285" y="150104"/>
                  </a:lnTo>
                  <a:lnTo>
                    <a:pt x="40258" y="149123"/>
                  </a:lnTo>
                  <a:lnTo>
                    <a:pt x="37535" y="149123"/>
                  </a:lnTo>
                  <a:cubicBezTo>
                    <a:pt x="37535" y="148797"/>
                    <a:pt x="37535" y="148143"/>
                    <a:pt x="37192" y="147490"/>
                  </a:cubicBezTo>
                  <a:lnTo>
                    <a:pt x="37192" y="147163"/>
                  </a:lnTo>
                  <a:lnTo>
                    <a:pt x="39230" y="145871"/>
                  </a:lnTo>
                  <a:lnTo>
                    <a:pt x="39573" y="145218"/>
                  </a:lnTo>
                  <a:lnTo>
                    <a:pt x="41970" y="143584"/>
                  </a:lnTo>
                  <a:lnTo>
                    <a:pt x="44008" y="142604"/>
                  </a:lnTo>
                  <a:lnTo>
                    <a:pt x="47090" y="143257"/>
                  </a:lnTo>
                  <a:lnTo>
                    <a:pt x="48785" y="142604"/>
                  </a:lnTo>
                  <a:lnTo>
                    <a:pt x="49470" y="143584"/>
                  </a:lnTo>
                  <a:lnTo>
                    <a:pt x="49470" y="145218"/>
                  </a:lnTo>
                  <a:lnTo>
                    <a:pt x="48101" y="147163"/>
                  </a:lnTo>
                  <a:lnTo>
                    <a:pt x="47758" y="148797"/>
                  </a:lnTo>
                  <a:lnTo>
                    <a:pt x="48785" y="149123"/>
                  </a:lnTo>
                  <a:lnTo>
                    <a:pt x="48785" y="150757"/>
                  </a:lnTo>
                  <a:lnTo>
                    <a:pt x="48785" y="152375"/>
                  </a:lnTo>
                  <a:lnTo>
                    <a:pt x="48101" y="153356"/>
                  </a:lnTo>
                  <a:lnTo>
                    <a:pt x="48785" y="154989"/>
                  </a:lnTo>
                  <a:lnTo>
                    <a:pt x="50497" y="155627"/>
                  </a:lnTo>
                  <a:lnTo>
                    <a:pt x="52878" y="158241"/>
                  </a:lnTo>
                  <a:lnTo>
                    <a:pt x="54590" y="158568"/>
                  </a:lnTo>
                  <a:lnTo>
                    <a:pt x="55960" y="158241"/>
                  </a:lnTo>
                  <a:lnTo>
                    <a:pt x="57655" y="155627"/>
                  </a:lnTo>
                  <a:lnTo>
                    <a:pt x="57655" y="154009"/>
                  </a:lnTo>
                  <a:lnTo>
                    <a:pt x="58340" y="153356"/>
                  </a:lnTo>
                  <a:lnTo>
                    <a:pt x="59025" y="152375"/>
                  </a:lnTo>
                  <a:lnTo>
                    <a:pt x="58340" y="151084"/>
                  </a:lnTo>
                  <a:lnTo>
                    <a:pt x="59710" y="149123"/>
                  </a:lnTo>
                  <a:lnTo>
                    <a:pt x="61406" y="148797"/>
                  </a:lnTo>
                  <a:lnTo>
                    <a:pt x="62775" y="148797"/>
                  </a:lnTo>
                  <a:lnTo>
                    <a:pt x="63118" y="147816"/>
                  </a:lnTo>
                  <a:lnTo>
                    <a:pt x="62775" y="147163"/>
                  </a:lnTo>
                  <a:lnTo>
                    <a:pt x="62433" y="145218"/>
                  </a:lnTo>
                  <a:lnTo>
                    <a:pt x="59025" y="143911"/>
                  </a:lnTo>
                  <a:lnTo>
                    <a:pt x="58340" y="142931"/>
                  </a:lnTo>
                  <a:lnTo>
                    <a:pt x="59368" y="140659"/>
                  </a:lnTo>
                  <a:lnTo>
                    <a:pt x="60721" y="139679"/>
                  </a:lnTo>
                  <a:lnTo>
                    <a:pt x="61406" y="139352"/>
                  </a:lnTo>
                  <a:lnTo>
                    <a:pt x="61063" y="140332"/>
                  </a:lnTo>
                  <a:lnTo>
                    <a:pt x="61063" y="142293"/>
                  </a:lnTo>
                  <a:lnTo>
                    <a:pt x="61748" y="142604"/>
                  </a:lnTo>
                  <a:lnTo>
                    <a:pt x="62775" y="142293"/>
                  </a:lnTo>
                  <a:lnTo>
                    <a:pt x="63118" y="141966"/>
                  </a:lnTo>
                  <a:lnTo>
                    <a:pt x="64487" y="142293"/>
                  </a:lnTo>
                  <a:lnTo>
                    <a:pt x="65156" y="142931"/>
                  </a:lnTo>
                  <a:lnTo>
                    <a:pt x="66183" y="142604"/>
                  </a:lnTo>
                  <a:lnTo>
                    <a:pt x="66868" y="142604"/>
                  </a:lnTo>
                  <a:lnTo>
                    <a:pt x="66526" y="143584"/>
                  </a:lnTo>
                  <a:lnTo>
                    <a:pt x="64830" y="143911"/>
                  </a:lnTo>
                  <a:lnTo>
                    <a:pt x="64830" y="144238"/>
                  </a:lnTo>
                  <a:lnTo>
                    <a:pt x="65156" y="144564"/>
                  </a:lnTo>
                  <a:lnTo>
                    <a:pt x="66526" y="144238"/>
                  </a:lnTo>
                  <a:lnTo>
                    <a:pt x="68580" y="142931"/>
                  </a:lnTo>
                  <a:lnTo>
                    <a:pt x="73357" y="143584"/>
                  </a:lnTo>
                  <a:lnTo>
                    <a:pt x="76080" y="142931"/>
                  </a:lnTo>
                  <a:lnTo>
                    <a:pt x="75053" y="142604"/>
                  </a:lnTo>
                  <a:lnTo>
                    <a:pt x="74711" y="140986"/>
                  </a:lnTo>
                  <a:lnTo>
                    <a:pt x="75053" y="139025"/>
                  </a:lnTo>
                  <a:lnTo>
                    <a:pt x="77108" y="138060"/>
                  </a:lnTo>
                  <a:lnTo>
                    <a:pt x="78803" y="138698"/>
                  </a:lnTo>
                  <a:lnTo>
                    <a:pt x="79488" y="140332"/>
                  </a:lnTo>
                  <a:lnTo>
                    <a:pt x="78803" y="141966"/>
                  </a:lnTo>
                  <a:lnTo>
                    <a:pt x="79831" y="142931"/>
                  </a:lnTo>
                  <a:lnTo>
                    <a:pt x="81200" y="142931"/>
                  </a:lnTo>
                  <a:lnTo>
                    <a:pt x="82228" y="140986"/>
                  </a:lnTo>
                  <a:lnTo>
                    <a:pt x="81200" y="137734"/>
                  </a:lnTo>
                  <a:lnTo>
                    <a:pt x="81543" y="135773"/>
                  </a:lnTo>
                  <a:lnTo>
                    <a:pt x="83581" y="134139"/>
                  </a:lnTo>
                  <a:lnTo>
                    <a:pt x="84950" y="134139"/>
                  </a:lnTo>
                  <a:lnTo>
                    <a:pt x="85293" y="133175"/>
                  </a:lnTo>
                  <a:lnTo>
                    <a:pt x="84608" y="132194"/>
                  </a:lnTo>
                  <a:lnTo>
                    <a:pt x="84950" y="129907"/>
                  </a:lnTo>
                  <a:lnTo>
                    <a:pt x="86320" y="129269"/>
                  </a:lnTo>
                  <a:lnTo>
                    <a:pt x="88016" y="129596"/>
                  </a:lnTo>
                  <a:lnTo>
                    <a:pt x="88358" y="130561"/>
                  </a:lnTo>
                  <a:lnTo>
                    <a:pt x="87347" y="131541"/>
                  </a:lnTo>
                  <a:lnTo>
                    <a:pt x="87005" y="134139"/>
                  </a:lnTo>
                  <a:lnTo>
                    <a:pt x="87347" y="139352"/>
                  </a:lnTo>
                  <a:lnTo>
                    <a:pt x="88358" y="140005"/>
                  </a:lnTo>
                  <a:lnTo>
                    <a:pt x="89728" y="139025"/>
                  </a:lnTo>
                  <a:lnTo>
                    <a:pt x="90413" y="137407"/>
                  </a:lnTo>
                  <a:lnTo>
                    <a:pt x="92109" y="137407"/>
                  </a:lnTo>
                  <a:lnTo>
                    <a:pt x="93821" y="135773"/>
                  </a:lnTo>
                  <a:lnTo>
                    <a:pt x="94848" y="133501"/>
                  </a:lnTo>
                  <a:lnTo>
                    <a:pt x="94163" y="131868"/>
                  </a:lnTo>
                  <a:lnTo>
                    <a:pt x="96544" y="130234"/>
                  </a:lnTo>
                  <a:lnTo>
                    <a:pt x="95875" y="128942"/>
                  </a:lnTo>
                  <a:lnTo>
                    <a:pt x="95190" y="127962"/>
                  </a:lnTo>
                  <a:lnTo>
                    <a:pt x="93136" y="125364"/>
                  </a:lnTo>
                  <a:lnTo>
                    <a:pt x="92109" y="123076"/>
                  </a:lnTo>
                  <a:lnTo>
                    <a:pt x="91782" y="118844"/>
                  </a:lnTo>
                  <a:lnTo>
                    <a:pt x="92451" y="113959"/>
                  </a:lnTo>
                  <a:lnTo>
                    <a:pt x="92451" y="110707"/>
                  </a:lnTo>
                  <a:lnTo>
                    <a:pt x="90755" y="104514"/>
                  </a:lnTo>
                  <a:lnTo>
                    <a:pt x="88701" y="101589"/>
                  </a:lnTo>
                  <a:lnTo>
                    <a:pt x="88701" y="99317"/>
                  </a:lnTo>
                  <a:lnTo>
                    <a:pt x="89043" y="96376"/>
                  </a:lnTo>
                  <a:lnTo>
                    <a:pt x="92109" y="95085"/>
                  </a:lnTo>
                  <a:lnTo>
                    <a:pt x="93478" y="95085"/>
                  </a:lnTo>
                  <a:lnTo>
                    <a:pt x="94163" y="96376"/>
                  </a:lnTo>
                  <a:lnTo>
                    <a:pt x="94848" y="95411"/>
                  </a:lnTo>
                  <a:lnTo>
                    <a:pt x="94163" y="93451"/>
                  </a:lnTo>
                  <a:lnTo>
                    <a:pt x="93821" y="92144"/>
                  </a:lnTo>
                  <a:lnTo>
                    <a:pt x="93478" y="91490"/>
                  </a:lnTo>
                  <a:lnTo>
                    <a:pt x="93136" y="89872"/>
                  </a:lnTo>
                  <a:lnTo>
                    <a:pt x="93136" y="88892"/>
                  </a:lnTo>
                  <a:lnTo>
                    <a:pt x="93136" y="87912"/>
                  </a:lnTo>
                  <a:lnTo>
                    <a:pt x="93821" y="86620"/>
                  </a:lnTo>
                  <a:lnTo>
                    <a:pt x="93821" y="86293"/>
                  </a:lnTo>
                  <a:lnTo>
                    <a:pt x="93821" y="84986"/>
                  </a:lnTo>
                  <a:lnTo>
                    <a:pt x="93478" y="84006"/>
                  </a:lnTo>
                  <a:lnTo>
                    <a:pt x="93478" y="82061"/>
                  </a:lnTo>
                  <a:lnTo>
                    <a:pt x="93821" y="80754"/>
                  </a:lnTo>
                  <a:lnTo>
                    <a:pt x="93136" y="79774"/>
                  </a:lnTo>
                  <a:lnTo>
                    <a:pt x="92451" y="75868"/>
                  </a:lnTo>
                  <a:lnTo>
                    <a:pt x="90755" y="73270"/>
                  </a:lnTo>
                  <a:lnTo>
                    <a:pt x="90413" y="73270"/>
                  </a:lnTo>
                  <a:lnTo>
                    <a:pt x="89728" y="72616"/>
                  </a:lnTo>
                  <a:lnTo>
                    <a:pt x="89728" y="69038"/>
                  </a:lnTo>
                  <a:lnTo>
                    <a:pt x="88016" y="67404"/>
                  </a:lnTo>
                  <a:lnTo>
                    <a:pt x="83923" y="63499"/>
                  </a:lnTo>
                  <a:lnTo>
                    <a:pt x="83238" y="61865"/>
                  </a:lnTo>
                  <a:lnTo>
                    <a:pt x="82228" y="58940"/>
                  </a:lnTo>
                  <a:lnTo>
                    <a:pt x="82228" y="56014"/>
                  </a:lnTo>
                  <a:lnTo>
                    <a:pt x="82228" y="55361"/>
                  </a:lnTo>
                  <a:lnTo>
                    <a:pt x="81200" y="56014"/>
                  </a:lnTo>
                  <a:lnTo>
                    <a:pt x="80173" y="56014"/>
                  </a:lnTo>
                  <a:lnTo>
                    <a:pt x="79831" y="55688"/>
                  </a:lnTo>
                  <a:lnTo>
                    <a:pt x="79831" y="55361"/>
                  </a:lnTo>
                  <a:cubicBezTo>
                    <a:pt x="79146" y="54054"/>
                    <a:pt x="78461" y="53089"/>
                    <a:pt x="77450" y="52109"/>
                  </a:cubicBezTo>
                  <a:lnTo>
                    <a:pt x="78135" y="50802"/>
                  </a:lnTo>
                  <a:lnTo>
                    <a:pt x="79146" y="49168"/>
                  </a:lnTo>
                  <a:lnTo>
                    <a:pt x="78461" y="47877"/>
                  </a:lnTo>
                  <a:lnTo>
                    <a:pt x="76423" y="47877"/>
                  </a:lnTo>
                  <a:lnTo>
                    <a:pt x="74026" y="47550"/>
                  </a:lnTo>
                  <a:lnTo>
                    <a:pt x="71645" y="44936"/>
                  </a:lnTo>
                  <a:lnTo>
                    <a:pt x="69591" y="45589"/>
                  </a:lnTo>
                  <a:lnTo>
                    <a:pt x="67210" y="44298"/>
                  </a:lnTo>
                  <a:lnTo>
                    <a:pt x="66868" y="42991"/>
                  </a:lnTo>
                  <a:lnTo>
                    <a:pt x="66868" y="41357"/>
                  </a:lnTo>
                  <a:lnTo>
                    <a:pt x="68238" y="40066"/>
                  </a:lnTo>
                  <a:lnTo>
                    <a:pt x="69591" y="40066"/>
                  </a:lnTo>
                  <a:lnTo>
                    <a:pt x="71988" y="41684"/>
                  </a:lnTo>
                  <a:lnTo>
                    <a:pt x="73015" y="42337"/>
                  </a:lnTo>
                  <a:lnTo>
                    <a:pt x="75053" y="39412"/>
                  </a:lnTo>
                  <a:lnTo>
                    <a:pt x="77108" y="37778"/>
                  </a:lnTo>
                  <a:lnTo>
                    <a:pt x="78803" y="37778"/>
                  </a:lnTo>
                  <a:lnTo>
                    <a:pt x="79831" y="38432"/>
                  </a:lnTo>
                  <a:lnTo>
                    <a:pt x="80858" y="39085"/>
                  </a:lnTo>
                  <a:lnTo>
                    <a:pt x="82570" y="38432"/>
                  </a:lnTo>
                  <a:lnTo>
                    <a:pt x="84266" y="40066"/>
                  </a:lnTo>
                  <a:lnTo>
                    <a:pt x="87005" y="42337"/>
                  </a:lnTo>
                  <a:lnTo>
                    <a:pt x="90070" y="43318"/>
                  </a:lnTo>
                  <a:lnTo>
                    <a:pt x="92793" y="44298"/>
                  </a:lnTo>
                  <a:lnTo>
                    <a:pt x="93821" y="45589"/>
                  </a:lnTo>
                  <a:lnTo>
                    <a:pt x="95533" y="46243"/>
                  </a:lnTo>
                  <a:lnTo>
                    <a:pt x="95533" y="44936"/>
                  </a:lnTo>
                  <a:lnTo>
                    <a:pt x="95875" y="43318"/>
                  </a:lnTo>
                  <a:lnTo>
                    <a:pt x="95533" y="41357"/>
                  </a:lnTo>
                  <a:lnTo>
                    <a:pt x="95875" y="38432"/>
                  </a:lnTo>
                  <a:lnTo>
                    <a:pt x="96886" y="34853"/>
                  </a:lnTo>
                  <a:lnTo>
                    <a:pt x="99283" y="31601"/>
                  </a:lnTo>
                  <a:lnTo>
                    <a:pt x="100979" y="31274"/>
                  </a:lnTo>
                  <a:lnTo>
                    <a:pt x="102691" y="31601"/>
                  </a:lnTo>
                  <a:lnTo>
                    <a:pt x="105414" y="31601"/>
                  </a:lnTo>
                  <a:lnTo>
                    <a:pt x="105414" y="30948"/>
                  </a:lnTo>
                  <a:lnTo>
                    <a:pt x="106441" y="29967"/>
                  </a:lnTo>
                  <a:lnTo>
                    <a:pt x="107468" y="30294"/>
                  </a:lnTo>
                  <a:lnTo>
                    <a:pt x="108838" y="30294"/>
                  </a:lnTo>
                  <a:lnTo>
                    <a:pt x="109523" y="29641"/>
                  </a:lnTo>
                  <a:lnTo>
                    <a:pt x="109849" y="28334"/>
                  </a:lnTo>
                  <a:lnTo>
                    <a:pt x="111561" y="27680"/>
                  </a:lnTo>
                  <a:lnTo>
                    <a:pt x="112930" y="26715"/>
                  </a:lnTo>
                  <a:lnTo>
                    <a:pt x="112930" y="25082"/>
                  </a:lnTo>
                  <a:lnTo>
                    <a:pt x="113958" y="24755"/>
                  </a:lnTo>
                  <a:lnTo>
                    <a:pt x="114284" y="23448"/>
                  </a:lnTo>
                  <a:lnTo>
                    <a:pt x="112930" y="23448"/>
                  </a:lnTo>
                  <a:lnTo>
                    <a:pt x="111903" y="24755"/>
                  </a:lnTo>
                  <a:lnTo>
                    <a:pt x="110876" y="26062"/>
                  </a:lnTo>
                  <a:lnTo>
                    <a:pt x="109523" y="26062"/>
                  </a:lnTo>
                  <a:lnTo>
                    <a:pt x="109523" y="25082"/>
                  </a:lnTo>
                  <a:lnTo>
                    <a:pt x="109523" y="23775"/>
                  </a:lnTo>
                  <a:lnTo>
                    <a:pt x="107810" y="21830"/>
                  </a:lnTo>
                  <a:lnTo>
                    <a:pt x="105756" y="20523"/>
                  </a:lnTo>
                  <a:lnTo>
                    <a:pt x="105088" y="19869"/>
                  </a:lnTo>
                  <a:lnTo>
                    <a:pt x="105088" y="17271"/>
                  </a:lnTo>
                  <a:lnTo>
                    <a:pt x="105756" y="14672"/>
                  </a:lnTo>
                  <a:lnTo>
                    <a:pt x="105756" y="13039"/>
                  </a:lnTo>
                  <a:lnTo>
                    <a:pt x="105414" y="12058"/>
                  </a:lnTo>
                  <a:lnTo>
                    <a:pt x="105088" y="12384"/>
                  </a:lnTo>
                  <a:lnTo>
                    <a:pt x="104403" y="14019"/>
                  </a:lnTo>
                  <a:lnTo>
                    <a:pt x="102691" y="16290"/>
                  </a:lnTo>
                  <a:lnTo>
                    <a:pt x="99968" y="18251"/>
                  </a:lnTo>
                  <a:lnTo>
                    <a:pt x="97228" y="18578"/>
                  </a:lnTo>
                  <a:lnTo>
                    <a:pt x="96217" y="18251"/>
                  </a:lnTo>
                  <a:lnTo>
                    <a:pt x="95190" y="18578"/>
                  </a:lnTo>
                  <a:lnTo>
                    <a:pt x="93478" y="16944"/>
                  </a:lnTo>
                  <a:lnTo>
                    <a:pt x="91440" y="16617"/>
                  </a:lnTo>
                  <a:lnTo>
                    <a:pt x="88358" y="15310"/>
                  </a:lnTo>
                  <a:lnTo>
                    <a:pt x="86663" y="13692"/>
                  </a:lnTo>
                  <a:lnTo>
                    <a:pt x="84950" y="13365"/>
                  </a:lnTo>
                  <a:lnTo>
                    <a:pt x="83923" y="12058"/>
                  </a:lnTo>
                  <a:lnTo>
                    <a:pt x="81543" y="10440"/>
                  </a:lnTo>
                  <a:lnTo>
                    <a:pt x="77108" y="6519"/>
                  </a:lnTo>
                  <a:lnTo>
                    <a:pt x="75738" y="3921"/>
                  </a:lnTo>
                  <a:lnTo>
                    <a:pt x="73357" y="3594"/>
                  </a:lnTo>
                  <a:lnTo>
                    <a:pt x="70276" y="995"/>
                  </a:lnTo>
                  <a:lnTo>
                    <a:pt x="69591" y="15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833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Mg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vi0AAMsVAAD8LQAAHhYAAAAAAAAmAAAACAAAAP//////////"/>
                </a:ext>
              </a:extLst>
            </p:cNvSpPr>
            <p:nvPr/>
          </p:nvSpPr>
          <p:spPr>
            <a:xfrm>
              <a:off x="7435850" y="3542665"/>
              <a:ext cx="39370" cy="52705"/>
            </a:xfrm>
            <a:custGeom>
              <a:avLst/>
              <a:gdLst/>
              <a:ahLst/>
              <a:cxnLst/>
              <a:rect l="0" t="0" r="39370" b="52705"/>
              <a:pathLst>
                <a:path w="39370" h="52705">
                  <a:moveTo>
                    <a:pt x="20544" y="15"/>
                  </a:moveTo>
                  <a:lnTo>
                    <a:pt x="16438" y="1982"/>
                  </a:lnTo>
                  <a:lnTo>
                    <a:pt x="10272" y="2974"/>
                  </a:lnTo>
                  <a:lnTo>
                    <a:pt x="6853" y="5933"/>
                  </a:lnTo>
                  <a:lnTo>
                    <a:pt x="3435" y="6594"/>
                  </a:lnTo>
                  <a:lnTo>
                    <a:pt x="343" y="9222"/>
                  </a:lnTo>
                  <a:lnTo>
                    <a:pt x="0" y="11205"/>
                  </a:lnTo>
                  <a:lnTo>
                    <a:pt x="0" y="11535"/>
                  </a:lnTo>
                  <a:lnTo>
                    <a:pt x="1717" y="10213"/>
                  </a:lnTo>
                  <a:lnTo>
                    <a:pt x="4792" y="10874"/>
                  </a:lnTo>
                  <a:lnTo>
                    <a:pt x="3435" y="11205"/>
                  </a:lnTo>
                  <a:lnTo>
                    <a:pt x="6853" y="14494"/>
                  </a:lnTo>
                  <a:lnTo>
                    <a:pt x="9241" y="17783"/>
                  </a:lnTo>
                  <a:lnTo>
                    <a:pt x="10615" y="17783"/>
                  </a:lnTo>
                  <a:lnTo>
                    <a:pt x="9928" y="19105"/>
                  </a:lnTo>
                  <a:lnTo>
                    <a:pt x="11646" y="20757"/>
                  </a:lnTo>
                  <a:lnTo>
                    <a:pt x="11989" y="22394"/>
                  </a:lnTo>
                  <a:lnTo>
                    <a:pt x="8898" y="21418"/>
                  </a:lnTo>
                  <a:lnTo>
                    <a:pt x="8571" y="20096"/>
                  </a:lnTo>
                  <a:lnTo>
                    <a:pt x="7540" y="21733"/>
                  </a:lnTo>
                  <a:lnTo>
                    <a:pt x="6510" y="21418"/>
                  </a:lnTo>
                  <a:lnTo>
                    <a:pt x="4122" y="24377"/>
                  </a:lnTo>
                  <a:lnTo>
                    <a:pt x="8571" y="26014"/>
                  </a:lnTo>
                  <a:lnTo>
                    <a:pt x="9928" y="25699"/>
                  </a:lnTo>
                  <a:lnTo>
                    <a:pt x="10615" y="27666"/>
                  </a:lnTo>
                  <a:lnTo>
                    <a:pt x="10615" y="31286"/>
                  </a:lnTo>
                  <a:lnTo>
                    <a:pt x="11646" y="32277"/>
                  </a:lnTo>
                  <a:lnTo>
                    <a:pt x="12333" y="31616"/>
                  </a:lnTo>
                  <a:lnTo>
                    <a:pt x="14034" y="34575"/>
                  </a:lnTo>
                  <a:lnTo>
                    <a:pt x="10959" y="36558"/>
                  </a:lnTo>
                  <a:lnTo>
                    <a:pt x="10959" y="37549"/>
                  </a:lnTo>
                  <a:lnTo>
                    <a:pt x="12333" y="38855"/>
                  </a:lnTo>
                  <a:lnTo>
                    <a:pt x="12333" y="40508"/>
                  </a:lnTo>
                  <a:lnTo>
                    <a:pt x="10959" y="40838"/>
                  </a:lnTo>
                  <a:lnTo>
                    <a:pt x="10959" y="42491"/>
                  </a:lnTo>
                  <a:lnTo>
                    <a:pt x="11989" y="44128"/>
                  </a:lnTo>
                  <a:lnTo>
                    <a:pt x="10959" y="44128"/>
                  </a:lnTo>
                  <a:lnTo>
                    <a:pt x="13347" y="48739"/>
                  </a:lnTo>
                  <a:lnTo>
                    <a:pt x="14377" y="48739"/>
                  </a:lnTo>
                  <a:lnTo>
                    <a:pt x="15064" y="50722"/>
                  </a:lnTo>
                  <a:lnTo>
                    <a:pt x="15751" y="51052"/>
                  </a:lnTo>
                  <a:lnTo>
                    <a:pt x="15751" y="52689"/>
                  </a:lnTo>
                  <a:lnTo>
                    <a:pt x="17125" y="52028"/>
                  </a:lnTo>
                  <a:lnTo>
                    <a:pt x="17125" y="49400"/>
                  </a:lnTo>
                  <a:lnTo>
                    <a:pt x="17796" y="50722"/>
                  </a:lnTo>
                  <a:lnTo>
                    <a:pt x="19170" y="49069"/>
                  </a:lnTo>
                  <a:lnTo>
                    <a:pt x="23619" y="45449"/>
                  </a:lnTo>
                  <a:lnTo>
                    <a:pt x="25336" y="44789"/>
                  </a:lnTo>
                  <a:lnTo>
                    <a:pt x="25680" y="45780"/>
                  </a:lnTo>
                  <a:lnTo>
                    <a:pt x="27037" y="44458"/>
                  </a:lnTo>
                  <a:lnTo>
                    <a:pt x="27724" y="44458"/>
                  </a:lnTo>
                  <a:lnTo>
                    <a:pt x="28755" y="46110"/>
                  </a:lnTo>
                  <a:lnTo>
                    <a:pt x="30472" y="45780"/>
                  </a:lnTo>
                  <a:lnTo>
                    <a:pt x="31159" y="46441"/>
                  </a:lnTo>
                  <a:lnTo>
                    <a:pt x="32173" y="45780"/>
                  </a:lnTo>
                  <a:lnTo>
                    <a:pt x="31486" y="44458"/>
                  </a:lnTo>
                  <a:lnTo>
                    <a:pt x="33891" y="43136"/>
                  </a:lnTo>
                  <a:lnTo>
                    <a:pt x="35935" y="43136"/>
                  </a:lnTo>
                  <a:lnTo>
                    <a:pt x="38340" y="39847"/>
                  </a:lnTo>
                  <a:lnTo>
                    <a:pt x="37996" y="39186"/>
                  </a:lnTo>
                  <a:lnTo>
                    <a:pt x="39370" y="38210"/>
                  </a:lnTo>
                  <a:lnTo>
                    <a:pt x="38340" y="31286"/>
                  </a:lnTo>
                  <a:lnTo>
                    <a:pt x="37996" y="31286"/>
                  </a:lnTo>
                  <a:lnTo>
                    <a:pt x="37309" y="31616"/>
                  </a:lnTo>
                  <a:lnTo>
                    <a:pt x="37309" y="29649"/>
                  </a:lnTo>
                  <a:lnTo>
                    <a:pt x="35935" y="23385"/>
                  </a:lnTo>
                  <a:lnTo>
                    <a:pt x="34578" y="21733"/>
                  </a:lnTo>
                  <a:lnTo>
                    <a:pt x="34578" y="17783"/>
                  </a:lnTo>
                  <a:lnTo>
                    <a:pt x="29098" y="11205"/>
                  </a:lnTo>
                  <a:lnTo>
                    <a:pt x="23962" y="6263"/>
                  </a:lnTo>
                  <a:lnTo>
                    <a:pt x="20544" y="15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834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Ik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oC0AAG0VAADnLQAA4RUAAAAAAAAmAAAACAAAAP//////////"/>
                </a:ext>
              </a:extLst>
            </p:cNvSpPr>
            <p:nvPr/>
          </p:nvSpPr>
          <p:spPr>
            <a:xfrm>
              <a:off x="7416800" y="3482975"/>
              <a:ext cx="45085" cy="73660"/>
            </a:xfrm>
            <a:custGeom>
              <a:avLst/>
              <a:gdLst/>
              <a:ahLst/>
              <a:cxnLst/>
              <a:rect l="0" t="0" r="45085" b="73660"/>
              <a:pathLst>
                <a:path w="45085" h="73660">
                  <a:moveTo>
                    <a:pt x="37159" y="16"/>
                  </a:moveTo>
                  <a:lnTo>
                    <a:pt x="35795" y="657"/>
                  </a:lnTo>
                  <a:lnTo>
                    <a:pt x="35795" y="2628"/>
                  </a:lnTo>
                  <a:lnTo>
                    <a:pt x="35795" y="4270"/>
                  </a:lnTo>
                  <a:lnTo>
                    <a:pt x="36830" y="5897"/>
                  </a:lnTo>
                  <a:lnTo>
                    <a:pt x="35795" y="7540"/>
                  </a:lnTo>
                  <a:lnTo>
                    <a:pt x="34413" y="7540"/>
                  </a:lnTo>
                  <a:lnTo>
                    <a:pt x="32687" y="9495"/>
                  </a:lnTo>
                  <a:lnTo>
                    <a:pt x="32687" y="11466"/>
                  </a:lnTo>
                  <a:lnTo>
                    <a:pt x="28560" y="14407"/>
                  </a:lnTo>
                  <a:lnTo>
                    <a:pt x="26505" y="14407"/>
                  </a:lnTo>
                  <a:lnTo>
                    <a:pt x="25123" y="15721"/>
                  </a:lnTo>
                  <a:lnTo>
                    <a:pt x="26850" y="17035"/>
                  </a:lnTo>
                  <a:lnTo>
                    <a:pt x="29250" y="18990"/>
                  </a:lnTo>
                  <a:lnTo>
                    <a:pt x="29250" y="20304"/>
                  </a:lnTo>
                  <a:lnTo>
                    <a:pt x="28215" y="22588"/>
                  </a:lnTo>
                  <a:lnTo>
                    <a:pt x="25814" y="22259"/>
                  </a:lnTo>
                  <a:lnTo>
                    <a:pt x="21687" y="22588"/>
                  </a:lnTo>
                  <a:lnTo>
                    <a:pt x="19615" y="21931"/>
                  </a:lnTo>
                  <a:lnTo>
                    <a:pt x="17905" y="22588"/>
                  </a:lnTo>
                  <a:lnTo>
                    <a:pt x="16524" y="21289"/>
                  </a:lnTo>
                  <a:lnTo>
                    <a:pt x="15488" y="20632"/>
                  </a:lnTo>
                  <a:lnTo>
                    <a:pt x="13778" y="18004"/>
                  </a:lnTo>
                  <a:lnTo>
                    <a:pt x="11361" y="20304"/>
                  </a:lnTo>
                  <a:lnTo>
                    <a:pt x="11361" y="22916"/>
                  </a:lnTo>
                  <a:lnTo>
                    <a:pt x="11361" y="23902"/>
                  </a:lnTo>
                  <a:lnTo>
                    <a:pt x="10671" y="25544"/>
                  </a:lnTo>
                  <a:lnTo>
                    <a:pt x="9306" y="30127"/>
                  </a:lnTo>
                  <a:lnTo>
                    <a:pt x="7579" y="30769"/>
                  </a:lnTo>
                  <a:lnTo>
                    <a:pt x="5853" y="33725"/>
                  </a:lnTo>
                  <a:lnTo>
                    <a:pt x="3452" y="35352"/>
                  </a:lnTo>
                  <a:lnTo>
                    <a:pt x="3452" y="36994"/>
                  </a:lnTo>
                  <a:lnTo>
                    <a:pt x="2417" y="39278"/>
                  </a:lnTo>
                  <a:lnTo>
                    <a:pt x="16" y="40920"/>
                  </a:lnTo>
                  <a:lnTo>
                    <a:pt x="16" y="46489"/>
                  </a:lnTo>
                  <a:lnTo>
                    <a:pt x="361" y="47146"/>
                  </a:lnTo>
                  <a:lnTo>
                    <a:pt x="707" y="46818"/>
                  </a:lnTo>
                  <a:lnTo>
                    <a:pt x="1381" y="50087"/>
                  </a:lnTo>
                  <a:lnTo>
                    <a:pt x="2762" y="49101"/>
                  </a:lnTo>
                  <a:lnTo>
                    <a:pt x="2762" y="47459"/>
                  </a:lnTo>
                  <a:lnTo>
                    <a:pt x="5179" y="48773"/>
                  </a:lnTo>
                  <a:lnTo>
                    <a:pt x="5853" y="50087"/>
                  </a:lnTo>
                  <a:lnTo>
                    <a:pt x="8961" y="49758"/>
                  </a:lnTo>
                  <a:lnTo>
                    <a:pt x="9651" y="48444"/>
                  </a:lnTo>
                  <a:lnTo>
                    <a:pt x="11016" y="48444"/>
                  </a:lnTo>
                  <a:lnTo>
                    <a:pt x="10671" y="49758"/>
                  </a:lnTo>
                  <a:lnTo>
                    <a:pt x="9306" y="50415"/>
                  </a:lnTo>
                  <a:lnTo>
                    <a:pt x="10671" y="52371"/>
                  </a:lnTo>
                  <a:lnTo>
                    <a:pt x="8615" y="55656"/>
                  </a:lnTo>
                  <a:lnTo>
                    <a:pt x="8615" y="60239"/>
                  </a:lnTo>
                  <a:lnTo>
                    <a:pt x="8961" y="61209"/>
                  </a:lnTo>
                  <a:lnTo>
                    <a:pt x="12742" y="61209"/>
                  </a:lnTo>
                  <a:lnTo>
                    <a:pt x="14469" y="60239"/>
                  </a:lnTo>
                  <a:lnTo>
                    <a:pt x="12397" y="61866"/>
                  </a:lnTo>
                  <a:lnTo>
                    <a:pt x="9996" y="61866"/>
                  </a:lnTo>
                  <a:lnTo>
                    <a:pt x="8961" y="64806"/>
                  </a:lnTo>
                  <a:lnTo>
                    <a:pt x="8615" y="68420"/>
                  </a:lnTo>
                  <a:lnTo>
                    <a:pt x="7925" y="70047"/>
                  </a:lnTo>
                  <a:lnTo>
                    <a:pt x="8961" y="70047"/>
                  </a:lnTo>
                  <a:lnTo>
                    <a:pt x="10671" y="69390"/>
                  </a:lnTo>
                  <a:lnTo>
                    <a:pt x="12742" y="70047"/>
                  </a:lnTo>
                  <a:lnTo>
                    <a:pt x="11016" y="72675"/>
                  </a:lnTo>
                  <a:lnTo>
                    <a:pt x="11361" y="73644"/>
                  </a:lnTo>
                  <a:lnTo>
                    <a:pt x="13778" y="72018"/>
                  </a:lnTo>
                  <a:lnTo>
                    <a:pt x="14798" y="73003"/>
                  </a:lnTo>
                  <a:lnTo>
                    <a:pt x="16524" y="71032"/>
                  </a:lnTo>
                  <a:lnTo>
                    <a:pt x="15834" y="70047"/>
                  </a:lnTo>
                  <a:lnTo>
                    <a:pt x="17215" y="69390"/>
                  </a:lnTo>
                  <a:lnTo>
                    <a:pt x="19270" y="71361"/>
                  </a:lnTo>
                  <a:lnTo>
                    <a:pt x="19615" y="69390"/>
                  </a:lnTo>
                  <a:lnTo>
                    <a:pt x="22723" y="66777"/>
                  </a:lnTo>
                  <a:lnTo>
                    <a:pt x="26159" y="66120"/>
                  </a:lnTo>
                  <a:lnTo>
                    <a:pt x="29596" y="63180"/>
                  </a:lnTo>
                  <a:lnTo>
                    <a:pt x="35795" y="62194"/>
                  </a:lnTo>
                  <a:lnTo>
                    <a:pt x="39922" y="60239"/>
                  </a:lnTo>
                  <a:lnTo>
                    <a:pt x="38540" y="58268"/>
                  </a:lnTo>
                  <a:lnTo>
                    <a:pt x="31668" y="54670"/>
                  </a:lnTo>
                  <a:lnTo>
                    <a:pt x="30977" y="53028"/>
                  </a:lnTo>
                  <a:lnTo>
                    <a:pt x="27195" y="52371"/>
                  </a:lnTo>
                  <a:lnTo>
                    <a:pt x="26505" y="50087"/>
                  </a:lnTo>
                  <a:lnTo>
                    <a:pt x="27195" y="48773"/>
                  </a:lnTo>
                  <a:lnTo>
                    <a:pt x="26850" y="46818"/>
                  </a:lnTo>
                  <a:lnTo>
                    <a:pt x="26850" y="44847"/>
                  </a:lnTo>
                  <a:lnTo>
                    <a:pt x="29596" y="43204"/>
                  </a:lnTo>
                  <a:lnTo>
                    <a:pt x="29941" y="40920"/>
                  </a:lnTo>
                  <a:lnTo>
                    <a:pt x="32013" y="40264"/>
                  </a:lnTo>
                  <a:lnTo>
                    <a:pt x="33723" y="40264"/>
                  </a:lnTo>
                  <a:lnTo>
                    <a:pt x="34413" y="38950"/>
                  </a:lnTo>
                  <a:lnTo>
                    <a:pt x="35449" y="38308"/>
                  </a:lnTo>
                  <a:lnTo>
                    <a:pt x="35104" y="36666"/>
                  </a:lnTo>
                  <a:lnTo>
                    <a:pt x="39922" y="32083"/>
                  </a:lnTo>
                  <a:lnTo>
                    <a:pt x="39576" y="31097"/>
                  </a:lnTo>
                  <a:lnTo>
                    <a:pt x="41977" y="29142"/>
                  </a:lnTo>
                  <a:lnTo>
                    <a:pt x="42322" y="27171"/>
                  </a:lnTo>
                  <a:lnTo>
                    <a:pt x="41303" y="25873"/>
                  </a:lnTo>
                  <a:lnTo>
                    <a:pt x="41303" y="21289"/>
                  </a:lnTo>
                  <a:lnTo>
                    <a:pt x="38886" y="19647"/>
                  </a:lnTo>
                  <a:lnTo>
                    <a:pt x="38886" y="17363"/>
                  </a:lnTo>
                  <a:lnTo>
                    <a:pt x="40267" y="12780"/>
                  </a:lnTo>
                  <a:lnTo>
                    <a:pt x="40267" y="10809"/>
                  </a:lnTo>
                  <a:lnTo>
                    <a:pt x="41632" y="10809"/>
                  </a:lnTo>
                  <a:lnTo>
                    <a:pt x="44739" y="7540"/>
                  </a:lnTo>
                  <a:lnTo>
                    <a:pt x="45085" y="7540"/>
                  </a:lnTo>
                  <a:lnTo>
                    <a:pt x="43358" y="5569"/>
                  </a:lnTo>
                  <a:lnTo>
                    <a:pt x="43013" y="4583"/>
                  </a:lnTo>
                  <a:lnTo>
                    <a:pt x="39922" y="4270"/>
                  </a:lnTo>
                  <a:lnTo>
                    <a:pt x="38886" y="2956"/>
                  </a:lnTo>
                  <a:lnTo>
                    <a:pt x="38886" y="1314"/>
                  </a:lnTo>
                  <a:lnTo>
                    <a:pt x="37159" y="16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835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ZSsAANcUAAAuLQAApRUAAAAAAAAmAAAACAAAAP//////////"/>
                </a:ext>
              </a:extLst>
            </p:cNvSpPr>
            <p:nvPr/>
          </p:nvSpPr>
          <p:spPr>
            <a:xfrm>
              <a:off x="7054215" y="3387725"/>
              <a:ext cx="290195" cy="130810"/>
            </a:xfrm>
            <a:custGeom>
              <a:avLst/>
              <a:gdLst/>
              <a:ahLst/>
              <a:cxnLst/>
              <a:rect l="0" t="0" r="290195" b="130810"/>
              <a:pathLst>
                <a:path w="290195" h="130810">
                  <a:moveTo>
                    <a:pt x="85364" y="16"/>
                  </a:moveTo>
                  <a:lnTo>
                    <a:pt x="84337" y="1325"/>
                  </a:lnTo>
                  <a:lnTo>
                    <a:pt x="84337" y="2291"/>
                  </a:lnTo>
                  <a:lnTo>
                    <a:pt x="84679" y="3928"/>
                  </a:lnTo>
                  <a:lnTo>
                    <a:pt x="84337" y="5237"/>
                  </a:lnTo>
                  <a:lnTo>
                    <a:pt x="82966" y="5237"/>
                  </a:lnTo>
                  <a:lnTo>
                    <a:pt x="81612" y="5565"/>
                  </a:lnTo>
                  <a:lnTo>
                    <a:pt x="80241" y="7186"/>
                  </a:lnTo>
                  <a:lnTo>
                    <a:pt x="80241" y="8495"/>
                  </a:lnTo>
                  <a:lnTo>
                    <a:pt x="78528" y="10444"/>
                  </a:lnTo>
                  <a:lnTo>
                    <a:pt x="78528" y="15011"/>
                  </a:lnTo>
                  <a:lnTo>
                    <a:pt x="79213" y="16975"/>
                  </a:lnTo>
                  <a:lnTo>
                    <a:pt x="81954" y="17957"/>
                  </a:lnTo>
                  <a:lnTo>
                    <a:pt x="82966" y="18923"/>
                  </a:lnTo>
                  <a:lnTo>
                    <a:pt x="84679" y="19578"/>
                  </a:lnTo>
                  <a:lnTo>
                    <a:pt x="85022" y="20887"/>
                  </a:lnTo>
                  <a:lnTo>
                    <a:pt x="84679" y="23490"/>
                  </a:lnTo>
                  <a:lnTo>
                    <a:pt x="84679" y="26436"/>
                  </a:lnTo>
                  <a:lnTo>
                    <a:pt x="86392" y="27730"/>
                  </a:lnTo>
                  <a:lnTo>
                    <a:pt x="87747" y="29039"/>
                  </a:lnTo>
                  <a:lnTo>
                    <a:pt x="85364" y="31331"/>
                  </a:lnTo>
                  <a:lnTo>
                    <a:pt x="82281" y="31643"/>
                  </a:lnTo>
                  <a:lnTo>
                    <a:pt x="80926" y="31331"/>
                  </a:lnTo>
                  <a:lnTo>
                    <a:pt x="80241" y="32297"/>
                  </a:lnTo>
                  <a:lnTo>
                    <a:pt x="78528" y="32297"/>
                  </a:lnTo>
                  <a:lnTo>
                    <a:pt x="76831" y="31331"/>
                  </a:lnTo>
                  <a:lnTo>
                    <a:pt x="73079" y="31331"/>
                  </a:lnTo>
                  <a:lnTo>
                    <a:pt x="71365" y="31643"/>
                  </a:lnTo>
                  <a:lnTo>
                    <a:pt x="69995" y="31003"/>
                  </a:lnTo>
                  <a:lnTo>
                    <a:pt x="68298" y="30676"/>
                  </a:lnTo>
                  <a:lnTo>
                    <a:pt x="66585" y="30676"/>
                  </a:lnTo>
                  <a:lnTo>
                    <a:pt x="64529" y="32297"/>
                  </a:lnTo>
                  <a:lnTo>
                    <a:pt x="62832" y="32625"/>
                  </a:lnTo>
                  <a:lnTo>
                    <a:pt x="61462" y="33279"/>
                  </a:lnTo>
                  <a:lnTo>
                    <a:pt x="58052" y="31643"/>
                  </a:lnTo>
                  <a:lnTo>
                    <a:pt x="56338" y="30676"/>
                  </a:lnTo>
                  <a:lnTo>
                    <a:pt x="51900" y="28057"/>
                  </a:lnTo>
                  <a:lnTo>
                    <a:pt x="51215" y="26764"/>
                  </a:lnTo>
                  <a:lnTo>
                    <a:pt x="50873" y="25127"/>
                  </a:lnTo>
                  <a:lnTo>
                    <a:pt x="50204" y="24145"/>
                  </a:lnTo>
                  <a:lnTo>
                    <a:pt x="47120" y="24145"/>
                  </a:lnTo>
                  <a:lnTo>
                    <a:pt x="45766" y="24800"/>
                  </a:lnTo>
                  <a:lnTo>
                    <a:pt x="44052" y="24800"/>
                  </a:lnTo>
                  <a:lnTo>
                    <a:pt x="43367" y="25127"/>
                  </a:lnTo>
                  <a:lnTo>
                    <a:pt x="40985" y="25127"/>
                  </a:lnTo>
                  <a:lnTo>
                    <a:pt x="40300" y="24145"/>
                  </a:lnTo>
                  <a:lnTo>
                    <a:pt x="39615" y="23163"/>
                  </a:lnTo>
                  <a:lnTo>
                    <a:pt x="38587" y="21542"/>
                  </a:lnTo>
                  <a:lnTo>
                    <a:pt x="38244" y="21542"/>
                  </a:lnTo>
                  <a:lnTo>
                    <a:pt x="36890" y="22524"/>
                  </a:lnTo>
                  <a:lnTo>
                    <a:pt x="33121" y="22524"/>
                  </a:lnTo>
                  <a:lnTo>
                    <a:pt x="31081" y="22851"/>
                  </a:lnTo>
                  <a:lnTo>
                    <a:pt x="28014" y="23163"/>
                  </a:lnTo>
                  <a:lnTo>
                    <a:pt x="26643" y="24145"/>
                  </a:lnTo>
                  <a:lnTo>
                    <a:pt x="25273" y="26109"/>
                  </a:lnTo>
                  <a:lnTo>
                    <a:pt x="23919" y="26764"/>
                  </a:lnTo>
                  <a:lnTo>
                    <a:pt x="21178" y="26109"/>
                  </a:lnTo>
                  <a:lnTo>
                    <a:pt x="20492" y="26764"/>
                  </a:lnTo>
                  <a:lnTo>
                    <a:pt x="20492" y="28057"/>
                  </a:lnTo>
                  <a:lnTo>
                    <a:pt x="21520" y="29039"/>
                  </a:lnTo>
                  <a:lnTo>
                    <a:pt x="20492" y="29367"/>
                  </a:lnTo>
                  <a:lnTo>
                    <a:pt x="19464" y="31331"/>
                  </a:lnTo>
                  <a:lnTo>
                    <a:pt x="18110" y="31643"/>
                  </a:lnTo>
                  <a:lnTo>
                    <a:pt x="16397" y="32952"/>
                  </a:lnTo>
                  <a:lnTo>
                    <a:pt x="16397" y="34261"/>
                  </a:lnTo>
                  <a:lnTo>
                    <a:pt x="13672" y="35571"/>
                  </a:lnTo>
                  <a:lnTo>
                    <a:pt x="13330" y="37192"/>
                  </a:lnTo>
                  <a:lnTo>
                    <a:pt x="12987" y="39156"/>
                  </a:lnTo>
                  <a:lnTo>
                    <a:pt x="9920" y="39810"/>
                  </a:lnTo>
                  <a:lnTo>
                    <a:pt x="8206" y="41431"/>
                  </a:lnTo>
                  <a:lnTo>
                    <a:pt x="7864" y="42741"/>
                  </a:lnTo>
                  <a:lnTo>
                    <a:pt x="3426" y="42413"/>
                  </a:lnTo>
                  <a:lnTo>
                    <a:pt x="1713" y="43068"/>
                  </a:lnTo>
                  <a:lnTo>
                    <a:pt x="16" y="46326"/>
                  </a:lnTo>
                  <a:lnTo>
                    <a:pt x="16" y="46981"/>
                  </a:lnTo>
                  <a:lnTo>
                    <a:pt x="701" y="47635"/>
                  </a:lnTo>
                  <a:lnTo>
                    <a:pt x="701" y="49584"/>
                  </a:lnTo>
                  <a:lnTo>
                    <a:pt x="1044" y="50238"/>
                  </a:lnTo>
                  <a:lnTo>
                    <a:pt x="1713" y="51220"/>
                  </a:lnTo>
                  <a:lnTo>
                    <a:pt x="2398" y="51220"/>
                  </a:lnTo>
                  <a:lnTo>
                    <a:pt x="2398" y="50566"/>
                  </a:lnTo>
                  <a:lnTo>
                    <a:pt x="2741" y="50566"/>
                  </a:lnTo>
                  <a:lnTo>
                    <a:pt x="3083" y="51220"/>
                  </a:lnTo>
                  <a:lnTo>
                    <a:pt x="3083" y="52530"/>
                  </a:lnTo>
                  <a:lnTo>
                    <a:pt x="3426" y="53824"/>
                  </a:lnTo>
                  <a:lnTo>
                    <a:pt x="4796" y="54478"/>
                  </a:lnTo>
                  <a:lnTo>
                    <a:pt x="5482" y="55133"/>
                  </a:lnTo>
                  <a:lnTo>
                    <a:pt x="7521" y="56770"/>
                  </a:lnTo>
                  <a:lnTo>
                    <a:pt x="9234" y="57736"/>
                  </a:lnTo>
                  <a:lnTo>
                    <a:pt x="10262" y="59045"/>
                  </a:lnTo>
                  <a:lnTo>
                    <a:pt x="10262" y="60027"/>
                  </a:lnTo>
                  <a:lnTo>
                    <a:pt x="10931" y="61009"/>
                  </a:lnTo>
                  <a:lnTo>
                    <a:pt x="12987" y="62303"/>
                  </a:lnTo>
                  <a:lnTo>
                    <a:pt x="13672" y="62303"/>
                  </a:lnTo>
                  <a:lnTo>
                    <a:pt x="14015" y="61009"/>
                  </a:lnTo>
                  <a:lnTo>
                    <a:pt x="14700" y="60355"/>
                  </a:lnTo>
                  <a:lnTo>
                    <a:pt x="16740" y="59373"/>
                  </a:lnTo>
                  <a:lnTo>
                    <a:pt x="18453" y="59373"/>
                  </a:lnTo>
                  <a:lnTo>
                    <a:pt x="18795" y="60355"/>
                  </a:lnTo>
                  <a:lnTo>
                    <a:pt x="20150" y="61976"/>
                  </a:lnTo>
                  <a:lnTo>
                    <a:pt x="21520" y="62303"/>
                  </a:lnTo>
                  <a:lnTo>
                    <a:pt x="22205" y="61976"/>
                  </a:lnTo>
                  <a:lnTo>
                    <a:pt x="23233" y="61009"/>
                  </a:lnTo>
                  <a:lnTo>
                    <a:pt x="24930" y="61009"/>
                  </a:lnTo>
                  <a:lnTo>
                    <a:pt x="26301" y="61648"/>
                  </a:lnTo>
                  <a:lnTo>
                    <a:pt x="26986" y="62630"/>
                  </a:lnTo>
                  <a:lnTo>
                    <a:pt x="28357" y="63285"/>
                  </a:lnTo>
                  <a:lnTo>
                    <a:pt x="30053" y="64267"/>
                  </a:lnTo>
                  <a:lnTo>
                    <a:pt x="30739" y="65576"/>
                  </a:lnTo>
                  <a:lnTo>
                    <a:pt x="31081" y="67198"/>
                  </a:lnTo>
                  <a:lnTo>
                    <a:pt x="31767" y="68834"/>
                  </a:lnTo>
                  <a:lnTo>
                    <a:pt x="32452" y="70128"/>
                  </a:lnTo>
                  <a:lnTo>
                    <a:pt x="33463" y="71765"/>
                  </a:lnTo>
                  <a:lnTo>
                    <a:pt x="34834" y="72419"/>
                  </a:lnTo>
                  <a:lnTo>
                    <a:pt x="35862" y="73401"/>
                  </a:lnTo>
                  <a:lnTo>
                    <a:pt x="37232" y="75350"/>
                  </a:lnTo>
                  <a:lnTo>
                    <a:pt x="38244" y="76332"/>
                  </a:lnTo>
                  <a:lnTo>
                    <a:pt x="38244" y="78296"/>
                  </a:lnTo>
                  <a:lnTo>
                    <a:pt x="37559" y="79590"/>
                  </a:lnTo>
                  <a:lnTo>
                    <a:pt x="38244" y="81554"/>
                  </a:lnTo>
                  <a:lnTo>
                    <a:pt x="39272" y="82847"/>
                  </a:lnTo>
                  <a:lnTo>
                    <a:pt x="38587" y="84484"/>
                  </a:lnTo>
                  <a:lnTo>
                    <a:pt x="37232" y="85466"/>
                  </a:lnTo>
                  <a:lnTo>
                    <a:pt x="36890" y="86448"/>
                  </a:lnTo>
                  <a:lnTo>
                    <a:pt x="36890" y="87742"/>
                  </a:lnTo>
                  <a:lnTo>
                    <a:pt x="37232" y="89379"/>
                  </a:lnTo>
                  <a:lnTo>
                    <a:pt x="39272" y="91982"/>
                  </a:lnTo>
                  <a:lnTo>
                    <a:pt x="40985" y="93291"/>
                  </a:lnTo>
                  <a:lnTo>
                    <a:pt x="50546" y="95255"/>
                  </a:lnTo>
                  <a:lnTo>
                    <a:pt x="54642" y="94928"/>
                  </a:lnTo>
                  <a:lnTo>
                    <a:pt x="57366" y="94928"/>
                  </a:lnTo>
                  <a:lnTo>
                    <a:pt x="58052" y="94273"/>
                  </a:lnTo>
                  <a:lnTo>
                    <a:pt x="58737" y="94273"/>
                  </a:lnTo>
                  <a:lnTo>
                    <a:pt x="64872" y="95255"/>
                  </a:lnTo>
                  <a:lnTo>
                    <a:pt x="67955" y="97531"/>
                  </a:lnTo>
                  <a:lnTo>
                    <a:pt x="68967" y="98185"/>
                  </a:lnTo>
                  <a:lnTo>
                    <a:pt x="70680" y="98513"/>
                  </a:lnTo>
                  <a:lnTo>
                    <a:pt x="72393" y="98513"/>
                  </a:lnTo>
                  <a:lnTo>
                    <a:pt x="75803" y="101116"/>
                  </a:lnTo>
                  <a:lnTo>
                    <a:pt x="78185" y="102425"/>
                  </a:lnTo>
                  <a:lnTo>
                    <a:pt x="81954" y="102425"/>
                  </a:lnTo>
                  <a:lnTo>
                    <a:pt x="82281" y="104046"/>
                  </a:lnTo>
                  <a:lnTo>
                    <a:pt x="82966" y="105028"/>
                  </a:lnTo>
                  <a:lnTo>
                    <a:pt x="83651" y="105028"/>
                  </a:lnTo>
                  <a:lnTo>
                    <a:pt x="85022" y="105683"/>
                  </a:lnTo>
                  <a:lnTo>
                    <a:pt x="86719" y="107320"/>
                  </a:lnTo>
                  <a:lnTo>
                    <a:pt x="86719" y="108302"/>
                  </a:lnTo>
                  <a:lnTo>
                    <a:pt x="87747" y="110905"/>
                  </a:lnTo>
                  <a:lnTo>
                    <a:pt x="89460" y="112853"/>
                  </a:lnTo>
                  <a:lnTo>
                    <a:pt x="91499" y="115472"/>
                  </a:lnTo>
                  <a:lnTo>
                    <a:pt x="92184" y="117420"/>
                  </a:lnTo>
                  <a:lnTo>
                    <a:pt x="94583" y="121333"/>
                  </a:lnTo>
                  <a:lnTo>
                    <a:pt x="96280" y="121987"/>
                  </a:lnTo>
                  <a:lnTo>
                    <a:pt x="97993" y="121333"/>
                  </a:lnTo>
                  <a:lnTo>
                    <a:pt x="101746" y="121021"/>
                  </a:lnTo>
                  <a:lnTo>
                    <a:pt x="105841" y="121333"/>
                  </a:lnTo>
                  <a:lnTo>
                    <a:pt x="111649" y="121021"/>
                  </a:lnTo>
                  <a:lnTo>
                    <a:pt x="119497" y="121987"/>
                  </a:lnTo>
                  <a:lnTo>
                    <a:pt x="123935" y="121333"/>
                  </a:lnTo>
                  <a:lnTo>
                    <a:pt x="127003" y="120366"/>
                  </a:lnTo>
                  <a:lnTo>
                    <a:pt x="127688" y="119384"/>
                  </a:lnTo>
                  <a:lnTo>
                    <a:pt x="128716" y="118730"/>
                  </a:lnTo>
                  <a:lnTo>
                    <a:pt x="129744" y="119057"/>
                  </a:lnTo>
                  <a:lnTo>
                    <a:pt x="135879" y="119057"/>
                  </a:lnTo>
                  <a:lnTo>
                    <a:pt x="142715" y="119384"/>
                  </a:lnTo>
                  <a:lnTo>
                    <a:pt x="144754" y="119712"/>
                  </a:lnTo>
                  <a:lnTo>
                    <a:pt x="148181" y="122642"/>
                  </a:lnTo>
                  <a:lnTo>
                    <a:pt x="154315" y="125261"/>
                  </a:lnTo>
                  <a:lnTo>
                    <a:pt x="160124" y="127209"/>
                  </a:lnTo>
                  <a:lnTo>
                    <a:pt x="162849" y="127537"/>
                  </a:lnTo>
                  <a:lnTo>
                    <a:pt x="166275" y="129173"/>
                  </a:lnTo>
                  <a:lnTo>
                    <a:pt x="169000" y="128846"/>
                  </a:lnTo>
                  <a:lnTo>
                    <a:pt x="173438" y="127537"/>
                  </a:lnTo>
                  <a:lnTo>
                    <a:pt x="173780" y="129173"/>
                  </a:lnTo>
                  <a:lnTo>
                    <a:pt x="173780" y="130140"/>
                  </a:lnTo>
                  <a:lnTo>
                    <a:pt x="176163" y="130794"/>
                  </a:lnTo>
                  <a:lnTo>
                    <a:pt x="178561" y="130794"/>
                  </a:lnTo>
                  <a:lnTo>
                    <a:pt x="180274" y="129173"/>
                  </a:lnTo>
                  <a:lnTo>
                    <a:pt x="184369" y="126227"/>
                  </a:lnTo>
                  <a:lnTo>
                    <a:pt x="187094" y="123624"/>
                  </a:lnTo>
                  <a:lnTo>
                    <a:pt x="192217" y="121987"/>
                  </a:lnTo>
                  <a:lnTo>
                    <a:pt x="199037" y="119384"/>
                  </a:lnTo>
                  <a:lnTo>
                    <a:pt x="201779" y="118730"/>
                  </a:lnTo>
                  <a:lnTo>
                    <a:pt x="204846" y="117748"/>
                  </a:lnTo>
                  <a:lnTo>
                    <a:pt x="208941" y="117420"/>
                  </a:lnTo>
                  <a:lnTo>
                    <a:pt x="211340" y="117420"/>
                  </a:lnTo>
                  <a:lnTo>
                    <a:pt x="214064" y="115472"/>
                  </a:lnTo>
                  <a:lnTo>
                    <a:pt x="216447" y="113835"/>
                  </a:lnTo>
                  <a:lnTo>
                    <a:pt x="218502" y="113835"/>
                  </a:lnTo>
                  <a:lnTo>
                    <a:pt x="221570" y="112853"/>
                  </a:lnTo>
                  <a:lnTo>
                    <a:pt x="223283" y="112853"/>
                  </a:lnTo>
                  <a:lnTo>
                    <a:pt x="224653" y="109595"/>
                  </a:lnTo>
                  <a:lnTo>
                    <a:pt x="226693" y="106010"/>
                  </a:lnTo>
                  <a:lnTo>
                    <a:pt x="231131" y="101443"/>
                  </a:lnTo>
                  <a:lnTo>
                    <a:pt x="232159" y="99807"/>
                  </a:lnTo>
                  <a:lnTo>
                    <a:pt x="233187" y="98185"/>
                  </a:lnTo>
                  <a:lnTo>
                    <a:pt x="233187" y="96876"/>
                  </a:lnTo>
                  <a:lnTo>
                    <a:pt x="229434" y="94928"/>
                  </a:lnTo>
                  <a:lnTo>
                    <a:pt x="224996" y="91982"/>
                  </a:lnTo>
                  <a:lnTo>
                    <a:pt x="225322" y="91015"/>
                  </a:lnTo>
                  <a:lnTo>
                    <a:pt x="224996" y="88724"/>
                  </a:lnTo>
                  <a:lnTo>
                    <a:pt x="224996" y="85139"/>
                  </a:lnTo>
                  <a:lnTo>
                    <a:pt x="226693" y="83175"/>
                  </a:lnTo>
                  <a:lnTo>
                    <a:pt x="228749" y="81554"/>
                  </a:lnTo>
                  <a:lnTo>
                    <a:pt x="232159" y="80572"/>
                  </a:lnTo>
                  <a:lnTo>
                    <a:pt x="234884" y="81226"/>
                  </a:lnTo>
                  <a:lnTo>
                    <a:pt x="236939" y="82208"/>
                  </a:lnTo>
                  <a:lnTo>
                    <a:pt x="240007" y="83502"/>
                  </a:lnTo>
                  <a:lnTo>
                    <a:pt x="242063" y="83829"/>
                  </a:lnTo>
                  <a:lnTo>
                    <a:pt x="244102" y="84811"/>
                  </a:lnTo>
                  <a:lnTo>
                    <a:pt x="245130" y="84811"/>
                  </a:lnTo>
                  <a:lnTo>
                    <a:pt x="245473" y="83175"/>
                  </a:lnTo>
                  <a:lnTo>
                    <a:pt x="246843" y="81881"/>
                  </a:lnTo>
                  <a:lnTo>
                    <a:pt x="248883" y="80244"/>
                  </a:lnTo>
                  <a:lnTo>
                    <a:pt x="250596" y="78935"/>
                  </a:lnTo>
                  <a:lnTo>
                    <a:pt x="252293" y="75677"/>
                  </a:lnTo>
                  <a:lnTo>
                    <a:pt x="253663" y="75022"/>
                  </a:lnTo>
                  <a:lnTo>
                    <a:pt x="255719" y="75350"/>
                  </a:lnTo>
                  <a:lnTo>
                    <a:pt x="258444" y="75350"/>
                  </a:lnTo>
                  <a:lnTo>
                    <a:pt x="262196" y="72419"/>
                  </a:lnTo>
                  <a:lnTo>
                    <a:pt x="264252" y="72092"/>
                  </a:lnTo>
                  <a:lnTo>
                    <a:pt x="265280" y="70783"/>
                  </a:lnTo>
                  <a:lnTo>
                    <a:pt x="265280" y="69162"/>
                  </a:lnTo>
                  <a:lnTo>
                    <a:pt x="265606" y="66543"/>
                  </a:lnTo>
                  <a:lnTo>
                    <a:pt x="267320" y="63940"/>
                  </a:lnTo>
                  <a:lnTo>
                    <a:pt x="268005" y="62630"/>
                  </a:lnTo>
                  <a:lnTo>
                    <a:pt x="269033" y="63285"/>
                  </a:lnTo>
                  <a:lnTo>
                    <a:pt x="270044" y="62630"/>
                  </a:lnTo>
                  <a:lnTo>
                    <a:pt x="271072" y="61976"/>
                  </a:lnTo>
                  <a:lnTo>
                    <a:pt x="271072" y="60355"/>
                  </a:lnTo>
                  <a:lnTo>
                    <a:pt x="272100" y="60027"/>
                  </a:lnTo>
                  <a:lnTo>
                    <a:pt x="273813" y="61009"/>
                  </a:lnTo>
                  <a:lnTo>
                    <a:pt x="274825" y="60355"/>
                  </a:lnTo>
                  <a:lnTo>
                    <a:pt x="277566" y="58391"/>
                  </a:lnTo>
                  <a:lnTo>
                    <a:pt x="279263" y="56115"/>
                  </a:lnTo>
                  <a:lnTo>
                    <a:pt x="280976" y="55788"/>
                  </a:lnTo>
                  <a:lnTo>
                    <a:pt x="283358" y="57081"/>
                  </a:lnTo>
                  <a:lnTo>
                    <a:pt x="284729" y="56115"/>
                  </a:lnTo>
                  <a:lnTo>
                    <a:pt x="286442" y="55788"/>
                  </a:lnTo>
                  <a:lnTo>
                    <a:pt x="287127" y="56770"/>
                  </a:lnTo>
                  <a:lnTo>
                    <a:pt x="289167" y="57081"/>
                  </a:lnTo>
                  <a:lnTo>
                    <a:pt x="289509" y="55788"/>
                  </a:lnTo>
                  <a:lnTo>
                    <a:pt x="289509" y="54478"/>
                  </a:lnTo>
                  <a:lnTo>
                    <a:pt x="290195" y="53824"/>
                  </a:lnTo>
                  <a:lnTo>
                    <a:pt x="290195" y="52202"/>
                  </a:lnTo>
                  <a:lnTo>
                    <a:pt x="289852" y="50893"/>
                  </a:lnTo>
                  <a:lnTo>
                    <a:pt x="289509" y="49256"/>
                  </a:lnTo>
                  <a:lnTo>
                    <a:pt x="286099" y="46981"/>
                  </a:lnTo>
                  <a:lnTo>
                    <a:pt x="283358" y="43723"/>
                  </a:lnTo>
                  <a:lnTo>
                    <a:pt x="279948" y="40777"/>
                  </a:lnTo>
                  <a:lnTo>
                    <a:pt x="277566" y="37846"/>
                  </a:lnTo>
                  <a:lnTo>
                    <a:pt x="273128" y="36537"/>
                  </a:lnTo>
                  <a:lnTo>
                    <a:pt x="272443" y="37519"/>
                  </a:lnTo>
                  <a:lnTo>
                    <a:pt x="269718" y="38174"/>
                  </a:lnTo>
                  <a:lnTo>
                    <a:pt x="269718" y="39810"/>
                  </a:lnTo>
                  <a:lnTo>
                    <a:pt x="269718" y="42086"/>
                  </a:lnTo>
                  <a:lnTo>
                    <a:pt x="267662" y="45344"/>
                  </a:lnTo>
                  <a:lnTo>
                    <a:pt x="265949" y="43723"/>
                  </a:lnTo>
                  <a:lnTo>
                    <a:pt x="261511" y="42741"/>
                  </a:lnTo>
                  <a:lnTo>
                    <a:pt x="257758" y="42741"/>
                  </a:lnTo>
                  <a:lnTo>
                    <a:pt x="255034" y="45344"/>
                  </a:lnTo>
                  <a:lnTo>
                    <a:pt x="250596" y="43068"/>
                  </a:lnTo>
                  <a:lnTo>
                    <a:pt x="248883" y="40449"/>
                  </a:lnTo>
                  <a:lnTo>
                    <a:pt x="250253" y="36210"/>
                  </a:lnTo>
                  <a:lnTo>
                    <a:pt x="249910" y="34589"/>
                  </a:lnTo>
                  <a:lnTo>
                    <a:pt x="250596" y="31643"/>
                  </a:lnTo>
                  <a:lnTo>
                    <a:pt x="250253" y="29039"/>
                  </a:lnTo>
                  <a:lnTo>
                    <a:pt x="252293" y="15011"/>
                  </a:lnTo>
                  <a:lnTo>
                    <a:pt x="252293" y="14683"/>
                  </a:lnTo>
                  <a:lnTo>
                    <a:pt x="251624" y="13717"/>
                  </a:lnTo>
                  <a:lnTo>
                    <a:pt x="248197" y="13062"/>
                  </a:lnTo>
                  <a:lnTo>
                    <a:pt x="244445" y="13390"/>
                  </a:lnTo>
                  <a:lnTo>
                    <a:pt x="244445" y="14372"/>
                  </a:lnTo>
                  <a:lnTo>
                    <a:pt x="242405" y="15338"/>
                  </a:lnTo>
                  <a:lnTo>
                    <a:pt x="240692" y="15338"/>
                  </a:lnTo>
                  <a:lnTo>
                    <a:pt x="240007" y="14683"/>
                  </a:lnTo>
                  <a:lnTo>
                    <a:pt x="238310" y="15993"/>
                  </a:lnTo>
                  <a:lnTo>
                    <a:pt x="236597" y="15011"/>
                  </a:lnTo>
                  <a:lnTo>
                    <a:pt x="235569" y="13717"/>
                  </a:lnTo>
                  <a:lnTo>
                    <a:pt x="233529" y="12080"/>
                  </a:lnTo>
                  <a:lnTo>
                    <a:pt x="231816" y="12080"/>
                  </a:lnTo>
                  <a:lnTo>
                    <a:pt x="228749" y="13062"/>
                  </a:lnTo>
                  <a:lnTo>
                    <a:pt x="228406" y="12080"/>
                  </a:lnTo>
                  <a:lnTo>
                    <a:pt x="226693" y="12080"/>
                  </a:lnTo>
                  <a:lnTo>
                    <a:pt x="224996" y="13390"/>
                  </a:lnTo>
                  <a:lnTo>
                    <a:pt x="224653" y="15338"/>
                  </a:lnTo>
                  <a:lnTo>
                    <a:pt x="223283" y="16647"/>
                  </a:lnTo>
                  <a:lnTo>
                    <a:pt x="221227" y="17629"/>
                  </a:lnTo>
                  <a:lnTo>
                    <a:pt x="219873" y="19578"/>
                  </a:lnTo>
                  <a:lnTo>
                    <a:pt x="219873" y="20233"/>
                  </a:lnTo>
                  <a:lnTo>
                    <a:pt x="219530" y="21869"/>
                  </a:lnTo>
                  <a:lnTo>
                    <a:pt x="217817" y="23490"/>
                  </a:lnTo>
                  <a:lnTo>
                    <a:pt x="211666" y="23490"/>
                  </a:lnTo>
                  <a:lnTo>
                    <a:pt x="209969" y="25127"/>
                  </a:lnTo>
                  <a:lnTo>
                    <a:pt x="207913" y="25127"/>
                  </a:lnTo>
                  <a:lnTo>
                    <a:pt x="204503" y="27403"/>
                  </a:lnTo>
                  <a:lnTo>
                    <a:pt x="202790" y="29694"/>
                  </a:lnTo>
                  <a:lnTo>
                    <a:pt x="201779" y="29694"/>
                  </a:lnTo>
                  <a:lnTo>
                    <a:pt x="200408" y="29039"/>
                  </a:lnTo>
                  <a:lnTo>
                    <a:pt x="198026" y="29039"/>
                  </a:lnTo>
                  <a:lnTo>
                    <a:pt x="197341" y="29367"/>
                  </a:lnTo>
                  <a:lnTo>
                    <a:pt x="194600" y="29694"/>
                  </a:lnTo>
                  <a:lnTo>
                    <a:pt x="189150" y="29694"/>
                  </a:lnTo>
                  <a:lnTo>
                    <a:pt x="185381" y="29039"/>
                  </a:lnTo>
                  <a:lnTo>
                    <a:pt x="180943" y="29367"/>
                  </a:lnTo>
                  <a:lnTo>
                    <a:pt x="179931" y="29367"/>
                  </a:lnTo>
                  <a:lnTo>
                    <a:pt x="178218" y="27403"/>
                  </a:lnTo>
                  <a:lnTo>
                    <a:pt x="176848" y="27403"/>
                  </a:lnTo>
                  <a:lnTo>
                    <a:pt x="175494" y="26436"/>
                  </a:lnTo>
                  <a:lnTo>
                    <a:pt x="173780" y="25127"/>
                  </a:lnTo>
                  <a:lnTo>
                    <a:pt x="173095" y="22524"/>
                  </a:lnTo>
                  <a:lnTo>
                    <a:pt x="171725" y="21542"/>
                  </a:lnTo>
                  <a:lnTo>
                    <a:pt x="170028" y="21869"/>
                  </a:lnTo>
                  <a:lnTo>
                    <a:pt x="166944" y="21869"/>
                  </a:lnTo>
                  <a:lnTo>
                    <a:pt x="163877" y="20887"/>
                  </a:lnTo>
                  <a:lnTo>
                    <a:pt x="161837" y="18284"/>
                  </a:lnTo>
                  <a:lnTo>
                    <a:pt x="155343" y="18284"/>
                  </a:lnTo>
                  <a:lnTo>
                    <a:pt x="153304" y="16975"/>
                  </a:lnTo>
                  <a:lnTo>
                    <a:pt x="151248" y="17629"/>
                  </a:lnTo>
                  <a:lnTo>
                    <a:pt x="148523" y="17957"/>
                  </a:lnTo>
                  <a:lnTo>
                    <a:pt x="146468" y="18611"/>
                  </a:lnTo>
                  <a:lnTo>
                    <a:pt x="143058" y="18923"/>
                  </a:lnTo>
                  <a:lnTo>
                    <a:pt x="139990" y="19905"/>
                  </a:lnTo>
                  <a:lnTo>
                    <a:pt x="138962" y="21542"/>
                  </a:lnTo>
                  <a:lnTo>
                    <a:pt x="137592" y="21869"/>
                  </a:lnTo>
                  <a:lnTo>
                    <a:pt x="136221" y="21542"/>
                  </a:lnTo>
                  <a:lnTo>
                    <a:pt x="134867" y="21542"/>
                  </a:lnTo>
                  <a:lnTo>
                    <a:pt x="133496" y="22524"/>
                  </a:lnTo>
                  <a:lnTo>
                    <a:pt x="130772" y="22524"/>
                  </a:lnTo>
                  <a:lnTo>
                    <a:pt x="129744" y="22851"/>
                  </a:lnTo>
                  <a:lnTo>
                    <a:pt x="128716" y="22851"/>
                  </a:lnTo>
                  <a:lnTo>
                    <a:pt x="125991" y="21215"/>
                  </a:lnTo>
                  <a:lnTo>
                    <a:pt x="122907" y="20887"/>
                  </a:lnTo>
                  <a:lnTo>
                    <a:pt x="122565" y="19578"/>
                  </a:lnTo>
                  <a:lnTo>
                    <a:pt x="120525" y="17957"/>
                  </a:lnTo>
                  <a:lnTo>
                    <a:pt x="119497" y="17957"/>
                  </a:lnTo>
                  <a:lnTo>
                    <a:pt x="118469" y="16975"/>
                  </a:lnTo>
                  <a:lnTo>
                    <a:pt x="118469" y="15338"/>
                  </a:lnTo>
                  <a:lnTo>
                    <a:pt x="117458" y="13390"/>
                  </a:lnTo>
                  <a:lnTo>
                    <a:pt x="116430" y="12735"/>
                  </a:lnTo>
                  <a:lnTo>
                    <a:pt x="116430" y="10771"/>
                  </a:lnTo>
                  <a:lnTo>
                    <a:pt x="115745" y="9805"/>
                  </a:lnTo>
                  <a:lnTo>
                    <a:pt x="115745" y="8823"/>
                  </a:lnTo>
                  <a:lnTo>
                    <a:pt x="115059" y="7186"/>
                  </a:lnTo>
                  <a:lnTo>
                    <a:pt x="113346" y="6858"/>
                  </a:lnTo>
                  <a:lnTo>
                    <a:pt x="109251" y="6858"/>
                  </a:lnTo>
                  <a:lnTo>
                    <a:pt x="107554" y="6531"/>
                  </a:lnTo>
                  <a:lnTo>
                    <a:pt x="106526" y="6204"/>
                  </a:lnTo>
                  <a:lnTo>
                    <a:pt x="104144" y="5565"/>
                  </a:lnTo>
                  <a:lnTo>
                    <a:pt x="103459" y="4910"/>
                  </a:lnTo>
                  <a:lnTo>
                    <a:pt x="102088" y="3928"/>
                  </a:lnTo>
                  <a:lnTo>
                    <a:pt x="96280" y="3928"/>
                  </a:lnTo>
                  <a:lnTo>
                    <a:pt x="93898" y="3273"/>
                  </a:lnTo>
                  <a:lnTo>
                    <a:pt x="93555" y="2619"/>
                  </a:lnTo>
                  <a:lnTo>
                    <a:pt x="90830" y="1637"/>
                  </a:lnTo>
                  <a:lnTo>
                    <a:pt x="88774" y="670"/>
                  </a:lnTo>
                  <a:lnTo>
                    <a:pt x="87747" y="16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836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Ik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6C4AAHEYAAB5LwAA5xgAAAAAAAAmAAAACAAAAP//////////"/>
                </a:ext>
              </a:extLst>
            </p:cNvSpPr>
            <p:nvPr/>
          </p:nvSpPr>
          <p:spPr>
            <a:xfrm>
              <a:off x="7625080" y="3973195"/>
              <a:ext cx="92075" cy="74930"/>
            </a:xfrm>
            <a:custGeom>
              <a:avLst/>
              <a:gdLst/>
              <a:ahLst/>
              <a:cxnLst/>
              <a:rect l="0" t="0" r="92075" b="74930"/>
              <a:pathLst>
                <a:path w="92075" h="74930">
                  <a:moveTo>
                    <a:pt x="2053" y="15"/>
                  </a:moveTo>
                  <a:lnTo>
                    <a:pt x="684" y="33412"/>
                  </a:lnTo>
                  <a:lnTo>
                    <a:pt x="342" y="36000"/>
                  </a:lnTo>
                  <a:lnTo>
                    <a:pt x="342" y="37302"/>
                  </a:lnTo>
                  <a:lnTo>
                    <a:pt x="342" y="38279"/>
                  </a:lnTo>
                  <a:lnTo>
                    <a:pt x="0" y="60006"/>
                  </a:lnTo>
                  <a:lnTo>
                    <a:pt x="2737" y="60006"/>
                  </a:lnTo>
                  <a:lnTo>
                    <a:pt x="4090" y="60316"/>
                  </a:lnTo>
                  <a:lnTo>
                    <a:pt x="5801" y="60006"/>
                  </a:lnTo>
                  <a:lnTo>
                    <a:pt x="11929" y="60006"/>
                  </a:lnTo>
                  <a:lnTo>
                    <a:pt x="12271" y="60967"/>
                  </a:lnTo>
                  <a:lnTo>
                    <a:pt x="13640" y="61943"/>
                  </a:lnTo>
                  <a:lnTo>
                    <a:pt x="15351" y="62594"/>
                  </a:lnTo>
                  <a:lnTo>
                    <a:pt x="17046" y="61292"/>
                  </a:lnTo>
                  <a:lnTo>
                    <a:pt x="20468" y="60316"/>
                  </a:lnTo>
                  <a:lnTo>
                    <a:pt x="20794" y="59681"/>
                  </a:lnTo>
                  <a:lnTo>
                    <a:pt x="21478" y="60316"/>
                  </a:lnTo>
                  <a:lnTo>
                    <a:pt x="22505" y="59355"/>
                  </a:lnTo>
                  <a:lnTo>
                    <a:pt x="22163" y="56752"/>
                  </a:lnTo>
                  <a:lnTo>
                    <a:pt x="19783" y="55140"/>
                  </a:lnTo>
                  <a:lnTo>
                    <a:pt x="17046" y="53838"/>
                  </a:lnTo>
                  <a:lnTo>
                    <a:pt x="14666" y="53513"/>
                  </a:lnTo>
                  <a:lnTo>
                    <a:pt x="13982" y="52862"/>
                  </a:lnTo>
                  <a:lnTo>
                    <a:pt x="12271" y="52211"/>
                  </a:lnTo>
                  <a:lnTo>
                    <a:pt x="11929" y="52211"/>
                  </a:lnTo>
                  <a:lnTo>
                    <a:pt x="10918" y="51575"/>
                  </a:lnTo>
                  <a:lnTo>
                    <a:pt x="10576" y="49623"/>
                  </a:lnTo>
                  <a:lnTo>
                    <a:pt x="8865" y="47360"/>
                  </a:lnTo>
                  <a:lnTo>
                    <a:pt x="7170" y="46709"/>
                  </a:lnTo>
                  <a:lnTo>
                    <a:pt x="6828" y="45407"/>
                  </a:lnTo>
                  <a:lnTo>
                    <a:pt x="5459" y="44106"/>
                  </a:lnTo>
                  <a:lnTo>
                    <a:pt x="6828" y="45082"/>
                  </a:lnTo>
                  <a:lnTo>
                    <a:pt x="7170" y="46709"/>
                  </a:lnTo>
                  <a:lnTo>
                    <a:pt x="8523" y="46709"/>
                  </a:lnTo>
                  <a:lnTo>
                    <a:pt x="10576" y="47995"/>
                  </a:lnTo>
                  <a:lnTo>
                    <a:pt x="10918" y="49623"/>
                  </a:lnTo>
                  <a:lnTo>
                    <a:pt x="10918" y="51575"/>
                  </a:lnTo>
                  <a:lnTo>
                    <a:pt x="11929" y="51575"/>
                  </a:lnTo>
                  <a:lnTo>
                    <a:pt x="14324" y="51885"/>
                  </a:lnTo>
                  <a:lnTo>
                    <a:pt x="15693" y="53187"/>
                  </a:lnTo>
                  <a:lnTo>
                    <a:pt x="18757" y="53187"/>
                  </a:lnTo>
                  <a:lnTo>
                    <a:pt x="21136" y="52211"/>
                  </a:lnTo>
                  <a:lnTo>
                    <a:pt x="23189" y="52862"/>
                  </a:lnTo>
                  <a:lnTo>
                    <a:pt x="24558" y="51885"/>
                  </a:lnTo>
                  <a:lnTo>
                    <a:pt x="24216" y="51575"/>
                  </a:lnTo>
                  <a:lnTo>
                    <a:pt x="22847" y="50274"/>
                  </a:lnTo>
                  <a:lnTo>
                    <a:pt x="22163" y="48972"/>
                  </a:lnTo>
                  <a:lnTo>
                    <a:pt x="20794" y="49623"/>
                  </a:lnTo>
                  <a:lnTo>
                    <a:pt x="20468" y="48321"/>
                  </a:lnTo>
                  <a:lnTo>
                    <a:pt x="21136" y="48972"/>
                  </a:lnTo>
                  <a:lnTo>
                    <a:pt x="23189" y="48646"/>
                  </a:lnTo>
                  <a:lnTo>
                    <a:pt x="24558" y="50274"/>
                  </a:lnTo>
                  <a:lnTo>
                    <a:pt x="26253" y="50274"/>
                  </a:lnTo>
                  <a:lnTo>
                    <a:pt x="25569" y="49623"/>
                  </a:lnTo>
                  <a:lnTo>
                    <a:pt x="25569" y="48321"/>
                  </a:lnTo>
                  <a:lnTo>
                    <a:pt x="26253" y="47360"/>
                  </a:lnTo>
                  <a:lnTo>
                    <a:pt x="26253" y="46709"/>
                  </a:lnTo>
                  <a:lnTo>
                    <a:pt x="26253" y="45407"/>
                  </a:lnTo>
                  <a:lnTo>
                    <a:pt x="24900" y="43780"/>
                  </a:lnTo>
                  <a:lnTo>
                    <a:pt x="24900" y="43455"/>
                  </a:lnTo>
                  <a:lnTo>
                    <a:pt x="26595" y="44106"/>
                  </a:lnTo>
                  <a:lnTo>
                    <a:pt x="27280" y="45082"/>
                  </a:lnTo>
                  <a:lnTo>
                    <a:pt x="28991" y="46709"/>
                  </a:lnTo>
                  <a:lnTo>
                    <a:pt x="30686" y="47035"/>
                  </a:lnTo>
                  <a:lnTo>
                    <a:pt x="30686" y="46384"/>
                  </a:lnTo>
                  <a:lnTo>
                    <a:pt x="30001" y="45082"/>
                  </a:lnTo>
                  <a:lnTo>
                    <a:pt x="30686" y="45407"/>
                  </a:lnTo>
                  <a:lnTo>
                    <a:pt x="31028" y="47035"/>
                  </a:lnTo>
                  <a:lnTo>
                    <a:pt x="31712" y="47035"/>
                  </a:lnTo>
                  <a:lnTo>
                    <a:pt x="31712" y="45733"/>
                  </a:lnTo>
                  <a:lnTo>
                    <a:pt x="31370" y="44757"/>
                  </a:lnTo>
                  <a:lnTo>
                    <a:pt x="31712" y="43145"/>
                  </a:lnTo>
                  <a:lnTo>
                    <a:pt x="32739" y="43780"/>
                  </a:lnTo>
                  <a:lnTo>
                    <a:pt x="35118" y="44757"/>
                  </a:lnTo>
                  <a:lnTo>
                    <a:pt x="35803" y="45733"/>
                  </a:lnTo>
                  <a:lnTo>
                    <a:pt x="36830" y="46384"/>
                  </a:lnTo>
                  <a:lnTo>
                    <a:pt x="37856" y="45733"/>
                  </a:lnTo>
                  <a:lnTo>
                    <a:pt x="38541" y="46384"/>
                  </a:lnTo>
                  <a:lnTo>
                    <a:pt x="39551" y="45407"/>
                  </a:lnTo>
                  <a:lnTo>
                    <a:pt x="39551" y="46709"/>
                  </a:lnTo>
                  <a:lnTo>
                    <a:pt x="39551" y="47995"/>
                  </a:lnTo>
                  <a:lnTo>
                    <a:pt x="40235" y="47995"/>
                  </a:lnTo>
                  <a:lnTo>
                    <a:pt x="41604" y="48972"/>
                  </a:lnTo>
                  <a:lnTo>
                    <a:pt x="46721" y="50274"/>
                  </a:lnTo>
                  <a:lnTo>
                    <a:pt x="48074" y="51250"/>
                  </a:lnTo>
                  <a:lnTo>
                    <a:pt x="49785" y="52862"/>
                  </a:lnTo>
                  <a:lnTo>
                    <a:pt x="50127" y="55140"/>
                  </a:lnTo>
                  <a:lnTo>
                    <a:pt x="52849" y="58053"/>
                  </a:lnTo>
                  <a:lnTo>
                    <a:pt x="53191" y="59355"/>
                  </a:lnTo>
                  <a:lnTo>
                    <a:pt x="54902" y="60006"/>
                  </a:lnTo>
                  <a:lnTo>
                    <a:pt x="56271" y="61292"/>
                  </a:lnTo>
                  <a:lnTo>
                    <a:pt x="56597" y="62594"/>
                  </a:lnTo>
                  <a:lnTo>
                    <a:pt x="60704" y="66484"/>
                  </a:lnTo>
                  <a:lnTo>
                    <a:pt x="60704" y="67786"/>
                  </a:lnTo>
                  <a:lnTo>
                    <a:pt x="62399" y="69072"/>
                  </a:lnTo>
                  <a:lnTo>
                    <a:pt x="65136" y="69723"/>
                  </a:lnTo>
                  <a:lnTo>
                    <a:pt x="66489" y="69397"/>
                  </a:lnTo>
                  <a:lnTo>
                    <a:pt x="67174" y="69397"/>
                  </a:lnTo>
                  <a:lnTo>
                    <a:pt x="68542" y="70048"/>
                  </a:lnTo>
                  <a:lnTo>
                    <a:pt x="71606" y="69723"/>
                  </a:lnTo>
                  <a:lnTo>
                    <a:pt x="73660" y="70699"/>
                  </a:lnTo>
                  <a:lnTo>
                    <a:pt x="75354" y="70048"/>
                  </a:lnTo>
                  <a:lnTo>
                    <a:pt x="77750" y="70699"/>
                  </a:lnTo>
                  <a:lnTo>
                    <a:pt x="79445" y="71350"/>
                  </a:lnTo>
                  <a:lnTo>
                    <a:pt x="81840" y="71025"/>
                  </a:lnTo>
                  <a:lnTo>
                    <a:pt x="82525" y="72326"/>
                  </a:lnTo>
                  <a:lnTo>
                    <a:pt x="84220" y="72326"/>
                  </a:lnTo>
                  <a:lnTo>
                    <a:pt x="84562" y="72652"/>
                  </a:lnTo>
                  <a:lnTo>
                    <a:pt x="83535" y="73287"/>
                  </a:lnTo>
                  <a:lnTo>
                    <a:pt x="85589" y="73938"/>
                  </a:lnTo>
                  <a:lnTo>
                    <a:pt x="87642" y="74915"/>
                  </a:lnTo>
                  <a:lnTo>
                    <a:pt x="89679" y="74589"/>
                  </a:lnTo>
                  <a:lnTo>
                    <a:pt x="90363" y="73287"/>
                  </a:lnTo>
                  <a:lnTo>
                    <a:pt x="87968" y="72326"/>
                  </a:lnTo>
                  <a:lnTo>
                    <a:pt x="87300" y="72326"/>
                  </a:lnTo>
                  <a:lnTo>
                    <a:pt x="87300" y="71350"/>
                  </a:lnTo>
                  <a:lnTo>
                    <a:pt x="88994" y="71025"/>
                  </a:lnTo>
                  <a:lnTo>
                    <a:pt x="90363" y="71350"/>
                  </a:lnTo>
                  <a:lnTo>
                    <a:pt x="92075" y="70699"/>
                  </a:lnTo>
                  <a:lnTo>
                    <a:pt x="88652" y="69723"/>
                  </a:lnTo>
                  <a:lnTo>
                    <a:pt x="84220" y="69397"/>
                  </a:lnTo>
                  <a:lnTo>
                    <a:pt x="82183" y="68111"/>
                  </a:lnTo>
                  <a:lnTo>
                    <a:pt x="81156" y="66809"/>
                  </a:lnTo>
                  <a:lnTo>
                    <a:pt x="83535" y="66158"/>
                  </a:lnTo>
                  <a:lnTo>
                    <a:pt x="84562" y="66158"/>
                  </a:lnTo>
                  <a:lnTo>
                    <a:pt x="85589" y="65833"/>
                  </a:lnTo>
                  <a:lnTo>
                    <a:pt x="84220" y="64857"/>
                  </a:lnTo>
                  <a:lnTo>
                    <a:pt x="80814" y="64857"/>
                  </a:lnTo>
                  <a:lnTo>
                    <a:pt x="77750" y="64531"/>
                  </a:lnTo>
                  <a:lnTo>
                    <a:pt x="76723" y="63245"/>
                  </a:lnTo>
                  <a:lnTo>
                    <a:pt x="76723" y="61943"/>
                  </a:lnTo>
                  <a:lnTo>
                    <a:pt x="77750" y="60967"/>
                  </a:lnTo>
                  <a:lnTo>
                    <a:pt x="78434" y="59681"/>
                  </a:lnTo>
                  <a:lnTo>
                    <a:pt x="77408" y="58704"/>
                  </a:lnTo>
                  <a:lnTo>
                    <a:pt x="76039" y="58704"/>
                  </a:lnTo>
                  <a:lnTo>
                    <a:pt x="75354" y="59355"/>
                  </a:lnTo>
                  <a:lnTo>
                    <a:pt x="74002" y="58704"/>
                  </a:lnTo>
                  <a:lnTo>
                    <a:pt x="72633" y="59355"/>
                  </a:lnTo>
                  <a:lnTo>
                    <a:pt x="70922" y="57077"/>
                  </a:lnTo>
                  <a:lnTo>
                    <a:pt x="70922" y="54814"/>
                  </a:lnTo>
                  <a:lnTo>
                    <a:pt x="69227" y="54489"/>
                  </a:lnTo>
                  <a:lnTo>
                    <a:pt x="67516" y="50274"/>
                  </a:lnTo>
                  <a:lnTo>
                    <a:pt x="66831" y="49948"/>
                  </a:lnTo>
                  <a:lnTo>
                    <a:pt x="66489" y="48646"/>
                  </a:lnTo>
                  <a:lnTo>
                    <a:pt x="64110" y="48646"/>
                  </a:lnTo>
                  <a:lnTo>
                    <a:pt x="63083" y="47995"/>
                  </a:lnTo>
                  <a:lnTo>
                    <a:pt x="62056" y="45733"/>
                  </a:lnTo>
                  <a:lnTo>
                    <a:pt x="60019" y="43780"/>
                  </a:lnTo>
                  <a:lnTo>
                    <a:pt x="59677" y="41843"/>
                  </a:lnTo>
                  <a:lnTo>
                    <a:pt x="58308" y="40541"/>
                  </a:lnTo>
                  <a:lnTo>
                    <a:pt x="56939" y="38930"/>
                  </a:lnTo>
                  <a:lnTo>
                    <a:pt x="57282" y="38279"/>
                  </a:lnTo>
                  <a:lnTo>
                    <a:pt x="61372" y="38604"/>
                  </a:lnTo>
                  <a:lnTo>
                    <a:pt x="64794" y="36977"/>
                  </a:lnTo>
                  <a:lnTo>
                    <a:pt x="65462" y="35350"/>
                  </a:lnTo>
                  <a:lnTo>
                    <a:pt x="65136" y="33412"/>
                  </a:lnTo>
                  <a:lnTo>
                    <a:pt x="62399" y="30809"/>
                  </a:lnTo>
                  <a:lnTo>
                    <a:pt x="60362" y="30499"/>
                  </a:lnTo>
                  <a:lnTo>
                    <a:pt x="59677" y="30809"/>
                  </a:lnTo>
                  <a:lnTo>
                    <a:pt x="57966" y="30173"/>
                  </a:lnTo>
                  <a:lnTo>
                    <a:pt x="54560" y="28546"/>
                  </a:lnTo>
                  <a:lnTo>
                    <a:pt x="52849" y="26919"/>
                  </a:lnTo>
                  <a:lnTo>
                    <a:pt x="50470" y="27244"/>
                  </a:lnTo>
                  <a:lnTo>
                    <a:pt x="46379" y="25633"/>
                  </a:lnTo>
                  <a:lnTo>
                    <a:pt x="46037" y="24331"/>
                  </a:lnTo>
                  <a:lnTo>
                    <a:pt x="46721" y="22378"/>
                  </a:lnTo>
                  <a:lnTo>
                    <a:pt x="47064" y="20767"/>
                  </a:lnTo>
                  <a:lnTo>
                    <a:pt x="46037" y="19139"/>
                  </a:lnTo>
                  <a:lnTo>
                    <a:pt x="42631" y="15900"/>
                  </a:lnTo>
                  <a:lnTo>
                    <a:pt x="41604" y="15900"/>
                  </a:lnTo>
                  <a:lnTo>
                    <a:pt x="40920" y="16226"/>
                  </a:lnTo>
                  <a:lnTo>
                    <a:pt x="39893" y="14924"/>
                  </a:lnTo>
                  <a:lnTo>
                    <a:pt x="38198" y="13948"/>
                  </a:lnTo>
                  <a:lnTo>
                    <a:pt x="37856" y="12661"/>
                  </a:lnTo>
                  <a:lnTo>
                    <a:pt x="35803" y="12336"/>
                  </a:lnTo>
                  <a:lnTo>
                    <a:pt x="34776" y="11034"/>
                  </a:lnTo>
                  <a:lnTo>
                    <a:pt x="34092" y="11034"/>
                  </a:lnTo>
                  <a:lnTo>
                    <a:pt x="32397" y="10058"/>
                  </a:lnTo>
                  <a:lnTo>
                    <a:pt x="30001" y="10058"/>
                  </a:lnTo>
                  <a:lnTo>
                    <a:pt x="27964" y="8446"/>
                  </a:lnTo>
                  <a:lnTo>
                    <a:pt x="25911" y="8121"/>
                  </a:lnTo>
                  <a:lnTo>
                    <a:pt x="22505" y="6168"/>
                  </a:lnTo>
                  <a:lnTo>
                    <a:pt x="17388" y="5843"/>
                  </a:lnTo>
                  <a:lnTo>
                    <a:pt x="15693" y="4882"/>
                  </a:lnTo>
                  <a:lnTo>
                    <a:pt x="14324" y="3580"/>
                  </a:lnTo>
                  <a:lnTo>
                    <a:pt x="13640" y="3580"/>
                  </a:lnTo>
                  <a:lnTo>
                    <a:pt x="12955" y="4231"/>
                  </a:lnTo>
                  <a:lnTo>
                    <a:pt x="9207" y="2929"/>
                  </a:lnTo>
                  <a:lnTo>
                    <a:pt x="8523" y="1953"/>
                  </a:lnTo>
                  <a:lnTo>
                    <a:pt x="6828" y="1302"/>
                  </a:lnTo>
                  <a:lnTo>
                    <a:pt x="3748" y="15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837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CA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oy0AADEXAAAZLgAA9hcAAAAAAAAmAAAACAAAAP//////////"/>
                </a:ext>
              </a:extLst>
            </p:cNvSpPr>
            <p:nvPr/>
          </p:nvSpPr>
          <p:spPr>
            <a:xfrm>
              <a:off x="7418705" y="3769995"/>
              <a:ext cx="74930" cy="125095"/>
            </a:xfrm>
            <a:custGeom>
              <a:avLst/>
              <a:gdLst/>
              <a:ahLst/>
              <a:cxnLst/>
              <a:rect l="0" t="0" r="74930" b="125095"/>
              <a:pathLst>
                <a:path w="74930" h="125095">
                  <a:moveTo>
                    <a:pt x="9537" y="0"/>
                  </a:moveTo>
                  <a:lnTo>
                    <a:pt x="7161" y="980"/>
                  </a:lnTo>
                  <a:lnTo>
                    <a:pt x="6819" y="2942"/>
                  </a:lnTo>
                  <a:lnTo>
                    <a:pt x="5110" y="6522"/>
                  </a:lnTo>
                  <a:lnTo>
                    <a:pt x="5452" y="8795"/>
                  </a:lnTo>
                  <a:lnTo>
                    <a:pt x="5452" y="12375"/>
                  </a:lnTo>
                  <a:lnTo>
                    <a:pt x="4085" y="16936"/>
                  </a:lnTo>
                  <a:lnTo>
                    <a:pt x="3418" y="18898"/>
                  </a:lnTo>
                  <a:lnTo>
                    <a:pt x="4427" y="21824"/>
                  </a:lnTo>
                  <a:lnTo>
                    <a:pt x="4427" y="22805"/>
                  </a:lnTo>
                  <a:lnTo>
                    <a:pt x="3418" y="23786"/>
                  </a:lnTo>
                  <a:lnTo>
                    <a:pt x="1709" y="23459"/>
                  </a:lnTo>
                  <a:lnTo>
                    <a:pt x="342" y="21824"/>
                  </a:lnTo>
                  <a:lnTo>
                    <a:pt x="0" y="23786"/>
                  </a:lnTo>
                  <a:lnTo>
                    <a:pt x="342" y="25731"/>
                  </a:lnTo>
                  <a:lnTo>
                    <a:pt x="1709" y="25731"/>
                  </a:lnTo>
                  <a:lnTo>
                    <a:pt x="2051" y="26712"/>
                  </a:lnTo>
                  <a:lnTo>
                    <a:pt x="1025" y="27693"/>
                  </a:lnTo>
                  <a:lnTo>
                    <a:pt x="2051" y="30293"/>
                  </a:lnTo>
                  <a:lnTo>
                    <a:pt x="3418" y="32581"/>
                  </a:lnTo>
                  <a:lnTo>
                    <a:pt x="3418" y="35834"/>
                  </a:lnTo>
                  <a:lnTo>
                    <a:pt x="4085" y="36488"/>
                  </a:lnTo>
                  <a:lnTo>
                    <a:pt x="5110" y="35834"/>
                  </a:lnTo>
                  <a:lnTo>
                    <a:pt x="5794" y="36488"/>
                  </a:lnTo>
                  <a:lnTo>
                    <a:pt x="5794" y="38107"/>
                  </a:lnTo>
                  <a:lnTo>
                    <a:pt x="7503" y="40395"/>
                  </a:lnTo>
                  <a:lnTo>
                    <a:pt x="8854" y="40395"/>
                  </a:lnTo>
                  <a:lnTo>
                    <a:pt x="10221" y="39088"/>
                  </a:lnTo>
                  <a:lnTo>
                    <a:pt x="9195" y="38107"/>
                  </a:lnTo>
                  <a:lnTo>
                    <a:pt x="9195" y="36815"/>
                  </a:lnTo>
                  <a:lnTo>
                    <a:pt x="11246" y="36815"/>
                  </a:lnTo>
                  <a:lnTo>
                    <a:pt x="12939" y="38107"/>
                  </a:lnTo>
                  <a:lnTo>
                    <a:pt x="10904" y="40395"/>
                  </a:lnTo>
                  <a:lnTo>
                    <a:pt x="10221" y="41703"/>
                  </a:lnTo>
                  <a:lnTo>
                    <a:pt x="10221" y="42995"/>
                  </a:lnTo>
                  <a:lnTo>
                    <a:pt x="10221" y="44956"/>
                  </a:lnTo>
                  <a:lnTo>
                    <a:pt x="11246" y="46902"/>
                  </a:lnTo>
                  <a:lnTo>
                    <a:pt x="11930" y="45283"/>
                  </a:lnTo>
                  <a:lnTo>
                    <a:pt x="12939" y="44956"/>
                  </a:lnTo>
                  <a:lnTo>
                    <a:pt x="13964" y="46575"/>
                  </a:lnTo>
                  <a:lnTo>
                    <a:pt x="12939" y="48210"/>
                  </a:lnTo>
                  <a:lnTo>
                    <a:pt x="14306" y="47883"/>
                  </a:lnTo>
                  <a:lnTo>
                    <a:pt x="15673" y="46902"/>
                  </a:lnTo>
                  <a:cubicBezTo>
                    <a:pt x="15673" y="48210"/>
                    <a:pt x="15673" y="49518"/>
                    <a:pt x="16015" y="50498"/>
                  </a:cubicBezTo>
                  <a:lnTo>
                    <a:pt x="14647" y="49518"/>
                  </a:lnTo>
                  <a:lnTo>
                    <a:pt x="12613" y="49844"/>
                  </a:lnTo>
                  <a:lnTo>
                    <a:pt x="10562" y="48864"/>
                  </a:lnTo>
                  <a:lnTo>
                    <a:pt x="8854" y="49844"/>
                  </a:lnTo>
                  <a:lnTo>
                    <a:pt x="9195" y="50498"/>
                  </a:lnTo>
                  <a:lnTo>
                    <a:pt x="10562" y="50498"/>
                  </a:lnTo>
                  <a:lnTo>
                    <a:pt x="10904" y="52771"/>
                  </a:lnTo>
                  <a:lnTo>
                    <a:pt x="12271" y="53098"/>
                  </a:lnTo>
                  <a:lnTo>
                    <a:pt x="13280" y="54732"/>
                  </a:lnTo>
                  <a:lnTo>
                    <a:pt x="13280" y="57659"/>
                  </a:lnTo>
                  <a:lnTo>
                    <a:pt x="14647" y="58313"/>
                  </a:lnTo>
                  <a:lnTo>
                    <a:pt x="14647" y="59932"/>
                  </a:lnTo>
                  <a:lnTo>
                    <a:pt x="16356" y="61893"/>
                  </a:lnTo>
                  <a:lnTo>
                    <a:pt x="18049" y="62547"/>
                  </a:lnTo>
                  <a:lnTo>
                    <a:pt x="19758" y="61239"/>
                  </a:lnTo>
                  <a:lnTo>
                    <a:pt x="19758" y="59932"/>
                  </a:lnTo>
                  <a:lnTo>
                    <a:pt x="20783" y="59605"/>
                  </a:lnTo>
                  <a:lnTo>
                    <a:pt x="20783" y="57986"/>
                  </a:lnTo>
                  <a:lnTo>
                    <a:pt x="19758" y="56678"/>
                  </a:lnTo>
                  <a:lnTo>
                    <a:pt x="20783" y="55371"/>
                  </a:lnTo>
                  <a:lnTo>
                    <a:pt x="20783" y="53752"/>
                  </a:lnTo>
                  <a:lnTo>
                    <a:pt x="19074" y="53098"/>
                  </a:lnTo>
                  <a:lnTo>
                    <a:pt x="18049" y="52117"/>
                  </a:lnTo>
                  <a:cubicBezTo>
                    <a:pt x="18391" y="51463"/>
                    <a:pt x="18391" y="50171"/>
                    <a:pt x="18391" y="49518"/>
                  </a:cubicBezTo>
                  <a:lnTo>
                    <a:pt x="20100" y="48210"/>
                  </a:lnTo>
                  <a:lnTo>
                    <a:pt x="19758" y="46902"/>
                  </a:lnTo>
                  <a:lnTo>
                    <a:pt x="20783" y="45610"/>
                  </a:lnTo>
                  <a:lnTo>
                    <a:pt x="22818" y="45610"/>
                  </a:lnTo>
                  <a:lnTo>
                    <a:pt x="26561" y="47229"/>
                  </a:lnTo>
                  <a:lnTo>
                    <a:pt x="27586" y="48537"/>
                  </a:lnTo>
                  <a:lnTo>
                    <a:pt x="29637" y="49844"/>
                  </a:lnTo>
                  <a:lnTo>
                    <a:pt x="30988" y="51790"/>
                  </a:lnTo>
                  <a:lnTo>
                    <a:pt x="30320" y="51463"/>
                  </a:lnTo>
                  <a:cubicBezTo>
                    <a:pt x="29295" y="50810"/>
                    <a:pt x="27928" y="50810"/>
                    <a:pt x="26561" y="50810"/>
                  </a:cubicBezTo>
                  <a:lnTo>
                    <a:pt x="26903" y="50498"/>
                  </a:lnTo>
                  <a:lnTo>
                    <a:pt x="26219" y="48864"/>
                  </a:lnTo>
                  <a:lnTo>
                    <a:pt x="24526" y="48210"/>
                  </a:lnTo>
                  <a:lnTo>
                    <a:pt x="23501" y="49518"/>
                  </a:lnTo>
                  <a:lnTo>
                    <a:pt x="24185" y="50498"/>
                  </a:lnTo>
                  <a:lnTo>
                    <a:pt x="24868" y="51137"/>
                  </a:lnTo>
                  <a:cubicBezTo>
                    <a:pt x="24526" y="51137"/>
                    <a:pt x="24185" y="51463"/>
                    <a:pt x="23501" y="51463"/>
                  </a:cubicBezTo>
                  <a:lnTo>
                    <a:pt x="23501" y="51790"/>
                  </a:lnTo>
                  <a:lnTo>
                    <a:pt x="25893" y="51790"/>
                  </a:lnTo>
                  <a:lnTo>
                    <a:pt x="26219" y="52116"/>
                  </a:lnTo>
                  <a:lnTo>
                    <a:pt x="26219" y="51790"/>
                  </a:lnTo>
                  <a:cubicBezTo>
                    <a:pt x="27586" y="51790"/>
                    <a:pt x="28611" y="52117"/>
                    <a:pt x="29979" y="52771"/>
                  </a:cubicBezTo>
                  <a:cubicBezTo>
                    <a:pt x="30109" y="52818"/>
                    <a:pt x="30239" y="52833"/>
                    <a:pt x="30369" y="52833"/>
                  </a:cubicBezTo>
                  <a:cubicBezTo>
                    <a:pt x="31167" y="52833"/>
                    <a:pt x="31671" y="52024"/>
                    <a:pt x="31671" y="51463"/>
                  </a:cubicBezTo>
                  <a:lnTo>
                    <a:pt x="32013" y="51790"/>
                  </a:lnTo>
                  <a:lnTo>
                    <a:pt x="33038" y="51790"/>
                  </a:lnTo>
                  <a:lnTo>
                    <a:pt x="32696" y="48864"/>
                  </a:lnTo>
                  <a:lnTo>
                    <a:pt x="30320" y="45610"/>
                  </a:lnTo>
                  <a:lnTo>
                    <a:pt x="30988" y="44956"/>
                  </a:lnTo>
                  <a:lnTo>
                    <a:pt x="31671" y="44956"/>
                  </a:lnTo>
                  <a:lnTo>
                    <a:pt x="33038" y="46249"/>
                  </a:lnTo>
                  <a:lnTo>
                    <a:pt x="34405" y="46575"/>
                  </a:lnTo>
                  <a:lnTo>
                    <a:pt x="35414" y="48537"/>
                  </a:lnTo>
                  <a:lnTo>
                    <a:pt x="38149" y="49518"/>
                  </a:lnTo>
                  <a:lnTo>
                    <a:pt x="38832" y="51137"/>
                  </a:lnTo>
                  <a:lnTo>
                    <a:pt x="38832" y="53098"/>
                  </a:lnTo>
                  <a:lnTo>
                    <a:pt x="40183" y="53425"/>
                  </a:lnTo>
                  <a:lnTo>
                    <a:pt x="42234" y="56025"/>
                  </a:lnTo>
                  <a:lnTo>
                    <a:pt x="43926" y="55371"/>
                  </a:lnTo>
                  <a:lnTo>
                    <a:pt x="43926" y="54732"/>
                  </a:lnTo>
                  <a:lnTo>
                    <a:pt x="45635" y="55044"/>
                  </a:lnTo>
                  <a:lnTo>
                    <a:pt x="45635" y="56025"/>
                  </a:lnTo>
                  <a:lnTo>
                    <a:pt x="44610" y="56678"/>
                  </a:lnTo>
                  <a:cubicBezTo>
                    <a:pt x="44610" y="56678"/>
                    <a:pt x="43926" y="56678"/>
                    <a:pt x="43926" y="57005"/>
                  </a:cubicBezTo>
                  <a:cubicBezTo>
                    <a:pt x="45293" y="60912"/>
                    <a:pt x="48695" y="63201"/>
                    <a:pt x="52454" y="64166"/>
                  </a:cubicBezTo>
                  <a:lnTo>
                    <a:pt x="53463" y="64166"/>
                  </a:lnTo>
                  <a:lnTo>
                    <a:pt x="55514" y="66454"/>
                  </a:lnTo>
                  <a:lnTo>
                    <a:pt x="55856" y="66781"/>
                  </a:lnTo>
                  <a:lnTo>
                    <a:pt x="55856" y="67435"/>
                  </a:lnTo>
                  <a:cubicBezTo>
                    <a:pt x="55856" y="67746"/>
                    <a:pt x="55514" y="68400"/>
                    <a:pt x="55514" y="69054"/>
                  </a:cubicBezTo>
                  <a:cubicBezTo>
                    <a:pt x="55514" y="69054"/>
                    <a:pt x="55514" y="68400"/>
                    <a:pt x="56198" y="68400"/>
                  </a:cubicBezTo>
                  <a:lnTo>
                    <a:pt x="56881" y="69054"/>
                  </a:lnTo>
                  <a:lnTo>
                    <a:pt x="58574" y="69708"/>
                  </a:lnTo>
                  <a:lnTo>
                    <a:pt x="58915" y="71015"/>
                  </a:lnTo>
                  <a:lnTo>
                    <a:pt x="61975" y="71015"/>
                  </a:lnTo>
                  <a:lnTo>
                    <a:pt x="62317" y="71342"/>
                  </a:lnTo>
                  <a:lnTo>
                    <a:pt x="63000" y="71015"/>
                  </a:lnTo>
                  <a:lnTo>
                    <a:pt x="63684" y="71342"/>
                  </a:lnTo>
                  <a:lnTo>
                    <a:pt x="63000" y="70035"/>
                  </a:lnTo>
                  <a:lnTo>
                    <a:pt x="62317" y="68400"/>
                  </a:lnTo>
                  <a:lnTo>
                    <a:pt x="61650" y="67746"/>
                  </a:lnTo>
                  <a:lnTo>
                    <a:pt x="61650" y="65147"/>
                  </a:lnTo>
                  <a:lnTo>
                    <a:pt x="61308" y="61893"/>
                  </a:lnTo>
                  <a:lnTo>
                    <a:pt x="61308" y="61239"/>
                  </a:lnTo>
                  <a:lnTo>
                    <a:pt x="60283" y="60912"/>
                  </a:lnTo>
                  <a:lnTo>
                    <a:pt x="58574" y="58640"/>
                  </a:lnTo>
                  <a:lnTo>
                    <a:pt x="57890" y="57005"/>
                  </a:lnTo>
                  <a:lnTo>
                    <a:pt x="56539" y="57005"/>
                  </a:lnTo>
                  <a:lnTo>
                    <a:pt x="56198" y="57659"/>
                  </a:lnTo>
                  <a:lnTo>
                    <a:pt x="55172" y="57005"/>
                  </a:lnTo>
                  <a:lnTo>
                    <a:pt x="54489" y="57005"/>
                  </a:lnTo>
                  <a:lnTo>
                    <a:pt x="53463" y="57986"/>
                  </a:lnTo>
                  <a:lnTo>
                    <a:pt x="50404" y="57986"/>
                  </a:lnTo>
                  <a:lnTo>
                    <a:pt x="49720" y="57659"/>
                  </a:lnTo>
                  <a:lnTo>
                    <a:pt x="49720" y="58640"/>
                  </a:lnTo>
                  <a:lnTo>
                    <a:pt x="49720" y="59278"/>
                  </a:lnTo>
                  <a:cubicBezTo>
                    <a:pt x="48695" y="58640"/>
                    <a:pt x="48369" y="58313"/>
                    <a:pt x="47686" y="57986"/>
                  </a:cubicBezTo>
                  <a:lnTo>
                    <a:pt x="48027" y="56351"/>
                  </a:lnTo>
                  <a:lnTo>
                    <a:pt x="48027" y="55044"/>
                  </a:lnTo>
                  <a:lnTo>
                    <a:pt x="48695" y="54406"/>
                  </a:lnTo>
                  <a:lnTo>
                    <a:pt x="48027" y="53425"/>
                  </a:lnTo>
                  <a:lnTo>
                    <a:pt x="46319" y="53425"/>
                  </a:lnTo>
                  <a:lnTo>
                    <a:pt x="44951" y="52771"/>
                  </a:lnTo>
                  <a:lnTo>
                    <a:pt x="43259" y="52771"/>
                  </a:lnTo>
                  <a:lnTo>
                    <a:pt x="43259" y="51463"/>
                  </a:lnTo>
                  <a:lnTo>
                    <a:pt x="41892" y="48210"/>
                  </a:lnTo>
                  <a:lnTo>
                    <a:pt x="41550" y="46575"/>
                  </a:lnTo>
                  <a:lnTo>
                    <a:pt x="42575" y="46249"/>
                  </a:lnTo>
                  <a:lnTo>
                    <a:pt x="43259" y="46575"/>
                  </a:lnTo>
                  <a:lnTo>
                    <a:pt x="44610" y="46575"/>
                  </a:lnTo>
                  <a:lnTo>
                    <a:pt x="44268" y="46249"/>
                  </a:lnTo>
                  <a:lnTo>
                    <a:pt x="42575" y="44956"/>
                  </a:lnTo>
                  <a:lnTo>
                    <a:pt x="40183" y="44956"/>
                  </a:lnTo>
                  <a:lnTo>
                    <a:pt x="39499" y="43322"/>
                  </a:lnTo>
                  <a:lnTo>
                    <a:pt x="38490" y="43976"/>
                  </a:lnTo>
                  <a:lnTo>
                    <a:pt x="38490" y="45610"/>
                  </a:lnTo>
                  <a:lnTo>
                    <a:pt x="37465" y="46575"/>
                  </a:lnTo>
                  <a:lnTo>
                    <a:pt x="36440" y="45610"/>
                  </a:lnTo>
                  <a:lnTo>
                    <a:pt x="36781" y="43649"/>
                  </a:lnTo>
                  <a:lnTo>
                    <a:pt x="35756" y="41703"/>
                  </a:lnTo>
                  <a:lnTo>
                    <a:pt x="32696" y="40069"/>
                  </a:lnTo>
                  <a:lnTo>
                    <a:pt x="30988" y="40069"/>
                  </a:lnTo>
                  <a:lnTo>
                    <a:pt x="28270" y="42014"/>
                  </a:lnTo>
                  <a:lnTo>
                    <a:pt x="27928" y="43322"/>
                  </a:lnTo>
                  <a:lnTo>
                    <a:pt x="26561" y="43649"/>
                  </a:lnTo>
                  <a:lnTo>
                    <a:pt x="24526" y="42995"/>
                  </a:lnTo>
                  <a:lnTo>
                    <a:pt x="23843" y="41376"/>
                  </a:lnTo>
                  <a:lnTo>
                    <a:pt x="22476" y="40069"/>
                  </a:lnTo>
                  <a:lnTo>
                    <a:pt x="22476" y="38107"/>
                  </a:lnTo>
                  <a:lnTo>
                    <a:pt x="23159" y="36815"/>
                  </a:lnTo>
                  <a:lnTo>
                    <a:pt x="22134" y="35507"/>
                  </a:lnTo>
                  <a:lnTo>
                    <a:pt x="17707" y="34854"/>
                  </a:lnTo>
                  <a:lnTo>
                    <a:pt x="16698" y="33873"/>
                  </a:lnTo>
                  <a:lnTo>
                    <a:pt x="17365" y="31927"/>
                  </a:lnTo>
                  <a:lnTo>
                    <a:pt x="18049" y="30619"/>
                  </a:lnTo>
                  <a:lnTo>
                    <a:pt x="18049" y="28674"/>
                  </a:lnTo>
                  <a:lnTo>
                    <a:pt x="19074" y="27039"/>
                  </a:lnTo>
                  <a:lnTo>
                    <a:pt x="22134" y="24113"/>
                  </a:lnTo>
                  <a:lnTo>
                    <a:pt x="23159" y="23459"/>
                  </a:lnTo>
                  <a:lnTo>
                    <a:pt x="22818" y="24439"/>
                  </a:lnTo>
                  <a:lnTo>
                    <a:pt x="22818" y="25405"/>
                  </a:lnTo>
                  <a:lnTo>
                    <a:pt x="24526" y="22805"/>
                  </a:lnTo>
                  <a:lnTo>
                    <a:pt x="24185" y="20843"/>
                  </a:lnTo>
                  <a:lnTo>
                    <a:pt x="25210" y="18571"/>
                  </a:lnTo>
                  <a:lnTo>
                    <a:pt x="26219" y="14337"/>
                  </a:lnTo>
                  <a:lnTo>
                    <a:pt x="25210" y="13029"/>
                  </a:lnTo>
                  <a:lnTo>
                    <a:pt x="24868" y="10756"/>
                  </a:lnTo>
                  <a:lnTo>
                    <a:pt x="23843" y="10102"/>
                  </a:lnTo>
                  <a:lnTo>
                    <a:pt x="22134" y="7503"/>
                  </a:lnTo>
                  <a:lnTo>
                    <a:pt x="22476" y="3907"/>
                  </a:lnTo>
                  <a:lnTo>
                    <a:pt x="22476" y="2942"/>
                  </a:lnTo>
                  <a:lnTo>
                    <a:pt x="22476" y="1634"/>
                  </a:lnTo>
                  <a:lnTo>
                    <a:pt x="21125" y="0"/>
                  </a:lnTo>
                  <a:lnTo>
                    <a:pt x="20441" y="653"/>
                  </a:lnTo>
                  <a:lnTo>
                    <a:pt x="20441" y="1307"/>
                  </a:lnTo>
                  <a:lnTo>
                    <a:pt x="19074" y="2615"/>
                  </a:lnTo>
                  <a:lnTo>
                    <a:pt x="16356" y="2615"/>
                  </a:lnTo>
                  <a:lnTo>
                    <a:pt x="16015" y="3269"/>
                  </a:lnTo>
                  <a:lnTo>
                    <a:pt x="14647" y="2615"/>
                  </a:lnTo>
                  <a:lnTo>
                    <a:pt x="12939" y="980"/>
                  </a:lnTo>
                  <a:lnTo>
                    <a:pt x="9537" y="0"/>
                  </a:lnTo>
                  <a:close/>
                  <a:moveTo>
                    <a:pt x="29979" y="63201"/>
                  </a:moveTo>
                  <a:lnTo>
                    <a:pt x="27928" y="63512"/>
                  </a:lnTo>
                  <a:lnTo>
                    <a:pt x="27586" y="64820"/>
                  </a:lnTo>
                  <a:lnTo>
                    <a:pt x="29637" y="65800"/>
                  </a:lnTo>
                  <a:lnTo>
                    <a:pt x="30646" y="66127"/>
                  </a:lnTo>
                  <a:lnTo>
                    <a:pt x="30646" y="67746"/>
                  </a:lnTo>
                  <a:lnTo>
                    <a:pt x="29979" y="69381"/>
                  </a:lnTo>
                  <a:lnTo>
                    <a:pt x="29979" y="72634"/>
                  </a:lnTo>
                  <a:lnTo>
                    <a:pt x="29295" y="74596"/>
                  </a:lnTo>
                  <a:lnTo>
                    <a:pt x="29979" y="77522"/>
                  </a:lnTo>
                  <a:lnTo>
                    <a:pt x="30988" y="77195"/>
                  </a:lnTo>
                  <a:lnTo>
                    <a:pt x="31329" y="76215"/>
                  </a:lnTo>
                  <a:lnTo>
                    <a:pt x="33380" y="74923"/>
                  </a:lnTo>
                  <a:cubicBezTo>
                    <a:pt x="34064" y="74923"/>
                    <a:pt x="34405" y="75576"/>
                    <a:pt x="34747" y="75576"/>
                  </a:cubicBezTo>
                  <a:lnTo>
                    <a:pt x="34405" y="77195"/>
                  </a:lnTo>
                  <a:lnTo>
                    <a:pt x="35756" y="77849"/>
                  </a:lnTo>
                  <a:lnTo>
                    <a:pt x="36781" y="76542"/>
                  </a:lnTo>
                  <a:cubicBezTo>
                    <a:pt x="37807" y="77195"/>
                    <a:pt x="38149" y="77849"/>
                    <a:pt x="39174" y="78176"/>
                  </a:cubicBezTo>
                  <a:lnTo>
                    <a:pt x="39174" y="79484"/>
                  </a:lnTo>
                  <a:lnTo>
                    <a:pt x="38149" y="81430"/>
                  </a:lnTo>
                  <a:lnTo>
                    <a:pt x="35073" y="82410"/>
                  </a:lnTo>
                  <a:lnTo>
                    <a:pt x="34405" y="83718"/>
                  </a:lnTo>
                  <a:lnTo>
                    <a:pt x="34747" y="86318"/>
                  </a:lnTo>
                  <a:lnTo>
                    <a:pt x="36098" y="86318"/>
                  </a:lnTo>
                  <a:lnTo>
                    <a:pt x="38149" y="87625"/>
                  </a:lnTo>
                  <a:lnTo>
                    <a:pt x="39841" y="87625"/>
                  </a:lnTo>
                  <a:lnTo>
                    <a:pt x="39841" y="89571"/>
                  </a:lnTo>
                  <a:lnTo>
                    <a:pt x="41208" y="90552"/>
                  </a:lnTo>
                  <a:lnTo>
                    <a:pt x="42917" y="89571"/>
                  </a:lnTo>
                  <a:lnTo>
                    <a:pt x="42917" y="87952"/>
                  </a:lnTo>
                  <a:lnTo>
                    <a:pt x="41892" y="86971"/>
                  </a:lnTo>
                  <a:cubicBezTo>
                    <a:pt x="42575" y="86318"/>
                    <a:pt x="42917" y="86318"/>
                    <a:pt x="43259" y="85991"/>
                  </a:cubicBezTo>
                  <a:lnTo>
                    <a:pt x="43259" y="85664"/>
                  </a:lnTo>
                  <a:lnTo>
                    <a:pt x="43601" y="86971"/>
                  </a:lnTo>
                  <a:lnTo>
                    <a:pt x="44951" y="85337"/>
                  </a:lnTo>
                  <a:lnTo>
                    <a:pt x="45635" y="81430"/>
                  </a:lnTo>
                  <a:lnTo>
                    <a:pt x="48369" y="78830"/>
                  </a:lnTo>
                  <a:lnTo>
                    <a:pt x="48695" y="77195"/>
                  </a:lnTo>
                  <a:lnTo>
                    <a:pt x="48369" y="75576"/>
                  </a:lnTo>
                  <a:lnTo>
                    <a:pt x="49378" y="74269"/>
                  </a:lnTo>
                  <a:lnTo>
                    <a:pt x="49378" y="73942"/>
                  </a:lnTo>
                  <a:cubicBezTo>
                    <a:pt x="50241" y="74098"/>
                    <a:pt x="50908" y="74191"/>
                    <a:pt x="51592" y="74191"/>
                  </a:cubicBezTo>
                  <a:cubicBezTo>
                    <a:pt x="52275" y="74191"/>
                    <a:pt x="52959" y="74098"/>
                    <a:pt x="53805" y="73942"/>
                  </a:cubicBezTo>
                  <a:cubicBezTo>
                    <a:pt x="54489" y="73942"/>
                    <a:pt x="54830" y="73288"/>
                    <a:pt x="54830" y="72961"/>
                  </a:cubicBezTo>
                  <a:lnTo>
                    <a:pt x="55514" y="73942"/>
                  </a:lnTo>
                  <a:lnTo>
                    <a:pt x="55514" y="76215"/>
                  </a:lnTo>
                  <a:lnTo>
                    <a:pt x="55514" y="76542"/>
                  </a:lnTo>
                  <a:cubicBezTo>
                    <a:pt x="55172" y="77195"/>
                    <a:pt x="55172" y="77522"/>
                    <a:pt x="55514" y="77522"/>
                  </a:cubicBezTo>
                  <a:cubicBezTo>
                    <a:pt x="56198" y="77849"/>
                    <a:pt x="56198" y="78176"/>
                    <a:pt x="56539" y="79157"/>
                  </a:cubicBezTo>
                  <a:lnTo>
                    <a:pt x="56539" y="80776"/>
                  </a:lnTo>
                  <a:lnTo>
                    <a:pt x="57890" y="81430"/>
                  </a:lnTo>
                  <a:cubicBezTo>
                    <a:pt x="58574" y="83064"/>
                    <a:pt x="59941" y="85337"/>
                    <a:pt x="60283" y="87298"/>
                  </a:cubicBezTo>
                  <a:cubicBezTo>
                    <a:pt x="60478" y="87672"/>
                    <a:pt x="61031" y="87843"/>
                    <a:pt x="61519" y="87843"/>
                  </a:cubicBezTo>
                  <a:cubicBezTo>
                    <a:pt x="61861" y="87843"/>
                    <a:pt x="62187" y="87750"/>
                    <a:pt x="62317" y="87625"/>
                  </a:cubicBezTo>
                  <a:lnTo>
                    <a:pt x="63000" y="89571"/>
                  </a:lnTo>
                  <a:lnTo>
                    <a:pt x="63000" y="90879"/>
                  </a:lnTo>
                  <a:lnTo>
                    <a:pt x="61650" y="89244"/>
                  </a:lnTo>
                  <a:lnTo>
                    <a:pt x="60624" y="89244"/>
                  </a:lnTo>
                  <a:lnTo>
                    <a:pt x="60624" y="91859"/>
                  </a:lnTo>
                  <a:lnTo>
                    <a:pt x="60283" y="92513"/>
                  </a:lnTo>
                  <a:lnTo>
                    <a:pt x="58915" y="91859"/>
                  </a:lnTo>
                  <a:lnTo>
                    <a:pt x="56881" y="90879"/>
                  </a:lnTo>
                  <a:lnTo>
                    <a:pt x="56198" y="94459"/>
                  </a:lnTo>
                  <a:lnTo>
                    <a:pt x="56881" y="95113"/>
                  </a:lnTo>
                  <a:lnTo>
                    <a:pt x="56881" y="96094"/>
                  </a:lnTo>
                  <a:lnTo>
                    <a:pt x="55514" y="96747"/>
                  </a:lnTo>
                  <a:lnTo>
                    <a:pt x="54830" y="94459"/>
                  </a:lnTo>
                  <a:lnTo>
                    <a:pt x="52796" y="95440"/>
                  </a:lnTo>
                  <a:lnTo>
                    <a:pt x="51771" y="98693"/>
                  </a:lnTo>
                  <a:lnTo>
                    <a:pt x="49720" y="100001"/>
                  </a:lnTo>
                  <a:lnTo>
                    <a:pt x="48027" y="100328"/>
                  </a:lnTo>
                  <a:lnTo>
                    <a:pt x="46319" y="101947"/>
                  </a:lnTo>
                  <a:lnTo>
                    <a:pt x="48369" y="99020"/>
                  </a:lnTo>
                  <a:lnTo>
                    <a:pt x="48369" y="96094"/>
                  </a:lnTo>
                  <a:lnTo>
                    <a:pt x="45977" y="94132"/>
                  </a:lnTo>
                  <a:lnTo>
                    <a:pt x="44610" y="94132"/>
                  </a:lnTo>
                  <a:lnTo>
                    <a:pt x="43259" y="95767"/>
                  </a:lnTo>
                  <a:lnTo>
                    <a:pt x="41208" y="96747"/>
                  </a:lnTo>
                  <a:lnTo>
                    <a:pt x="40183" y="98366"/>
                  </a:lnTo>
                  <a:lnTo>
                    <a:pt x="41208" y="100001"/>
                  </a:lnTo>
                  <a:lnTo>
                    <a:pt x="38490" y="100328"/>
                  </a:lnTo>
                  <a:lnTo>
                    <a:pt x="36781" y="100001"/>
                  </a:lnTo>
                  <a:lnTo>
                    <a:pt x="35756" y="100981"/>
                  </a:lnTo>
                  <a:lnTo>
                    <a:pt x="34064" y="101635"/>
                  </a:lnTo>
                  <a:lnTo>
                    <a:pt x="32355" y="103581"/>
                  </a:lnTo>
                  <a:lnTo>
                    <a:pt x="32696" y="104889"/>
                  </a:lnTo>
                  <a:lnTo>
                    <a:pt x="32355" y="107162"/>
                  </a:lnTo>
                  <a:lnTo>
                    <a:pt x="30988" y="109777"/>
                  </a:lnTo>
                  <a:lnTo>
                    <a:pt x="33038" y="111723"/>
                  </a:lnTo>
                  <a:lnTo>
                    <a:pt x="34064" y="110415"/>
                  </a:lnTo>
                  <a:lnTo>
                    <a:pt x="35073" y="106835"/>
                  </a:lnTo>
                  <a:lnTo>
                    <a:pt x="36440" y="105869"/>
                  </a:lnTo>
                  <a:lnTo>
                    <a:pt x="37465" y="103908"/>
                  </a:lnTo>
                  <a:lnTo>
                    <a:pt x="38149" y="103581"/>
                  </a:lnTo>
                  <a:lnTo>
                    <a:pt x="39499" y="104889"/>
                  </a:lnTo>
                  <a:lnTo>
                    <a:pt x="39174" y="106835"/>
                  </a:lnTo>
                  <a:lnTo>
                    <a:pt x="39499" y="107160"/>
                  </a:lnTo>
                  <a:lnTo>
                    <a:pt x="40183" y="106835"/>
                  </a:lnTo>
                  <a:lnTo>
                    <a:pt x="41208" y="107162"/>
                  </a:lnTo>
                  <a:lnTo>
                    <a:pt x="41208" y="105543"/>
                  </a:lnTo>
                  <a:lnTo>
                    <a:pt x="41892" y="105216"/>
                  </a:lnTo>
                  <a:lnTo>
                    <a:pt x="42917" y="105543"/>
                  </a:lnTo>
                  <a:lnTo>
                    <a:pt x="42575" y="106835"/>
                  </a:lnTo>
                  <a:lnTo>
                    <a:pt x="43259" y="106835"/>
                  </a:lnTo>
                  <a:lnTo>
                    <a:pt x="44951" y="108142"/>
                  </a:lnTo>
                  <a:lnTo>
                    <a:pt x="45977" y="108142"/>
                  </a:lnTo>
                  <a:lnTo>
                    <a:pt x="44951" y="106835"/>
                  </a:lnTo>
                  <a:lnTo>
                    <a:pt x="45293" y="105869"/>
                  </a:lnTo>
                  <a:lnTo>
                    <a:pt x="44951" y="105216"/>
                  </a:lnTo>
                  <a:lnTo>
                    <a:pt x="45977" y="104235"/>
                  </a:lnTo>
                  <a:lnTo>
                    <a:pt x="46660" y="104235"/>
                  </a:lnTo>
                  <a:lnTo>
                    <a:pt x="48369" y="105869"/>
                  </a:lnTo>
                  <a:lnTo>
                    <a:pt x="50062" y="106508"/>
                  </a:lnTo>
                  <a:lnTo>
                    <a:pt x="51771" y="107488"/>
                  </a:lnTo>
                  <a:lnTo>
                    <a:pt x="52112" y="109123"/>
                  </a:lnTo>
                  <a:lnTo>
                    <a:pt x="53805" y="110415"/>
                  </a:lnTo>
                  <a:lnTo>
                    <a:pt x="52112" y="110104"/>
                  </a:lnTo>
                  <a:lnTo>
                    <a:pt x="51429" y="110415"/>
                  </a:lnTo>
                  <a:lnTo>
                    <a:pt x="51429" y="111396"/>
                  </a:lnTo>
                  <a:lnTo>
                    <a:pt x="50404" y="112376"/>
                  </a:lnTo>
                  <a:lnTo>
                    <a:pt x="51429" y="113357"/>
                  </a:lnTo>
                  <a:lnTo>
                    <a:pt x="51429" y="114649"/>
                  </a:lnTo>
                  <a:lnTo>
                    <a:pt x="51087" y="115630"/>
                  </a:lnTo>
                  <a:lnTo>
                    <a:pt x="52112" y="117264"/>
                  </a:lnTo>
                  <a:lnTo>
                    <a:pt x="52796" y="118883"/>
                  </a:lnTo>
                  <a:lnTo>
                    <a:pt x="54489" y="121172"/>
                  </a:lnTo>
                  <a:lnTo>
                    <a:pt x="56539" y="121172"/>
                  </a:lnTo>
                  <a:lnTo>
                    <a:pt x="58232" y="122152"/>
                  </a:lnTo>
                  <a:lnTo>
                    <a:pt x="60283" y="123118"/>
                  </a:lnTo>
                  <a:lnTo>
                    <a:pt x="61975" y="122152"/>
                  </a:lnTo>
                  <a:lnTo>
                    <a:pt x="62317" y="121499"/>
                  </a:lnTo>
                  <a:lnTo>
                    <a:pt x="63342" y="120518"/>
                  </a:lnTo>
                  <a:lnTo>
                    <a:pt x="63684" y="121499"/>
                  </a:lnTo>
                  <a:lnTo>
                    <a:pt x="63000" y="122806"/>
                  </a:lnTo>
                  <a:lnTo>
                    <a:pt x="63342" y="124425"/>
                  </a:lnTo>
                  <a:lnTo>
                    <a:pt x="63684" y="125079"/>
                  </a:lnTo>
                  <a:lnTo>
                    <a:pt x="65051" y="124425"/>
                  </a:lnTo>
                  <a:lnTo>
                    <a:pt x="67427" y="121172"/>
                  </a:lnTo>
                  <a:lnTo>
                    <a:pt x="67427" y="118883"/>
                  </a:lnTo>
                  <a:lnTo>
                    <a:pt x="66744" y="117918"/>
                  </a:lnTo>
                  <a:lnTo>
                    <a:pt x="65735" y="115303"/>
                  </a:lnTo>
                  <a:lnTo>
                    <a:pt x="64026" y="114011"/>
                  </a:lnTo>
                  <a:lnTo>
                    <a:pt x="64709" y="112376"/>
                  </a:lnTo>
                  <a:lnTo>
                    <a:pt x="66744" y="108796"/>
                  </a:lnTo>
                  <a:lnTo>
                    <a:pt x="68111" y="108142"/>
                  </a:lnTo>
                  <a:lnTo>
                    <a:pt x="69136" y="109777"/>
                  </a:lnTo>
                  <a:lnTo>
                    <a:pt x="69820" y="111396"/>
                  </a:lnTo>
                  <a:lnTo>
                    <a:pt x="70503" y="112376"/>
                  </a:lnTo>
                  <a:lnTo>
                    <a:pt x="70503" y="114011"/>
                  </a:lnTo>
                  <a:lnTo>
                    <a:pt x="71512" y="116937"/>
                  </a:lnTo>
                  <a:lnTo>
                    <a:pt x="71854" y="118245"/>
                  </a:lnTo>
                  <a:lnTo>
                    <a:pt x="71854" y="116937"/>
                  </a:lnTo>
                  <a:lnTo>
                    <a:pt x="71854" y="114976"/>
                  </a:lnTo>
                  <a:lnTo>
                    <a:pt x="70829" y="112376"/>
                  </a:lnTo>
                  <a:lnTo>
                    <a:pt x="71512" y="111396"/>
                  </a:lnTo>
                  <a:lnTo>
                    <a:pt x="72196" y="111396"/>
                  </a:lnTo>
                  <a:lnTo>
                    <a:pt x="73221" y="112376"/>
                  </a:lnTo>
                  <a:lnTo>
                    <a:pt x="73221" y="111396"/>
                  </a:lnTo>
                  <a:lnTo>
                    <a:pt x="73905" y="111396"/>
                  </a:lnTo>
                  <a:lnTo>
                    <a:pt x="74930" y="108796"/>
                  </a:lnTo>
                  <a:lnTo>
                    <a:pt x="74246" y="105869"/>
                  </a:lnTo>
                  <a:lnTo>
                    <a:pt x="73221" y="104235"/>
                  </a:lnTo>
                  <a:lnTo>
                    <a:pt x="72196" y="102600"/>
                  </a:lnTo>
                  <a:lnTo>
                    <a:pt x="72196" y="100655"/>
                  </a:lnTo>
                  <a:lnTo>
                    <a:pt x="71854" y="98693"/>
                  </a:lnTo>
                  <a:lnTo>
                    <a:pt x="70829" y="100001"/>
                  </a:lnTo>
                  <a:lnTo>
                    <a:pt x="70829" y="97712"/>
                  </a:lnTo>
                  <a:lnTo>
                    <a:pt x="70829" y="96747"/>
                  </a:lnTo>
                  <a:lnTo>
                    <a:pt x="70161" y="96747"/>
                  </a:lnTo>
                  <a:lnTo>
                    <a:pt x="68794" y="95440"/>
                  </a:lnTo>
                  <a:lnTo>
                    <a:pt x="69136" y="94459"/>
                  </a:lnTo>
                  <a:lnTo>
                    <a:pt x="70503" y="94459"/>
                  </a:lnTo>
                  <a:lnTo>
                    <a:pt x="70503" y="92186"/>
                  </a:lnTo>
                  <a:lnTo>
                    <a:pt x="69136" y="90225"/>
                  </a:lnTo>
                  <a:lnTo>
                    <a:pt x="69136" y="88917"/>
                  </a:lnTo>
                  <a:lnTo>
                    <a:pt x="68111" y="90225"/>
                  </a:lnTo>
                  <a:lnTo>
                    <a:pt x="66402" y="88606"/>
                  </a:lnTo>
                  <a:lnTo>
                    <a:pt x="63684" y="86318"/>
                  </a:lnTo>
                  <a:lnTo>
                    <a:pt x="63342" y="84683"/>
                  </a:lnTo>
                  <a:lnTo>
                    <a:pt x="63000" y="84683"/>
                  </a:lnTo>
                  <a:lnTo>
                    <a:pt x="61308" y="84372"/>
                  </a:lnTo>
                  <a:lnTo>
                    <a:pt x="61308" y="85664"/>
                  </a:lnTo>
                  <a:cubicBezTo>
                    <a:pt x="60624" y="85337"/>
                    <a:pt x="60624" y="84372"/>
                    <a:pt x="60283" y="84045"/>
                  </a:cubicBezTo>
                  <a:lnTo>
                    <a:pt x="60283" y="82737"/>
                  </a:lnTo>
                  <a:lnTo>
                    <a:pt x="59599" y="81103"/>
                  </a:lnTo>
                  <a:lnTo>
                    <a:pt x="59599" y="82083"/>
                  </a:lnTo>
                  <a:cubicBezTo>
                    <a:pt x="58915" y="81430"/>
                    <a:pt x="58915" y="81103"/>
                    <a:pt x="58574" y="80776"/>
                  </a:cubicBezTo>
                  <a:lnTo>
                    <a:pt x="59941" y="80449"/>
                  </a:lnTo>
                  <a:lnTo>
                    <a:pt x="59941" y="79157"/>
                  </a:lnTo>
                  <a:lnTo>
                    <a:pt x="58232" y="76215"/>
                  </a:lnTo>
                  <a:lnTo>
                    <a:pt x="56881" y="75576"/>
                  </a:lnTo>
                  <a:lnTo>
                    <a:pt x="56539" y="72634"/>
                  </a:lnTo>
                  <a:lnTo>
                    <a:pt x="55514" y="71015"/>
                  </a:lnTo>
                  <a:cubicBezTo>
                    <a:pt x="55514" y="70688"/>
                    <a:pt x="55514" y="70688"/>
                    <a:pt x="56198" y="70035"/>
                  </a:cubicBezTo>
                  <a:cubicBezTo>
                    <a:pt x="56539" y="69708"/>
                    <a:pt x="56198" y="69381"/>
                    <a:pt x="55514" y="69054"/>
                  </a:cubicBezTo>
                  <a:lnTo>
                    <a:pt x="55172" y="69381"/>
                  </a:lnTo>
                  <a:lnTo>
                    <a:pt x="55514" y="69381"/>
                  </a:lnTo>
                  <a:lnTo>
                    <a:pt x="55514" y="69708"/>
                  </a:lnTo>
                  <a:cubicBezTo>
                    <a:pt x="55514" y="69708"/>
                    <a:pt x="55172" y="69708"/>
                    <a:pt x="55172" y="70035"/>
                  </a:cubicBezTo>
                  <a:lnTo>
                    <a:pt x="55172" y="70688"/>
                  </a:lnTo>
                  <a:lnTo>
                    <a:pt x="53805" y="71015"/>
                  </a:lnTo>
                  <a:lnTo>
                    <a:pt x="52112" y="70035"/>
                  </a:lnTo>
                  <a:lnTo>
                    <a:pt x="51087" y="70035"/>
                  </a:lnTo>
                  <a:lnTo>
                    <a:pt x="51771" y="71669"/>
                  </a:lnTo>
                  <a:lnTo>
                    <a:pt x="51771" y="72634"/>
                  </a:lnTo>
                  <a:cubicBezTo>
                    <a:pt x="50404" y="72961"/>
                    <a:pt x="49720" y="73288"/>
                    <a:pt x="48369" y="73942"/>
                  </a:cubicBezTo>
                  <a:lnTo>
                    <a:pt x="48369" y="71342"/>
                  </a:lnTo>
                  <a:lnTo>
                    <a:pt x="47686" y="71669"/>
                  </a:lnTo>
                  <a:lnTo>
                    <a:pt x="47002" y="73942"/>
                  </a:lnTo>
                  <a:lnTo>
                    <a:pt x="47002" y="74596"/>
                  </a:lnTo>
                  <a:lnTo>
                    <a:pt x="45293" y="77522"/>
                  </a:lnTo>
                  <a:lnTo>
                    <a:pt x="45293" y="79484"/>
                  </a:lnTo>
                  <a:lnTo>
                    <a:pt x="44610" y="82083"/>
                  </a:lnTo>
                  <a:lnTo>
                    <a:pt x="43259" y="83718"/>
                  </a:lnTo>
                  <a:lnTo>
                    <a:pt x="43259" y="85337"/>
                  </a:lnTo>
                  <a:cubicBezTo>
                    <a:pt x="43064" y="84979"/>
                    <a:pt x="42673" y="84730"/>
                    <a:pt x="42299" y="84730"/>
                  </a:cubicBezTo>
                  <a:cubicBezTo>
                    <a:pt x="41989" y="84730"/>
                    <a:pt x="41696" y="84901"/>
                    <a:pt x="41550" y="85337"/>
                  </a:cubicBezTo>
                  <a:lnTo>
                    <a:pt x="41550" y="82737"/>
                  </a:lnTo>
                  <a:lnTo>
                    <a:pt x="42917" y="77522"/>
                  </a:lnTo>
                  <a:lnTo>
                    <a:pt x="44610" y="75903"/>
                  </a:lnTo>
                  <a:lnTo>
                    <a:pt x="44610" y="74269"/>
                  </a:lnTo>
                  <a:lnTo>
                    <a:pt x="43259" y="72961"/>
                  </a:lnTo>
                  <a:lnTo>
                    <a:pt x="42575" y="73288"/>
                  </a:lnTo>
                  <a:lnTo>
                    <a:pt x="41208" y="72961"/>
                  </a:lnTo>
                  <a:lnTo>
                    <a:pt x="39841" y="73942"/>
                  </a:lnTo>
                  <a:lnTo>
                    <a:pt x="39841" y="75576"/>
                  </a:lnTo>
                  <a:cubicBezTo>
                    <a:pt x="39499" y="74596"/>
                    <a:pt x="38490" y="73288"/>
                    <a:pt x="37807" y="72634"/>
                  </a:cubicBezTo>
                  <a:lnTo>
                    <a:pt x="39499" y="71342"/>
                  </a:lnTo>
                  <a:lnTo>
                    <a:pt x="40183" y="69381"/>
                  </a:lnTo>
                  <a:lnTo>
                    <a:pt x="41208" y="68400"/>
                  </a:lnTo>
                  <a:lnTo>
                    <a:pt x="41550" y="66781"/>
                  </a:lnTo>
                  <a:lnTo>
                    <a:pt x="40866" y="65800"/>
                  </a:lnTo>
                  <a:lnTo>
                    <a:pt x="39499" y="66454"/>
                  </a:lnTo>
                  <a:lnTo>
                    <a:pt x="38149" y="68073"/>
                  </a:lnTo>
                  <a:lnTo>
                    <a:pt x="36781" y="66454"/>
                  </a:lnTo>
                  <a:lnTo>
                    <a:pt x="35756" y="66127"/>
                  </a:lnTo>
                  <a:lnTo>
                    <a:pt x="32696" y="66127"/>
                  </a:lnTo>
                  <a:lnTo>
                    <a:pt x="33038" y="65147"/>
                  </a:lnTo>
                  <a:lnTo>
                    <a:pt x="31671" y="64820"/>
                  </a:lnTo>
                  <a:lnTo>
                    <a:pt x="29979" y="63201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838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DU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4C0AAMcYAAAZLgAA5BgAAAAAAAAmAAAACAAAAP//////////"/>
                </a:ext>
              </a:extLst>
            </p:cNvSpPr>
            <p:nvPr/>
          </p:nvSpPr>
          <p:spPr>
            <a:xfrm>
              <a:off x="7457440" y="4027805"/>
              <a:ext cx="36195" cy="18415"/>
            </a:xfrm>
            <a:custGeom>
              <a:avLst/>
              <a:gdLst/>
              <a:ahLst/>
              <a:cxnLst/>
              <a:rect l="0" t="0" r="36195" b="18415"/>
              <a:pathLst>
                <a:path w="36195" h="18415">
                  <a:moveTo>
                    <a:pt x="35177" y="15"/>
                  </a:moveTo>
                  <a:lnTo>
                    <a:pt x="31799" y="675"/>
                  </a:lnTo>
                  <a:lnTo>
                    <a:pt x="29424" y="675"/>
                  </a:lnTo>
                  <a:lnTo>
                    <a:pt x="27065" y="1004"/>
                  </a:lnTo>
                  <a:lnTo>
                    <a:pt x="25368" y="1004"/>
                  </a:lnTo>
                  <a:lnTo>
                    <a:pt x="23009" y="1648"/>
                  </a:lnTo>
                  <a:lnTo>
                    <a:pt x="19277" y="1648"/>
                  </a:lnTo>
                  <a:lnTo>
                    <a:pt x="16239" y="3956"/>
                  </a:lnTo>
                  <a:lnTo>
                    <a:pt x="14219" y="4945"/>
                  </a:lnTo>
                  <a:lnTo>
                    <a:pt x="13201" y="5274"/>
                  </a:lnTo>
                  <a:lnTo>
                    <a:pt x="11504" y="5604"/>
                  </a:lnTo>
                  <a:lnTo>
                    <a:pt x="10147" y="5918"/>
                  </a:lnTo>
                  <a:lnTo>
                    <a:pt x="7788" y="6577"/>
                  </a:lnTo>
                  <a:lnTo>
                    <a:pt x="6431" y="7566"/>
                  </a:lnTo>
                  <a:lnTo>
                    <a:pt x="6091" y="8226"/>
                  </a:lnTo>
                  <a:lnTo>
                    <a:pt x="4071" y="9215"/>
                  </a:lnTo>
                  <a:lnTo>
                    <a:pt x="3393" y="11507"/>
                  </a:lnTo>
                  <a:lnTo>
                    <a:pt x="1696" y="13815"/>
                  </a:lnTo>
                  <a:lnTo>
                    <a:pt x="1357" y="14788"/>
                  </a:lnTo>
                  <a:lnTo>
                    <a:pt x="2375" y="15447"/>
                  </a:lnTo>
                  <a:lnTo>
                    <a:pt x="2375" y="16436"/>
                  </a:lnTo>
                  <a:lnTo>
                    <a:pt x="1357" y="16436"/>
                  </a:lnTo>
                  <a:lnTo>
                    <a:pt x="694" y="15773"/>
                  </a:lnTo>
                  <a:lnTo>
                    <a:pt x="16" y="17425"/>
                  </a:lnTo>
                  <a:lnTo>
                    <a:pt x="1017" y="18415"/>
                  </a:lnTo>
                  <a:lnTo>
                    <a:pt x="4071" y="18085"/>
                  </a:lnTo>
                  <a:lnTo>
                    <a:pt x="6770" y="16436"/>
                  </a:lnTo>
                  <a:lnTo>
                    <a:pt x="8127" y="15777"/>
                  </a:lnTo>
                  <a:lnTo>
                    <a:pt x="9824" y="15777"/>
                  </a:lnTo>
                  <a:lnTo>
                    <a:pt x="11504" y="14788"/>
                  </a:lnTo>
                  <a:lnTo>
                    <a:pt x="12862" y="13155"/>
                  </a:lnTo>
                  <a:lnTo>
                    <a:pt x="16239" y="10518"/>
                  </a:lnTo>
                  <a:lnTo>
                    <a:pt x="16917" y="9215"/>
                  </a:lnTo>
                  <a:lnTo>
                    <a:pt x="17935" y="8885"/>
                  </a:lnTo>
                  <a:lnTo>
                    <a:pt x="18275" y="8885"/>
                  </a:lnTo>
                  <a:lnTo>
                    <a:pt x="19955" y="7237"/>
                  </a:lnTo>
                  <a:lnTo>
                    <a:pt x="21652" y="6907"/>
                  </a:lnTo>
                  <a:lnTo>
                    <a:pt x="23332" y="6907"/>
                  </a:lnTo>
                  <a:lnTo>
                    <a:pt x="27065" y="6577"/>
                  </a:lnTo>
                  <a:lnTo>
                    <a:pt x="29763" y="4945"/>
                  </a:lnTo>
                  <a:lnTo>
                    <a:pt x="32801" y="3956"/>
                  </a:lnTo>
                  <a:lnTo>
                    <a:pt x="33141" y="2637"/>
                  </a:lnTo>
                  <a:lnTo>
                    <a:pt x="34498" y="2637"/>
                  </a:lnTo>
                  <a:lnTo>
                    <a:pt x="36195" y="1648"/>
                  </a:lnTo>
                  <a:lnTo>
                    <a:pt x="36195" y="675"/>
                  </a:lnTo>
                  <a:lnTo>
                    <a:pt x="35177" y="15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839;p54"/>
            <p:cNvGrp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KRsgZhMAAAAlAAAAAQAAAA8BAAAAkAAAAEgAAACQAAAASAAAAAAAAAAAAAAAAAAAABcAAAAUAAAAAAAAAAAAAAD/fwAA/38AAAAAAAAJAAAABAAAAGACAAAfAAAAVAAAAAAAAAAAAAAAAAAAAAAAAAAAAAAAAAAAAAAAAAAAAAAAAAAAAAAAAAAAAAAAAAAAAAAAAAAAAAAAAAAAAAAAAAAAAAAAAAAAAAAAAAAAAAAAAAAAACEAAAAYAAAAFAAAAEAsAAD1FwAA6y4AANAYAAAAAAAAJgAAAAgAAAD/////AAAAAA=="/>
                </a:ext>
              </a:extLst>
            </p:cNvGrpSpPr>
            <p:nvPr/>
          </p:nvGrpSpPr>
          <p:grpSpPr>
            <a:xfrm>
              <a:off x="7193280" y="3894455"/>
              <a:ext cx="433705" cy="139065"/>
              <a:chOff x="7193280" y="3894455"/>
              <a:chExt cx="433705" cy="139065"/>
            </a:xfrm>
          </p:grpSpPr>
          <p:sp>
            <p:nvSpPr>
              <p:cNvPr id="160" name="Google Shape;840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nS0AADMYAAABLgAAnRgAAAAAAAAmAAAACAAAAP//////////"/>
                  </a:ext>
                </a:extLst>
              </p:cNvSpPr>
              <p:nvPr/>
            </p:nvSpPr>
            <p:spPr>
              <a:xfrm>
                <a:off x="7414895" y="3933825"/>
                <a:ext cx="63500" cy="67310"/>
              </a:xfrm>
              <a:custGeom>
                <a:avLst/>
                <a:gdLst/>
                <a:ahLst/>
                <a:cxnLst/>
                <a:rect l="0" t="0" r="63500" b="67310"/>
                <a:pathLst>
                  <a:path w="63500" h="67310">
                    <a:moveTo>
                      <a:pt x="59383" y="16"/>
                    </a:moveTo>
                    <a:lnTo>
                      <a:pt x="57660" y="671"/>
                    </a:lnTo>
                    <a:lnTo>
                      <a:pt x="57316" y="2295"/>
                    </a:lnTo>
                    <a:lnTo>
                      <a:pt x="55610" y="3606"/>
                    </a:lnTo>
                    <a:lnTo>
                      <a:pt x="55610" y="4589"/>
                    </a:lnTo>
                    <a:lnTo>
                      <a:pt x="53887" y="5573"/>
                    </a:lnTo>
                    <a:lnTo>
                      <a:pt x="52181" y="6213"/>
                    </a:lnTo>
                    <a:lnTo>
                      <a:pt x="51492" y="7196"/>
                    </a:lnTo>
                    <a:lnTo>
                      <a:pt x="49081" y="7852"/>
                    </a:lnTo>
                    <a:lnTo>
                      <a:pt x="44619" y="6868"/>
                    </a:lnTo>
                    <a:lnTo>
                      <a:pt x="40502" y="6541"/>
                    </a:lnTo>
                    <a:lnTo>
                      <a:pt x="40157" y="7852"/>
                    </a:lnTo>
                    <a:lnTo>
                      <a:pt x="39468" y="7852"/>
                    </a:lnTo>
                    <a:lnTo>
                      <a:pt x="37073" y="6213"/>
                    </a:lnTo>
                    <a:lnTo>
                      <a:pt x="34317" y="6213"/>
                    </a:lnTo>
                    <a:lnTo>
                      <a:pt x="32611" y="5573"/>
                    </a:lnTo>
                    <a:lnTo>
                      <a:pt x="29855" y="5245"/>
                    </a:lnTo>
                    <a:lnTo>
                      <a:pt x="28494" y="6213"/>
                    </a:lnTo>
                    <a:lnTo>
                      <a:pt x="27460" y="5245"/>
                    </a:lnTo>
                    <a:lnTo>
                      <a:pt x="25738" y="3606"/>
                    </a:lnTo>
                    <a:lnTo>
                      <a:pt x="22654" y="3278"/>
                    </a:lnTo>
                    <a:lnTo>
                      <a:pt x="20932" y="3278"/>
                    </a:lnTo>
                    <a:lnTo>
                      <a:pt x="20932" y="5245"/>
                    </a:lnTo>
                    <a:lnTo>
                      <a:pt x="19570" y="6213"/>
                    </a:lnTo>
                    <a:lnTo>
                      <a:pt x="18881" y="7852"/>
                    </a:lnTo>
                    <a:lnTo>
                      <a:pt x="17503" y="8835"/>
                    </a:lnTo>
                    <a:lnTo>
                      <a:pt x="14764" y="8180"/>
                    </a:lnTo>
                    <a:lnTo>
                      <a:pt x="12697" y="8507"/>
                    </a:lnTo>
                    <a:lnTo>
                      <a:pt x="11680" y="9491"/>
                    </a:lnTo>
                    <a:lnTo>
                      <a:pt x="12352" y="10146"/>
                    </a:lnTo>
                    <a:lnTo>
                      <a:pt x="9613" y="12098"/>
                    </a:lnTo>
                    <a:lnTo>
                      <a:pt x="9613" y="14705"/>
                    </a:lnTo>
                    <a:lnTo>
                      <a:pt x="10302" y="16344"/>
                    </a:lnTo>
                    <a:lnTo>
                      <a:pt x="10302" y="19278"/>
                    </a:lnTo>
                    <a:lnTo>
                      <a:pt x="9613" y="20262"/>
                    </a:lnTo>
                    <a:lnTo>
                      <a:pt x="10646" y="22556"/>
                    </a:lnTo>
                    <a:lnTo>
                      <a:pt x="10991" y="24180"/>
                    </a:lnTo>
                    <a:lnTo>
                      <a:pt x="10302" y="23196"/>
                    </a:lnTo>
                    <a:lnTo>
                      <a:pt x="9268" y="21901"/>
                    </a:lnTo>
                    <a:lnTo>
                      <a:pt x="8579" y="22556"/>
                    </a:lnTo>
                    <a:lnTo>
                      <a:pt x="7218" y="23524"/>
                    </a:lnTo>
                    <a:lnTo>
                      <a:pt x="5495" y="24508"/>
                    </a:lnTo>
                    <a:lnTo>
                      <a:pt x="5151" y="26147"/>
                    </a:lnTo>
                    <a:lnTo>
                      <a:pt x="5495" y="28098"/>
                    </a:lnTo>
                    <a:lnTo>
                      <a:pt x="5151" y="29737"/>
                    </a:lnTo>
                    <a:lnTo>
                      <a:pt x="5495" y="33327"/>
                    </a:lnTo>
                    <a:lnTo>
                      <a:pt x="5151" y="34311"/>
                    </a:lnTo>
                    <a:lnTo>
                      <a:pt x="4462" y="35950"/>
                    </a:lnTo>
                    <a:lnTo>
                      <a:pt x="3084" y="36262"/>
                    </a:lnTo>
                    <a:lnTo>
                      <a:pt x="3084" y="38229"/>
                    </a:lnTo>
                    <a:lnTo>
                      <a:pt x="1033" y="39868"/>
                    </a:lnTo>
                    <a:lnTo>
                      <a:pt x="689" y="42475"/>
                    </a:lnTo>
                    <a:lnTo>
                      <a:pt x="689" y="43130"/>
                    </a:lnTo>
                    <a:lnTo>
                      <a:pt x="0" y="44114"/>
                    </a:lnTo>
                    <a:lnTo>
                      <a:pt x="1033" y="47376"/>
                    </a:lnTo>
                    <a:lnTo>
                      <a:pt x="2067" y="49000"/>
                    </a:lnTo>
                    <a:lnTo>
                      <a:pt x="2756" y="48687"/>
                    </a:lnTo>
                    <a:lnTo>
                      <a:pt x="4117" y="48687"/>
                    </a:lnTo>
                    <a:lnTo>
                      <a:pt x="5495" y="47704"/>
                    </a:lnTo>
                    <a:lnTo>
                      <a:pt x="6184" y="48032"/>
                    </a:lnTo>
                    <a:lnTo>
                      <a:pt x="6873" y="50311"/>
                    </a:lnTo>
                    <a:lnTo>
                      <a:pt x="8579" y="54557"/>
                    </a:lnTo>
                    <a:lnTo>
                      <a:pt x="7890" y="55540"/>
                    </a:lnTo>
                    <a:lnTo>
                      <a:pt x="7218" y="57819"/>
                    </a:lnTo>
                    <a:lnTo>
                      <a:pt x="5840" y="60114"/>
                    </a:lnTo>
                    <a:lnTo>
                      <a:pt x="5840" y="63704"/>
                    </a:lnTo>
                    <a:lnTo>
                      <a:pt x="5840" y="66639"/>
                    </a:lnTo>
                    <a:lnTo>
                      <a:pt x="7218" y="66639"/>
                    </a:lnTo>
                    <a:lnTo>
                      <a:pt x="8579" y="67294"/>
                    </a:lnTo>
                    <a:lnTo>
                      <a:pt x="10302" y="67294"/>
                    </a:lnTo>
                    <a:lnTo>
                      <a:pt x="10991" y="66639"/>
                    </a:lnTo>
                    <a:lnTo>
                      <a:pt x="12697" y="66967"/>
                    </a:lnTo>
                    <a:lnTo>
                      <a:pt x="14419" y="66639"/>
                    </a:lnTo>
                    <a:lnTo>
                      <a:pt x="15797" y="67294"/>
                    </a:lnTo>
                    <a:lnTo>
                      <a:pt x="16142" y="65983"/>
                    </a:lnTo>
                    <a:lnTo>
                      <a:pt x="15797" y="64032"/>
                    </a:lnTo>
                    <a:lnTo>
                      <a:pt x="14419" y="63376"/>
                    </a:lnTo>
                    <a:lnTo>
                      <a:pt x="14075" y="61097"/>
                    </a:lnTo>
                    <a:lnTo>
                      <a:pt x="15453" y="59458"/>
                    </a:lnTo>
                    <a:lnTo>
                      <a:pt x="15797" y="56196"/>
                    </a:lnTo>
                    <a:lnTo>
                      <a:pt x="15453" y="53573"/>
                    </a:lnTo>
                    <a:lnTo>
                      <a:pt x="14419" y="52933"/>
                    </a:lnTo>
                    <a:lnTo>
                      <a:pt x="16470" y="50311"/>
                    </a:lnTo>
                    <a:lnTo>
                      <a:pt x="17159" y="47704"/>
                    </a:lnTo>
                    <a:lnTo>
                      <a:pt x="16470" y="45409"/>
                    </a:lnTo>
                    <a:lnTo>
                      <a:pt x="15453" y="44114"/>
                    </a:lnTo>
                    <a:lnTo>
                      <a:pt x="15453" y="43130"/>
                    </a:lnTo>
                    <a:lnTo>
                      <a:pt x="17503" y="42147"/>
                    </a:lnTo>
                    <a:lnTo>
                      <a:pt x="17848" y="40836"/>
                    </a:lnTo>
                    <a:lnTo>
                      <a:pt x="19914" y="40508"/>
                    </a:lnTo>
                    <a:lnTo>
                      <a:pt x="21621" y="41163"/>
                    </a:lnTo>
                    <a:lnTo>
                      <a:pt x="21621" y="42147"/>
                    </a:lnTo>
                    <a:lnTo>
                      <a:pt x="22654" y="43130"/>
                    </a:lnTo>
                    <a:lnTo>
                      <a:pt x="22654" y="45409"/>
                    </a:lnTo>
                    <a:lnTo>
                      <a:pt x="20932" y="47048"/>
                    </a:lnTo>
                    <a:lnTo>
                      <a:pt x="20932" y="48687"/>
                    </a:lnTo>
                    <a:lnTo>
                      <a:pt x="21621" y="50311"/>
                    </a:lnTo>
                    <a:lnTo>
                      <a:pt x="22998" y="50639"/>
                    </a:lnTo>
                    <a:lnTo>
                      <a:pt x="24376" y="51950"/>
                    </a:lnTo>
                    <a:lnTo>
                      <a:pt x="26427" y="52933"/>
                    </a:lnTo>
                    <a:lnTo>
                      <a:pt x="26771" y="54557"/>
                    </a:lnTo>
                    <a:lnTo>
                      <a:pt x="26082" y="54557"/>
                    </a:lnTo>
                    <a:lnTo>
                      <a:pt x="25738" y="57819"/>
                    </a:lnTo>
                    <a:lnTo>
                      <a:pt x="26082" y="60114"/>
                    </a:lnTo>
                    <a:lnTo>
                      <a:pt x="27460" y="60442"/>
                    </a:lnTo>
                    <a:lnTo>
                      <a:pt x="28494" y="60114"/>
                    </a:lnTo>
                    <a:lnTo>
                      <a:pt x="30889" y="60769"/>
                    </a:lnTo>
                    <a:lnTo>
                      <a:pt x="31922" y="60442"/>
                    </a:lnTo>
                    <a:lnTo>
                      <a:pt x="31922" y="60114"/>
                    </a:lnTo>
                    <a:lnTo>
                      <a:pt x="31578" y="58475"/>
                    </a:lnTo>
                    <a:lnTo>
                      <a:pt x="33300" y="57179"/>
                    </a:lnTo>
                    <a:lnTo>
                      <a:pt x="34662" y="56851"/>
                    </a:lnTo>
                    <a:lnTo>
                      <a:pt x="37073" y="55540"/>
                    </a:lnTo>
                    <a:lnTo>
                      <a:pt x="39813" y="55868"/>
                    </a:lnTo>
                    <a:lnTo>
                      <a:pt x="41191" y="54557"/>
                    </a:lnTo>
                    <a:lnTo>
                      <a:pt x="41535" y="55212"/>
                    </a:lnTo>
                    <a:lnTo>
                      <a:pt x="42913" y="55212"/>
                    </a:lnTo>
                    <a:lnTo>
                      <a:pt x="43586" y="53901"/>
                    </a:lnTo>
                    <a:lnTo>
                      <a:pt x="43586" y="52933"/>
                    </a:lnTo>
                    <a:lnTo>
                      <a:pt x="41191" y="52605"/>
                    </a:lnTo>
                    <a:lnTo>
                      <a:pt x="40157" y="52933"/>
                    </a:lnTo>
                    <a:lnTo>
                      <a:pt x="37418" y="52933"/>
                    </a:lnTo>
                    <a:lnTo>
                      <a:pt x="37418" y="51950"/>
                    </a:lnTo>
                    <a:lnTo>
                      <a:pt x="36729" y="51950"/>
                    </a:lnTo>
                    <a:lnTo>
                      <a:pt x="36729" y="50639"/>
                    </a:lnTo>
                    <a:lnTo>
                      <a:pt x="36040" y="50639"/>
                    </a:lnTo>
                    <a:lnTo>
                      <a:pt x="35006" y="50966"/>
                    </a:lnTo>
                    <a:lnTo>
                      <a:pt x="35006" y="50311"/>
                    </a:lnTo>
                    <a:lnTo>
                      <a:pt x="33300" y="49655"/>
                    </a:lnTo>
                    <a:lnTo>
                      <a:pt x="32956" y="48687"/>
                    </a:lnTo>
                    <a:lnTo>
                      <a:pt x="33645" y="47376"/>
                    </a:lnTo>
                    <a:lnTo>
                      <a:pt x="34317" y="46393"/>
                    </a:lnTo>
                    <a:lnTo>
                      <a:pt x="35006" y="47048"/>
                    </a:lnTo>
                    <a:lnTo>
                      <a:pt x="34662" y="45737"/>
                    </a:lnTo>
                    <a:lnTo>
                      <a:pt x="35351" y="45737"/>
                    </a:lnTo>
                    <a:lnTo>
                      <a:pt x="36040" y="44754"/>
                    </a:lnTo>
                    <a:lnTo>
                      <a:pt x="35006" y="44114"/>
                    </a:lnTo>
                    <a:lnTo>
                      <a:pt x="33645" y="43786"/>
                    </a:lnTo>
                    <a:lnTo>
                      <a:pt x="34317" y="42802"/>
                    </a:lnTo>
                    <a:lnTo>
                      <a:pt x="33645" y="41491"/>
                    </a:lnTo>
                    <a:lnTo>
                      <a:pt x="32611" y="40836"/>
                    </a:lnTo>
                    <a:lnTo>
                      <a:pt x="31233" y="40836"/>
                    </a:lnTo>
                    <a:lnTo>
                      <a:pt x="30889" y="38884"/>
                    </a:lnTo>
                    <a:lnTo>
                      <a:pt x="28149" y="36262"/>
                    </a:lnTo>
                    <a:lnTo>
                      <a:pt x="26427" y="34966"/>
                    </a:lnTo>
                    <a:lnTo>
                      <a:pt x="25738" y="33327"/>
                    </a:lnTo>
                    <a:lnTo>
                      <a:pt x="25738" y="32672"/>
                    </a:lnTo>
                    <a:lnTo>
                      <a:pt x="26427" y="32672"/>
                    </a:lnTo>
                    <a:lnTo>
                      <a:pt x="26771" y="33983"/>
                    </a:lnTo>
                    <a:lnTo>
                      <a:pt x="28494" y="33983"/>
                    </a:lnTo>
                    <a:lnTo>
                      <a:pt x="30200" y="32672"/>
                    </a:lnTo>
                    <a:lnTo>
                      <a:pt x="30889" y="31376"/>
                    </a:lnTo>
                    <a:lnTo>
                      <a:pt x="34317" y="30065"/>
                    </a:lnTo>
                    <a:lnTo>
                      <a:pt x="37073" y="28098"/>
                    </a:lnTo>
                    <a:lnTo>
                      <a:pt x="38451" y="26147"/>
                    </a:lnTo>
                    <a:lnTo>
                      <a:pt x="40157" y="25163"/>
                    </a:lnTo>
                    <a:lnTo>
                      <a:pt x="40157" y="24180"/>
                    </a:lnTo>
                    <a:lnTo>
                      <a:pt x="42224" y="23524"/>
                    </a:lnTo>
                    <a:lnTo>
                      <a:pt x="43930" y="24508"/>
                    </a:lnTo>
                    <a:lnTo>
                      <a:pt x="45308" y="24835"/>
                    </a:lnTo>
                    <a:lnTo>
                      <a:pt x="47030" y="22556"/>
                    </a:lnTo>
                    <a:lnTo>
                      <a:pt x="47030" y="21245"/>
                    </a:lnTo>
                    <a:lnTo>
                      <a:pt x="44963" y="20262"/>
                    </a:lnTo>
                    <a:lnTo>
                      <a:pt x="40502" y="20917"/>
                    </a:lnTo>
                    <a:lnTo>
                      <a:pt x="38779" y="21901"/>
                    </a:lnTo>
                    <a:lnTo>
                      <a:pt x="36040" y="21901"/>
                    </a:lnTo>
                    <a:lnTo>
                      <a:pt x="34662" y="22556"/>
                    </a:lnTo>
                    <a:lnTo>
                      <a:pt x="32956" y="24180"/>
                    </a:lnTo>
                    <a:lnTo>
                      <a:pt x="29855" y="24180"/>
                    </a:lnTo>
                    <a:lnTo>
                      <a:pt x="28149" y="23196"/>
                    </a:lnTo>
                    <a:lnTo>
                      <a:pt x="26427" y="22884"/>
                    </a:lnTo>
                    <a:lnTo>
                      <a:pt x="24721" y="24835"/>
                    </a:lnTo>
                    <a:lnTo>
                      <a:pt x="23343" y="28098"/>
                    </a:lnTo>
                    <a:lnTo>
                      <a:pt x="21276" y="29081"/>
                    </a:lnTo>
                    <a:lnTo>
                      <a:pt x="19570" y="28426"/>
                    </a:lnTo>
                    <a:lnTo>
                      <a:pt x="19226" y="27770"/>
                    </a:lnTo>
                    <a:lnTo>
                      <a:pt x="16470" y="25163"/>
                    </a:lnTo>
                    <a:lnTo>
                      <a:pt x="14075" y="23196"/>
                    </a:lnTo>
                    <a:lnTo>
                      <a:pt x="12697" y="19934"/>
                    </a:lnTo>
                    <a:lnTo>
                      <a:pt x="13041" y="16344"/>
                    </a:lnTo>
                    <a:lnTo>
                      <a:pt x="14419" y="13081"/>
                    </a:lnTo>
                    <a:lnTo>
                      <a:pt x="16142" y="11442"/>
                    </a:lnTo>
                    <a:lnTo>
                      <a:pt x="18192" y="10459"/>
                    </a:lnTo>
                    <a:lnTo>
                      <a:pt x="20932" y="11770"/>
                    </a:lnTo>
                    <a:lnTo>
                      <a:pt x="24032" y="12098"/>
                    </a:lnTo>
                    <a:lnTo>
                      <a:pt x="27460" y="10459"/>
                    </a:lnTo>
                    <a:lnTo>
                      <a:pt x="29855" y="10459"/>
                    </a:lnTo>
                    <a:lnTo>
                      <a:pt x="30889" y="11770"/>
                    </a:lnTo>
                    <a:lnTo>
                      <a:pt x="32611" y="11770"/>
                    </a:lnTo>
                    <a:lnTo>
                      <a:pt x="33645" y="11114"/>
                    </a:lnTo>
                    <a:lnTo>
                      <a:pt x="37418" y="11442"/>
                    </a:lnTo>
                    <a:lnTo>
                      <a:pt x="39813" y="11442"/>
                    </a:lnTo>
                    <a:lnTo>
                      <a:pt x="40157" y="11114"/>
                    </a:lnTo>
                    <a:lnTo>
                      <a:pt x="42224" y="11114"/>
                    </a:lnTo>
                    <a:lnTo>
                      <a:pt x="43930" y="11770"/>
                    </a:lnTo>
                    <a:lnTo>
                      <a:pt x="44619" y="12753"/>
                    </a:lnTo>
                    <a:lnTo>
                      <a:pt x="46341" y="13409"/>
                    </a:lnTo>
                    <a:lnTo>
                      <a:pt x="53543" y="11770"/>
                    </a:lnTo>
                    <a:lnTo>
                      <a:pt x="56643" y="9819"/>
                    </a:lnTo>
                    <a:lnTo>
                      <a:pt x="57316" y="8180"/>
                    </a:lnTo>
                    <a:lnTo>
                      <a:pt x="58694" y="8180"/>
                    </a:lnTo>
                    <a:lnTo>
                      <a:pt x="59383" y="6868"/>
                    </a:lnTo>
                    <a:lnTo>
                      <a:pt x="60761" y="6213"/>
                    </a:lnTo>
                    <a:lnTo>
                      <a:pt x="61778" y="4589"/>
                    </a:lnTo>
                    <a:lnTo>
                      <a:pt x="62467" y="3278"/>
                    </a:lnTo>
                    <a:lnTo>
                      <a:pt x="63500" y="2295"/>
                    </a:lnTo>
                    <a:lnTo>
                      <a:pt x="62467" y="1655"/>
                    </a:lnTo>
                    <a:lnTo>
                      <a:pt x="62122" y="671"/>
                    </a:lnTo>
                    <a:lnTo>
                      <a:pt x="59383" y="16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841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Vi4AAE8YAADrLgAA0BgAAAAAAAAmAAAACAAAAP//////////"/>
                  </a:ext>
                </a:extLst>
              </p:cNvSpPr>
              <p:nvPr/>
            </p:nvSpPr>
            <p:spPr>
              <a:xfrm>
                <a:off x="7532370" y="3951605"/>
                <a:ext cx="94615" cy="81915"/>
              </a:xfrm>
              <a:custGeom>
                <a:avLst/>
                <a:gdLst/>
                <a:ahLst/>
                <a:cxnLst/>
                <a:rect l="0" t="0" r="94615" b="81915"/>
                <a:pathLst>
                  <a:path w="94615" h="81915">
                    <a:moveTo>
                      <a:pt x="14993" y="15"/>
                    </a:moveTo>
                    <a:lnTo>
                      <a:pt x="12603" y="343"/>
                    </a:lnTo>
                    <a:lnTo>
                      <a:pt x="11578" y="1309"/>
                    </a:lnTo>
                    <a:lnTo>
                      <a:pt x="9204" y="2947"/>
                    </a:lnTo>
                    <a:lnTo>
                      <a:pt x="7838" y="3274"/>
                    </a:lnTo>
                    <a:lnTo>
                      <a:pt x="6472" y="4584"/>
                    </a:lnTo>
                    <a:lnTo>
                      <a:pt x="4098" y="4584"/>
                    </a:lnTo>
                    <a:lnTo>
                      <a:pt x="2390" y="5551"/>
                    </a:lnTo>
                    <a:lnTo>
                      <a:pt x="3073" y="6861"/>
                    </a:lnTo>
                    <a:lnTo>
                      <a:pt x="2732" y="8171"/>
                    </a:lnTo>
                    <a:lnTo>
                      <a:pt x="699" y="9481"/>
                    </a:lnTo>
                    <a:lnTo>
                      <a:pt x="16" y="10447"/>
                    </a:lnTo>
                    <a:lnTo>
                      <a:pt x="2390" y="11102"/>
                    </a:lnTo>
                    <a:lnTo>
                      <a:pt x="4098" y="10120"/>
                    </a:lnTo>
                    <a:lnTo>
                      <a:pt x="4439" y="9481"/>
                    </a:lnTo>
                    <a:lnTo>
                      <a:pt x="5122" y="10447"/>
                    </a:lnTo>
                    <a:lnTo>
                      <a:pt x="8180" y="11757"/>
                    </a:lnTo>
                    <a:lnTo>
                      <a:pt x="9204" y="13395"/>
                    </a:lnTo>
                    <a:lnTo>
                      <a:pt x="8521" y="14362"/>
                    </a:lnTo>
                    <a:lnTo>
                      <a:pt x="9204" y="16326"/>
                    </a:lnTo>
                    <a:lnTo>
                      <a:pt x="11237" y="17636"/>
                    </a:lnTo>
                    <a:lnTo>
                      <a:pt x="12944" y="17964"/>
                    </a:lnTo>
                    <a:lnTo>
                      <a:pt x="14652" y="17636"/>
                    </a:lnTo>
                    <a:lnTo>
                      <a:pt x="16002" y="18276"/>
                    </a:lnTo>
                    <a:lnTo>
                      <a:pt x="16685" y="17636"/>
                    </a:lnTo>
                    <a:lnTo>
                      <a:pt x="18051" y="17964"/>
                    </a:lnTo>
                    <a:lnTo>
                      <a:pt x="21108" y="17636"/>
                    </a:lnTo>
                    <a:lnTo>
                      <a:pt x="21791" y="17964"/>
                    </a:lnTo>
                    <a:lnTo>
                      <a:pt x="23157" y="17636"/>
                    </a:lnTo>
                    <a:lnTo>
                      <a:pt x="22133" y="16654"/>
                    </a:lnTo>
                    <a:lnTo>
                      <a:pt x="26898" y="16981"/>
                    </a:lnTo>
                    <a:lnTo>
                      <a:pt x="27922" y="18276"/>
                    </a:lnTo>
                    <a:lnTo>
                      <a:pt x="27239" y="20240"/>
                    </a:lnTo>
                    <a:lnTo>
                      <a:pt x="26556" y="19913"/>
                    </a:lnTo>
                    <a:lnTo>
                      <a:pt x="25190" y="21223"/>
                    </a:lnTo>
                    <a:lnTo>
                      <a:pt x="24507" y="22845"/>
                    </a:lnTo>
                    <a:lnTo>
                      <a:pt x="23499" y="21223"/>
                    </a:lnTo>
                    <a:lnTo>
                      <a:pt x="20425" y="19913"/>
                    </a:lnTo>
                    <a:lnTo>
                      <a:pt x="19417" y="20240"/>
                    </a:lnTo>
                    <a:lnTo>
                      <a:pt x="18392" y="22845"/>
                    </a:lnTo>
                    <a:lnTo>
                      <a:pt x="16685" y="23500"/>
                    </a:lnTo>
                    <a:lnTo>
                      <a:pt x="14993" y="22845"/>
                    </a:lnTo>
                    <a:lnTo>
                      <a:pt x="13286" y="22845"/>
                    </a:lnTo>
                    <a:lnTo>
                      <a:pt x="12603" y="21878"/>
                    </a:lnTo>
                    <a:lnTo>
                      <a:pt x="10229" y="22517"/>
                    </a:lnTo>
                    <a:lnTo>
                      <a:pt x="9204" y="23500"/>
                    </a:lnTo>
                    <a:lnTo>
                      <a:pt x="9887" y="24482"/>
                    </a:lnTo>
                    <a:lnTo>
                      <a:pt x="11920" y="24809"/>
                    </a:lnTo>
                    <a:lnTo>
                      <a:pt x="13627" y="25792"/>
                    </a:lnTo>
                    <a:lnTo>
                      <a:pt x="14652" y="27741"/>
                    </a:lnTo>
                    <a:lnTo>
                      <a:pt x="15319" y="28396"/>
                    </a:lnTo>
                    <a:lnTo>
                      <a:pt x="16343" y="28069"/>
                    </a:lnTo>
                    <a:lnTo>
                      <a:pt x="16685" y="29378"/>
                    </a:lnTo>
                    <a:lnTo>
                      <a:pt x="16685" y="30688"/>
                    </a:lnTo>
                    <a:lnTo>
                      <a:pt x="16002" y="31000"/>
                    </a:lnTo>
                    <a:lnTo>
                      <a:pt x="15319" y="32310"/>
                    </a:lnTo>
                    <a:lnTo>
                      <a:pt x="17026" y="34930"/>
                    </a:lnTo>
                    <a:lnTo>
                      <a:pt x="18734" y="35569"/>
                    </a:lnTo>
                    <a:lnTo>
                      <a:pt x="20425" y="34930"/>
                    </a:lnTo>
                    <a:lnTo>
                      <a:pt x="22816" y="32965"/>
                    </a:lnTo>
                    <a:lnTo>
                      <a:pt x="22133" y="31328"/>
                    </a:lnTo>
                    <a:lnTo>
                      <a:pt x="23840" y="29051"/>
                    </a:lnTo>
                    <a:lnTo>
                      <a:pt x="24507" y="28396"/>
                    </a:lnTo>
                    <a:lnTo>
                      <a:pt x="24849" y="27414"/>
                    </a:lnTo>
                    <a:lnTo>
                      <a:pt x="25532" y="25137"/>
                    </a:lnTo>
                    <a:lnTo>
                      <a:pt x="26556" y="23500"/>
                    </a:lnTo>
                    <a:lnTo>
                      <a:pt x="26556" y="25792"/>
                    </a:lnTo>
                    <a:lnTo>
                      <a:pt x="25190" y="26759"/>
                    </a:lnTo>
                    <a:lnTo>
                      <a:pt x="26215" y="29051"/>
                    </a:lnTo>
                    <a:lnTo>
                      <a:pt x="26898" y="31000"/>
                    </a:lnTo>
                    <a:lnTo>
                      <a:pt x="27922" y="32310"/>
                    </a:lnTo>
                    <a:lnTo>
                      <a:pt x="28264" y="31328"/>
                    </a:lnTo>
                    <a:lnTo>
                      <a:pt x="28930" y="31328"/>
                    </a:lnTo>
                    <a:lnTo>
                      <a:pt x="29955" y="31655"/>
                    </a:lnTo>
                    <a:lnTo>
                      <a:pt x="29955" y="33293"/>
                    </a:lnTo>
                    <a:lnTo>
                      <a:pt x="30638" y="32638"/>
                    </a:lnTo>
                    <a:lnTo>
                      <a:pt x="31663" y="32638"/>
                    </a:lnTo>
                    <a:lnTo>
                      <a:pt x="32004" y="33293"/>
                    </a:lnTo>
                    <a:lnTo>
                      <a:pt x="33354" y="33948"/>
                    </a:lnTo>
                    <a:lnTo>
                      <a:pt x="35061" y="33293"/>
                    </a:lnTo>
                    <a:lnTo>
                      <a:pt x="36427" y="33293"/>
                    </a:lnTo>
                    <a:lnTo>
                      <a:pt x="36427" y="33948"/>
                    </a:lnTo>
                    <a:lnTo>
                      <a:pt x="34037" y="33948"/>
                    </a:lnTo>
                    <a:lnTo>
                      <a:pt x="34037" y="35569"/>
                    </a:lnTo>
                    <a:lnTo>
                      <a:pt x="36427" y="35897"/>
                    </a:lnTo>
                    <a:lnTo>
                      <a:pt x="36427" y="36224"/>
                    </a:lnTo>
                    <a:lnTo>
                      <a:pt x="36769" y="37207"/>
                    </a:lnTo>
                    <a:lnTo>
                      <a:pt x="39143" y="38189"/>
                    </a:lnTo>
                    <a:lnTo>
                      <a:pt x="41875" y="38189"/>
                    </a:lnTo>
                    <a:lnTo>
                      <a:pt x="47649" y="39811"/>
                    </a:lnTo>
                    <a:lnTo>
                      <a:pt x="53438" y="41448"/>
                    </a:lnTo>
                    <a:lnTo>
                      <a:pt x="55146" y="41448"/>
                    </a:lnTo>
                    <a:lnTo>
                      <a:pt x="57520" y="42431"/>
                    </a:lnTo>
                    <a:lnTo>
                      <a:pt x="57861" y="44052"/>
                    </a:lnTo>
                    <a:lnTo>
                      <a:pt x="60577" y="44707"/>
                    </a:lnTo>
                    <a:lnTo>
                      <a:pt x="62285" y="44707"/>
                    </a:lnTo>
                    <a:lnTo>
                      <a:pt x="63651" y="44052"/>
                    </a:lnTo>
                    <a:lnTo>
                      <a:pt x="62285" y="46017"/>
                    </a:lnTo>
                    <a:lnTo>
                      <a:pt x="62626" y="46345"/>
                    </a:lnTo>
                    <a:lnTo>
                      <a:pt x="63992" y="46017"/>
                    </a:lnTo>
                    <a:lnTo>
                      <a:pt x="64318" y="47000"/>
                    </a:lnTo>
                    <a:lnTo>
                      <a:pt x="66367" y="46345"/>
                    </a:lnTo>
                    <a:lnTo>
                      <a:pt x="65342" y="47327"/>
                    </a:lnTo>
                    <a:lnTo>
                      <a:pt x="66025" y="47966"/>
                    </a:lnTo>
                    <a:lnTo>
                      <a:pt x="65684" y="48949"/>
                    </a:lnTo>
                    <a:lnTo>
                      <a:pt x="66367" y="49604"/>
                    </a:lnTo>
                    <a:lnTo>
                      <a:pt x="68074" y="49276"/>
                    </a:lnTo>
                    <a:lnTo>
                      <a:pt x="66367" y="50914"/>
                    </a:lnTo>
                    <a:lnTo>
                      <a:pt x="66367" y="51896"/>
                    </a:lnTo>
                    <a:lnTo>
                      <a:pt x="68741" y="53845"/>
                    </a:lnTo>
                    <a:lnTo>
                      <a:pt x="68074" y="55483"/>
                    </a:lnTo>
                    <a:lnTo>
                      <a:pt x="68741" y="56777"/>
                    </a:lnTo>
                    <a:lnTo>
                      <a:pt x="70448" y="57759"/>
                    </a:lnTo>
                    <a:lnTo>
                      <a:pt x="72839" y="59397"/>
                    </a:lnTo>
                    <a:lnTo>
                      <a:pt x="73164" y="60379"/>
                    </a:lnTo>
                    <a:lnTo>
                      <a:pt x="71132" y="60379"/>
                    </a:lnTo>
                    <a:lnTo>
                      <a:pt x="70790" y="61674"/>
                    </a:lnTo>
                    <a:lnTo>
                      <a:pt x="72156" y="62656"/>
                    </a:lnTo>
                    <a:lnTo>
                      <a:pt x="73847" y="63638"/>
                    </a:lnTo>
                    <a:lnTo>
                      <a:pt x="75896" y="63311"/>
                    </a:lnTo>
                    <a:lnTo>
                      <a:pt x="77262" y="63638"/>
                    </a:lnTo>
                    <a:lnTo>
                      <a:pt x="76238" y="63638"/>
                    </a:lnTo>
                    <a:lnTo>
                      <a:pt x="74189" y="64293"/>
                    </a:lnTo>
                    <a:lnTo>
                      <a:pt x="73164" y="63966"/>
                    </a:lnTo>
                    <a:lnTo>
                      <a:pt x="72498" y="64293"/>
                    </a:lnTo>
                    <a:lnTo>
                      <a:pt x="73164" y="65588"/>
                    </a:lnTo>
                    <a:lnTo>
                      <a:pt x="74530" y="65915"/>
                    </a:lnTo>
                    <a:lnTo>
                      <a:pt x="74189" y="68535"/>
                    </a:lnTo>
                    <a:lnTo>
                      <a:pt x="73847" y="68862"/>
                    </a:lnTo>
                    <a:lnTo>
                      <a:pt x="73847" y="70157"/>
                    </a:lnTo>
                    <a:lnTo>
                      <a:pt x="73164" y="71467"/>
                    </a:lnTo>
                    <a:lnTo>
                      <a:pt x="72498" y="71794"/>
                    </a:lnTo>
                    <a:lnTo>
                      <a:pt x="73847" y="73431"/>
                    </a:lnTo>
                    <a:lnTo>
                      <a:pt x="75896" y="72122"/>
                    </a:lnTo>
                    <a:lnTo>
                      <a:pt x="76579" y="73104"/>
                    </a:lnTo>
                    <a:lnTo>
                      <a:pt x="77929" y="73104"/>
                    </a:lnTo>
                    <a:lnTo>
                      <a:pt x="79637" y="72122"/>
                    </a:lnTo>
                    <a:lnTo>
                      <a:pt x="82353" y="72122"/>
                    </a:lnTo>
                    <a:lnTo>
                      <a:pt x="83377" y="71467"/>
                    </a:lnTo>
                    <a:lnTo>
                      <a:pt x="84060" y="69829"/>
                    </a:lnTo>
                    <a:lnTo>
                      <a:pt x="84060" y="71467"/>
                    </a:lnTo>
                    <a:lnTo>
                      <a:pt x="83036" y="73104"/>
                    </a:lnTo>
                    <a:lnTo>
                      <a:pt x="83377" y="74071"/>
                    </a:lnTo>
                    <a:lnTo>
                      <a:pt x="84402" y="74726"/>
                    </a:lnTo>
                    <a:lnTo>
                      <a:pt x="86451" y="76363"/>
                    </a:lnTo>
                    <a:lnTo>
                      <a:pt x="86109" y="77018"/>
                    </a:lnTo>
                    <a:lnTo>
                      <a:pt x="86776" y="78312"/>
                    </a:lnTo>
                    <a:lnTo>
                      <a:pt x="89508" y="81260"/>
                    </a:lnTo>
                    <a:lnTo>
                      <a:pt x="91541" y="81587"/>
                    </a:lnTo>
                    <a:lnTo>
                      <a:pt x="92565" y="81915"/>
                    </a:lnTo>
                    <a:lnTo>
                      <a:pt x="92907" y="60052"/>
                    </a:lnTo>
                    <a:lnTo>
                      <a:pt x="92907" y="59069"/>
                    </a:lnTo>
                    <a:lnTo>
                      <a:pt x="92907" y="57759"/>
                    </a:lnTo>
                    <a:lnTo>
                      <a:pt x="93248" y="55155"/>
                    </a:lnTo>
                    <a:lnTo>
                      <a:pt x="94615" y="21550"/>
                    </a:lnTo>
                    <a:lnTo>
                      <a:pt x="92907" y="21878"/>
                    </a:lnTo>
                    <a:lnTo>
                      <a:pt x="91541" y="21550"/>
                    </a:lnTo>
                    <a:lnTo>
                      <a:pt x="91541" y="20240"/>
                    </a:lnTo>
                    <a:lnTo>
                      <a:pt x="91882" y="19585"/>
                    </a:lnTo>
                    <a:lnTo>
                      <a:pt x="90191" y="18603"/>
                    </a:lnTo>
                    <a:lnTo>
                      <a:pt x="88484" y="18603"/>
                    </a:lnTo>
                    <a:lnTo>
                      <a:pt x="86451" y="18276"/>
                    </a:lnTo>
                    <a:lnTo>
                      <a:pt x="85085" y="17964"/>
                    </a:lnTo>
                    <a:lnTo>
                      <a:pt x="84060" y="18276"/>
                    </a:lnTo>
                    <a:lnTo>
                      <a:pt x="78271" y="15999"/>
                    </a:lnTo>
                    <a:lnTo>
                      <a:pt x="75896" y="15344"/>
                    </a:lnTo>
                    <a:lnTo>
                      <a:pt x="74189" y="15016"/>
                    </a:lnTo>
                    <a:lnTo>
                      <a:pt x="72498" y="13722"/>
                    </a:lnTo>
                    <a:lnTo>
                      <a:pt x="69082" y="13067"/>
                    </a:lnTo>
                    <a:lnTo>
                      <a:pt x="66025" y="11757"/>
                    </a:lnTo>
                    <a:lnTo>
                      <a:pt x="64659" y="10447"/>
                    </a:lnTo>
                    <a:lnTo>
                      <a:pt x="62285" y="10120"/>
                    </a:lnTo>
                    <a:lnTo>
                      <a:pt x="57520" y="13067"/>
                    </a:lnTo>
                    <a:lnTo>
                      <a:pt x="57520" y="13722"/>
                    </a:lnTo>
                    <a:lnTo>
                      <a:pt x="58544" y="15344"/>
                    </a:lnTo>
                    <a:lnTo>
                      <a:pt x="57861" y="16654"/>
                    </a:lnTo>
                    <a:lnTo>
                      <a:pt x="55146" y="16981"/>
                    </a:lnTo>
                    <a:lnTo>
                      <a:pt x="53438" y="17636"/>
                    </a:lnTo>
                    <a:lnTo>
                      <a:pt x="52413" y="17636"/>
                    </a:lnTo>
                    <a:lnTo>
                      <a:pt x="51730" y="16981"/>
                    </a:lnTo>
                    <a:lnTo>
                      <a:pt x="50722" y="18276"/>
                    </a:lnTo>
                    <a:lnTo>
                      <a:pt x="50722" y="19913"/>
                    </a:lnTo>
                    <a:lnTo>
                      <a:pt x="48673" y="20895"/>
                    </a:lnTo>
                    <a:lnTo>
                      <a:pt x="46965" y="21223"/>
                    </a:lnTo>
                    <a:lnTo>
                      <a:pt x="45616" y="22845"/>
                    </a:lnTo>
                    <a:lnTo>
                      <a:pt x="45616" y="25137"/>
                    </a:lnTo>
                    <a:lnTo>
                      <a:pt x="44933" y="25792"/>
                    </a:lnTo>
                    <a:lnTo>
                      <a:pt x="43908" y="26447"/>
                    </a:lnTo>
                    <a:lnTo>
                      <a:pt x="43225" y="28069"/>
                    </a:lnTo>
                    <a:lnTo>
                      <a:pt x="41534" y="28396"/>
                    </a:lnTo>
                    <a:lnTo>
                      <a:pt x="39826" y="28396"/>
                    </a:lnTo>
                    <a:lnTo>
                      <a:pt x="38802" y="27741"/>
                    </a:lnTo>
                    <a:lnTo>
                      <a:pt x="36769" y="26119"/>
                    </a:lnTo>
                    <a:lnTo>
                      <a:pt x="36427" y="24482"/>
                    </a:lnTo>
                    <a:lnTo>
                      <a:pt x="35403" y="24809"/>
                    </a:lnTo>
                    <a:lnTo>
                      <a:pt x="35061" y="22845"/>
                    </a:lnTo>
                    <a:lnTo>
                      <a:pt x="35061" y="21223"/>
                    </a:lnTo>
                    <a:lnTo>
                      <a:pt x="33695" y="20240"/>
                    </a:lnTo>
                    <a:lnTo>
                      <a:pt x="33029" y="21550"/>
                    </a:lnTo>
                    <a:lnTo>
                      <a:pt x="33354" y="23500"/>
                    </a:lnTo>
                    <a:lnTo>
                      <a:pt x="32346" y="23500"/>
                    </a:lnTo>
                    <a:lnTo>
                      <a:pt x="31321" y="22517"/>
                    </a:lnTo>
                    <a:lnTo>
                      <a:pt x="30296" y="20240"/>
                    </a:lnTo>
                    <a:lnTo>
                      <a:pt x="29955" y="16326"/>
                    </a:lnTo>
                    <a:lnTo>
                      <a:pt x="29613" y="13722"/>
                    </a:lnTo>
                    <a:lnTo>
                      <a:pt x="30296" y="12085"/>
                    </a:lnTo>
                    <a:lnTo>
                      <a:pt x="31663" y="10447"/>
                    </a:lnTo>
                    <a:lnTo>
                      <a:pt x="30638" y="8826"/>
                    </a:lnTo>
                    <a:lnTo>
                      <a:pt x="29613" y="7843"/>
                    </a:lnTo>
                    <a:lnTo>
                      <a:pt x="29613" y="5223"/>
                    </a:lnTo>
                    <a:lnTo>
                      <a:pt x="29955" y="4584"/>
                    </a:lnTo>
                    <a:lnTo>
                      <a:pt x="28930" y="3602"/>
                    </a:lnTo>
                    <a:lnTo>
                      <a:pt x="26215" y="3274"/>
                    </a:lnTo>
                    <a:lnTo>
                      <a:pt x="23157" y="3602"/>
                    </a:lnTo>
                    <a:lnTo>
                      <a:pt x="20084" y="1637"/>
                    </a:lnTo>
                    <a:lnTo>
                      <a:pt x="14993" y="15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842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DS0AAAgYAAChLQAAiBgAAAAAAAAmAAAACAAAAP//////////"/>
                  </a:ext>
                </a:extLst>
              </p:cNvSpPr>
              <p:nvPr/>
            </p:nvSpPr>
            <p:spPr>
              <a:xfrm>
                <a:off x="7323455" y="3906520"/>
                <a:ext cx="93980" cy="81280"/>
              </a:xfrm>
              <a:custGeom>
                <a:avLst/>
                <a:gdLst/>
                <a:ahLst/>
                <a:cxnLst/>
                <a:rect l="0" t="0" r="93980" b="81280"/>
                <a:pathLst>
                  <a:path w="93980" h="81280">
                    <a:moveTo>
                      <a:pt x="66543" y="0"/>
                    </a:moveTo>
                    <a:lnTo>
                      <a:pt x="64822" y="2302"/>
                    </a:lnTo>
                    <a:lnTo>
                      <a:pt x="64822" y="3273"/>
                    </a:lnTo>
                    <a:lnTo>
                      <a:pt x="63790" y="4918"/>
                    </a:lnTo>
                    <a:lnTo>
                      <a:pt x="63790" y="6233"/>
                    </a:lnTo>
                    <a:lnTo>
                      <a:pt x="61741" y="13108"/>
                    </a:lnTo>
                    <a:lnTo>
                      <a:pt x="58660" y="17368"/>
                    </a:lnTo>
                    <a:lnTo>
                      <a:pt x="57627" y="21299"/>
                    </a:lnTo>
                    <a:lnTo>
                      <a:pt x="53513" y="26874"/>
                    </a:lnTo>
                    <a:lnTo>
                      <a:pt x="54202" y="27861"/>
                    </a:lnTo>
                    <a:lnTo>
                      <a:pt x="49399" y="28847"/>
                    </a:lnTo>
                    <a:lnTo>
                      <a:pt x="45613" y="30805"/>
                    </a:lnTo>
                    <a:lnTo>
                      <a:pt x="43220" y="30805"/>
                    </a:lnTo>
                    <a:lnTo>
                      <a:pt x="42532" y="29489"/>
                    </a:lnTo>
                    <a:lnTo>
                      <a:pt x="40483" y="28847"/>
                    </a:lnTo>
                    <a:lnTo>
                      <a:pt x="35681" y="28847"/>
                    </a:lnTo>
                    <a:lnTo>
                      <a:pt x="34304" y="30147"/>
                    </a:lnTo>
                    <a:lnTo>
                      <a:pt x="28814" y="32120"/>
                    </a:lnTo>
                    <a:lnTo>
                      <a:pt x="23667" y="31792"/>
                    </a:lnTo>
                    <a:lnTo>
                      <a:pt x="22307" y="32449"/>
                    </a:lnTo>
                    <a:lnTo>
                      <a:pt x="20242" y="32120"/>
                    </a:lnTo>
                    <a:lnTo>
                      <a:pt x="19897" y="33420"/>
                    </a:lnTo>
                    <a:lnTo>
                      <a:pt x="17160" y="34078"/>
                    </a:lnTo>
                    <a:lnTo>
                      <a:pt x="15439" y="33749"/>
                    </a:lnTo>
                    <a:lnTo>
                      <a:pt x="15095" y="32120"/>
                    </a:lnTo>
                    <a:lnTo>
                      <a:pt x="13046" y="30476"/>
                    </a:lnTo>
                    <a:lnTo>
                      <a:pt x="12358" y="29489"/>
                    </a:lnTo>
                    <a:lnTo>
                      <a:pt x="9277" y="27532"/>
                    </a:lnTo>
                    <a:lnTo>
                      <a:pt x="7212" y="24259"/>
                    </a:lnTo>
                    <a:lnTo>
                      <a:pt x="6179" y="24588"/>
                    </a:lnTo>
                    <a:lnTo>
                      <a:pt x="5146" y="25887"/>
                    </a:lnTo>
                    <a:lnTo>
                      <a:pt x="2754" y="28847"/>
                    </a:lnTo>
                    <a:lnTo>
                      <a:pt x="1377" y="31134"/>
                    </a:lnTo>
                    <a:lnTo>
                      <a:pt x="1377" y="32449"/>
                    </a:lnTo>
                    <a:lnTo>
                      <a:pt x="1721" y="33749"/>
                    </a:lnTo>
                    <a:lnTo>
                      <a:pt x="1377" y="35065"/>
                    </a:lnTo>
                    <a:lnTo>
                      <a:pt x="16" y="35722"/>
                    </a:lnTo>
                    <a:lnTo>
                      <a:pt x="361" y="38996"/>
                    </a:lnTo>
                    <a:lnTo>
                      <a:pt x="3442" y="42269"/>
                    </a:lnTo>
                    <a:lnTo>
                      <a:pt x="3786" y="43913"/>
                    </a:lnTo>
                    <a:lnTo>
                      <a:pt x="3098" y="43255"/>
                    </a:lnTo>
                    <a:lnTo>
                      <a:pt x="2754" y="43913"/>
                    </a:lnTo>
                    <a:lnTo>
                      <a:pt x="3442" y="45886"/>
                    </a:lnTo>
                    <a:lnTo>
                      <a:pt x="5491" y="46528"/>
                    </a:lnTo>
                    <a:lnTo>
                      <a:pt x="6867" y="46528"/>
                    </a:lnTo>
                    <a:lnTo>
                      <a:pt x="9949" y="45558"/>
                    </a:lnTo>
                    <a:lnTo>
                      <a:pt x="12014" y="44242"/>
                    </a:lnTo>
                    <a:lnTo>
                      <a:pt x="13735" y="44900"/>
                    </a:lnTo>
                    <a:lnTo>
                      <a:pt x="12014" y="44900"/>
                    </a:lnTo>
                    <a:lnTo>
                      <a:pt x="9949" y="46528"/>
                    </a:lnTo>
                    <a:lnTo>
                      <a:pt x="6523" y="47186"/>
                    </a:lnTo>
                    <a:lnTo>
                      <a:pt x="5146" y="48502"/>
                    </a:lnTo>
                    <a:lnTo>
                      <a:pt x="3442" y="48502"/>
                    </a:lnTo>
                    <a:lnTo>
                      <a:pt x="3442" y="49160"/>
                    </a:lnTo>
                    <a:lnTo>
                      <a:pt x="5491" y="49817"/>
                    </a:lnTo>
                    <a:lnTo>
                      <a:pt x="8244" y="50788"/>
                    </a:lnTo>
                    <a:lnTo>
                      <a:pt x="10637" y="53419"/>
                    </a:lnTo>
                    <a:lnTo>
                      <a:pt x="11670" y="55048"/>
                    </a:lnTo>
                    <a:lnTo>
                      <a:pt x="12014" y="56692"/>
                    </a:lnTo>
                    <a:lnTo>
                      <a:pt x="10637" y="58666"/>
                    </a:lnTo>
                    <a:lnTo>
                      <a:pt x="9277" y="59966"/>
                    </a:lnTo>
                    <a:lnTo>
                      <a:pt x="9949" y="60623"/>
                    </a:lnTo>
                    <a:lnTo>
                      <a:pt x="11670" y="61939"/>
                    </a:lnTo>
                    <a:lnTo>
                      <a:pt x="12014" y="66199"/>
                    </a:lnTo>
                    <a:lnTo>
                      <a:pt x="12014" y="68156"/>
                    </a:lnTo>
                    <a:lnTo>
                      <a:pt x="13391" y="70458"/>
                    </a:lnTo>
                    <a:lnTo>
                      <a:pt x="14063" y="70458"/>
                    </a:lnTo>
                    <a:lnTo>
                      <a:pt x="15784" y="69472"/>
                    </a:lnTo>
                    <a:lnTo>
                      <a:pt x="16472" y="70458"/>
                    </a:lnTo>
                    <a:lnTo>
                      <a:pt x="18521" y="70458"/>
                    </a:lnTo>
                    <a:lnTo>
                      <a:pt x="19897" y="71116"/>
                    </a:lnTo>
                    <a:lnTo>
                      <a:pt x="22307" y="71116"/>
                    </a:lnTo>
                    <a:lnTo>
                      <a:pt x="23667" y="69801"/>
                    </a:lnTo>
                    <a:lnTo>
                      <a:pt x="25044" y="70458"/>
                    </a:lnTo>
                    <a:lnTo>
                      <a:pt x="26076" y="69801"/>
                    </a:lnTo>
                    <a:lnTo>
                      <a:pt x="27109" y="68156"/>
                    </a:lnTo>
                    <a:lnTo>
                      <a:pt x="27109" y="67185"/>
                    </a:lnTo>
                    <a:lnTo>
                      <a:pt x="27437" y="68485"/>
                    </a:lnTo>
                    <a:lnTo>
                      <a:pt x="27109" y="70129"/>
                    </a:lnTo>
                    <a:lnTo>
                      <a:pt x="27781" y="72087"/>
                    </a:lnTo>
                    <a:lnTo>
                      <a:pt x="28469" y="75047"/>
                    </a:lnTo>
                    <a:lnTo>
                      <a:pt x="27781" y="76676"/>
                    </a:lnTo>
                    <a:lnTo>
                      <a:pt x="29158" y="76676"/>
                    </a:lnTo>
                    <a:lnTo>
                      <a:pt x="31223" y="74389"/>
                    </a:lnTo>
                    <a:lnTo>
                      <a:pt x="32583" y="73731"/>
                    </a:lnTo>
                    <a:lnTo>
                      <a:pt x="33616" y="74718"/>
                    </a:lnTo>
                    <a:lnTo>
                      <a:pt x="34648" y="74389"/>
                    </a:lnTo>
                    <a:lnTo>
                      <a:pt x="34993" y="73403"/>
                    </a:lnTo>
                    <a:lnTo>
                      <a:pt x="37730" y="73403"/>
                    </a:lnTo>
                    <a:lnTo>
                      <a:pt x="39106" y="71774"/>
                    </a:lnTo>
                    <a:lnTo>
                      <a:pt x="39795" y="71774"/>
                    </a:lnTo>
                    <a:lnTo>
                      <a:pt x="41499" y="72745"/>
                    </a:lnTo>
                    <a:lnTo>
                      <a:pt x="42876" y="71774"/>
                    </a:lnTo>
                    <a:lnTo>
                      <a:pt x="43564" y="72745"/>
                    </a:lnTo>
                    <a:lnTo>
                      <a:pt x="43564" y="74389"/>
                    </a:lnTo>
                    <a:lnTo>
                      <a:pt x="44597" y="75047"/>
                    </a:lnTo>
                    <a:lnTo>
                      <a:pt x="46302" y="75376"/>
                    </a:lnTo>
                    <a:lnTo>
                      <a:pt x="45957" y="74389"/>
                    </a:lnTo>
                    <a:lnTo>
                      <a:pt x="46302" y="73074"/>
                    </a:lnTo>
                    <a:lnTo>
                      <a:pt x="47334" y="74389"/>
                    </a:lnTo>
                    <a:lnTo>
                      <a:pt x="49055" y="74718"/>
                    </a:lnTo>
                    <a:lnTo>
                      <a:pt x="49744" y="74389"/>
                    </a:lnTo>
                    <a:lnTo>
                      <a:pt x="50760" y="75376"/>
                    </a:lnTo>
                    <a:lnTo>
                      <a:pt x="51448" y="75047"/>
                    </a:lnTo>
                    <a:lnTo>
                      <a:pt x="51792" y="76034"/>
                    </a:lnTo>
                    <a:lnTo>
                      <a:pt x="52825" y="77005"/>
                    </a:lnTo>
                    <a:lnTo>
                      <a:pt x="52136" y="78649"/>
                    </a:lnTo>
                    <a:lnTo>
                      <a:pt x="53169" y="81264"/>
                    </a:lnTo>
                    <a:lnTo>
                      <a:pt x="54874" y="80935"/>
                    </a:lnTo>
                    <a:lnTo>
                      <a:pt x="58660" y="79307"/>
                    </a:lnTo>
                    <a:lnTo>
                      <a:pt x="61397" y="78649"/>
                    </a:lnTo>
                    <a:lnTo>
                      <a:pt x="64822" y="76676"/>
                    </a:lnTo>
                    <a:lnTo>
                      <a:pt x="66543" y="73074"/>
                    </a:lnTo>
                    <a:lnTo>
                      <a:pt x="66543" y="71774"/>
                    </a:lnTo>
                    <a:lnTo>
                      <a:pt x="67232" y="69801"/>
                    </a:lnTo>
                    <a:lnTo>
                      <a:pt x="67904" y="70129"/>
                    </a:lnTo>
                    <a:lnTo>
                      <a:pt x="68592" y="70129"/>
                    </a:lnTo>
                    <a:lnTo>
                      <a:pt x="69969" y="67185"/>
                    </a:lnTo>
                    <a:lnTo>
                      <a:pt x="69280" y="66856"/>
                    </a:lnTo>
                    <a:lnTo>
                      <a:pt x="68592" y="66199"/>
                    </a:lnTo>
                    <a:lnTo>
                      <a:pt x="68592" y="65212"/>
                    </a:lnTo>
                    <a:lnTo>
                      <a:pt x="68936" y="65541"/>
                    </a:lnTo>
                    <a:lnTo>
                      <a:pt x="70313" y="66199"/>
                    </a:lnTo>
                    <a:lnTo>
                      <a:pt x="71345" y="64883"/>
                    </a:lnTo>
                    <a:lnTo>
                      <a:pt x="70657" y="63568"/>
                    </a:lnTo>
                    <a:lnTo>
                      <a:pt x="69969" y="63568"/>
                    </a:lnTo>
                    <a:lnTo>
                      <a:pt x="68936" y="63254"/>
                    </a:lnTo>
                    <a:lnTo>
                      <a:pt x="70313" y="62268"/>
                    </a:lnTo>
                    <a:lnTo>
                      <a:pt x="70313" y="60623"/>
                    </a:lnTo>
                    <a:lnTo>
                      <a:pt x="67904" y="60623"/>
                    </a:lnTo>
                    <a:lnTo>
                      <a:pt x="68592" y="59637"/>
                    </a:lnTo>
                    <a:lnTo>
                      <a:pt x="68248" y="58666"/>
                    </a:lnTo>
                    <a:lnTo>
                      <a:pt x="69280" y="58995"/>
                    </a:lnTo>
                    <a:lnTo>
                      <a:pt x="71345" y="58337"/>
                    </a:lnTo>
                    <a:lnTo>
                      <a:pt x="71690" y="56692"/>
                    </a:lnTo>
                    <a:lnTo>
                      <a:pt x="73050" y="55048"/>
                    </a:lnTo>
                    <a:lnTo>
                      <a:pt x="73394" y="53090"/>
                    </a:lnTo>
                    <a:lnTo>
                      <a:pt x="73050" y="51775"/>
                    </a:lnTo>
                    <a:lnTo>
                      <a:pt x="73738" y="52433"/>
                    </a:lnTo>
                    <a:lnTo>
                      <a:pt x="74771" y="54077"/>
                    </a:lnTo>
                    <a:lnTo>
                      <a:pt x="75804" y="52433"/>
                    </a:lnTo>
                    <a:lnTo>
                      <a:pt x="77164" y="50788"/>
                    </a:lnTo>
                    <a:lnTo>
                      <a:pt x="76492" y="48502"/>
                    </a:lnTo>
                    <a:lnTo>
                      <a:pt x="78885" y="46528"/>
                    </a:lnTo>
                    <a:lnTo>
                      <a:pt x="79229" y="43584"/>
                    </a:lnTo>
                    <a:lnTo>
                      <a:pt x="80262" y="42269"/>
                    </a:lnTo>
                    <a:lnTo>
                      <a:pt x="80606" y="38667"/>
                    </a:lnTo>
                    <a:lnTo>
                      <a:pt x="81622" y="37680"/>
                    </a:lnTo>
                    <a:lnTo>
                      <a:pt x="81622" y="36709"/>
                    </a:lnTo>
                    <a:lnTo>
                      <a:pt x="83687" y="34407"/>
                    </a:lnTo>
                    <a:lnTo>
                      <a:pt x="84375" y="35722"/>
                    </a:lnTo>
                    <a:lnTo>
                      <a:pt x="85064" y="35065"/>
                    </a:lnTo>
                    <a:lnTo>
                      <a:pt x="84375" y="32449"/>
                    </a:lnTo>
                    <a:lnTo>
                      <a:pt x="87457" y="35394"/>
                    </a:lnTo>
                    <a:lnTo>
                      <a:pt x="89522" y="35394"/>
                    </a:lnTo>
                    <a:lnTo>
                      <a:pt x="90882" y="34407"/>
                    </a:lnTo>
                    <a:lnTo>
                      <a:pt x="92259" y="35065"/>
                    </a:lnTo>
                    <a:lnTo>
                      <a:pt x="93636" y="34407"/>
                    </a:lnTo>
                    <a:lnTo>
                      <a:pt x="93980" y="32778"/>
                    </a:lnTo>
                    <a:lnTo>
                      <a:pt x="92259" y="32449"/>
                    </a:lnTo>
                    <a:lnTo>
                      <a:pt x="91915" y="31792"/>
                    </a:lnTo>
                    <a:lnTo>
                      <a:pt x="90194" y="29489"/>
                    </a:lnTo>
                    <a:lnTo>
                      <a:pt x="88834" y="29489"/>
                    </a:lnTo>
                    <a:lnTo>
                      <a:pt x="85064" y="26216"/>
                    </a:lnTo>
                    <a:lnTo>
                      <a:pt x="83687" y="25559"/>
                    </a:lnTo>
                    <a:lnTo>
                      <a:pt x="83343" y="23930"/>
                    </a:lnTo>
                    <a:lnTo>
                      <a:pt x="82310" y="22943"/>
                    </a:lnTo>
                    <a:lnTo>
                      <a:pt x="82655" y="22285"/>
                    </a:lnTo>
                    <a:lnTo>
                      <a:pt x="85064" y="21299"/>
                    </a:lnTo>
                    <a:lnTo>
                      <a:pt x="85736" y="19670"/>
                    </a:lnTo>
                    <a:lnTo>
                      <a:pt x="84375" y="18683"/>
                    </a:lnTo>
                    <a:lnTo>
                      <a:pt x="81622" y="15739"/>
                    </a:lnTo>
                    <a:lnTo>
                      <a:pt x="80606" y="13766"/>
                    </a:lnTo>
                    <a:lnTo>
                      <a:pt x="79229" y="12450"/>
                    </a:lnTo>
                    <a:lnTo>
                      <a:pt x="79917" y="11151"/>
                    </a:lnTo>
                    <a:lnTo>
                      <a:pt x="80606" y="10822"/>
                    </a:lnTo>
                    <a:lnTo>
                      <a:pt x="80606" y="9835"/>
                    </a:lnTo>
                    <a:lnTo>
                      <a:pt x="79917" y="9506"/>
                    </a:lnTo>
                    <a:lnTo>
                      <a:pt x="77852" y="7549"/>
                    </a:lnTo>
                    <a:lnTo>
                      <a:pt x="78885" y="7220"/>
                    </a:lnTo>
                    <a:lnTo>
                      <a:pt x="80950" y="7549"/>
                    </a:lnTo>
                    <a:lnTo>
                      <a:pt x="83343" y="7220"/>
                    </a:lnTo>
                    <a:lnTo>
                      <a:pt x="81622" y="4918"/>
                    </a:lnTo>
                    <a:lnTo>
                      <a:pt x="79229" y="4260"/>
                    </a:lnTo>
                    <a:lnTo>
                      <a:pt x="80262" y="3273"/>
                    </a:lnTo>
                    <a:lnTo>
                      <a:pt x="79917" y="2631"/>
                    </a:lnTo>
                    <a:lnTo>
                      <a:pt x="80950" y="2302"/>
                    </a:lnTo>
                    <a:lnTo>
                      <a:pt x="80950" y="1644"/>
                    </a:lnTo>
                    <a:lnTo>
                      <a:pt x="78885" y="1316"/>
                    </a:lnTo>
                    <a:lnTo>
                      <a:pt x="76492" y="1316"/>
                    </a:lnTo>
                    <a:lnTo>
                      <a:pt x="75459" y="658"/>
                    </a:lnTo>
                    <a:lnTo>
                      <a:pt x="68248" y="658"/>
                    </a:lnTo>
                    <a:lnTo>
                      <a:pt x="66543" y="0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843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QCwAAPUXAAD7LQAAzxgAAAAAAAAmAAAACAAAAP//////////"/>
                  </a:ext>
                </a:extLst>
              </p:cNvSpPr>
              <p:nvPr/>
            </p:nvSpPr>
            <p:spPr>
              <a:xfrm>
                <a:off x="7193280" y="3894455"/>
                <a:ext cx="281305" cy="138430"/>
              </a:xfrm>
              <a:custGeom>
                <a:avLst/>
                <a:gdLst/>
                <a:ahLst/>
                <a:cxnLst/>
                <a:rect l="0" t="0" r="281305" b="138430"/>
                <a:pathLst>
                  <a:path w="281305" h="138430">
                    <a:moveTo>
                      <a:pt x="277209" y="127976"/>
                    </a:moveTo>
                    <a:lnTo>
                      <a:pt x="275496" y="128959"/>
                    </a:lnTo>
                    <a:lnTo>
                      <a:pt x="276182" y="129287"/>
                    </a:lnTo>
                    <a:lnTo>
                      <a:pt x="275839" y="129614"/>
                    </a:lnTo>
                    <a:cubicBezTo>
                      <a:pt x="275496" y="129614"/>
                      <a:pt x="274468" y="130270"/>
                      <a:pt x="274126" y="130270"/>
                    </a:cubicBezTo>
                    <a:lnTo>
                      <a:pt x="274126" y="129614"/>
                    </a:lnTo>
                    <a:lnTo>
                      <a:pt x="273800" y="130270"/>
                    </a:lnTo>
                    <a:cubicBezTo>
                      <a:pt x="272086" y="130597"/>
                      <a:pt x="270373" y="130597"/>
                      <a:pt x="269019" y="130909"/>
                    </a:cubicBezTo>
                    <a:lnTo>
                      <a:pt x="270716" y="129287"/>
                    </a:lnTo>
                    <a:lnTo>
                      <a:pt x="270031" y="128959"/>
                    </a:lnTo>
                    <a:lnTo>
                      <a:pt x="268677" y="129614"/>
                    </a:lnTo>
                    <a:lnTo>
                      <a:pt x="267306" y="129614"/>
                    </a:lnTo>
                    <a:lnTo>
                      <a:pt x="266621" y="130270"/>
                    </a:lnTo>
                    <a:lnTo>
                      <a:pt x="266964" y="130909"/>
                    </a:lnTo>
                    <a:lnTo>
                      <a:pt x="265936" y="131892"/>
                    </a:lnTo>
                    <a:lnTo>
                      <a:pt x="264239" y="131892"/>
                    </a:lnTo>
                    <a:lnTo>
                      <a:pt x="265250" y="132548"/>
                    </a:lnTo>
                    <a:lnTo>
                      <a:pt x="267306" y="132220"/>
                    </a:lnTo>
                    <a:lnTo>
                      <a:pt x="268334" y="131237"/>
                    </a:lnTo>
                    <a:cubicBezTo>
                      <a:pt x="269019" y="131237"/>
                      <a:pt x="270031" y="131237"/>
                      <a:pt x="271059" y="130909"/>
                    </a:cubicBezTo>
                    <a:lnTo>
                      <a:pt x="270716" y="131237"/>
                    </a:lnTo>
                    <a:lnTo>
                      <a:pt x="272086" y="131237"/>
                    </a:lnTo>
                    <a:lnTo>
                      <a:pt x="272772" y="132220"/>
                    </a:lnTo>
                    <a:lnTo>
                      <a:pt x="274126" y="130597"/>
                    </a:lnTo>
                    <a:cubicBezTo>
                      <a:pt x="274468" y="130597"/>
                      <a:pt x="275496" y="130270"/>
                      <a:pt x="275839" y="130270"/>
                    </a:cubicBezTo>
                    <a:lnTo>
                      <a:pt x="275839" y="130597"/>
                    </a:lnTo>
                    <a:lnTo>
                      <a:pt x="277552" y="130909"/>
                    </a:lnTo>
                    <a:lnTo>
                      <a:pt x="280619" y="129614"/>
                    </a:lnTo>
                    <a:lnTo>
                      <a:pt x="281305" y="128631"/>
                    </a:lnTo>
                    <a:lnTo>
                      <a:pt x="280619" y="127976"/>
                    </a:lnTo>
                    <a:lnTo>
                      <a:pt x="277895" y="128631"/>
                    </a:lnTo>
                    <a:lnTo>
                      <a:pt x="277209" y="127976"/>
                    </a:lnTo>
                    <a:close/>
                    <a:moveTo>
                      <a:pt x="262183" y="131237"/>
                    </a:moveTo>
                    <a:lnTo>
                      <a:pt x="261155" y="131736"/>
                    </a:lnTo>
                    <a:cubicBezTo>
                      <a:pt x="261465" y="132236"/>
                      <a:pt x="261645" y="132641"/>
                      <a:pt x="261628" y="133016"/>
                    </a:cubicBezTo>
                    <a:lnTo>
                      <a:pt x="261841" y="132220"/>
                    </a:lnTo>
                    <a:lnTo>
                      <a:pt x="263211" y="131892"/>
                    </a:lnTo>
                    <a:lnTo>
                      <a:pt x="264239" y="131892"/>
                    </a:lnTo>
                    <a:lnTo>
                      <a:pt x="264908" y="131237"/>
                    </a:lnTo>
                    <a:close/>
                    <a:moveTo>
                      <a:pt x="261628" y="133016"/>
                    </a:moveTo>
                    <a:lnTo>
                      <a:pt x="261498" y="133531"/>
                    </a:lnTo>
                    <a:cubicBezTo>
                      <a:pt x="261596" y="133359"/>
                      <a:pt x="261628" y="133187"/>
                      <a:pt x="261628" y="133016"/>
                    </a:cubicBezTo>
                    <a:close/>
                    <a:moveTo>
                      <a:pt x="1713" y="0"/>
                    </a:moveTo>
                    <a:lnTo>
                      <a:pt x="358" y="655"/>
                    </a:lnTo>
                    <a:lnTo>
                      <a:pt x="16" y="1638"/>
                    </a:lnTo>
                    <a:lnTo>
                      <a:pt x="358" y="3916"/>
                    </a:lnTo>
                    <a:lnTo>
                      <a:pt x="2740" y="8816"/>
                    </a:lnTo>
                    <a:lnTo>
                      <a:pt x="4111" y="9799"/>
                    </a:lnTo>
                    <a:lnTo>
                      <a:pt x="8549" y="13715"/>
                    </a:lnTo>
                    <a:lnTo>
                      <a:pt x="9576" y="13715"/>
                    </a:lnTo>
                    <a:lnTo>
                      <a:pt x="12301" y="16648"/>
                    </a:lnTo>
                    <a:lnTo>
                      <a:pt x="13672" y="16976"/>
                    </a:lnTo>
                    <a:lnTo>
                      <a:pt x="14683" y="16648"/>
                    </a:lnTo>
                    <a:lnTo>
                      <a:pt x="17767" y="18942"/>
                    </a:lnTo>
                    <a:lnTo>
                      <a:pt x="21177" y="23841"/>
                    </a:lnTo>
                    <a:lnTo>
                      <a:pt x="24586" y="26775"/>
                    </a:lnTo>
                    <a:lnTo>
                      <a:pt x="25614" y="26775"/>
                    </a:lnTo>
                    <a:lnTo>
                      <a:pt x="25614" y="29380"/>
                    </a:lnTo>
                    <a:lnTo>
                      <a:pt x="26299" y="30036"/>
                    </a:lnTo>
                    <a:lnTo>
                      <a:pt x="26642" y="32642"/>
                    </a:lnTo>
                    <a:lnTo>
                      <a:pt x="27996" y="33625"/>
                    </a:lnTo>
                    <a:lnTo>
                      <a:pt x="30052" y="33625"/>
                    </a:lnTo>
                    <a:lnTo>
                      <a:pt x="32777" y="36573"/>
                    </a:lnTo>
                    <a:lnTo>
                      <a:pt x="34147" y="37541"/>
                    </a:lnTo>
                    <a:lnTo>
                      <a:pt x="35175" y="37541"/>
                    </a:lnTo>
                    <a:lnTo>
                      <a:pt x="35860" y="38196"/>
                    </a:lnTo>
                    <a:lnTo>
                      <a:pt x="34832" y="39507"/>
                    </a:lnTo>
                    <a:lnTo>
                      <a:pt x="36203" y="40818"/>
                    </a:lnTo>
                    <a:lnTo>
                      <a:pt x="36888" y="43096"/>
                    </a:lnTo>
                    <a:lnTo>
                      <a:pt x="36888" y="43423"/>
                    </a:lnTo>
                    <a:lnTo>
                      <a:pt x="38585" y="48323"/>
                    </a:lnTo>
                    <a:lnTo>
                      <a:pt x="39613" y="50928"/>
                    </a:lnTo>
                    <a:lnTo>
                      <a:pt x="41995" y="51584"/>
                    </a:lnTo>
                    <a:lnTo>
                      <a:pt x="45078" y="53222"/>
                    </a:lnTo>
                    <a:lnTo>
                      <a:pt x="45078" y="54845"/>
                    </a:lnTo>
                    <a:lnTo>
                      <a:pt x="47118" y="59089"/>
                    </a:lnTo>
                    <a:lnTo>
                      <a:pt x="49516" y="60727"/>
                    </a:lnTo>
                    <a:lnTo>
                      <a:pt x="49858" y="65299"/>
                    </a:lnTo>
                    <a:lnTo>
                      <a:pt x="53268" y="71165"/>
                    </a:lnTo>
                    <a:lnTo>
                      <a:pt x="53268" y="73787"/>
                    </a:lnTo>
                    <a:lnTo>
                      <a:pt x="53954" y="76065"/>
                    </a:lnTo>
                    <a:lnTo>
                      <a:pt x="57363" y="78686"/>
                    </a:lnTo>
                    <a:lnTo>
                      <a:pt x="60773" y="82602"/>
                    </a:lnTo>
                    <a:lnTo>
                      <a:pt x="61801" y="84880"/>
                    </a:lnTo>
                    <a:lnTo>
                      <a:pt x="64183" y="85208"/>
                    </a:lnTo>
                    <a:lnTo>
                      <a:pt x="65211" y="86519"/>
                    </a:lnTo>
                    <a:lnTo>
                      <a:pt x="67267" y="87502"/>
                    </a:lnTo>
                    <a:lnTo>
                      <a:pt x="67609" y="90107"/>
                    </a:lnTo>
                    <a:lnTo>
                      <a:pt x="69991" y="91418"/>
                    </a:lnTo>
                    <a:lnTo>
                      <a:pt x="72390" y="93696"/>
                    </a:lnTo>
                    <a:lnTo>
                      <a:pt x="76827" y="96317"/>
                    </a:lnTo>
                    <a:lnTo>
                      <a:pt x="77496" y="98268"/>
                    </a:lnTo>
                    <a:lnTo>
                      <a:pt x="80237" y="99251"/>
                    </a:lnTo>
                    <a:lnTo>
                      <a:pt x="85703" y="103495"/>
                    </a:lnTo>
                    <a:lnTo>
                      <a:pt x="86045" y="105773"/>
                    </a:lnTo>
                    <a:lnTo>
                      <a:pt x="87400" y="106101"/>
                    </a:lnTo>
                    <a:lnTo>
                      <a:pt x="88770" y="108067"/>
                    </a:lnTo>
                    <a:lnTo>
                      <a:pt x="89455" y="107411"/>
                    </a:lnTo>
                    <a:lnTo>
                      <a:pt x="89455" y="105773"/>
                    </a:lnTo>
                    <a:lnTo>
                      <a:pt x="89113" y="104805"/>
                    </a:lnTo>
                    <a:lnTo>
                      <a:pt x="89113" y="104150"/>
                    </a:lnTo>
                    <a:lnTo>
                      <a:pt x="90809" y="104478"/>
                    </a:lnTo>
                    <a:lnTo>
                      <a:pt x="94578" y="107739"/>
                    </a:lnTo>
                    <a:lnTo>
                      <a:pt x="95590" y="107411"/>
                    </a:lnTo>
                    <a:lnTo>
                      <a:pt x="95590" y="104805"/>
                    </a:lnTo>
                    <a:lnTo>
                      <a:pt x="96275" y="103495"/>
                    </a:lnTo>
                    <a:lnTo>
                      <a:pt x="97645" y="104150"/>
                    </a:lnTo>
                    <a:cubicBezTo>
                      <a:pt x="97645" y="104478"/>
                      <a:pt x="97988" y="104478"/>
                      <a:pt x="97988" y="104805"/>
                    </a:cubicBezTo>
                    <a:lnTo>
                      <a:pt x="99358" y="106756"/>
                    </a:lnTo>
                    <a:lnTo>
                      <a:pt x="99685" y="106756"/>
                    </a:lnTo>
                    <a:cubicBezTo>
                      <a:pt x="100713" y="107739"/>
                      <a:pt x="101398" y="109050"/>
                      <a:pt x="102426" y="109689"/>
                    </a:cubicBezTo>
                    <a:lnTo>
                      <a:pt x="101740" y="110017"/>
                    </a:lnTo>
                    <a:lnTo>
                      <a:pt x="101740" y="112311"/>
                    </a:lnTo>
                    <a:lnTo>
                      <a:pt x="101055" y="114261"/>
                    </a:lnTo>
                    <a:lnTo>
                      <a:pt x="99016" y="114589"/>
                    </a:lnTo>
                    <a:lnTo>
                      <a:pt x="99016" y="116227"/>
                    </a:lnTo>
                    <a:lnTo>
                      <a:pt x="97645" y="116555"/>
                    </a:lnTo>
                    <a:lnTo>
                      <a:pt x="96618" y="115899"/>
                    </a:lnTo>
                    <a:lnTo>
                      <a:pt x="95932" y="115899"/>
                    </a:lnTo>
                    <a:lnTo>
                      <a:pt x="95932" y="117210"/>
                    </a:lnTo>
                    <a:lnTo>
                      <a:pt x="97303" y="117865"/>
                    </a:lnTo>
                    <a:lnTo>
                      <a:pt x="101055" y="117865"/>
                    </a:lnTo>
                    <a:lnTo>
                      <a:pt x="103111" y="117210"/>
                    </a:lnTo>
                    <a:lnTo>
                      <a:pt x="104122" y="118833"/>
                    </a:lnTo>
                    <a:lnTo>
                      <a:pt x="105150" y="119488"/>
                    </a:lnTo>
                    <a:lnTo>
                      <a:pt x="106521" y="119160"/>
                    </a:lnTo>
                    <a:lnTo>
                      <a:pt x="107891" y="119160"/>
                    </a:lnTo>
                    <a:lnTo>
                      <a:pt x="106863" y="119816"/>
                    </a:lnTo>
                    <a:lnTo>
                      <a:pt x="105493" y="122109"/>
                    </a:lnTo>
                    <a:lnTo>
                      <a:pt x="106521" y="122749"/>
                    </a:lnTo>
                    <a:lnTo>
                      <a:pt x="109245" y="123077"/>
                    </a:lnTo>
                    <a:lnTo>
                      <a:pt x="111301" y="124060"/>
                    </a:lnTo>
                    <a:lnTo>
                      <a:pt x="112998" y="123077"/>
                    </a:lnTo>
                    <a:lnTo>
                      <a:pt x="114026" y="124060"/>
                    </a:lnTo>
                    <a:lnTo>
                      <a:pt x="117109" y="124060"/>
                    </a:lnTo>
                    <a:lnTo>
                      <a:pt x="120177" y="126026"/>
                    </a:lnTo>
                    <a:lnTo>
                      <a:pt x="124614" y="127321"/>
                    </a:lnTo>
                    <a:lnTo>
                      <a:pt x="126327" y="125370"/>
                    </a:lnTo>
                    <a:lnTo>
                      <a:pt x="127339" y="125370"/>
                    </a:lnTo>
                    <a:lnTo>
                      <a:pt x="128709" y="126993"/>
                    </a:lnTo>
                    <a:lnTo>
                      <a:pt x="130422" y="127321"/>
                    </a:lnTo>
                    <a:lnTo>
                      <a:pt x="131777" y="126026"/>
                    </a:lnTo>
                    <a:lnTo>
                      <a:pt x="132804" y="126026"/>
                    </a:lnTo>
                    <a:lnTo>
                      <a:pt x="135203" y="127648"/>
                    </a:lnTo>
                    <a:lnTo>
                      <a:pt x="137927" y="127648"/>
                    </a:lnTo>
                    <a:lnTo>
                      <a:pt x="142708" y="130597"/>
                    </a:lnTo>
                    <a:lnTo>
                      <a:pt x="147831" y="132220"/>
                    </a:lnTo>
                    <a:lnTo>
                      <a:pt x="149870" y="130909"/>
                    </a:lnTo>
                    <a:lnTo>
                      <a:pt x="153280" y="130909"/>
                    </a:lnTo>
                    <a:lnTo>
                      <a:pt x="155336" y="132548"/>
                    </a:lnTo>
                    <a:lnTo>
                      <a:pt x="157391" y="130909"/>
                    </a:lnTo>
                    <a:lnTo>
                      <a:pt x="159773" y="131237"/>
                    </a:lnTo>
                    <a:lnTo>
                      <a:pt x="162498" y="132548"/>
                    </a:lnTo>
                    <a:lnTo>
                      <a:pt x="165581" y="132548"/>
                    </a:lnTo>
                    <a:lnTo>
                      <a:pt x="167963" y="131237"/>
                    </a:lnTo>
                    <a:lnTo>
                      <a:pt x="169334" y="131237"/>
                    </a:lnTo>
                    <a:lnTo>
                      <a:pt x="171031" y="132875"/>
                    </a:lnTo>
                    <a:lnTo>
                      <a:pt x="173086" y="133531"/>
                    </a:lnTo>
                    <a:lnTo>
                      <a:pt x="175811" y="135481"/>
                    </a:lnTo>
                    <a:lnTo>
                      <a:pt x="177867" y="135153"/>
                    </a:lnTo>
                    <a:lnTo>
                      <a:pt x="179237" y="136136"/>
                    </a:lnTo>
                    <a:lnTo>
                      <a:pt x="180249" y="135809"/>
                    </a:lnTo>
                    <a:lnTo>
                      <a:pt x="179922" y="132875"/>
                    </a:lnTo>
                    <a:lnTo>
                      <a:pt x="178895" y="132220"/>
                    </a:lnTo>
                    <a:lnTo>
                      <a:pt x="179580" y="131892"/>
                    </a:lnTo>
                    <a:cubicBezTo>
                      <a:pt x="181619" y="131892"/>
                      <a:pt x="183332" y="132220"/>
                      <a:pt x="185029" y="132548"/>
                    </a:cubicBezTo>
                    <a:lnTo>
                      <a:pt x="187085" y="133858"/>
                    </a:lnTo>
                    <a:lnTo>
                      <a:pt x="187427" y="135153"/>
                    </a:lnTo>
                    <a:lnTo>
                      <a:pt x="188455" y="133858"/>
                    </a:lnTo>
                    <a:lnTo>
                      <a:pt x="189809" y="132875"/>
                    </a:lnTo>
                    <a:cubicBezTo>
                      <a:pt x="190837" y="133858"/>
                      <a:pt x="192208" y="134186"/>
                      <a:pt x="193562" y="134514"/>
                    </a:cubicBezTo>
                    <a:lnTo>
                      <a:pt x="193236" y="135153"/>
                    </a:lnTo>
                    <a:lnTo>
                      <a:pt x="193562" y="135809"/>
                    </a:lnTo>
                    <a:lnTo>
                      <a:pt x="196645" y="136792"/>
                    </a:lnTo>
                    <a:lnTo>
                      <a:pt x="198342" y="135809"/>
                    </a:lnTo>
                    <a:lnTo>
                      <a:pt x="199370" y="136136"/>
                    </a:lnTo>
                    <a:lnTo>
                      <a:pt x="199370" y="135809"/>
                    </a:lnTo>
                    <a:cubicBezTo>
                      <a:pt x="200055" y="136136"/>
                      <a:pt x="200741" y="136136"/>
                      <a:pt x="201083" y="136792"/>
                    </a:cubicBezTo>
                    <a:lnTo>
                      <a:pt x="202111" y="137447"/>
                    </a:lnTo>
                    <a:lnTo>
                      <a:pt x="203808" y="138430"/>
                    </a:lnTo>
                    <a:lnTo>
                      <a:pt x="205521" y="137775"/>
                    </a:lnTo>
                    <a:lnTo>
                      <a:pt x="206875" y="137775"/>
                    </a:lnTo>
                    <a:lnTo>
                      <a:pt x="207560" y="138430"/>
                    </a:lnTo>
                    <a:lnTo>
                      <a:pt x="209616" y="137447"/>
                    </a:lnTo>
                    <a:lnTo>
                      <a:pt x="210644" y="136136"/>
                    </a:lnTo>
                    <a:lnTo>
                      <a:pt x="212341" y="136792"/>
                    </a:lnTo>
                    <a:lnTo>
                      <a:pt x="214396" y="135809"/>
                    </a:lnTo>
                    <a:lnTo>
                      <a:pt x="216093" y="136136"/>
                    </a:lnTo>
                    <a:lnTo>
                      <a:pt x="218149" y="134514"/>
                    </a:lnTo>
                    <a:lnTo>
                      <a:pt x="218834" y="135809"/>
                    </a:lnTo>
                    <a:lnTo>
                      <a:pt x="220531" y="135481"/>
                    </a:lnTo>
                    <a:lnTo>
                      <a:pt x="222929" y="135809"/>
                    </a:lnTo>
                    <a:lnTo>
                      <a:pt x="221559" y="135153"/>
                    </a:lnTo>
                    <a:lnTo>
                      <a:pt x="226682" y="135153"/>
                    </a:lnTo>
                    <a:lnTo>
                      <a:pt x="227367" y="135481"/>
                    </a:lnTo>
                    <a:lnTo>
                      <a:pt x="227367" y="135153"/>
                    </a:lnTo>
                    <a:lnTo>
                      <a:pt x="231119" y="135153"/>
                    </a:lnTo>
                    <a:lnTo>
                      <a:pt x="232490" y="135481"/>
                    </a:lnTo>
                    <a:lnTo>
                      <a:pt x="233518" y="135481"/>
                    </a:lnTo>
                    <a:lnTo>
                      <a:pt x="234872" y="135809"/>
                    </a:lnTo>
                    <a:lnTo>
                      <a:pt x="236242" y="135481"/>
                    </a:lnTo>
                    <a:lnTo>
                      <a:pt x="237613" y="135481"/>
                    </a:lnTo>
                    <a:lnTo>
                      <a:pt x="238624" y="136136"/>
                    </a:lnTo>
                    <a:lnTo>
                      <a:pt x="240337" y="135481"/>
                    </a:lnTo>
                    <a:lnTo>
                      <a:pt x="241365" y="135809"/>
                    </a:lnTo>
                    <a:lnTo>
                      <a:pt x="242719" y="135809"/>
                    </a:lnTo>
                    <a:lnTo>
                      <a:pt x="243062" y="135481"/>
                    </a:lnTo>
                    <a:lnTo>
                      <a:pt x="245118" y="134514"/>
                    </a:lnTo>
                    <a:lnTo>
                      <a:pt x="248185" y="135153"/>
                    </a:lnTo>
                    <a:lnTo>
                      <a:pt x="250583" y="133858"/>
                    </a:lnTo>
                    <a:lnTo>
                      <a:pt x="253650" y="133858"/>
                    </a:lnTo>
                    <a:lnTo>
                      <a:pt x="255021" y="134186"/>
                    </a:lnTo>
                    <a:lnTo>
                      <a:pt x="255363" y="133858"/>
                    </a:lnTo>
                    <a:cubicBezTo>
                      <a:pt x="255869" y="134014"/>
                      <a:pt x="256375" y="134092"/>
                      <a:pt x="256930" y="134092"/>
                    </a:cubicBezTo>
                    <a:cubicBezTo>
                      <a:pt x="257484" y="134092"/>
                      <a:pt x="258088" y="134014"/>
                      <a:pt x="258773" y="133858"/>
                    </a:cubicBezTo>
                    <a:cubicBezTo>
                      <a:pt x="259116" y="133858"/>
                      <a:pt x="259801" y="133531"/>
                      <a:pt x="260144" y="132875"/>
                    </a:cubicBezTo>
                    <a:lnTo>
                      <a:pt x="260813" y="131892"/>
                    </a:lnTo>
                    <a:lnTo>
                      <a:pt x="261155" y="131736"/>
                    </a:lnTo>
                    <a:cubicBezTo>
                      <a:pt x="261057" y="131580"/>
                      <a:pt x="260943" y="131424"/>
                      <a:pt x="260813" y="131237"/>
                    </a:cubicBezTo>
                    <a:lnTo>
                      <a:pt x="261841" y="130909"/>
                    </a:lnTo>
                    <a:lnTo>
                      <a:pt x="262526" y="129287"/>
                    </a:lnTo>
                    <a:lnTo>
                      <a:pt x="262526" y="127648"/>
                    </a:lnTo>
                    <a:lnTo>
                      <a:pt x="260470" y="126993"/>
                    </a:lnTo>
                    <a:lnTo>
                      <a:pt x="258773" y="127976"/>
                    </a:lnTo>
                    <a:lnTo>
                      <a:pt x="259801" y="128631"/>
                    </a:lnTo>
                    <a:lnTo>
                      <a:pt x="258431" y="130270"/>
                    </a:lnTo>
                    <a:lnTo>
                      <a:pt x="256718" y="130597"/>
                    </a:lnTo>
                    <a:lnTo>
                      <a:pt x="256375" y="130909"/>
                    </a:lnTo>
                    <a:lnTo>
                      <a:pt x="255706" y="130909"/>
                    </a:lnTo>
                    <a:cubicBezTo>
                      <a:pt x="255363" y="130909"/>
                      <a:pt x="255021" y="131237"/>
                      <a:pt x="254678" y="131892"/>
                    </a:cubicBezTo>
                    <a:lnTo>
                      <a:pt x="253308" y="131892"/>
                    </a:lnTo>
                    <a:lnTo>
                      <a:pt x="251937" y="130909"/>
                    </a:lnTo>
                    <a:lnTo>
                      <a:pt x="249555" y="130909"/>
                    </a:lnTo>
                    <a:lnTo>
                      <a:pt x="247157" y="131892"/>
                    </a:lnTo>
                    <a:lnTo>
                      <a:pt x="244775" y="130270"/>
                    </a:lnTo>
                    <a:lnTo>
                      <a:pt x="242050" y="129614"/>
                    </a:lnTo>
                    <a:lnTo>
                      <a:pt x="241023" y="130270"/>
                    </a:lnTo>
                    <a:lnTo>
                      <a:pt x="238624" y="128959"/>
                    </a:lnTo>
                    <a:lnTo>
                      <a:pt x="234186" y="129614"/>
                    </a:lnTo>
                    <a:lnTo>
                      <a:pt x="231119" y="131237"/>
                    </a:lnTo>
                    <a:lnTo>
                      <a:pt x="231119" y="131892"/>
                    </a:lnTo>
                    <a:lnTo>
                      <a:pt x="228395" y="131892"/>
                    </a:lnTo>
                    <a:lnTo>
                      <a:pt x="226682" y="131237"/>
                    </a:lnTo>
                    <a:lnTo>
                      <a:pt x="226682" y="132220"/>
                    </a:lnTo>
                    <a:cubicBezTo>
                      <a:pt x="225996" y="132220"/>
                      <a:pt x="224642" y="132220"/>
                      <a:pt x="223957" y="132548"/>
                    </a:cubicBezTo>
                    <a:lnTo>
                      <a:pt x="223272" y="131892"/>
                    </a:lnTo>
                    <a:lnTo>
                      <a:pt x="223272" y="130597"/>
                    </a:lnTo>
                    <a:lnTo>
                      <a:pt x="221216" y="130270"/>
                    </a:lnTo>
                    <a:lnTo>
                      <a:pt x="221559" y="131892"/>
                    </a:lnTo>
                    <a:lnTo>
                      <a:pt x="220873" y="132220"/>
                    </a:lnTo>
                    <a:lnTo>
                      <a:pt x="220873" y="130597"/>
                    </a:lnTo>
                    <a:lnTo>
                      <a:pt x="219177" y="129287"/>
                    </a:lnTo>
                    <a:lnTo>
                      <a:pt x="217464" y="130270"/>
                    </a:lnTo>
                    <a:lnTo>
                      <a:pt x="215750" y="128959"/>
                    </a:lnTo>
                    <a:lnTo>
                      <a:pt x="214054" y="127976"/>
                    </a:lnTo>
                    <a:lnTo>
                      <a:pt x="211998" y="129287"/>
                    </a:lnTo>
                    <a:lnTo>
                      <a:pt x="211998" y="130270"/>
                    </a:lnTo>
                    <a:lnTo>
                      <a:pt x="215750" y="131237"/>
                    </a:lnTo>
                    <a:lnTo>
                      <a:pt x="217121" y="132548"/>
                    </a:lnTo>
                    <a:lnTo>
                      <a:pt x="214739" y="132548"/>
                    </a:lnTo>
                    <a:lnTo>
                      <a:pt x="214739" y="132875"/>
                    </a:lnTo>
                    <a:lnTo>
                      <a:pt x="213711" y="133858"/>
                    </a:lnTo>
                    <a:lnTo>
                      <a:pt x="213026" y="133858"/>
                    </a:lnTo>
                    <a:cubicBezTo>
                      <a:pt x="213629" y="133562"/>
                      <a:pt x="213695" y="132501"/>
                      <a:pt x="212993" y="132501"/>
                    </a:cubicBezTo>
                    <a:cubicBezTo>
                      <a:pt x="212895" y="132501"/>
                      <a:pt x="212797" y="132516"/>
                      <a:pt x="212683" y="132548"/>
                    </a:cubicBezTo>
                    <a:lnTo>
                      <a:pt x="211313" y="132548"/>
                    </a:lnTo>
                    <a:lnTo>
                      <a:pt x="210986" y="130909"/>
                    </a:lnTo>
                    <a:lnTo>
                      <a:pt x="209616" y="130597"/>
                    </a:lnTo>
                    <a:lnTo>
                      <a:pt x="207903" y="130909"/>
                    </a:lnTo>
                    <a:lnTo>
                      <a:pt x="206206" y="130597"/>
                    </a:lnTo>
                    <a:lnTo>
                      <a:pt x="203808" y="131237"/>
                    </a:lnTo>
                    <a:lnTo>
                      <a:pt x="202437" y="132875"/>
                    </a:lnTo>
                    <a:lnTo>
                      <a:pt x="202111" y="134186"/>
                    </a:lnTo>
                    <a:lnTo>
                      <a:pt x="200398" y="134186"/>
                    </a:lnTo>
                    <a:lnTo>
                      <a:pt x="200398" y="133858"/>
                    </a:lnTo>
                    <a:lnTo>
                      <a:pt x="200398" y="133531"/>
                    </a:lnTo>
                    <a:lnTo>
                      <a:pt x="200741" y="133531"/>
                    </a:lnTo>
                    <a:cubicBezTo>
                      <a:pt x="201083" y="133531"/>
                      <a:pt x="200741" y="132875"/>
                      <a:pt x="200741" y="132875"/>
                    </a:cubicBezTo>
                    <a:lnTo>
                      <a:pt x="201083" y="132548"/>
                    </a:lnTo>
                    <a:lnTo>
                      <a:pt x="201768" y="130597"/>
                    </a:lnTo>
                    <a:lnTo>
                      <a:pt x="198685" y="129614"/>
                    </a:lnTo>
                    <a:lnTo>
                      <a:pt x="196645" y="130909"/>
                    </a:lnTo>
                    <a:lnTo>
                      <a:pt x="195960" y="132875"/>
                    </a:lnTo>
                    <a:cubicBezTo>
                      <a:pt x="193904" y="132548"/>
                      <a:pt x="192208" y="132220"/>
                      <a:pt x="190495" y="131892"/>
                    </a:cubicBezTo>
                    <a:lnTo>
                      <a:pt x="192208" y="131237"/>
                    </a:lnTo>
                    <a:lnTo>
                      <a:pt x="192550" y="130270"/>
                    </a:lnTo>
                    <a:lnTo>
                      <a:pt x="190495" y="127648"/>
                    </a:lnTo>
                    <a:lnTo>
                      <a:pt x="188113" y="127321"/>
                    </a:lnTo>
                    <a:lnTo>
                      <a:pt x="185372" y="127976"/>
                    </a:lnTo>
                    <a:lnTo>
                      <a:pt x="183332" y="127648"/>
                    </a:lnTo>
                    <a:lnTo>
                      <a:pt x="181277" y="127976"/>
                    </a:lnTo>
                    <a:lnTo>
                      <a:pt x="181277" y="128631"/>
                    </a:lnTo>
                    <a:cubicBezTo>
                      <a:pt x="180591" y="128631"/>
                      <a:pt x="180591" y="128631"/>
                      <a:pt x="180249" y="127976"/>
                    </a:cubicBezTo>
                    <a:lnTo>
                      <a:pt x="180591" y="125698"/>
                    </a:lnTo>
                    <a:lnTo>
                      <a:pt x="179922" y="124387"/>
                    </a:lnTo>
                    <a:lnTo>
                      <a:pt x="178209" y="124060"/>
                    </a:lnTo>
                    <a:lnTo>
                      <a:pt x="177867" y="123732"/>
                    </a:lnTo>
                    <a:lnTo>
                      <a:pt x="176154" y="123732"/>
                    </a:lnTo>
                    <a:lnTo>
                      <a:pt x="174800" y="124387"/>
                    </a:lnTo>
                    <a:lnTo>
                      <a:pt x="173086" y="124387"/>
                    </a:lnTo>
                    <a:lnTo>
                      <a:pt x="171716" y="123732"/>
                    </a:lnTo>
                    <a:lnTo>
                      <a:pt x="169677" y="124387"/>
                    </a:lnTo>
                    <a:lnTo>
                      <a:pt x="167621" y="123732"/>
                    </a:lnTo>
                    <a:lnTo>
                      <a:pt x="166267" y="122421"/>
                    </a:lnTo>
                    <a:lnTo>
                      <a:pt x="166267" y="121126"/>
                    </a:lnTo>
                    <a:lnTo>
                      <a:pt x="164554" y="118505"/>
                    </a:lnTo>
                    <a:lnTo>
                      <a:pt x="164554" y="116227"/>
                    </a:lnTo>
                    <a:lnTo>
                      <a:pt x="162155" y="116227"/>
                    </a:lnTo>
                    <a:lnTo>
                      <a:pt x="160801" y="116555"/>
                    </a:lnTo>
                    <a:lnTo>
                      <a:pt x="159431" y="115244"/>
                    </a:lnTo>
                    <a:lnTo>
                      <a:pt x="157718" y="115244"/>
                    </a:lnTo>
                    <a:lnTo>
                      <a:pt x="155678" y="113621"/>
                    </a:lnTo>
                    <a:lnTo>
                      <a:pt x="154308" y="112966"/>
                    </a:lnTo>
                    <a:lnTo>
                      <a:pt x="152611" y="113294"/>
                    </a:lnTo>
                    <a:lnTo>
                      <a:pt x="151241" y="113294"/>
                    </a:lnTo>
                    <a:lnTo>
                      <a:pt x="149185" y="111000"/>
                    </a:lnTo>
                    <a:lnTo>
                      <a:pt x="147488" y="111000"/>
                    </a:lnTo>
                    <a:lnTo>
                      <a:pt x="147145" y="114589"/>
                    </a:lnTo>
                    <a:lnTo>
                      <a:pt x="145775" y="116227"/>
                    </a:lnTo>
                    <a:lnTo>
                      <a:pt x="141680" y="116882"/>
                    </a:lnTo>
                    <a:lnTo>
                      <a:pt x="136557" y="116227"/>
                    </a:lnTo>
                    <a:lnTo>
                      <a:pt x="130765" y="116227"/>
                    </a:lnTo>
                    <a:lnTo>
                      <a:pt x="127339" y="114916"/>
                    </a:lnTo>
                    <a:lnTo>
                      <a:pt x="126654" y="114261"/>
                    </a:lnTo>
                    <a:lnTo>
                      <a:pt x="126996" y="112638"/>
                    </a:lnTo>
                    <a:lnTo>
                      <a:pt x="125642" y="110345"/>
                    </a:lnTo>
                    <a:lnTo>
                      <a:pt x="121547" y="110017"/>
                    </a:lnTo>
                    <a:lnTo>
                      <a:pt x="118121" y="109377"/>
                    </a:lnTo>
                    <a:lnTo>
                      <a:pt x="116424" y="108067"/>
                    </a:lnTo>
                    <a:lnTo>
                      <a:pt x="113341" y="108067"/>
                    </a:lnTo>
                    <a:lnTo>
                      <a:pt x="112672" y="108722"/>
                    </a:lnTo>
                    <a:lnTo>
                      <a:pt x="111644" y="109689"/>
                    </a:lnTo>
                    <a:lnTo>
                      <a:pt x="110273" y="108394"/>
                    </a:lnTo>
                    <a:lnTo>
                      <a:pt x="107549" y="108067"/>
                    </a:lnTo>
                    <a:lnTo>
                      <a:pt x="105836" y="108067"/>
                    </a:lnTo>
                    <a:cubicBezTo>
                      <a:pt x="104465" y="106756"/>
                      <a:pt x="103111" y="105445"/>
                      <a:pt x="102426" y="103823"/>
                    </a:cubicBezTo>
                    <a:lnTo>
                      <a:pt x="102426" y="101201"/>
                    </a:lnTo>
                    <a:lnTo>
                      <a:pt x="103111" y="96317"/>
                    </a:lnTo>
                    <a:lnTo>
                      <a:pt x="102426" y="93041"/>
                    </a:lnTo>
                    <a:lnTo>
                      <a:pt x="104122" y="89124"/>
                    </a:lnTo>
                    <a:lnTo>
                      <a:pt x="103111" y="88141"/>
                    </a:lnTo>
                    <a:lnTo>
                      <a:pt x="103111" y="85208"/>
                    </a:lnTo>
                    <a:lnTo>
                      <a:pt x="104808" y="84225"/>
                    </a:lnTo>
                    <a:lnTo>
                      <a:pt x="105836" y="83258"/>
                    </a:lnTo>
                    <a:lnTo>
                      <a:pt x="105150" y="81619"/>
                    </a:lnTo>
                    <a:lnTo>
                      <a:pt x="104122" y="80636"/>
                    </a:lnTo>
                    <a:lnTo>
                      <a:pt x="102426" y="79341"/>
                    </a:lnTo>
                    <a:lnTo>
                      <a:pt x="101398" y="77375"/>
                    </a:lnTo>
                    <a:lnTo>
                      <a:pt x="100027" y="77048"/>
                    </a:lnTo>
                    <a:lnTo>
                      <a:pt x="99685" y="75737"/>
                    </a:lnTo>
                    <a:lnTo>
                      <a:pt x="97988" y="75097"/>
                    </a:lnTo>
                    <a:lnTo>
                      <a:pt x="94921" y="75409"/>
                    </a:lnTo>
                    <a:lnTo>
                      <a:pt x="93208" y="75097"/>
                    </a:lnTo>
                    <a:lnTo>
                      <a:pt x="92865" y="72148"/>
                    </a:lnTo>
                    <a:lnTo>
                      <a:pt x="91495" y="70526"/>
                    </a:lnTo>
                    <a:lnTo>
                      <a:pt x="90483" y="71165"/>
                    </a:lnTo>
                    <a:lnTo>
                      <a:pt x="91152" y="69543"/>
                    </a:lnTo>
                    <a:lnTo>
                      <a:pt x="89455" y="68887"/>
                    </a:lnTo>
                    <a:lnTo>
                      <a:pt x="89113" y="64316"/>
                    </a:lnTo>
                    <a:lnTo>
                      <a:pt x="87057" y="65299"/>
                    </a:lnTo>
                    <a:lnTo>
                      <a:pt x="86045" y="64316"/>
                    </a:lnTo>
                    <a:lnTo>
                      <a:pt x="82277" y="64316"/>
                    </a:lnTo>
                    <a:lnTo>
                      <a:pt x="79209" y="62350"/>
                    </a:lnTo>
                    <a:lnTo>
                      <a:pt x="79209" y="60727"/>
                    </a:lnTo>
                    <a:lnTo>
                      <a:pt x="80922" y="60072"/>
                    </a:lnTo>
                    <a:lnTo>
                      <a:pt x="82962" y="58761"/>
                    </a:lnTo>
                    <a:lnTo>
                      <a:pt x="81608" y="57794"/>
                    </a:lnTo>
                    <a:lnTo>
                      <a:pt x="79552" y="58433"/>
                    </a:lnTo>
                    <a:lnTo>
                      <a:pt x="78524" y="57794"/>
                    </a:lnTo>
                    <a:lnTo>
                      <a:pt x="76142" y="58761"/>
                    </a:lnTo>
                    <a:lnTo>
                      <a:pt x="77496" y="57466"/>
                    </a:lnTo>
                    <a:lnTo>
                      <a:pt x="79552" y="55828"/>
                    </a:lnTo>
                    <a:lnTo>
                      <a:pt x="82619" y="55500"/>
                    </a:lnTo>
                    <a:lnTo>
                      <a:pt x="82277" y="53550"/>
                    </a:lnTo>
                    <a:lnTo>
                      <a:pt x="79209" y="50273"/>
                    </a:lnTo>
                    <a:lnTo>
                      <a:pt x="77496" y="50273"/>
                    </a:lnTo>
                    <a:lnTo>
                      <a:pt x="75457" y="51256"/>
                    </a:lnTo>
                    <a:lnTo>
                      <a:pt x="73059" y="52567"/>
                    </a:lnTo>
                    <a:lnTo>
                      <a:pt x="70677" y="52567"/>
                    </a:lnTo>
                    <a:lnTo>
                      <a:pt x="72047" y="52239"/>
                    </a:lnTo>
                    <a:lnTo>
                      <a:pt x="72716" y="51256"/>
                    </a:lnTo>
                    <a:lnTo>
                      <a:pt x="73744" y="50928"/>
                    </a:lnTo>
                    <a:lnTo>
                      <a:pt x="74429" y="49618"/>
                    </a:lnTo>
                    <a:lnTo>
                      <a:pt x="74086" y="48323"/>
                    </a:lnTo>
                    <a:lnTo>
                      <a:pt x="72047" y="47667"/>
                    </a:lnTo>
                    <a:lnTo>
                      <a:pt x="68621" y="47667"/>
                    </a:lnTo>
                    <a:lnTo>
                      <a:pt x="66581" y="45701"/>
                    </a:lnTo>
                    <a:lnTo>
                      <a:pt x="66581" y="44406"/>
                    </a:lnTo>
                    <a:lnTo>
                      <a:pt x="65896" y="41785"/>
                    </a:lnTo>
                    <a:lnTo>
                      <a:pt x="62144" y="38196"/>
                    </a:lnTo>
                    <a:lnTo>
                      <a:pt x="60773" y="37869"/>
                    </a:lnTo>
                    <a:lnTo>
                      <a:pt x="59745" y="38196"/>
                    </a:lnTo>
                    <a:lnTo>
                      <a:pt x="58049" y="36886"/>
                    </a:lnTo>
                    <a:lnTo>
                      <a:pt x="57363" y="33625"/>
                    </a:lnTo>
                    <a:lnTo>
                      <a:pt x="54965" y="31346"/>
                    </a:lnTo>
                    <a:lnTo>
                      <a:pt x="51555" y="29380"/>
                    </a:lnTo>
                    <a:lnTo>
                      <a:pt x="49516" y="29380"/>
                    </a:lnTo>
                    <a:lnTo>
                      <a:pt x="48831" y="30036"/>
                    </a:lnTo>
                    <a:lnTo>
                      <a:pt x="47803" y="29380"/>
                    </a:lnTo>
                    <a:lnTo>
                      <a:pt x="47118" y="26775"/>
                    </a:lnTo>
                    <a:lnTo>
                      <a:pt x="46090" y="28085"/>
                    </a:lnTo>
                    <a:lnTo>
                      <a:pt x="45078" y="26775"/>
                    </a:lnTo>
                    <a:lnTo>
                      <a:pt x="45078" y="23841"/>
                    </a:lnTo>
                    <a:lnTo>
                      <a:pt x="43365" y="21875"/>
                    </a:lnTo>
                    <a:lnTo>
                      <a:pt x="41326" y="21548"/>
                    </a:lnTo>
                    <a:lnTo>
                      <a:pt x="40298" y="20237"/>
                    </a:lnTo>
                    <a:lnTo>
                      <a:pt x="34832" y="16976"/>
                    </a:lnTo>
                    <a:lnTo>
                      <a:pt x="33119" y="16976"/>
                    </a:lnTo>
                    <a:lnTo>
                      <a:pt x="31080" y="14698"/>
                    </a:lnTo>
                    <a:lnTo>
                      <a:pt x="29024" y="14043"/>
                    </a:lnTo>
                    <a:lnTo>
                      <a:pt x="28339" y="13060"/>
                    </a:lnTo>
                    <a:lnTo>
                      <a:pt x="27996" y="10126"/>
                    </a:lnTo>
                    <a:lnTo>
                      <a:pt x="26299" y="9143"/>
                    </a:lnTo>
                    <a:lnTo>
                      <a:pt x="24929" y="7177"/>
                    </a:lnTo>
                    <a:lnTo>
                      <a:pt x="24244" y="6850"/>
                    </a:lnTo>
                    <a:lnTo>
                      <a:pt x="22890" y="4244"/>
                    </a:lnTo>
                    <a:lnTo>
                      <a:pt x="20834" y="3589"/>
                    </a:lnTo>
                    <a:lnTo>
                      <a:pt x="18794" y="3589"/>
                    </a:lnTo>
                    <a:lnTo>
                      <a:pt x="17424" y="3916"/>
                    </a:lnTo>
                    <a:lnTo>
                      <a:pt x="16396" y="3261"/>
                    </a:lnTo>
                    <a:lnTo>
                      <a:pt x="14014" y="3261"/>
                    </a:lnTo>
                    <a:lnTo>
                      <a:pt x="10931" y="3916"/>
                    </a:lnTo>
                    <a:lnTo>
                      <a:pt x="9576" y="3261"/>
                    </a:lnTo>
                    <a:lnTo>
                      <a:pt x="5481" y="328"/>
                    </a:lnTo>
                    <a:lnTo>
                      <a:pt x="1713" y="0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" name="Google Shape;844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Es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iSwAAOYXAADKLAAANhgAAAAAAAAmAAAACAAAAP//////////"/>
                </a:ext>
              </a:extLst>
            </p:cNvSpPr>
            <p:nvPr/>
          </p:nvSpPr>
          <p:spPr>
            <a:xfrm>
              <a:off x="7239635" y="3884930"/>
              <a:ext cx="41275" cy="50800"/>
            </a:xfrm>
            <a:custGeom>
              <a:avLst/>
              <a:gdLst/>
              <a:ahLst/>
              <a:cxnLst/>
              <a:rect l="0" t="0" r="41275" b="50800"/>
              <a:pathLst>
                <a:path w="41275" h="50800">
                  <a:moveTo>
                    <a:pt x="2070" y="0"/>
                  </a:moveTo>
                  <a:lnTo>
                    <a:pt x="690" y="1299"/>
                  </a:lnTo>
                  <a:lnTo>
                    <a:pt x="0" y="3247"/>
                  </a:lnTo>
                  <a:lnTo>
                    <a:pt x="2070" y="6478"/>
                  </a:lnTo>
                  <a:lnTo>
                    <a:pt x="3105" y="13589"/>
                  </a:lnTo>
                  <a:lnTo>
                    <a:pt x="4124" y="16186"/>
                  </a:lnTo>
                  <a:lnTo>
                    <a:pt x="5159" y="18119"/>
                  </a:lnTo>
                  <a:lnTo>
                    <a:pt x="5159" y="21025"/>
                  </a:lnTo>
                  <a:lnTo>
                    <a:pt x="4124" y="21674"/>
                  </a:lnTo>
                  <a:lnTo>
                    <a:pt x="4814" y="23298"/>
                  </a:lnTo>
                  <a:lnTo>
                    <a:pt x="5849" y="24905"/>
                  </a:lnTo>
                  <a:lnTo>
                    <a:pt x="5504" y="25879"/>
                  </a:lnTo>
                  <a:lnTo>
                    <a:pt x="6884" y="27178"/>
                  </a:lnTo>
                  <a:lnTo>
                    <a:pt x="9283" y="28801"/>
                  </a:lnTo>
                  <a:lnTo>
                    <a:pt x="10663" y="31058"/>
                  </a:lnTo>
                  <a:lnTo>
                    <a:pt x="12389" y="32032"/>
                  </a:lnTo>
                  <a:lnTo>
                    <a:pt x="13752" y="33640"/>
                  </a:lnTo>
                  <a:lnTo>
                    <a:pt x="12389" y="35263"/>
                  </a:lnTo>
                  <a:lnTo>
                    <a:pt x="12044" y="36237"/>
                  </a:lnTo>
                  <a:lnTo>
                    <a:pt x="13407" y="37211"/>
                  </a:lnTo>
                  <a:lnTo>
                    <a:pt x="16513" y="38494"/>
                  </a:lnTo>
                  <a:lnTo>
                    <a:pt x="19602" y="40442"/>
                  </a:lnTo>
                  <a:lnTo>
                    <a:pt x="19257" y="42050"/>
                  </a:lnTo>
                  <a:lnTo>
                    <a:pt x="22001" y="44322"/>
                  </a:lnTo>
                  <a:lnTo>
                    <a:pt x="24416" y="44322"/>
                  </a:lnTo>
                  <a:lnTo>
                    <a:pt x="25106" y="44972"/>
                  </a:lnTo>
                  <a:lnTo>
                    <a:pt x="26470" y="46580"/>
                  </a:lnTo>
                  <a:lnTo>
                    <a:pt x="29576" y="48203"/>
                  </a:lnTo>
                  <a:lnTo>
                    <a:pt x="32665" y="48527"/>
                  </a:lnTo>
                  <a:lnTo>
                    <a:pt x="33700" y="49826"/>
                  </a:lnTo>
                  <a:lnTo>
                    <a:pt x="36099" y="50460"/>
                  </a:lnTo>
                  <a:lnTo>
                    <a:pt x="36444" y="50151"/>
                  </a:lnTo>
                  <a:lnTo>
                    <a:pt x="37479" y="50785"/>
                  </a:lnTo>
                  <a:lnTo>
                    <a:pt x="39204" y="49826"/>
                  </a:lnTo>
                  <a:lnTo>
                    <a:pt x="39204" y="49177"/>
                  </a:lnTo>
                  <a:lnTo>
                    <a:pt x="38514" y="49177"/>
                  </a:lnTo>
                  <a:lnTo>
                    <a:pt x="39204" y="48203"/>
                  </a:lnTo>
                  <a:lnTo>
                    <a:pt x="38169" y="47553"/>
                  </a:lnTo>
                  <a:lnTo>
                    <a:pt x="39549" y="48203"/>
                  </a:lnTo>
                  <a:lnTo>
                    <a:pt x="39549" y="49177"/>
                  </a:lnTo>
                  <a:lnTo>
                    <a:pt x="39549" y="49826"/>
                  </a:lnTo>
                  <a:lnTo>
                    <a:pt x="41258" y="50151"/>
                  </a:lnTo>
                  <a:lnTo>
                    <a:pt x="41258" y="48203"/>
                  </a:lnTo>
                  <a:lnTo>
                    <a:pt x="39204" y="43998"/>
                  </a:lnTo>
                  <a:lnTo>
                    <a:pt x="38514" y="43998"/>
                  </a:lnTo>
                  <a:lnTo>
                    <a:pt x="38514" y="43349"/>
                  </a:lnTo>
                  <a:lnTo>
                    <a:pt x="38169" y="42699"/>
                  </a:lnTo>
                  <a:lnTo>
                    <a:pt x="37479" y="42375"/>
                  </a:lnTo>
                  <a:lnTo>
                    <a:pt x="36789" y="39468"/>
                  </a:lnTo>
                  <a:lnTo>
                    <a:pt x="37479" y="38819"/>
                  </a:lnTo>
                  <a:lnTo>
                    <a:pt x="36789" y="37845"/>
                  </a:lnTo>
                  <a:lnTo>
                    <a:pt x="35754" y="37845"/>
                  </a:lnTo>
                  <a:lnTo>
                    <a:pt x="33010" y="36237"/>
                  </a:lnTo>
                  <a:lnTo>
                    <a:pt x="32320" y="33965"/>
                  </a:lnTo>
                  <a:lnTo>
                    <a:pt x="32320" y="29435"/>
                  </a:lnTo>
                  <a:lnTo>
                    <a:pt x="31284" y="28152"/>
                  </a:lnTo>
                  <a:lnTo>
                    <a:pt x="31284" y="26529"/>
                  </a:lnTo>
                  <a:lnTo>
                    <a:pt x="31629" y="25879"/>
                  </a:lnTo>
                  <a:lnTo>
                    <a:pt x="31284" y="21350"/>
                  </a:lnTo>
                  <a:lnTo>
                    <a:pt x="32320" y="20700"/>
                  </a:lnTo>
                  <a:lnTo>
                    <a:pt x="31284" y="16820"/>
                  </a:lnTo>
                  <a:lnTo>
                    <a:pt x="29230" y="13589"/>
                  </a:lnTo>
                  <a:lnTo>
                    <a:pt x="22346" y="7127"/>
                  </a:lnTo>
                  <a:lnTo>
                    <a:pt x="20982" y="4854"/>
                  </a:lnTo>
                  <a:lnTo>
                    <a:pt x="20292" y="5179"/>
                  </a:lnTo>
                  <a:lnTo>
                    <a:pt x="19257" y="6153"/>
                  </a:lnTo>
                  <a:lnTo>
                    <a:pt x="17877" y="6153"/>
                  </a:lnTo>
                  <a:lnTo>
                    <a:pt x="17532" y="6478"/>
                  </a:lnTo>
                  <a:lnTo>
                    <a:pt x="17532" y="8085"/>
                  </a:lnTo>
                  <a:lnTo>
                    <a:pt x="16168" y="8735"/>
                  </a:lnTo>
                  <a:lnTo>
                    <a:pt x="15133" y="8085"/>
                  </a:lnTo>
                  <a:lnTo>
                    <a:pt x="13407" y="8085"/>
                  </a:lnTo>
                  <a:lnTo>
                    <a:pt x="11008" y="9709"/>
                  </a:lnTo>
                  <a:lnTo>
                    <a:pt x="8593" y="9384"/>
                  </a:lnTo>
                  <a:lnTo>
                    <a:pt x="8593" y="8085"/>
                  </a:lnTo>
                  <a:lnTo>
                    <a:pt x="9973" y="6802"/>
                  </a:lnTo>
                  <a:lnTo>
                    <a:pt x="9973" y="3880"/>
                  </a:lnTo>
                  <a:lnTo>
                    <a:pt x="8938" y="2922"/>
                  </a:lnTo>
                  <a:lnTo>
                    <a:pt x="6884" y="2922"/>
                  </a:lnTo>
                  <a:lnTo>
                    <a:pt x="6539" y="1948"/>
                  </a:lnTo>
                  <a:lnTo>
                    <a:pt x="3795" y="1299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845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BoM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GS0AAOMXAACmLQAAPhgAAAAAAAAmAAAACAAAAP//////////"/>
                </a:ext>
              </a:extLst>
            </p:cNvSpPr>
            <p:nvPr/>
          </p:nvSpPr>
          <p:spPr>
            <a:xfrm>
              <a:off x="7331075" y="3883025"/>
              <a:ext cx="89535" cy="57785"/>
            </a:xfrm>
            <a:custGeom>
              <a:avLst/>
              <a:gdLst/>
              <a:ahLst/>
              <a:cxnLst/>
              <a:rect l="0" t="0" r="89535" b="57785"/>
              <a:pathLst>
                <a:path w="89535" h="57785">
                  <a:moveTo>
                    <a:pt x="68355" y="15"/>
                  </a:moveTo>
                  <a:lnTo>
                    <a:pt x="67669" y="343"/>
                  </a:lnTo>
                  <a:lnTo>
                    <a:pt x="68012" y="1965"/>
                  </a:lnTo>
                  <a:lnTo>
                    <a:pt x="65955" y="3930"/>
                  </a:lnTo>
                  <a:lnTo>
                    <a:pt x="64926" y="3602"/>
                  </a:lnTo>
                  <a:lnTo>
                    <a:pt x="65955" y="1965"/>
                  </a:lnTo>
                  <a:lnTo>
                    <a:pt x="65612" y="670"/>
                  </a:lnTo>
                  <a:lnTo>
                    <a:pt x="64256" y="670"/>
                  </a:lnTo>
                  <a:lnTo>
                    <a:pt x="62885" y="4257"/>
                  </a:lnTo>
                  <a:lnTo>
                    <a:pt x="61513" y="4912"/>
                  </a:lnTo>
                  <a:lnTo>
                    <a:pt x="59472" y="9155"/>
                  </a:lnTo>
                  <a:lnTo>
                    <a:pt x="59472" y="11759"/>
                  </a:lnTo>
                  <a:lnTo>
                    <a:pt x="56043" y="15019"/>
                  </a:lnTo>
                  <a:lnTo>
                    <a:pt x="54344" y="15019"/>
                  </a:lnTo>
                  <a:lnTo>
                    <a:pt x="51274" y="15674"/>
                  </a:lnTo>
                  <a:lnTo>
                    <a:pt x="50588" y="16984"/>
                  </a:lnTo>
                  <a:lnTo>
                    <a:pt x="51944" y="16984"/>
                  </a:lnTo>
                  <a:lnTo>
                    <a:pt x="50931" y="17967"/>
                  </a:lnTo>
                  <a:lnTo>
                    <a:pt x="51944" y="18294"/>
                  </a:lnTo>
                  <a:lnTo>
                    <a:pt x="54001" y="17967"/>
                  </a:lnTo>
                  <a:lnTo>
                    <a:pt x="52973" y="18934"/>
                  </a:lnTo>
                  <a:lnTo>
                    <a:pt x="51944" y="19916"/>
                  </a:lnTo>
                  <a:lnTo>
                    <a:pt x="51274" y="20244"/>
                  </a:lnTo>
                  <a:lnTo>
                    <a:pt x="51274" y="20571"/>
                  </a:lnTo>
                  <a:lnTo>
                    <a:pt x="52630" y="23831"/>
                  </a:lnTo>
                  <a:lnTo>
                    <a:pt x="51944" y="25469"/>
                  </a:lnTo>
                  <a:lnTo>
                    <a:pt x="50588" y="24814"/>
                  </a:lnTo>
                  <a:lnTo>
                    <a:pt x="50588" y="22848"/>
                  </a:lnTo>
                  <a:lnTo>
                    <a:pt x="50246" y="21226"/>
                  </a:lnTo>
                  <a:lnTo>
                    <a:pt x="49560" y="21226"/>
                  </a:lnTo>
                  <a:lnTo>
                    <a:pt x="49560" y="20571"/>
                  </a:lnTo>
                  <a:lnTo>
                    <a:pt x="48874" y="20571"/>
                  </a:lnTo>
                  <a:lnTo>
                    <a:pt x="47845" y="22209"/>
                  </a:lnTo>
                  <a:lnTo>
                    <a:pt x="48531" y="26124"/>
                  </a:lnTo>
                  <a:lnTo>
                    <a:pt x="47502" y="26779"/>
                  </a:lnTo>
                  <a:lnTo>
                    <a:pt x="45804" y="25141"/>
                  </a:lnTo>
                  <a:lnTo>
                    <a:pt x="44089" y="22848"/>
                  </a:lnTo>
                  <a:lnTo>
                    <a:pt x="43403" y="22848"/>
                  </a:lnTo>
                  <a:lnTo>
                    <a:pt x="41705" y="21881"/>
                  </a:lnTo>
                  <a:lnTo>
                    <a:pt x="40334" y="23503"/>
                  </a:lnTo>
                  <a:lnTo>
                    <a:pt x="40334" y="25469"/>
                  </a:lnTo>
                  <a:lnTo>
                    <a:pt x="38276" y="27746"/>
                  </a:lnTo>
                  <a:lnTo>
                    <a:pt x="36921" y="29383"/>
                  </a:lnTo>
                  <a:lnTo>
                    <a:pt x="34177" y="31660"/>
                  </a:lnTo>
                  <a:lnTo>
                    <a:pt x="33834" y="33298"/>
                  </a:lnTo>
                  <a:lnTo>
                    <a:pt x="31450" y="36230"/>
                  </a:lnTo>
                  <a:lnTo>
                    <a:pt x="29050" y="38195"/>
                  </a:lnTo>
                  <a:lnTo>
                    <a:pt x="21538" y="39833"/>
                  </a:lnTo>
                  <a:lnTo>
                    <a:pt x="20509" y="40145"/>
                  </a:lnTo>
                  <a:lnTo>
                    <a:pt x="21195" y="42765"/>
                  </a:lnTo>
                  <a:lnTo>
                    <a:pt x="21881" y="43420"/>
                  </a:lnTo>
                  <a:lnTo>
                    <a:pt x="20509" y="43093"/>
                  </a:lnTo>
                  <a:lnTo>
                    <a:pt x="19154" y="44075"/>
                  </a:lnTo>
                  <a:lnTo>
                    <a:pt x="17097" y="44387"/>
                  </a:lnTo>
                  <a:lnTo>
                    <a:pt x="16068" y="45042"/>
                  </a:lnTo>
                  <a:lnTo>
                    <a:pt x="15398" y="47335"/>
                  </a:lnTo>
                  <a:lnTo>
                    <a:pt x="15398" y="49612"/>
                  </a:lnTo>
                  <a:lnTo>
                    <a:pt x="13684" y="52232"/>
                  </a:lnTo>
                  <a:lnTo>
                    <a:pt x="13684" y="52560"/>
                  </a:lnTo>
                  <a:lnTo>
                    <a:pt x="10271" y="52232"/>
                  </a:lnTo>
                  <a:lnTo>
                    <a:pt x="6515" y="50922"/>
                  </a:lnTo>
                  <a:lnTo>
                    <a:pt x="3429" y="50922"/>
                  </a:lnTo>
                  <a:lnTo>
                    <a:pt x="2743" y="49612"/>
                  </a:lnTo>
                  <a:lnTo>
                    <a:pt x="1045" y="47662"/>
                  </a:lnTo>
                  <a:lnTo>
                    <a:pt x="16" y="47990"/>
                  </a:lnTo>
                  <a:lnTo>
                    <a:pt x="2073" y="51250"/>
                  </a:lnTo>
                  <a:lnTo>
                    <a:pt x="5143" y="53199"/>
                  </a:lnTo>
                  <a:lnTo>
                    <a:pt x="5829" y="54182"/>
                  </a:lnTo>
                  <a:lnTo>
                    <a:pt x="7870" y="55819"/>
                  </a:lnTo>
                  <a:lnTo>
                    <a:pt x="8213" y="57441"/>
                  </a:lnTo>
                  <a:lnTo>
                    <a:pt x="9928" y="57769"/>
                  </a:lnTo>
                  <a:lnTo>
                    <a:pt x="12655" y="57114"/>
                  </a:lnTo>
                  <a:lnTo>
                    <a:pt x="12998" y="55819"/>
                  </a:lnTo>
                  <a:lnTo>
                    <a:pt x="15055" y="56147"/>
                  </a:lnTo>
                  <a:lnTo>
                    <a:pt x="16411" y="55492"/>
                  </a:lnTo>
                  <a:lnTo>
                    <a:pt x="21538" y="55819"/>
                  </a:lnTo>
                  <a:lnTo>
                    <a:pt x="27009" y="53854"/>
                  </a:lnTo>
                  <a:lnTo>
                    <a:pt x="28380" y="52560"/>
                  </a:lnTo>
                  <a:lnTo>
                    <a:pt x="33165" y="52560"/>
                  </a:lnTo>
                  <a:lnTo>
                    <a:pt x="35206" y="53199"/>
                  </a:lnTo>
                  <a:lnTo>
                    <a:pt x="35892" y="54509"/>
                  </a:lnTo>
                  <a:lnTo>
                    <a:pt x="38276" y="54509"/>
                  </a:lnTo>
                  <a:lnTo>
                    <a:pt x="42048" y="52560"/>
                  </a:lnTo>
                  <a:lnTo>
                    <a:pt x="46833" y="51577"/>
                  </a:lnTo>
                  <a:lnTo>
                    <a:pt x="46147" y="50595"/>
                  </a:lnTo>
                  <a:lnTo>
                    <a:pt x="50246" y="45042"/>
                  </a:lnTo>
                  <a:lnTo>
                    <a:pt x="51274" y="41127"/>
                  </a:lnTo>
                  <a:lnTo>
                    <a:pt x="54344" y="36885"/>
                  </a:lnTo>
                  <a:lnTo>
                    <a:pt x="56385" y="30038"/>
                  </a:lnTo>
                  <a:lnTo>
                    <a:pt x="56385" y="28728"/>
                  </a:lnTo>
                  <a:lnTo>
                    <a:pt x="57414" y="27091"/>
                  </a:lnTo>
                  <a:lnTo>
                    <a:pt x="57414" y="26124"/>
                  </a:lnTo>
                  <a:lnTo>
                    <a:pt x="59129" y="23831"/>
                  </a:lnTo>
                  <a:lnTo>
                    <a:pt x="60827" y="24486"/>
                  </a:lnTo>
                  <a:lnTo>
                    <a:pt x="68012" y="24486"/>
                  </a:lnTo>
                  <a:lnTo>
                    <a:pt x="69041" y="25141"/>
                  </a:lnTo>
                  <a:lnTo>
                    <a:pt x="71425" y="25141"/>
                  </a:lnTo>
                  <a:lnTo>
                    <a:pt x="73483" y="25469"/>
                  </a:lnTo>
                  <a:lnTo>
                    <a:pt x="73483" y="24814"/>
                  </a:lnTo>
                  <a:lnTo>
                    <a:pt x="76210" y="26124"/>
                  </a:lnTo>
                  <a:lnTo>
                    <a:pt x="77581" y="26451"/>
                  </a:lnTo>
                  <a:lnTo>
                    <a:pt x="79622" y="25469"/>
                  </a:lnTo>
                  <a:lnTo>
                    <a:pt x="82023" y="25141"/>
                  </a:lnTo>
                  <a:lnTo>
                    <a:pt x="82023" y="23831"/>
                  </a:lnTo>
                  <a:lnTo>
                    <a:pt x="79622" y="21881"/>
                  </a:lnTo>
                  <a:lnTo>
                    <a:pt x="79622" y="19916"/>
                  </a:lnTo>
                  <a:lnTo>
                    <a:pt x="80308" y="18934"/>
                  </a:lnTo>
                  <a:lnTo>
                    <a:pt x="84407" y="19589"/>
                  </a:lnTo>
                  <a:lnTo>
                    <a:pt x="87477" y="18606"/>
                  </a:lnTo>
                  <a:lnTo>
                    <a:pt x="89535" y="16984"/>
                  </a:lnTo>
                  <a:lnTo>
                    <a:pt x="88849" y="15674"/>
                  </a:lnTo>
                  <a:lnTo>
                    <a:pt x="87477" y="15674"/>
                  </a:lnTo>
                  <a:lnTo>
                    <a:pt x="85436" y="15346"/>
                  </a:lnTo>
                  <a:lnTo>
                    <a:pt x="83721" y="13724"/>
                  </a:lnTo>
                  <a:lnTo>
                    <a:pt x="82023" y="14052"/>
                  </a:lnTo>
                  <a:lnTo>
                    <a:pt x="79965" y="12087"/>
                  </a:lnTo>
                  <a:lnTo>
                    <a:pt x="78594" y="12087"/>
                  </a:lnTo>
                  <a:lnTo>
                    <a:pt x="76895" y="13397"/>
                  </a:lnTo>
                  <a:lnTo>
                    <a:pt x="76210" y="12414"/>
                  </a:lnTo>
                  <a:lnTo>
                    <a:pt x="78251" y="10777"/>
                  </a:lnTo>
                  <a:lnTo>
                    <a:pt x="76895" y="9810"/>
                  </a:lnTo>
                  <a:lnTo>
                    <a:pt x="76552" y="10122"/>
                  </a:lnTo>
                  <a:lnTo>
                    <a:pt x="75181" y="11759"/>
                  </a:lnTo>
                  <a:lnTo>
                    <a:pt x="74495" y="10449"/>
                  </a:lnTo>
                  <a:lnTo>
                    <a:pt x="73483" y="10449"/>
                  </a:lnTo>
                  <a:lnTo>
                    <a:pt x="73483" y="7517"/>
                  </a:lnTo>
                  <a:lnTo>
                    <a:pt x="75181" y="7189"/>
                  </a:lnTo>
                  <a:lnTo>
                    <a:pt x="75181" y="5879"/>
                  </a:lnTo>
                  <a:lnTo>
                    <a:pt x="72797" y="4257"/>
                  </a:lnTo>
                  <a:lnTo>
                    <a:pt x="72454" y="5240"/>
                  </a:lnTo>
                  <a:lnTo>
                    <a:pt x="70053" y="3602"/>
                  </a:lnTo>
                  <a:lnTo>
                    <a:pt x="70053" y="998"/>
                  </a:lnTo>
                  <a:lnTo>
                    <a:pt x="68355" y="15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846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Pw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lSwAAOgWAAAQLQAAyxcAAAAAAAAmAAAACAAAAP//////////"/>
                </a:ext>
              </a:extLst>
            </p:cNvSpPr>
            <p:nvPr/>
          </p:nvSpPr>
          <p:spPr>
            <a:xfrm>
              <a:off x="7247255" y="3723640"/>
              <a:ext cx="78105" cy="144145"/>
            </a:xfrm>
            <a:custGeom>
              <a:avLst/>
              <a:gdLst/>
              <a:ahLst/>
              <a:cxnLst/>
              <a:rect l="0" t="0" r="78105" b="144145"/>
              <a:pathLst>
                <a:path w="78105" h="144145">
                  <a:moveTo>
                    <a:pt x="29804" y="0"/>
                  </a:moveTo>
                  <a:lnTo>
                    <a:pt x="28430" y="1312"/>
                  </a:lnTo>
                  <a:lnTo>
                    <a:pt x="26040" y="1312"/>
                  </a:lnTo>
                  <a:lnTo>
                    <a:pt x="23978" y="1968"/>
                  </a:lnTo>
                  <a:lnTo>
                    <a:pt x="24665" y="4904"/>
                  </a:lnTo>
                  <a:lnTo>
                    <a:pt x="21244" y="6216"/>
                  </a:lnTo>
                  <a:lnTo>
                    <a:pt x="19526" y="4904"/>
                  </a:lnTo>
                  <a:lnTo>
                    <a:pt x="16792" y="5888"/>
                  </a:lnTo>
                  <a:lnTo>
                    <a:pt x="16792" y="6872"/>
                  </a:lnTo>
                  <a:lnTo>
                    <a:pt x="14730" y="7841"/>
                  </a:lnTo>
                  <a:lnTo>
                    <a:pt x="14386" y="6544"/>
                  </a:lnTo>
                  <a:lnTo>
                    <a:pt x="13028" y="6544"/>
                  </a:lnTo>
                  <a:lnTo>
                    <a:pt x="11997" y="7841"/>
                  </a:lnTo>
                  <a:lnTo>
                    <a:pt x="9934" y="6216"/>
                  </a:lnTo>
                  <a:lnTo>
                    <a:pt x="8576" y="6872"/>
                  </a:lnTo>
                  <a:lnTo>
                    <a:pt x="8232" y="8497"/>
                  </a:lnTo>
                  <a:lnTo>
                    <a:pt x="6857" y="8497"/>
                  </a:lnTo>
                  <a:lnTo>
                    <a:pt x="6170" y="8169"/>
                  </a:lnTo>
                  <a:lnTo>
                    <a:pt x="6514" y="6872"/>
                  </a:lnTo>
                  <a:lnTo>
                    <a:pt x="5155" y="6544"/>
                  </a:lnTo>
                  <a:lnTo>
                    <a:pt x="3093" y="7513"/>
                  </a:lnTo>
                  <a:lnTo>
                    <a:pt x="2406" y="8169"/>
                  </a:lnTo>
                  <a:lnTo>
                    <a:pt x="1718" y="9153"/>
                  </a:lnTo>
                  <a:lnTo>
                    <a:pt x="1031" y="9481"/>
                  </a:lnTo>
                  <a:lnTo>
                    <a:pt x="16" y="9809"/>
                  </a:lnTo>
                  <a:lnTo>
                    <a:pt x="1031" y="11121"/>
                  </a:lnTo>
                  <a:lnTo>
                    <a:pt x="4124" y="12418"/>
                  </a:lnTo>
                  <a:lnTo>
                    <a:pt x="5826" y="14714"/>
                  </a:lnTo>
                  <a:lnTo>
                    <a:pt x="7545" y="16010"/>
                  </a:lnTo>
                  <a:lnTo>
                    <a:pt x="7889" y="17979"/>
                  </a:lnTo>
                  <a:lnTo>
                    <a:pt x="6857" y="19291"/>
                  </a:lnTo>
                  <a:lnTo>
                    <a:pt x="10278" y="22227"/>
                  </a:lnTo>
                  <a:lnTo>
                    <a:pt x="11997" y="25492"/>
                  </a:lnTo>
                  <a:lnTo>
                    <a:pt x="16105" y="25492"/>
                  </a:lnTo>
                  <a:lnTo>
                    <a:pt x="18511" y="26148"/>
                  </a:lnTo>
                  <a:lnTo>
                    <a:pt x="20557" y="24836"/>
                  </a:lnTo>
                  <a:lnTo>
                    <a:pt x="23290" y="24836"/>
                  </a:lnTo>
                  <a:lnTo>
                    <a:pt x="24665" y="26476"/>
                  </a:lnTo>
                  <a:lnTo>
                    <a:pt x="27071" y="27132"/>
                  </a:lnTo>
                  <a:lnTo>
                    <a:pt x="27415" y="28757"/>
                  </a:lnTo>
                  <a:lnTo>
                    <a:pt x="27071" y="30397"/>
                  </a:lnTo>
                  <a:lnTo>
                    <a:pt x="30148" y="31053"/>
                  </a:lnTo>
                  <a:lnTo>
                    <a:pt x="30148" y="32365"/>
                  </a:lnTo>
                  <a:lnTo>
                    <a:pt x="28773" y="32677"/>
                  </a:lnTo>
                  <a:lnTo>
                    <a:pt x="27415" y="35958"/>
                  </a:lnTo>
                  <a:lnTo>
                    <a:pt x="26727" y="37254"/>
                  </a:lnTo>
                  <a:lnTo>
                    <a:pt x="24665" y="37254"/>
                  </a:lnTo>
                  <a:lnTo>
                    <a:pt x="21932" y="38566"/>
                  </a:lnTo>
                  <a:lnTo>
                    <a:pt x="20557" y="38566"/>
                  </a:lnTo>
                  <a:lnTo>
                    <a:pt x="20557" y="39550"/>
                  </a:lnTo>
                  <a:lnTo>
                    <a:pt x="22963" y="42159"/>
                  </a:lnTo>
                  <a:lnTo>
                    <a:pt x="21588" y="43471"/>
                  </a:lnTo>
                  <a:lnTo>
                    <a:pt x="21932" y="44455"/>
                  </a:lnTo>
                  <a:lnTo>
                    <a:pt x="23290" y="44455"/>
                  </a:lnTo>
                  <a:lnTo>
                    <a:pt x="24665" y="47064"/>
                  </a:lnTo>
                  <a:lnTo>
                    <a:pt x="27415" y="47064"/>
                  </a:lnTo>
                  <a:lnTo>
                    <a:pt x="30492" y="48704"/>
                  </a:lnTo>
                  <a:lnTo>
                    <a:pt x="32210" y="48704"/>
                  </a:lnTo>
                  <a:lnTo>
                    <a:pt x="34600" y="51969"/>
                  </a:lnTo>
                  <a:lnTo>
                    <a:pt x="37333" y="53281"/>
                  </a:lnTo>
                  <a:lnTo>
                    <a:pt x="39396" y="55561"/>
                  </a:lnTo>
                  <a:lnTo>
                    <a:pt x="39052" y="56873"/>
                  </a:lnTo>
                  <a:lnTo>
                    <a:pt x="42129" y="60138"/>
                  </a:lnTo>
                  <a:lnTo>
                    <a:pt x="42816" y="62106"/>
                  </a:lnTo>
                  <a:lnTo>
                    <a:pt x="44191" y="63075"/>
                  </a:lnTo>
                  <a:lnTo>
                    <a:pt x="46237" y="63075"/>
                  </a:lnTo>
                  <a:lnTo>
                    <a:pt x="47612" y="64715"/>
                  </a:lnTo>
                  <a:lnTo>
                    <a:pt x="47612" y="65699"/>
                  </a:lnTo>
                  <a:lnTo>
                    <a:pt x="48987" y="66995"/>
                  </a:lnTo>
                  <a:lnTo>
                    <a:pt x="49674" y="66995"/>
                  </a:lnTo>
                  <a:lnTo>
                    <a:pt x="51033" y="67323"/>
                  </a:lnTo>
                  <a:lnTo>
                    <a:pt x="50689" y="68964"/>
                  </a:lnTo>
                  <a:lnTo>
                    <a:pt x="51377" y="69948"/>
                  </a:lnTo>
                  <a:lnTo>
                    <a:pt x="53783" y="69948"/>
                  </a:lnTo>
                  <a:lnTo>
                    <a:pt x="54797" y="71572"/>
                  </a:lnTo>
                  <a:lnTo>
                    <a:pt x="55829" y="71900"/>
                  </a:lnTo>
                  <a:lnTo>
                    <a:pt x="57547" y="71244"/>
                  </a:lnTo>
                  <a:lnTo>
                    <a:pt x="58235" y="72228"/>
                  </a:lnTo>
                  <a:lnTo>
                    <a:pt x="57203" y="73540"/>
                  </a:lnTo>
                  <a:lnTo>
                    <a:pt x="56516" y="76149"/>
                  </a:lnTo>
                  <a:lnTo>
                    <a:pt x="57547" y="77133"/>
                  </a:lnTo>
                  <a:lnTo>
                    <a:pt x="58922" y="77133"/>
                  </a:lnTo>
                  <a:lnTo>
                    <a:pt x="58922" y="79742"/>
                  </a:lnTo>
                  <a:lnTo>
                    <a:pt x="56172" y="81710"/>
                  </a:lnTo>
                  <a:lnTo>
                    <a:pt x="56516" y="83678"/>
                  </a:lnTo>
                  <a:lnTo>
                    <a:pt x="57203" y="84974"/>
                  </a:lnTo>
                  <a:lnTo>
                    <a:pt x="57547" y="87927"/>
                  </a:lnTo>
                  <a:lnTo>
                    <a:pt x="55829" y="88567"/>
                  </a:lnTo>
                  <a:lnTo>
                    <a:pt x="55485" y="88567"/>
                  </a:lnTo>
                  <a:lnTo>
                    <a:pt x="56516" y="91519"/>
                  </a:lnTo>
                  <a:lnTo>
                    <a:pt x="58235" y="92488"/>
                  </a:lnTo>
                  <a:lnTo>
                    <a:pt x="59937" y="96096"/>
                  </a:lnTo>
                  <a:lnTo>
                    <a:pt x="59593" y="99033"/>
                  </a:lnTo>
                  <a:lnTo>
                    <a:pt x="59937" y="100673"/>
                  </a:lnTo>
                  <a:lnTo>
                    <a:pt x="59593" y="102954"/>
                  </a:lnTo>
                  <a:lnTo>
                    <a:pt x="59937" y="104922"/>
                  </a:lnTo>
                  <a:lnTo>
                    <a:pt x="58235" y="107858"/>
                  </a:lnTo>
                  <a:lnTo>
                    <a:pt x="57203" y="108186"/>
                  </a:lnTo>
                  <a:lnTo>
                    <a:pt x="56516" y="109498"/>
                  </a:lnTo>
                  <a:lnTo>
                    <a:pt x="54126" y="110467"/>
                  </a:lnTo>
                  <a:lnTo>
                    <a:pt x="51377" y="112107"/>
                  </a:lnTo>
                  <a:lnTo>
                    <a:pt x="50345" y="113747"/>
                  </a:lnTo>
                  <a:lnTo>
                    <a:pt x="46925" y="113747"/>
                  </a:lnTo>
                  <a:lnTo>
                    <a:pt x="45222" y="114716"/>
                  </a:lnTo>
                  <a:lnTo>
                    <a:pt x="45566" y="117996"/>
                  </a:lnTo>
                  <a:lnTo>
                    <a:pt x="47612" y="118636"/>
                  </a:lnTo>
                  <a:lnTo>
                    <a:pt x="49331" y="120277"/>
                  </a:lnTo>
                  <a:lnTo>
                    <a:pt x="48987" y="121261"/>
                  </a:lnTo>
                  <a:lnTo>
                    <a:pt x="49674" y="123541"/>
                  </a:lnTo>
                  <a:lnTo>
                    <a:pt x="46925" y="123541"/>
                  </a:lnTo>
                  <a:lnTo>
                    <a:pt x="46237" y="122245"/>
                  </a:lnTo>
                  <a:lnTo>
                    <a:pt x="44535" y="121261"/>
                  </a:lnTo>
                  <a:lnTo>
                    <a:pt x="40083" y="122245"/>
                  </a:lnTo>
                  <a:lnTo>
                    <a:pt x="39052" y="121917"/>
                  </a:lnTo>
                  <a:lnTo>
                    <a:pt x="36990" y="121917"/>
                  </a:lnTo>
                  <a:lnTo>
                    <a:pt x="35975" y="124197"/>
                  </a:lnTo>
                  <a:lnTo>
                    <a:pt x="33913" y="124525"/>
                  </a:lnTo>
                  <a:lnTo>
                    <a:pt x="32210" y="126806"/>
                  </a:lnTo>
                  <a:lnTo>
                    <a:pt x="32538" y="127134"/>
                  </a:lnTo>
                  <a:lnTo>
                    <a:pt x="32538" y="128774"/>
                  </a:lnTo>
                  <a:lnTo>
                    <a:pt x="32538" y="129102"/>
                  </a:lnTo>
                  <a:lnTo>
                    <a:pt x="34256" y="129430"/>
                  </a:lnTo>
                  <a:lnTo>
                    <a:pt x="35288" y="129102"/>
                  </a:lnTo>
                  <a:lnTo>
                    <a:pt x="35975" y="129430"/>
                  </a:lnTo>
                  <a:lnTo>
                    <a:pt x="37333" y="129102"/>
                  </a:lnTo>
                  <a:lnTo>
                    <a:pt x="39396" y="129430"/>
                  </a:lnTo>
                  <a:lnTo>
                    <a:pt x="40771" y="129102"/>
                  </a:lnTo>
                  <a:lnTo>
                    <a:pt x="40083" y="130086"/>
                  </a:lnTo>
                  <a:lnTo>
                    <a:pt x="37333" y="132039"/>
                  </a:lnTo>
                  <a:lnTo>
                    <a:pt x="35975" y="134007"/>
                  </a:lnTo>
                  <a:lnTo>
                    <a:pt x="35975" y="136943"/>
                  </a:lnTo>
                  <a:lnTo>
                    <a:pt x="35631" y="138256"/>
                  </a:lnTo>
                  <a:lnTo>
                    <a:pt x="36662" y="138256"/>
                  </a:lnTo>
                  <a:lnTo>
                    <a:pt x="35975" y="138584"/>
                  </a:lnTo>
                  <a:lnTo>
                    <a:pt x="35975" y="140864"/>
                  </a:lnTo>
                  <a:lnTo>
                    <a:pt x="37333" y="141848"/>
                  </a:lnTo>
                  <a:lnTo>
                    <a:pt x="38365" y="141520"/>
                  </a:lnTo>
                  <a:lnTo>
                    <a:pt x="37333" y="142504"/>
                  </a:lnTo>
                  <a:lnTo>
                    <a:pt x="35631" y="143160"/>
                  </a:lnTo>
                  <a:lnTo>
                    <a:pt x="33913" y="144129"/>
                  </a:lnTo>
                  <a:lnTo>
                    <a:pt x="36662" y="144129"/>
                  </a:lnTo>
                  <a:lnTo>
                    <a:pt x="40427" y="142504"/>
                  </a:lnTo>
                  <a:lnTo>
                    <a:pt x="40427" y="142176"/>
                  </a:lnTo>
                  <a:lnTo>
                    <a:pt x="40771" y="142176"/>
                  </a:lnTo>
                  <a:lnTo>
                    <a:pt x="42129" y="140864"/>
                  </a:lnTo>
                  <a:lnTo>
                    <a:pt x="42473" y="139240"/>
                  </a:lnTo>
                  <a:lnTo>
                    <a:pt x="42816" y="138256"/>
                  </a:lnTo>
                  <a:lnTo>
                    <a:pt x="44191" y="138584"/>
                  </a:lnTo>
                  <a:lnTo>
                    <a:pt x="44535" y="138256"/>
                  </a:lnTo>
                  <a:lnTo>
                    <a:pt x="46925" y="136615"/>
                  </a:lnTo>
                  <a:lnTo>
                    <a:pt x="47612" y="136615"/>
                  </a:lnTo>
                  <a:lnTo>
                    <a:pt x="47956" y="135631"/>
                  </a:lnTo>
                  <a:lnTo>
                    <a:pt x="48987" y="135303"/>
                  </a:lnTo>
                  <a:lnTo>
                    <a:pt x="48643" y="134335"/>
                  </a:lnTo>
                  <a:lnTo>
                    <a:pt x="48643" y="134007"/>
                  </a:lnTo>
                  <a:lnTo>
                    <a:pt x="47956" y="132695"/>
                  </a:lnTo>
                  <a:lnTo>
                    <a:pt x="48987" y="132695"/>
                  </a:lnTo>
                  <a:lnTo>
                    <a:pt x="49674" y="133679"/>
                  </a:lnTo>
                  <a:lnTo>
                    <a:pt x="50689" y="134007"/>
                  </a:lnTo>
                  <a:lnTo>
                    <a:pt x="51377" y="133351"/>
                  </a:lnTo>
                  <a:lnTo>
                    <a:pt x="51377" y="132039"/>
                  </a:lnTo>
                  <a:lnTo>
                    <a:pt x="49674" y="130414"/>
                  </a:lnTo>
                  <a:lnTo>
                    <a:pt x="51720" y="132039"/>
                  </a:lnTo>
                  <a:lnTo>
                    <a:pt x="53095" y="131055"/>
                  </a:lnTo>
                  <a:lnTo>
                    <a:pt x="52751" y="129430"/>
                  </a:lnTo>
                  <a:lnTo>
                    <a:pt x="53095" y="128774"/>
                  </a:lnTo>
                  <a:lnTo>
                    <a:pt x="50689" y="127790"/>
                  </a:lnTo>
                  <a:lnTo>
                    <a:pt x="51720" y="127790"/>
                  </a:lnTo>
                  <a:lnTo>
                    <a:pt x="52751" y="127462"/>
                  </a:lnTo>
                  <a:lnTo>
                    <a:pt x="52751" y="127134"/>
                  </a:lnTo>
                  <a:lnTo>
                    <a:pt x="51377" y="126165"/>
                  </a:lnTo>
                  <a:lnTo>
                    <a:pt x="53095" y="126806"/>
                  </a:lnTo>
                  <a:lnTo>
                    <a:pt x="53783" y="126165"/>
                  </a:lnTo>
                  <a:lnTo>
                    <a:pt x="54126" y="125181"/>
                  </a:lnTo>
                  <a:lnTo>
                    <a:pt x="54126" y="126165"/>
                  </a:lnTo>
                  <a:lnTo>
                    <a:pt x="53783" y="127462"/>
                  </a:lnTo>
                  <a:lnTo>
                    <a:pt x="54126" y="127462"/>
                  </a:lnTo>
                  <a:lnTo>
                    <a:pt x="55829" y="127134"/>
                  </a:lnTo>
                  <a:lnTo>
                    <a:pt x="57203" y="127790"/>
                  </a:lnTo>
                  <a:lnTo>
                    <a:pt x="59249" y="127462"/>
                  </a:lnTo>
                  <a:lnTo>
                    <a:pt x="63374" y="125181"/>
                  </a:lnTo>
                  <a:lnTo>
                    <a:pt x="64732" y="124197"/>
                  </a:lnTo>
                  <a:lnTo>
                    <a:pt x="66451" y="124197"/>
                  </a:lnTo>
                  <a:lnTo>
                    <a:pt x="66451" y="122557"/>
                  </a:lnTo>
                  <a:lnTo>
                    <a:pt x="68153" y="121261"/>
                  </a:lnTo>
                  <a:lnTo>
                    <a:pt x="69872" y="120605"/>
                  </a:lnTo>
                  <a:lnTo>
                    <a:pt x="71934" y="118636"/>
                  </a:lnTo>
                  <a:lnTo>
                    <a:pt x="72949" y="117996"/>
                  </a:lnTo>
                  <a:lnTo>
                    <a:pt x="73292" y="116028"/>
                  </a:lnTo>
                  <a:lnTo>
                    <a:pt x="74324" y="115700"/>
                  </a:lnTo>
                  <a:lnTo>
                    <a:pt x="75355" y="114388"/>
                  </a:lnTo>
                  <a:lnTo>
                    <a:pt x="75011" y="113747"/>
                  </a:lnTo>
                  <a:lnTo>
                    <a:pt x="75355" y="112107"/>
                  </a:lnTo>
                  <a:lnTo>
                    <a:pt x="74324" y="110467"/>
                  </a:lnTo>
                  <a:lnTo>
                    <a:pt x="76042" y="109170"/>
                  </a:lnTo>
                  <a:lnTo>
                    <a:pt x="76042" y="107858"/>
                  </a:lnTo>
                  <a:lnTo>
                    <a:pt x="76730" y="107530"/>
                  </a:lnTo>
                  <a:lnTo>
                    <a:pt x="76730" y="106546"/>
                  </a:lnTo>
                  <a:lnTo>
                    <a:pt x="76042" y="105562"/>
                  </a:lnTo>
                  <a:lnTo>
                    <a:pt x="76042" y="104266"/>
                  </a:lnTo>
                  <a:lnTo>
                    <a:pt x="76730" y="103938"/>
                  </a:lnTo>
                  <a:lnTo>
                    <a:pt x="77073" y="104594"/>
                  </a:lnTo>
                  <a:lnTo>
                    <a:pt x="77073" y="104922"/>
                  </a:lnTo>
                  <a:lnTo>
                    <a:pt x="77401" y="104922"/>
                  </a:lnTo>
                  <a:lnTo>
                    <a:pt x="78088" y="103938"/>
                  </a:lnTo>
                  <a:lnTo>
                    <a:pt x="76730" y="101641"/>
                  </a:lnTo>
                  <a:lnTo>
                    <a:pt x="76386" y="100673"/>
                  </a:lnTo>
                  <a:lnTo>
                    <a:pt x="75355" y="100017"/>
                  </a:lnTo>
                  <a:lnTo>
                    <a:pt x="75355" y="99361"/>
                  </a:lnTo>
                  <a:lnTo>
                    <a:pt x="75011" y="96752"/>
                  </a:lnTo>
                  <a:lnTo>
                    <a:pt x="75355" y="96424"/>
                  </a:lnTo>
                  <a:lnTo>
                    <a:pt x="74667" y="94784"/>
                  </a:lnTo>
                  <a:lnTo>
                    <a:pt x="75011" y="94128"/>
                  </a:lnTo>
                  <a:lnTo>
                    <a:pt x="75011" y="92488"/>
                  </a:lnTo>
                  <a:lnTo>
                    <a:pt x="74324" y="91519"/>
                  </a:lnTo>
                  <a:lnTo>
                    <a:pt x="73636" y="88567"/>
                  </a:lnTo>
                  <a:lnTo>
                    <a:pt x="72949" y="88239"/>
                  </a:lnTo>
                  <a:lnTo>
                    <a:pt x="72621" y="84974"/>
                  </a:lnTo>
                  <a:lnTo>
                    <a:pt x="70903" y="83022"/>
                  </a:lnTo>
                  <a:lnTo>
                    <a:pt x="71247" y="82038"/>
                  </a:lnTo>
                  <a:lnTo>
                    <a:pt x="70903" y="81382"/>
                  </a:lnTo>
                  <a:lnTo>
                    <a:pt x="70903" y="80398"/>
                  </a:lnTo>
                  <a:lnTo>
                    <a:pt x="68497" y="78445"/>
                  </a:lnTo>
                  <a:lnTo>
                    <a:pt x="68497" y="77133"/>
                  </a:lnTo>
                  <a:lnTo>
                    <a:pt x="68153" y="77133"/>
                  </a:lnTo>
                  <a:lnTo>
                    <a:pt x="67826" y="75493"/>
                  </a:lnTo>
                  <a:lnTo>
                    <a:pt x="66451" y="73540"/>
                  </a:lnTo>
                  <a:lnTo>
                    <a:pt x="62343" y="70276"/>
                  </a:lnTo>
                  <a:lnTo>
                    <a:pt x="61312" y="68636"/>
                  </a:lnTo>
                  <a:lnTo>
                    <a:pt x="56516" y="65371"/>
                  </a:lnTo>
                  <a:lnTo>
                    <a:pt x="51377" y="63075"/>
                  </a:lnTo>
                  <a:lnTo>
                    <a:pt x="51377" y="62106"/>
                  </a:lnTo>
                  <a:lnTo>
                    <a:pt x="49331" y="61450"/>
                  </a:lnTo>
                  <a:lnTo>
                    <a:pt x="45566" y="58498"/>
                  </a:lnTo>
                  <a:lnTo>
                    <a:pt x="45222" y="57201"/>
                  </a:lnTo>
                  <a:lnTo>
                    <a:pt x="44535" y="55233"/>
                  </a:lnTo>
                  <a:lnTo>
                    <a:pt x="44535" y="54249"/>
                  </a:lnTo>
                  <a:lnTo>
                    <a:pt x="44535" y="53609"/>
                  </a:lnTo>
                  <a:lnTo>
                    <a:pt x="43848" y="51641"/>
                  </a:lnTo>
                  <a:lnTo>
                    <a:pt x="42473" y="51641"/>
                  </a:lnTo>
                  <a:lnTo>
                    <a:pt x="40427" y="49032"/>
                  </a:lnTo>
                  <a:lnTo>
                    <a:pt x="37333" y="47720"/>
                  </a:lnTo>
                  <a:lnTo>
                    <a:pt x="35631" y="47392"/>
                  </a:lnTo>
                  <a:lnTo>
                    <a:pt x="37333" y="46736"/>
                  </a:lnTo>
                  <a:lnTo>
                    <a:pt x="37333" y="45752"/>
                  </a:lnTo>
                  <a:lnTo>
                    <a:pt x="35631" y="44127"/>
                  </a:lnTo>
                  <a:lnTo>
                    <a:pt x="36662" y="42487"/>
                  </a:lnTo>
                  <a:lnTo>
                    <a:pt x="37333" y="39550"/>
                  </a:lnTo>
                  <a:lnTo>
                    <a:pt x="36990" y="38894"/>
                  </a:lnTo>
                  <a:lnTo>
                    <a:pt x="35975" y="38894"/>
                  </a:lnTo>
                  <a:lnTo>
                    <a:pt x="35975" y="37254"/>
                  </a:lnTo>
                  <a:lnTo>
                    <a:pt x="36990" y="36286"/>
                  </a:lnTo>
                  <a:lnTo>
                    <a:pt x="37333" y="34646"/>
                  </a:lnTo>
                  <a:lnTo>
                    <a:pt x="38365" y="34318"/>
                  </a:lnTo>
                  <a:lnTo>
                    <a:pt x="38708" y="33661"/>
                  </a:lnTo>
                  <a:lnTo>
                    <a:pt x="39052" y="33989"/>
                  </a:lnTo>
                  <a:lnTo>
                    <a:pt x="40083" y="33989"/>
                  </a:lnTo>
                  <a:lnTo>
                    <a:pt x="41785" y="32037"/>
                  </a:lnTo>
                  <a:lnTo>
                    <a:pt x="42129" y="32037"/>
                  </a:lnTo>
                  <a:lnTo>
                    <a:pt x="42816" y="31053"/>
                  </a:lnTo>
                  <a:lnTo>
                    <a:pt x="42129" y="29741"/>
                  </a:lnTo>
                  <a:lnTo>
                    <a:pt x="42473" y="29413"/>
                  </a:lnTo>
                  <a:lnTo>
                    <a:pt x="42473" y="28116"/>
                  </a:lnTo>
                  <a:lnTo>
                    <a:pt x="42473" y="27132"/>
                  </a:lnTo>
                  <a:lnTo>
                    <a:pt x="42129" y="26148"/>
                  </a:lnTo>
                  <a:lnTo>
                    <a:pt x="42816" y="25492"/>
                  </a:lnTo>
                  <a:lnTo>
                    <a:pt x="42816" y="24180"/>
                  </a:lnTo>
                  <a:lnTo>
                    <a:pt x="43848" y="24180"/>
                  </a:lnTo>
                  <a:lnTo>
                    <a:pt x="44191" y="24836"/>
                  </a:lnTo>
                  <a:lnTo>
                    <a:pt x="44535" y="24836"/>
                  </a:lnTo>
                  <a:lnTo>
                    <a:pt x="45894" y="24180"/>
                  </a:lnTo>
                  <a:lnTo>
                    <a:pt x="47268" y="23867"/>
                  </a:lnTo>
                  <a:lnTo>
                    <a:pt x="47956" y="24180"/>
                  </a:lnTo>
                  <a:lnTo>
                    <a:pt x="48643" y="23867"/>
                  </a:lnTo>
                  <a:lnTo>
                    <a:pt x="49331" y="22883"/>
                  </a:lnTo>
                  <a:lnTo>
                    <a:pt x="48987" y="21571"/>
                  </a:lnTo>
                  <a:lnTo>
                    <a:pt x="49331" y="20915"/>
                  </a:lnTo>
                  <a:lnTo>
                    <a:pt x="51033" y="20587"/>
                  </a:lnTo>
                  <a:lnTo>
                    <a:pt x="52751" y="20915"/>
                  </a:lnTo>
                  <a:lnTo>
                    <a:pt x="54470" y="19619"/>
                  </a:lnTo>
                  <a:lnTo>
                    <a:pt x="55485" y="19619"/>
                  </a:lnTo>
                  <a:lnTo>
                    <a:pt x="56172" y="19291"/>
                  </a:lnTo>
                  <a:lnTo>
                    <a:pt x="57203" y="18307"/>
                  </a:lnTo>
                  <a:lnTo>
                    <a:pt x="56516" y="17651"/>
                  </a:lnTo>
                  <a:lnTo>
                    <a:pt x="54797" y="16666"/>
                  </a:lnTo>
                  <a:lnTo>
                    <a:pt x="53783" y="17323"/>
                  </a:lnTo>
                  <a:lnTo>
                    <a:pt x="52751" y="16338"/>
                  </a:lnTo>
                  <a:lnTo>
                    <a:pt x="51033" y="17323"/>
                  </a:lnTo>
                  <a:lnTo>
                    <a:pt x="49331" y="16010"/>
                  </a:lnTo>
                  <a:lnTo>
                    <a:pt x="47268" y="15682"/>
                  </a:lnTo>
                  <a:lnTo>
                    <a:pt x="46925" y="14058"/>
                  </a:lnTo>
                  <a:lnTo>
                    <a:pt x="42816" y="12746"/>
                  </a:lnTo>
                  <a:lnTo>
                    <a:pt x="42473" y="11121"/>
                  </a:lnTo>
                  <a:lnTo>
                    <a:pt x="41114" y="10793"/>
                  </a:lnTo>
                  <a:lnTo>
                    <a:pt x="42129" y="7513"/>
                  </a:lnTo>
                  <a:lnTo>
                    <a:pt x="43848" y="6872"/>
                  </a:lnTo>
                  <a:lnTo>
                    <a:pt x="43848" y="5232"/>
                  </a:lnTo>
                  <a:lnTo>
                    <a:pt x="42473" y="4248"/>
                  </a:lnTo>
                  <a:lnTo>
                    <a:pt x="40083" y="4904"/>
                  </a:lnTo>
                  <a:lnTo>
                    <a:pt x="39052" y="4248"/>
                  </a:lnTo>
                  <a:lnTo>
                    <a:pt x="34600" y="4248"/>
                  </a:lnTo>
                  <a:lnTo>
                    <a:pt x="33913" y="2936"/>
                  </a:lnTo>
                  <a:lnTo>
                    <a:pt x="31867" y="2624"/>
                  </a:lnTo>
                  <a:lnTo>
                    <a:pt x="31867" y="1312"/>
                  </a:lnTo>
                  <a:lnTo>
                    <a:pt x="29804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847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D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pSwAAG8XAADzLAAArxcAAAAAAAAmAAAACAAAAP//////////"/>
                </a:ext>
              </a:extLst>
            </p:cNvSpPr>
            <p:nvPr/>
          </p:nvSpPr>
          <p:spPr>
            <a:xfrm>
              <a:off x="7257415" y="3809365"/>
              <a:ext cx="49530" cy="40640"/>
            </a:xfrm>
            <a:custGeom>
              <a:avLst/>
              <a:gdLst/>
              <a:ahLst/>
              <a:cxnLst/>
              <a:rect l="0" t="0" r="49530" b="40640"/>
              <a:pathLst>
                <a:path w="49530" h="40640">
                  <a:moveTo>
                    <a:pt x="39281" y="0"/>
                  </a:moveTo>
                  <a:lnTo>
                    <a:pt x="36540" y="652"/>
                  </a:lnTo>
                  <a:lnTo>
                    <a:pt x="34842" y="1957"/>
                  </a:lnTo>
                  <a:lnTo>
                    <a:pt x="36882" y="3899"/>
                  </a:lnTo>
                  <a:lnTo>
                    <a:pt x="36540" y="5531"/>
                  </a:lnTo>
                  <a:lnTo>
                    <a:pt x="36882" y="7146"/>
                  </a:lnTo>
                  <a:lnTo>
                    <a:pt x="36882" y="8451"/>
                  </a:lnTo>
                  <a:lnTo>
                    <a:pt x="33814" y="7472"/>
                  </a:lnTo>
                  <a:lnTo>
                    <a:pt x="32101" y="4878"/>
                  </a:lnTo>
                  <a:lnTo>
                    <a:pt x="29718" y="4878"/>
                  </a:lnTo>
                  <a:lnTo>
                    <a:pt x="28690" y="3573"/>
                  </a:lnTo>
                  <a:lnTo>
                    <a:pt x="26634" y="1957"/>
                  </a:lnTo>
                  <a:lnTo>
                    <a:pt x="25279" y="2594"/>
                  </a:lnTo>
                  <a:lnTo>
                    <a:pt x="23566" y="1631"/>
                  </a:lnTo>
                  <a:lnTo>
                    <a:pt x="21183" y="1957"/>
                  </a:lnTo>
                  <a:lnTo>
                    <a:pt x="18784" y="979"/>
                  </a:lnTo>
                  <a:lnTo>
                    <a:pt x="16744" y="979"/>
                  </a:lnTo>
                  <a:lnTo>
                    <a:pt x="14345" y="2268"/>
                  </a:lnTo>
                  <a:lnTo>
                    <a:pt x="13317" y="1631"/>
                  </a:lnTo>
                  <a:lnTo>
                    <a:pt x="10934" y="1631"/>
                  </a:lnTo>
                  <a:lnTo>
                    <a:pt x="6495" y="2594"/>
                  </a:lnTo>
                  <a:lnTo>
                    <a:pt x="4439" y="2594"/>
                  </a:lnTo>
                  <a:lnTo>
                    <a:pt x="2742" y="5204"/>
                  </a:lnTo>
                  <a:lnTo>
                    <a:pt x="1714" y="8125"/>
                  </a:lnTo>
                  <a:lnTo>
                    <a:pt x="685" y="10082"/>
                  </a:lnTo>
                  <a:lnTo>
                    <a:pt x="0" y="13329"/>
                  </a:lnTo>
                  <a:lnTo>
                    <a:pt x="1028" y="16902"/>
                  </a:lnTo>
                  <a:lnTo>
                    <a:pt x="2742" y="17881"/>
                  </a:lnTo>
                  <a:lnTo>
                    <a:pt x="3427" y="19497"/>
                  </a:lnTo>
                  <a:lnTo>
                    <a:pt x="3084" y="23085"/>
                  </a:lnTo>
                  <a:lnTo>
                    <a:pt x="3084" y="24375"/>
                  </a:lnTo>
                  <a:lnTo>
                    <a:pt x="4439" y="25353"/>
                  </a:lnTo>
                  <a:lnTo>
                    <a:pt x="4439" y="27637"/>
                  </a:lnTo>
                  <a:lnTo>
                    <a:pt x="5810" y="28274"/>
                  </a:lnTo>
                  <a:lnTo>
                    <a:pt x="5810" y="29905"/>
                  </a:lnTo>
                  <a:lnTo>
                    <a:pt x="6838" y="31863"/>
                  </a:lnTo>
                  <a:lnTo>
                    <a:pt x="7866" y="31536"/>
                  </a:lnTo>
                  <a:lnTo>
                    <a:pt x="8535" y="32826"/>
                  </a:lnTo>
                  <a:lnTo>
                    <a:pt x="8209" y="34457"/>
                  </a:lnTo>
                  <a:lnTo>
                    <a:pt x="9221" y="35109"/>
                  </a:lnTo>
                  <a:lnTo>
                    <a:pt x="9221" y="36725"/>
                  </a:lnTo>
                  <a:lnTo>
                    <a:pt x="11962" y="36725"/>
                  </a:lnTo>
                  <a:lnTo>
                    <a:pt x="11962" y="35109"/>
                  </a:lnTo>
                  <a:lnTo>
                    <a:pt x="12974" y="34457"/>
                  </a:lnTo>
                  <a:lnTo>
                    <a:pt x="13660" y="33478"/>
                  </a:lnTo>
                  <a:lnTo>
                    <a:pt x="13660" y="34783"/>
                  </a:lnTo>
                  <a:lnTo>
                    <a:pt x="14688" y="36088"/>
                  </a:lnTo>
                  <a:lnTo>
                    <a:pt x="14345" y="37378"/>
                  </a:lnTo>
                  <a:lnTo>
                    <a:pt x="13317" y="38356"/>
                  </a:lnTo>
                  <a:lnTo>
                    <a:pt x="13660" y="39661"/>
                  </a:lnTo>
                  <a:lnTo>
                    <a:pt x="14345" y="39988"/>
                  </a:lnTo>
                  <a:lnTo>
                    <a:pt x="15030" y="39988"/>
                  </a:lnTo>
                  <a:lnTo>
                    <a:pt x="16744" y="39009"/>
                  </a:lnTo>
                  <a:lnTo>
                    <a:pt x="16744" y="38356"/>
                  </a:lnTo>
                  <a:lnTo>
                    <a:pt x="17756" y="39335"/>
                  </a:lnTo>
                  <a:lnTo>
                    <a:pt x="19812" y="39661"/>
                  </a:lnTo>
                  <a:lnTo>
                    <a:pt x="20155" y="39335"/>
                  </a:lnTo>
                  <a:lnTo>
                    <a:pt x="21868" y="40624"/>
                  </a:lnTo>
                  <a:lnTo>
                    <a:pt x="23566" y="38356"/>
                  </a:lnTo>
                  <a:lnTo>
                    <a:pt x="25622" y="38030"/>
                  </a:lnTo>
                  <a:lnTo>
                    <a:pt x="26634" y="35762"/>
                  </a:lnTo>
                  <a:lnTo>
                    <a:pt x="28690" y="35762"/>
                  </a:lnTo>
                  <a:lnTo>
                    <a:pt x="29718" y="36088"/>
                  </a:lnTo>
                  <a:lnTo>
                    <a:pt x="34157" y="35109"/>
                  </a:lnTo>
                  <a:lnTo>
                    <a:pt x="35854" y="36088"/>
                  </a:lnTo>
                  <a:lnTo>
                    <a:pt x="36540" y="37378"/>
                  </a:lnTo>
                  <a:lnTo>
                    <a:pt x="39281" y="37378"/>
                  </a:lnTo>
                  <a:lnTo>
                    <a:pt x="38596" y="35109"/>
                  </a:lnTo>
                  <a:lnTo>
                    <a:pt x="38939" y="34131"/>
                  </a:lnTo>
                  <a:lnTo>
                    <a:pt x="37225" y="32500"/>
                  </a:lnTo>
                  <a:lnTo>
                    <a:pt x="35185" y="31863"/>
                  </a:lnTo>
                  <a:lnTo>
                    <a:pt x="34842" y="28600"/>
                  </a:lnTo>
                  <a:lnTo>
                    <a:pt x="36540" y="27637"/>
                  </a:lnTo>
                  <a:lnTo>
                    <a:pt x="39950" y="27637"/>
                  </a:lnTo>
                  <a:lnTo>
                    <a:pt x="40979" y="26006"/>
                  </a:lnTo>
                  <a:lnTo>
                    <a:pt x="43720" y="24375"/>
                  </a:lnTo>
                  <a:lnTo>
                    <a:pt x="46103" y="23411"/>
                  </a:lnTo>
                  <a:lnTo>
                    <a:pt x="46788" y="22107"/>
                  </a:lnTo>
                  <a:lnTo>
                    <a:pt x="47816" y="21780"/>
                  </a:lnTo>
                  <a:lnTo>
                    <a:pt x="49514" y="18860"/>
                  </a:lnTo>
                  <a:lnTo>
                    <a:pt x="49171" y="16902"/>
                  </a:lnTo>
                  <a:lnTo>
                    <a:pt x="49514" y="14634"/>
                  </a:lnTo>
                  <a:lnTo>
                    <a:pt x="49171" y="13003"/>
                  </a:lnTo>
                  <a:lnTo>
                    <a:pt x="49514" y="10082"/>
                  </a:lnTo>
                  <a:lnTo>
                    <a:pt x="47816" y="6494"/>
                  </a:lnTo>
                  <a:lnTo>
                    <a:pt x="46103" y="5531"/>
                  </a:lnTo>
                  <a:lnTo>
                    <a:pt x="45075" y="2594"/>
                  </a:lnTo>
                  <a:lnTo>
                    <a:pt x="43720" y="2594"/>
                  </a:lnTo>
                  <a:lnTo>
                    <a:pt x="42007" y="1957"/>
                  </a:lnTo>
                  <a:lnTo>
                    <a:pt x="40293" y="1631"/>
                  </a:lnTo>
                  <a:lnTo>
                    <a:pt x="39281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848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w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eSwAAPgWAADxLAAAfRcAAAAAAAAmAAAACAAAAP//////////"/>
                </a:ext>
              </a:extLst>
            </p:cNvSpPr>
            <p:nvPr/>
          </p:nvSpPr>
          <p:spPr>
            <a:xfrm>
              <a:off x="7229475" y="3733800"/>
              <a:ext cx="76200" cy="84455"/>
            </a:xfrm>
            <a:custGeom>
              <a:avLst/>
              <a:gdLst/>
              <a:ahLst/>
              <a:cxnLst/>
              <a:rect l="0" t="0" r="76200" b="84455"/>
              <a:pathLst>
                <a:path w="76200" h="84455">
                  <a:moveTo>
                    <a:pt x="14288" y="15"/>
                  </a:moveTo>
                  <a:lnTo>
                    <a:pt x="14288" y="1324"/>
                  </a:lnTo>
                  <a:lnTo>
                    <a:pt x="13280" y="1962"/>
                  </a:lnTo>
                  <a:lnTo>
                    <a:pt x="13280" y="5234"/>
                  </a:lnTo>
                  <a:lnTo>
                    <a:pt x="13962" y="6854"/>
                  </a:lnTo>
                  <a:lnTo>
                    <a:pt x="13962" y="9145"/>
                  </a:lnTo>
                  <a:lnTo>
                    <a:pt x="14288" y="11419"/>
                  </a:lnTo>
                  <a:lnTo>
                    <a:pt x="12597" y="11092"/>
                  </a:lnTo>
                  <a:lnTo>
                    <a:pt x="10549" y="11746"/>
                  </a:lnTo>
                  <a:lnTo>
                    <a:pt x="9541" y="10110"/>
                  </a:lnTo>
                  <a:lnTo>
                    <a:pt x="8517" y="9472"/>
                  </a:lnTo>
                  <a:lnTo>
                    <a:pt x="6811" y="11092"/>
                  </a:lnTo>
                  <a:lnTo>
                    <a:pt x="4096" y="11419"/>
                  </a:lnTo>
                  <a:lnTo>
                    <a:pt x="3755" y="13055"/>
                  </a:lnTo>
                  <a:lnTo>
                    <a:pt x="3072" y="14675"/>
                  </a:lnTo>
                  <a:lnTo>
                    <a:pt x="3755" y="15984"/>
                  </a:lnTo>
                  <a:lnTo>
                    <a:pt x="1707" y="17292"/>
                  </a:lnTo>
                  <a:lnTo>
                    <a:pt x="699" y="17292"/>
                  </a:lnTo>
                  <a:lnTo>
                    <a:pt x="16" y="19567"/>
                  </a:lnTo>
                  <a:lnTo>
                    <a:pt x="699" y="21530"/>
                  </a:lnTo>
                  <a:lnTo>
                    <a:pt x="3413" y="21203"/>
                  </a:lnTo>
                  <a:lnTo>
                    <a:pt x="5120" y="23150"/>
                  </a:lnTo>
                  <a:lnTo>
                    <a:pt x="5445" y="26095"/>
                  </a:lnTo>
                  <a:lnTo>
                    <a:pt x="4096" y="27388"/>
                  </a:lnTo>
                  <a:lnTo>
                    <a:pt x="5445" y="29351"/>
                  </a:lnTo>
                  <a:lnTo>
                    <a:pt x="7152" y="30332"/>
                  </a:lnTo>
                  <a:lnTo>
                    <a:pt x="8517" y="29024"/>
                  </a:lnTo>
                  <a:lnTo>
                    <a:pt x="11914" y="29024"/>
                  </a:lnTo>
                  <a:lnTo>
                    <a:pt x="12256" y="30659"/>
                  </a:lnTo>
                  <a:lnTo>
                    <a:pt x="10890" y="32607"/>
                  </a:lnTo>
                  <a:lnTo>
                    <a:pt x="12256" y="34243"/>
                  </a:lnTo>
                  <a:lnTo>
                    <a:pt x="11914" y="35536"/>
                  </a:lnTo>
                  <a:lnTo>
                    <a:pt x="10890" y="37172"/>
                  </a:lnTo>
                  <a:lnTo>
                    <a:pt x="11914" y="39135"/>
                  </a:lnTo>
                  <a:lnTo>
                    <a:pt x="11914" y="42391"/>
                  </a:lnTo>
                  <a:lnTo>
                    <a:pt x="11914" y="46955"/>
                  </a:lnTo>
                  <a:lnTo>
                    <a:pt x="14288" y="45647"/>
                  </a:lnTo>
                  <a:lnTo>
                    <a:pt x="17018" y="45319"/>
                  </a:lnTo>
                  <a:lnTo>
                    <a:pt x="17018" y="43372"/>
                  </a:lnTo>
                  <a:lnTo>
                    <a:pt x="20074" y="42063"/>
                  </a:lnTo>
                  <a:lnTo>
                    <a:pt x="23471" y="43699"/>
                  </a:lnTo>
                  <a:lnTo>
                    <a:pt x="25178" y="43699"/>
                  </a:lnTo>
                  <a:lnTo>
                    <a:pt x="26543" y="45647"/>
                  </a:lnTo>
                  <a:lnTo>
                    <a:pt x="30623" y="45319"/>
                  </a:lnTo>
                  <a:lnTo>
                    <a:pt x="32655" y="41082"/>
                  </a:lnTo>
                  <a:lnTo>
                    <a:pt x="35727" y="40428"/>
                  </a:lnTo>
                  <a:lnTo>
                    <a:pt x="39807" y="41736"/>
                  </a:lnTo>
                  <a:lnTo>
                    <a:pt x="41156" y="44026"/>
                  </a:lnTo>
                  <a:lnTo>
                    <a:pt x="45577" y="46955"/>
                  </a:lnTo>
                  <a:lnTo>
                    <a:pt x="47625" y="48576"/>
                  </a:lnTo>
                  <a:lnTo>
                    <a:pt x="48308" y="50539"/>
                  </a:lnTo>
                  <a:lnTo>
                    <a:pt x="48308" y="51847"/>
                  </a:lnTo>
                  <a:lnTo>
                    <a:pt x="47625" y="53140"/>
                  </a:lnTo>
                  <a:lnTo>
                    <a:pt x="48308" y="55103"/>
                  </a:lnTo>
                  <a:lnTo>
                    <a:pt x="48308" y="58032"/>
                  </a:lnTo>
                  <a:lnTo>
                    <a:pt x="47966" y="59014"/>
                  </a:lnTo>
                  <a:lnTo>
                    <a:pt x="49673" y="60322"/>
                  </a:lnTo>
                  <a:lnTo>
                    <a:pt x="51363" y="62270"/>
                  </a:lnTo>
                  <a:lnTo>
                    <a:pt x="53412" y="62270"/>
                  </a:lnTo>
                  <a:lnTo>
                    <a:pt x="54761" y="63251"/>
                  </a:lnTo>
                  <a:lnTo>
                    <a:pt x="54419" y="63905"/>
                  </a:lnTo>
                  <a:lnTo>
                    <a:pt x="56809" y="65526"/>
                  </a:lnTo>
                  <a:lnTo>
                    <a:pt x="56809" y="66834"/>
                  </a:lnTo>
                  <a:lnTo>
                    <a:pt x="56467" y="68797"/>
                  </a:lnTo>
                  <a:lnTo>
                    <a:pt x="56467" y="70090"/>
                  </a:lnTo>
                  <a:lnTo>
                    <a:pt x="56126" y="71726"/>
                  </a:lnTo>
                  <a:lnTo>
                    <a:pt x="56467" y="73035"/>
                  </a:lnTo>
                  <a:lnTo>
                    <a:pt x="56467" y="76291"/>
                  </a:lnTo>
                  <a:lnTo>
                    <a:pt x="55102" y="77600"/>
                  </a:lnTo>
                  <a:lnTo>
                    <a:pt x="54419" y="77927"/>
                  </a:lnTo>
                  <a:lnTo>
                    <a:pt x="56467" y="79547"/>
                  </a:lnTo>
                  <a:lnTo>
                    <a:pt x="57491" y="80856"/>
                  </a:lnTo>
                  <a:lnTo>
                    <a:pt x="59864" y="80856"/>
                  </a:lnTo>
                  <a:lnTo>
                    <a:pt x="61571" y="83457"/>
                  </a:lnTo>
                  <a:lnTo>
                    <a:pt x="64627" y="84439"/>
                  </a:lnTo>
                  <a:lnTo>
                    <a:pt x="64627" y="83130"/>
                  </a:lnTo>
                  <a:lnTo>
                    <a:pt x="64286" y="81510"/>
                  </a:lnTo>
                  <a:lnTo>
                    <a:pt x="64627" y="79874"/>
                  </a:lnTo>
                  <a:lnTo>
                    <a:pt x="62595" y="77927"/>
                  </a:lnTo>
                  <a:lnTo>
                    <a:pt x="64286" y="76618"/>
                  </a:lnTo>
                  <a:lnTo>
                    <a:pt x="67016" y="75964"/>
                  </a:lnTo>
                  <a:lnTo>
                    <a:pt x="68024" y="77600"/>
                  </a:lnTo>
                  <a:lnTo>
                    <a:pt x="69731" y="77927"/>
                  </a:lnTo>
                  <a:lnTo>
                    <a:pt x="71438" y="78566"/>
                  </a:lnTo>
                  <a:lnTo>
                    <a:pt x="73128" y="78566"/>
                  </a:lnTo>
                  <a:lnTo>
                    <a:pt x="74835" y="77927"/>
                  </a:lnTo>
                  <a:lnTo>
                    <a:pt x="74493" y="74982"/>
                  </a:lnTo>
                  <a:lnTo>
                    <a:pt x="73811" y="73689"/>
                  </a:lnTo>
                  <a:lnTo>
                    <a:pt x="73469" y="71726"/>
                  </a:lnTo>
                  <a:lnTo>
                    <a:pt x="76200" y="69763"/>
                  </a:lnTo>
                  <a:lnTo>
                    <a:pt x="76200" y="67162"/>
                  </a:lnTo>
                  <a:lnTo>
                    <a:pt x="74835" y="67162"/>
                  </a:lnTo>
                  <a:lnTo>
                    <a:pt x="73811" y="66180"/>
                  </a:lnTo>
                  <a:lnTo>
                    <a:pt x="74493" y="63578"/>
                  </a:lnTo>
                  <a:lnTo>
                    <a:pt x="75517" y="62270"/>
                  </a:lnTo>
                  <a:lnTo>
                    <a:pt x="74835" y="61288"/>
                  </a:lnTo>
                  <a:lnTo>
                    <a:pt x="73128" y="61943"/>
                  </a:lnTo>
                  <a:lnTo>
                    <a:pt x="72104" y="61615"/>
                  </a:lnTo>
                  <a:lnTo>
                    <a:pt x="71096" y="59995"/>
                  </a:lnTo>
                  <a:lnTo>
                    <a:pt x="68707" y="59995"/>
                  </a:lnTo>
                  <a:lnTo>
                    <a:pt x="68024" y="59014"/>
                  </a:lnTo>
                  <a:lnTo>
                    <a:pt x="68365" y="57378"/>
                  </a:lnTo>
                  <a:lnTo>
                    <a:pt x="67016" y="57051"/>
                  </a:lnTo>
                  <a:lnTo>
                    <a:pt x="66334" y="57051"/>
                  </a:lnTo>
                  <a:lnTo>
                    <a:pt x="64968" y="55758"/>
                  </a:lnTo>
                  <a:lnTo>
                    <a:pt x="64968" y="54776"/>
                  </a:lnTo>
                  <a:lnTo>
                    <a:pt x="63603" y="53140"/>
                  </a:lnTo>
                  <a:lnTo>
                    <a:pt x="61571" y="53140"/>
                  </a:lnTo>
                  <a:lnTo>
                    <a:pt x="60206" y="52174"/>
                  </a:lnTo>
                  <a:lnTo>
                    <a:pt x="59523" y="50211"/>
                  </a:lnTo>
                  <a:lnTo>
                    <a:pt x="56467" y="46955"/>
                  </a:lnTo>
                  <a:lnTo>
                    <a:pt x="56809" y="45647"/>
                  </a:lnTo>
                  <a:lnTo>
                    <a:pt x="54761" y="43372"/>
                  </a:lnTo>
                  <a:lnTo>
                    <a:pt x="52046" y="42063"/>
                  </a:lnTo>
                  <a:lnTo>
                    <a:pt x="49673" y="38807"/>
                  </a:lnTo>
                  <a:lnTo>
                    <a:pt x="47966" y="38807"/>
                  </a:lnTo>
                  <a:lnTo>
                    <a:pt x="44911" y="37172"/>
                  </a:lnTo>
                  <a:lnTo>
                    <a:pt x="42180" y="37172"/>
                  </a:lnTo>
                  <a:lnTo>
                    <a:pt x="40814" y="34570"/>
                  </a:lnTo>
                  <a:lnTo>
                    <a:pt x="39465" y="34570"/>
                  </a:lnTo>
                  <a:lnTo>
                    <a:pt x="39124" y="33588"/>
                  </a:lnTo>
                  <a:lnTo>
                    <a:pt x="40489" y="32280"/>
                  </a:lnTo>
                  <a:lnTo>
                    <a:pt x="38100" y="29678"/>
                  </a:lnTo>
                  <a:lnTo>
                    <a:pt x="38100" y="28696"/>
                  </a:lnTo>
                  <a:lnTo>
                    <a:pt x="39465" y="28696"/>
                  </a:lnTo>
                  <a:lnTo>
                    <a:pt x="42180" y="27388"/>
                  </a:lnTo>
                  <a:lnTo>
                    <a:pt x="44228" y="27388"/>
                  </a:lnTo>
                  <a:lnTo>
                    <a:pt x="44911" y="26095"/>
                  </a:lnTo>
                  <a:lnTo>
                    <a:pt x="46260" y="22823"/>
                  </a:lnTo>
                  <a:lnTo>
                    <a:pt x="47625" y="22511"/>
                  </a:lnTo>
                  <a:lnTo>
                    <a:pt x="47625" y="21203"/>
                  </a:lnTo>
                  <a:lnTo>
                    <a:pt x="44569" y="20549"/>
                  </a:lnTo>
                  <a:lnTo>
                    <a:pt x="44911" y="18913"/>
                  </a:lnTo>
                  <a:lnTo>
                    <a:pt x="44569" y="17292"/>
                  </a:lnTo>
                  <a:lnTo>
                    <a:pt x="42180" y="16638"/>
                  </a:lnTo>
                  <a:lnTo>
                    <a:pt x="40814" y="15002"/>
                  </a:lnTo>
                  <a:lnTo>
                    <a:pt x="38100" y="15002"/>
                  </a:lnTo>
                  <a:lnTo>
                    <a:pt x="36068" y="16311"/>
                  </a:lnTo>
                  <a:lnTo>
                    <a:pt x="33679" y="15657"/>
                  </a:lnTo>
                  <a:lnTo>
                    <a:pt x="29599" y="15657"/>
                  </a:lnTo>
                  <a:lnTo>
                    <a:pt x="27892" y="12401"/>
                  </a:lnTo>
                  <a:lnTo>
                    <a:pt x="24495" y="9472"/>
                  </a:lnTo>
                  <a:lnTo>
                    <a:pt x="25519" y="8163"/>
                  </a:lnTo>
                  <a:lnTo>
                    <a:pt x="25178" y="6200"/>
                  </a:lnTo>
                  <a:lnTo>
                    <a:pt x="23471" y="4907"/>
                  </a:lnTo>
                  <a:lnTo>
                    <a:pt x="21781" y="2617"/>
                  </a:lnTo>
                  <a:lnTo>
                    <a:pt x="18709" y="1324"/>
                  </a:lnTo>
                  <a:lnTo>
                    <a:pt x="17701" y="15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849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Es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ViwAABYXAADTLAAA9RcAAAAAAAAmAAAACAAAAP//////////"/>
                </a:ext>
              </a:extLst>
            </p:cNvSpPr>
            <p:nvPr/>
          </p:nvSpPr>
          <p:spPr>
            <a:xfrm>
              <a:off x="7207250" y="3752850"/>
              <a:ext cx="79375" cy="141605"/>
            </a:xfrm>
            <a:custGeom>
              <a:avLst/>
              <a:gdLst/>
              <a:ahLst/>
              <a:cxnLst/>
              <a:rect l="0" t="0" r="79375" b="141605"/>
              <a:pathLst>
                <a:path w="79375" h="141605">
                  <a:moveTo>
                    <a:pt x="22155" y="0"/>
                  </a:moveTo>
                  <a:lnTo>
                    <a:pt x="19420" y="327"/>
                  </a:lnTo>
                  <a:lnTo>
                    <a:pt x="17385" y="982"/>
                  </a:lnTo>
                  <a:lnTo>
                    <a:pt x="17385" y="1964"/>
                  </a:lnTo>
                  <a:lnTo>
                    <a:pt x="18069" y="3258"/>
                  </a:lnTo>
                  <a:lnTo>
                    <a:pt x="17727" y="4568"/>
                  </a:lnTo>
                  <a:lnTo>
                    <a:pt x="14992" y="4240"/>
                  </a:lnTo>
                  <a:lnTo>
                    <a:pt x="13983" y="4895"/>
                  </a:lnTo>
                  <a:lnTo>
                    <a:pt x="13983" y="7499"/>
                  </a:lnTo>
                  <a:lnTo>
                    <a:pt x="13641" y="8154"/>
                  </a:lnTo>
                  <a:lnTo>
                    <a:pt x="11248" y="8154"/>
                  </a:lnTo>
                  <a:lnTo>
                    <a:pt x="9213" y="9791"/>
                  </a:lnTo>
                  <a:lnTo>
                    <a:pt x="5453" y="8481"/>
                  </a:lnTo>
                  <a:lnTo>
                    <a:pt x="4102" y="10773"/>
                  </a:lnTo>
                  <a:lnTo>
                    <a:pt x="4444" y="13377"/>
                  </a:lnTo>
                  <a:lnTo>
                    <a:pt x="3418" y="14687"/>
                  </a:lnTo>
                  <a:lnTo>
                    <a:pt x="3418" y="17618"/>
                  </a:lnTo>
                  <a:lnTo>
                    <a:pt x="3760" y="18928"/>
                  </a:lnTo>
                  <a:lnTo>
                    <a:pt x="2051" y="19910"/>
                  </a:lnTo>
                  <a:lnTo>
                    <a:pt x="16" y="21204"/>
                  </a:lnTo>
                  <a:lnTo>
                    <a:pt x="16" y="22514"/>
                  </a:lnTo>
                  <a:lnTo>
                    <a:pt x="1025" y="22842"/>
                  </a:lnTo>
                  <a:lnTo>
                    <a:pt x="2734" y="25773"/>
                  </a:lnTo>
                  <a:lnTo>
                    <a:pt x="4102" y="27083"/>
                  </a:lnTo>
                  <a:lnTo>
                    <a:pt x="5127" y="28065"/>
                  </a:lnTo>
                  <a:lnTo>
                    <a:pt x="7162" y="29686"/>
                  </a:lnTo>
                  <a:lnTo>
                    <a:pt x="9555" y="34255"/>
                  </a:lnTo>
                  <a:lnTo>
                    <a:pt x="10906" y="35237"/>
                  </a:lnTo>
                  <a:lnTo>
                    <a:pt x="12274" y="37202"/>
                  </a:lnTo>
                  <a:lnTo>
                    <a:pt x="12274" y="39151"/>
                  </a:lnTo>
                  <a:lnTo>
                    <a:pt x="14308" y="40133"/>
                  </a:lnTo>
                  <a:lnTo>
                    <a:pt x="14308" y="42082"/>
                  </a:lnTo>
                  <a:lnTo>
                    <a:pt x="12616" y="42737"/>
                  </a:lnTo>
                  <a:lnTo>
                    <a:pt x="12274" y="44046"/>
                  </a:lnTo>
                  <a:lnTo>
                    <a:pt x="12957" y="48615"/>
                  </a:lnTo>
                  <a:lnTo>
                    <a:pt x="12616" y="50236"/>
                  </a:lnTo>
                  <a:lnTo>
                    <a:pt x="10906" y="50891"/>
                  </a:lnTo>
                  <a:lnTo>
                    <a:pt x="12274" y="54166"/>
                  </a:lnTo>
                  <a:lnTo>
                    <a:pt x="12274" y="55787"/>
                  </a:lnTo>
                  <a:lnTo>
                    <a:pt x="14650" y="58718"/>
                  </a:lnTo>
                  <a:lnTo>
                    <a:pt x="17727" y="60683"/>
                  </a:lnTo>
                  <a:lnTo>
                    <a:pt x="20446" y="63287"/>
                  </a:lnTo>
                  <a:lnTo>
                    <a:pt x="21129" y="67216"/>
                  </a:lnTo>
                  <a:lnTo>
                    <a:pt x="20787" y="68510"/>
                  </a:lnTo>
                  <a:lnTo>
                    <a:pt x="21129" y="70475"/>
                  </a:lnTo>
                  <a:lnTo>
                    <a:pt x="20787" y="72096"/>
                  </a:lnTo>
                  <a:lnTo>
                    <a:pt x="22155" y="73406"/>
                  </a:lnTo>
                  <a:lnTo>
                    <a:pt x="22497" y="76337"/>
                  </a:lnTo>
                  <a:lnTo>
                    <a:pt x="23180" y="77974"/>
                  </a:lnTo>
                  <a:lnTo>
                    <a:pt x="22839" y="80251"/>
                  </a:lnTo>
                  <a:lnTo>
                    <a:pt x="24190" y="82543"/>
                  </a:lnTo>
                  <a:lnTo>
                    <a:pt x="24190" y="85146"/>
                  </a:lnTo>
                  <a:lnTo>
                    <a:pt x="22839" y="86129"/>
                  </a:lnTo>
                  <a:lnTo>
                    <a:pt x="20787" y="91679"/>
                  </a:lnTo>
                  <a:lnTo>
                    <a:pt x="18753" y="92974"/>
                  </a:lnTo>
                  <a:lnTo>
                    <a:pt x="18753" y="95593"/>
                  </a:lnTo>
                  <a:lnTo>
                    <a:pt x="17727" y="96575"/>
                  </a:lnTo>
                  <a:lnTo>
                    <a:pt x="17385" y="98197"/>
                  </a:lnTo>
                  <a:lnTo>
                    <a:pt x="17043" y="101144"/>
                  </a:lnTo>
                  <a:lnTo>
                    <a:pt x="17727" y="101144"/>
                  </a:lnTo>
                  <a:lnTo>
                    <a:pt x="16360" y="102765"/>
                  </a:lnTo>
                  <a:lnTo>
                    <a:pt x="17043" y="103748"/>
                  </a:lnTo>
                  <a:lnTo>
                    <a:pt x="15676" y="105697"/>
                  </a:lnTo>
                  <a:lnTo>
                    <a:pt x="17043" y="105697"/>
                  </a:lnTo>
                  <a:lnTo>
                    <a:pt x="16018" y="107006"/>
                  </a:lnTo>
                  <a:lnTo>
                    <a:pt x="14992" y="107006"/>
                  </a:lnTo>
                  <a:lnTo>
                    <a:pt x="14992" y="110265"/>
                  </a:lnTo>
                  <a:lnTo>
                    <a:pt x="13983" y="110920"/>
                  </a:lnTo>
                  <a:lnTo>
                    <a:pt x="14308" y="113539"/>
                  </a:lnTo>
                  <a:lnTo>
                    <a:pt x="13983" y="114194"/>
                  </a:lnTo>
                  <a:lnTo>
                    <a:pt x="14308" y="117453"/>
                  </a:lnTo>
                  <a:lnTo>
                    <a:pt x="14992" y="118747"/>
                  </a:lnTo>
                  <a:lnTo>
                    <a:pt x="16360" y="118747"/>
                  </a:lnTo>
                  <a:lnTo>
                    <a:pt x="16018" y="117125"/>
                  </a:lnTo>
                  <a:lnTo>
                    <a:pt x="18069" y="116143"/>
                  </a:lnTo>
                  <a:lnTo>
                    <a:pt x="17727" y="117125"/>
                  </a:lnTo>
                  <a:lnTo>
                    <a:pt x="19078" y="117780"/>
                  </a:lnTo>
                  <a:lnTo>
                    <a:pt x="19078" y="119074"/>
                  </a:lnTo>
                  <a:lnTo>
                    <a:pt x="20787" y="119402"/>
                  </a:lnTo>
                  <a:lnTo>
                    <a:pt x="21471" y="122676"/>
                  </a:lnTo>
                  <a:lnTo>
                    <a:pt x="23180" y="122676"/>
                  </a:lnTo>
                  <a:lnTo>
                    <a:pt x="25557" y="125280"/>
                  </a:lnTo>
                  <a:lnTo>
                    <a:pt x="25557" y="126590"/>
                  </a:lnTo>
                  <a:lnTo>
                    <a:pt x="27266" y="126917"/>
                  </a:lnTo>
                  <a:lnTo>
                    <a:pt x="27608" y="128539"/>
                  </a:lnTo>
                  <a:lnTo>
                    <a:pt x="28959" y="128539"/>
                  </a:lnTo>
                  <a:lnTo>
                    <a:pt x="28959" y="129193"/>
                  </a:lnTo>
                  <a:lnTo>
                    <a:pt x="27934" y="130503"/>
                  </a:lnTo>
                  <a:lnTo>
                    <a:pt x="27934" y="130831"/>
                  </a:lnTo>
                  <a:lnTo>
                    <a:pt x="32036" y="133762"/>
                  </a:lnTo>
                  <a:lnTo>
                    <a:pt x="32703" y="135072"/>
                  </a:lnTo>
                  <a:lnTo>
                    <a:pt x="33387" y="133107"/>
                  </a:lnTo>
                  <a:lnTo>
                    <a:pt x="34755" y="131797"/>
                  </a:lnTo>
                  <a:lnTo>
                    <a:pt x="36464" y="133107"/>
                  </a:lnTo>
                  <a:lnTo>
                    <a:pt x="39182" y="133762"/>
                  </a:lnTo>
                  <a:lnTo>
                    <a:pt x="39524" y="134744"/>
                  </a:lnTo>
                  <a:lnTo>
                    <a:pt x="41559" y="134744"/>
                  </a:lnTo>
                  <a:lnTo>
                    <a:pt x="42585" y="135711"/>
                  </a:lnTo>
                  <a:lnTo>
                    <a:pt x="42585" y="138658"/>
                  </a:lnTo>
                  <a:lnTo>
                    <a:pt x="41217" y="139952"/>
                  </a:lnTo>
                  <a:lnTo>
                    <a:pt x="41217" y="141261"/>
                  </a:lnTo>
                  <a:lnTo>
                    <a:pt x="43610" y="141589"/>
                  </a:lnTo>
                  <a:lnTo>
                    <a:pt x="45987" y="139952"/>
                  </a:lnTo>
                  <a:lnTo>
                    <a:pt x="47696" y="139952"/>
                  </a:lnTo>
                  <a:lnTo>
                    <a:pt x="48722" y="140607"/>
                  </a:lnTo>
                  <a:lnTo>
                    <a:pt x="50073" y="139952"/>
                  </a:lnTo>
                  <a:lnTo>
                    <a:pt x="50073" y="138330"/>
                  </a:lnTo>
                  <a:lnTo>
                    <a:pt x="50415" y="138003"/>
                  </a:lnTo>
                  <a:lnTo>
                    <a:pt x="50073" y="137021"/>
                  </a:lnTo>
                  <a:lnTo>
                    <a:pt x="48380" y="135711"/>
                  </a:lnTo>
                  <a:lnTo>
                    <a:pt x="47696" y="134744"/>
                  </a:lnTo>
                  <a:lnTo>
                    <a:pt x="46329" y="132125"/>
                  </a:lnTo>
                  <a:lnTo>
                    <a:pt x="44636" y="131470"/>
                  </a:lnTo>
                  <a:lnTo>
                    <a:pt x="42926" y="131470"/>
                  </a:lnTo>
                  <a:lnTo>
                    <a:pt x="41901" y="131797"/>
                  </a:lnTo>
                  <a:lnTo>
                    <a:pt x="40550" y="130831"/>
                  </a:lnTo>
                  <a:lnTo>
                    <a:pt x="38157" y="128539"/>
                  </a:lnTo>
                  <a:lnTo>
                    <a:pt x="36789" y="127229"/>
                  </a:lnTo>
                  <a:lnTo>
                    <a:pt x="36789" y="125607"/>
                  </a:lnTo>
                  <a:lnTo>
                    <a:pt x="36122" y="125280"/>
                  </a:lnTo>
                  <a:lnTo>
                    <a:pt x="35780" y="126917"/>
                  </a:lnTo>
                  <a:lnTo>
                    <a:pt x="33045" y="125607"/>
                  </a:lnTo>
                  <a:lnTo>
                    <a:pt x="33387" y="124298"/>
                  </a:lnTo>
                  <a:lnTo>
                    <a:pt x="34755" y="123643"/>
                  </a:lnTo>
                  <a:lnTo>
                    <a:pt x="35096" y="123970"/>
                  </a:lnTo>
                  <a:lnTo>
                    <a:pt x="35780" y="123643"/>
                  </a:lnTo>
                  <a:lnTo>
                    <a:pt x="36122" y="122676"/>
                  </a:lnTo>
                  <a:lnTo>
                    <a:pt x="35096" y="119074"/>
                  </a:lnTo>
                  <a:lnTo>
                    <a:pt x="34413" y="118747"/>
                  </a:lnTo>
                  <a:lnTo>
                    <a:pt x="34413" y="117453"/>
                  </a:lnTo>
                  <a:lnTo>
                    <a:pt x="33045" y="115816"/>
                  </a:lnTo>
                  <a:lnTo>
                    <a:pt x="32703" y="114506"/>
                  </a:lnTo>
                  <a:lnTo>
                    <a:pt x="32703" y="115161"/>
                  </a:lnTo>
                  <a:lnTo>
                    <a:pt x="32703" y="116143"/>
                  </a:lnTo>
                  <a:lnTo>
                    <a:pt x="31694" y="116143"/>
                  </a:lnTo>
                  <a:lnTo>
                    <a:pt x="30669" y="114194"/>
                  </a:lnTo>
                  <a:lnTo>
                    <a:pt x="29643" y="113867"/>
                  </a:lnTo>
                  <a:lnTo>
                    <a:pt x="29985" y="111902"/>
                  </a:lnTo>
                  <a:lnTo>
                    <a:pt x="29301" y="110920"/>
                  </a:lnTo>
                  <a:lnTo>
                    <a:pt x="28959" y="108971"/>
                  </a:lnTo>
                  <a:lnTo>
                    <a:pt x="27934" y="107989"/>
                  </a:lnTo>
                  <a:lnTo>
                    <a:pt x="26583" y="107989"/>
                  </a:lnTo>
                  <a:lnTo>
                    <a:pt x="26241" y="107661"/>
                  </a:lnTo>
                  <a:lnTo>
                    <a:pt x="25557" y="108643"/>
                  </a:lnTo>
                  <a:lnTo>
                    <a:pt x="24873" y="109298"/>
                  </a:lnTo>
                  <a:lnTo>
                    <a:pt x="24190" y="109626"/>
                  </a:lnTo>
                  <a:lnTo>
                    <a:pt x="23180" y="108971"/>
                  </a:lnTo>
                  <a:lnTo>
                    <a:pt x="24190" y="107334"/>
                  </a:lnTo>
                  <a:lnTo>
                    <a:pt x="22497" y="104730"/>
                  </a:lnTo>
                  <a:lnTo>
                    <a:pt x="22497" y="103748"/>
                  </a:lnTo>
                  <a:lnTo>
                    <a:pt x="22155" y="101456"/>
                  </a:lnTo>
                  <a:lnTo>
                    <a:pt x="22155" y="100816"/>
                  </a:lnTo>
                  <a:lnTo>
                    <a:pt x="22839" y="99507"/>
                  </a:lnTo>
                  <a:lnTo>
                    <a:pt x="22497" y="99179"/>
                  </a:lnTo>
                  <a:lnTo>
                    <a:pt x="21471" y="99179"/>
                  </a:lnTo>
                  <a:lnTo>
                    <a:pt x="22497" y="97542"/>
                  </a:lnTo>
                  <a:lnTo>
                    <a:pt x="22497" y="95593"/>
                  </a:lnTo>
                  <a:lnTo>
                    <a:pt x="24532" y="92662"/>
                  </a:lnTo>
                  <a:lnTo>
                    <a:pt x="24873" y="85801"/>
                  </a:lnTo>
                  <a:lnTo>
                    <a:pt x="26241" y="84180"/>
                  </a:lnTo>
                  <a:lnTo>
                    <a:pt x="26583" y="81888"/>
                  </a:lnTo>
                  <a:lnTo>
                    <a:pt x="27934" y="80251"/>
                  </a:lnTo>
                  <a:lnTo>
                    <a:pt x="28276" y="77974"/>
                  </a:lnTo>
                  <a:lnTo>
                    <a:pt x="27608" y="77647"/>
                  </a:lnTo>
                  <a:lnTo>
                    <a:pt x="27934" y="76337"/>
                  </a:lnTo>
                  <a:lnTo>
                    <a:pt x="27934" y="74388"/>
                  </a:lnTo>
                  <a:lnTo>
                    <a:pt x="28959" y="72751"/>
                  </a:lnTo>
                  <a:lnTo>
                    <a:pt x="28959" y="71129"/>
                  </a:lnTo>
                  <a:lnTo>
                    <a:pt x="27266" y="70475"/>
                  </a:lnTo>
                  <a:lnTo>
                    <a:pt x="27608" y="69492"/>
                  </a:lnTo>
                  <a:lnTo>
                    <a:pt x="27608" y="68837"/>
                  </a:lnTo>
                  <a:lnTo>
                    <a:pt x="29301" y="68837"/>
                  </a:lnTo>
                  <a:lnTo>
                    <a:pt x="29643" y="68510"/>
                  </a:lnTo>
                  <a:lnTo>
                    <a:pt x="30669" y="68837"/>
                  </a:lnTo>
                  <a:lnTo>
                    <a:pt x="31352" y="68837"/>
                  </a:lnTo>
                  <a:lnTo>
                    <a:pt x="33045" y="68183"/>
                  </a:lnTo>
                  <a:lnTo>
                    <a:pt x="33387" y="68510"/>
                  </a:lnTo>
                  <a:lnTo>
                    <a:pt x="34755" y="68510"/>
                  </a:lnTo>
                  <a:lnTo>
                    <a:pt x="36122" y="68837"/>
                  </a:lnTo>
                  <a:lnTo>
                    <a:pt x="36789" y="70147"/>
                  </a:lnTo>
                  <a:lnTo>
                    <a:pt x="36122" y="70475"/>
                  </a:lnTo>
                  <a:lnTo>
                    <a:pt x="36122" y="73078"/>
                  </a:lnTo>
                  <a:lnTo>
                    <a:pt x="36789" y="74716"/>
                  </a:lnTo>
                  <a:lnTo>
                    <a:pt x="36464" y="75041"/>
                  </a:lnTo>
                  <a:lnTo>
                    <a:pt x="35780" y="76665"/>
                  </a:lnTo>
                  <a:lnTo>
                    <a:pt x="37473" y="76337"/>
                  </a:lnTo>
                  <a:lnTo>
                    <a:pt x="38499" y="76665"/>
                  </a:lnTo>
                  <a:lnTo>
                    <a:pt x="40208" y="76337"/>
                  </a:lnTo>
                  <a:lnTo>
                    <a:pt x="42585" y="76665"/>
                  </a:lnTo>
                  <a:lnTo>
                    <a:pt x="43268" y="77647"/>
                  </a:lnTo>
                  <a:lnTo>
                    <a:pt x="43268" y="76992"/>
                  </a:lnTo>
                  <a:lnTo>
                    <a:pt x="43268" y="76665"/>
                  </a:lnTo>
                  <a:lnTo>
                    <a:pt x="44294" y="76010"/>
                  </a:lnTo>
                  <a:lnTo>
                    <a:pt x="45319" y="76337"/>
                  </a:lnTo>
                  <a:lnTo>
                    <a:pt x="48038" y="78629"/>
                  </a:lnTo>
                  <a:lnTo>
                    <a:pt x="49064" y="79284"/>
                  </a:lnTo>
                  <a:lnTo>
                    <a:pt x="49064" y="79939"/>
                  </a:lnTo>
                  <a:lnTo>
                    <a:pt x="50073" y="79939"/>
                  </a:lnTo>
                  <a:lnTo>
                    <a:pt x="51782" y="81560"/>
                  </a:lnTo>
                  <a:lnTo>
                    <a:pt x="52124" y="81888"/>
                  </a:lnTo>
                  <a:lnTo>
                    <a:pt x="52808" y="81888"/>
                  </a:lnTo>
                  <a:lnTo>
                    <a:pt x="52808" y="80906"/>
                  </a:lnTo>
                  <a:lnTo>
                    <a:pt x="53491" y="80906"/>
                  </a:lnTo>
                  <a:lnTo>
                    <a:pt x="53491" y="79611"/>
                  </a:lnTo>
                  <a:lnTo>
                    <a:pt x="53833" y="76010"/>
                  </a:lnTo>
                  <a:lnTo>
                    <a:pt x="53149" y="74388"/>
                  </a:lnTo>
                  <a:lnTo>
                    <a:pt x="51440" y="73406"/>
                  </a:lnTo>
                  <a:lnTo>
                    <a:pt x="50415" y="69820"/>
                  </a:lnTo>
                  <a:lnTo>
                    <a:pt x="51098" y="66561"/>
                  </a:lnTo>
                  <a:lnTo>
                    <a:pt x="52124" y="64596"/>
                  </a:lnTo>
                  <a:lnTo>
                    <a:pt x="53149" y="61665"/>
                  </a:lnTo>
                  <a:lnTo>
                    <a:pt x="54842" y="59046"/>
                  </a:lnTo>
                  <a:lnTo>
                    <a:pt x="56894" y="59046"/>
                  </a:lnTo>
                  <a:lnTo>
                    <a:pt x="61321" y="58079"/>
                  </a:lnTo>
                  <a:lnTo>
                    <a:pt x="63698" y="58079"/>
                  </a:lnTo>
                  <a:lnTo>
                    <a:pt x="64724" y="58718"/>
                  </a:lnTo>
                  <a:lnTo>
                    <a:pt x="67117" y="57424"/>
                  </a:lnTo>
                  <a:lnTo>
                    <a:pt x="69151" y="57424"/>
                  </a:lnTo>
                  <a:lnTo>
                    <a:pt x="71544" y="58406"/>
                  </a:lnTo>
                  <a:lnTo>
                    <a:pt x="73921" y="58079"/>
                  </a:lnTo>
                  <a:lnTo>
                    <a:pt x="75630" y="59046"/>
                  </a:lnTo>
                  <a:lnTo>
                    <a:pt x="77665" y="58079"/>
                  </a:lnTo>
                  <a:lnTo>
                    <a:pt x="79033" y="56769"/>
                  </a:lnTo>
                  <a:lnTo>
                    <a:pt x="79033" y="53511"/>
                  </a:lnTo>
                  <a:lnTo>
                    <a:pt x="78691" y="52201"/>
                  </a:lnTo>
                  <a:lnTo>
                    <a:pt x="79033" y="50564"/>
                  </a:lnTo>
                  <a:lnTo>
                    <a:pt x="79033" y="49270"/>
                  </a:lnTo>
                  <a:lnTo>
                    <a:pt x="79375" y="47305"/>
                  </a:lnTo>
                  <a:lnTo>
                    <a:pt x="79375" y="45995"/>
                  </a:lnTo>
                  <a:lnTo>
                    <a:pt x="76982" y="44374"/>
                  </a:lnTo>
                  <a:lnTo>
                    <a:pt x="77323" y="43719"/>
                  </a:lnTo>
                  <a:lnTo>
                    <a:pt x="75972" y="42737"/>
                  </a:lnTo>
                  <a:lnTo>
                    <a:pt x="73921" y="42737"/>
                  </a:lnTo>
                  <a:lnTo>
                    <a:pt x="72228" y="40788"/>
                  </a:lnTo>
                  <a:lnTo>
                    <a:pt x="70519" y="39478"/>
                  </a:lnTo>
                  <a:lnTo>
                    <a:pt x="70861" y="38496"/>
                  </a:lnTo>
                  <a:lnTo>
                    <a:pt x="70861" y="35564"/>
                  </a:lnTo>
                  <a:lnTo>
                    <a:pt x="70177" y="33600"/>
                  </a:lnTo>
                  <a:lnTo>
                    <a:pt x="70861" y="32306"/>
                  </a:lnTo>
                  <a:lnTo>
                    <a:pt x="70861" y="30996"/>
                  </a:lnTo>
                  <a:lnTo>
                    <a:pt x="70177" y="29031"/>
                  </a:lnTo>
                  <a:lnTo>
                    <a:pt x="68126" y="27410"/>
                  </a:lnTo>
                  <a:lnTo>
                    <a:pt x="63698" y="24479"/>
                  </a:lnTo>
                  <a:lnTo>
                    <a:pt x="62347" y="22187"/>
                  </a:lnTo>
                  <a:lnTo>
                    <a:pt x="58261" y="20877"/>
                  </a:lnTo>
                  <a:lnTo>
                    <a:pt x="55184" y="21532"/>
                  </a:lnTo>
                  <a:lnTo>
                    <a:pt x="53149" y="25773"/>
                  </a:lnTo>
                  <a:lnTo>
                    <a:pt x="49064" y="26100"/>
                  </a:lnTo>
                  <a:lnTo>
                    <a:pt x="47696" y="24151"/>
                  </a:lnTo>
                  <a:lnTo>
                    <a:pt x="45987" y="24151"/>
                  </a:lnTo>
                  <a:lnTo>
                    <a:pt x="42585" y="22514"/>
                  </a:lnTo>
                  <a:lnTo>
                    <a:pt x="39524" y="23824"/>
                  </a:lnTo>
                  <a:lnTo>
                    <a:pt x="39524" y="25773"/>
                  </a:lnTo>
                  <a:lnTo>
                    <a:pt x="36789" y="26100"/>
                  </a:lnTo>
                  <a:lnTo>
                    <a:pt x="34413" y="27410"/>
                  </a:lnTo>
                  <a:lnTo>
                    <a:pt x="34413" y="22842"/>
                  </a:lnTo>
                  <a:lnTo>
                    <a:pt x="34413" y="19583"/>
                  </a:lnTo>
                  <a:lnTo>
                    <a:pt x="33387" y="17618"/>
                  </a:lnTo>
                  <a:lnTo>
                    <a:pt x="34413" y="15981"/>
                  </a:lnTo>
                  <a:lnTo>
                    <a:pt x="34755" y="14687"/>
                  </a:lnTo>
                  <a:lnTo>
                    <a:pt x="33387" y="13050"/>
                  </a:lnTo>
                  <a:lnTo>
                    <a:pt x="34755" y="11101"/>
                  </a:lnTo>
                  <a:lnTo>
                    <a:pt x="34413" y="9464"/>
                  </a:lnTo>
                  <a:lnTo>
                    <a:pt x="31010" y="9464"/>
                  </a:lnTo>
                  <a:lnTo>
                    <a:pt x="29643" y="10773"/>
                  </a:lnTo>
                  <a:lnTo>
                    <a:pt x="27934" y="9791"/>
                  </a:lnTo>
                  <a:lnTo>
                    <a:pt x="26583" y="7827"/>
                  </a:lnTo>
                  <a:lnTo>
                    <a:pt x="27934" y="6532"/>
                  </a:lnTo>
                  <a:lnTo>
                    <a:pt x="27608" y="3586"/>
                  </a:lnTo>
                  <a:lnTo>
                    <a:pt x="25899" y="1637"/>
                  </a:lnTo>
                  <a:lnTo>
                    <a:pt x="23180" y="1964"/>
                  </a:lnTo>
                  <a:lnTo>
                    <a:pt x="22497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850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BCwAAJ0WAACILAAAuBcAAAAAAAAmAAAACAAAAP//////////"/>
                </a:ext>
              </a:extLst>
            </p:cNvSpPr>
            <p:nvPr/>
          </p:nvSpPr>
          <p:spPr>
            <a:xfrm>
              <a:off x="7155180" y="3676015"/>
              <a:ext cx="83820" cy="179705"/>
            </a:xfrm>
            <a:custGeom>
              <a:avLst/>
              <a:gdLst/>
              <a:ahLst/>
              <a:cxnLst/>
              <a:rect l="0" t="0" r="83820" b="179705"/>
              <a:pathLst>
                <a:path w="83820" h="179705">
                  <a:moveTo>
                    <a:pt x="39351" y="0"/>
                  </a:moveTo>
                  <a:lnTo>
                    <a:pt x="37635" y="654"/>
                  </a:lnTo>
                  <a:lnTo>
                    <a:pt x="38321" y="981"/>
                  </a:lnTo>
                  <a:lnTo>
                    <a:pt x="38665" y="2291"/>
                  </a:lnTo>
                  <a:lnTo>
                    <a:pt x="36948" y="3912"/>
                  </a:lnTo>
                  <a:lnTo>
                    <a:pt x="36948" y="6530"/>
                  </a:lnTo>
                  <a:lnTo>
                    <a:pt x="37291" y="8151"/>
                  </a:lnTo>
                  <a:lnTo>
                    <a:pt x="35232" y="7185"/>
                  </a:lnTo>
                  <a:lnTo>
                    <a:pt x="33875" y="5875"/>
                  </a:lnTo>
                  <a:lnTo>
                    <a:pt x="31471" y="7512"/>
                  </a:lnTo>
                  <a:lnTo>
                    <a:pt x="28054" y="8478"/>
                  </a:lnTo>
                  <a:lnTo>
                    <a:pt x="27024" y="10769"/>
                  </a:lnTo>
                  <a:lnTo>
                    <a:pt x="24981" y="13372"/>
                  </a:lnTo>
                  <a:lnTo>
                    <a:pt x="22921" y="14027"/>
                  </a:lnTo>
                  <a:lnTo>
                    <a:pt x="19847" y="18593"/>
                  </a:lnTo>
                  <a:lnTo>
                    <a:pt x="19504" y="21196"/>
                  </a:lnTo>
                  <a:lnTo>
                    <a:pt x="20191" y="21851"/>
                  </a:lnTo>
                  <a:lnTo>
                    <a:pt x="18817" y="25436"/>
                  </a:lnTo>
                  <a:lnTo>
                    <a:pt x="16430" y="29675"/>
                  </a:lnTo>
                  <a:lnTo>
                    <a:pt x="16430" y="31311"/>
                  </a:lnTo>
                  <a:lnTo>
                    <a:pt x="18474" y="31966"/>
                  </a:lnTo>
                  <a:lnTo>
                    <a:pt x="16430" y="36860"/>
                  </a:lnTo>
                  <a:lnTo>
                    <a:pt x="15401" y="40772"/>
                  </a:lnTo>
                  <a:lnTo>
                    <a:pt x="14371" y="44030"/>
                  </a:lnTo>
                  <a:lnTo>
                    <a:pt x="11640" y="44030"/>
                  </a:lnTo>
                  <a:lnTo>
                    <a:pt x="9924" y="43375"/>
                  </a:lnTo>
                  <a:lnTo>
                    <a:pt x="8207" y="43375"/>
                  </a:lnTo>
                  <a:lnTo>
                    <a:pt x="9237" y="47942"/>
                  </a:lnTo>
                  <a:lnTo>
                    <a:pt x="9237" y="49905"/>
                  </a:lnTo>
                  <a:lnTo>
                    <a:pt x="9237" y="53163"/>
                  </a:lnTo>
                  <a:lnTo>
                    <a:pt x="6850" y="53163"/>
                  </a:lnTo>
                  <a:lnTo>
                    <a:pt x="7193" y="55766"/>
                  </a:lnTo>
                  <a:lnTo>
                    <a:pt x="6850" y="57730"/>
                  </a:lnTo>
                  <a:lnTo>
                    <a:pt x="7193" y="59350"/>
                  </a:lnTo>
                  <a:lnTo>
                    <a:pt x="6507" y="62623"/>
                  </a:lnTo>
                  <a:lnTo>
                    <a:pt x="5134" y="62951"/>
                  </a:lnTo>
                  <a:lnTo>
                    <a:pt x="4447" y="62623"/>
                  </a:lnTo>
                  <a:lnTo>
                    <a:pt x="4104" y="64244"/>
                  </a:lnTo>
                  <a:lnTo>
                    <a:pt x="4104" y="65554"/>
                  </a:lnTo>
                  <a:lnTo>
                    <a:pt x="4104" y="67517"/>
                  </a:lnTo>
                  <a:lnTo>
                    <a:pt x="3090" y="69466"/>
                  </a:lnTo>
                  <a:lnTo>
                    <a:pt x="2403" y="69138"/>
                  </a:lnTo>
                  <a:lnTo>
                    <a:pt x="687" y="71102"/>
                  </a:lnTo>
                  <a:lnTo>
                    <a:pt x="0" y="72723"/>
                  </a:lnTo>
                  <a:lnTo>
                    <a:pt x="0" y="73705"/>
                  </a:lnTo>
                  <a:lnTo>
                    <a:pt x="1373" y="75342"/>
                  </a:lnTo>
                  <a:lnTo>
                    <a:pt x="1717" y="77617"/>
                  </a:lnTo>
                  <a:lnTo>
                    <a:pt x="6163" y="81529"/>
                  </a:lnTo>
                  <a:lnTo>
                    <a:pt x="5134" y="79908"/>
                  </a:lnTo>
                  <a:lnTo>
                    <a:pt x="5134" y="78926"/>
                  </a:lnTo>
                  <a:lnTo>
                    <a:pt x="6507" y="80236"/>
                  </a:lnTo>
                  <a:lnTo>
                    <a:pt x="8550" y="80236"/>
                  </a:lnTo>
                  <a:lnTo>
                    <a:pt x="6850" y="81529"/>
                  </a:lnTo>
                  <a:lnTo>
                    <a:pt x="7193" y="82184"/>
                  </a:lnTo>
                  <a:lnTo>
                    <a:pt x="9237" y="82184"/>
                  </a:lnTo>
                  <a:lnTo>
                    <a:pt x="9237" y="80875"/>
                  </a:lnTo>
                  <a:lnTo>
                    <a:pt x="9580" y="82184"/>
                  </a:lnTo>
                  <a:lnTo>
                    <a:pt x="11297" y="82184"/>
                  </a:lnTo>
                  <a:lnTo>
                    <a:pt x="11984" y="83493"/>
                  </a:lnTo>
                  <a:lnTo>
                    <a:pt x="15057" y="84148"/>
                  </a:lnTo>
                  <a:lnTo>
                    <a:pt x="16774" y="86750"/>
                  </a:lnTo>
                  <a:lnTo>
                    <a:pt x="16774" y="88387"/>
                  </a:lnTo>
                  <a:lnTo>
                    <a:pt x="15401" y="88714"/>
                  </a:lnTo>
                  <a:lnTo>
                    <a:pt x="14714" y="87405"/>
                  </a:lnTo>
                  <a:lnTo>
                    <a:pt x="13341" y="88387"/>
                  </a:lnTo>
                  <a:lnTo>
                    <a:pt x="14714" y="89681"/>
                  </a:lnTo>
                  <a:lnTo>
                    <a:pt x="15057" y="90008"/>
                  </a:lnTo>
                  <a:lnTo>
                    <a:pt x="14714" y="90335"/>
                  </a:lnTo>
                  <a:lnTo>
                    <a:pt x="12997" y="90008"/>
                  </a:lnTo>
                  <a:lnTo>
                    <a:pt x="12654" y="88387"/>
                  </a:lnTo>
                  <a:lnTo>
                    <a:pt x="10954" y="88387"/>
                  </a:lnTo>
                  <a:lnTo>
                    <a:pt x="10954" y="89026"/>
                  </a:lnTo>
                  <a:lnTo>
                    <a:pt x="12997" y="90662"/>
                  </a:lnTo>
                  <a:lnTo>
                    <a:pt x="12997" y="91644"/>
                  </a:lnTo>
                  <a:lnTo>
                    <a:pt x="14714" y="93593"/>
                  </a:lnTo>
                  <a:lnTo>
                    <a:pt x="18131" y="94575"/>
                  </a:lnTo>
                  <a:lnTo>
                    <a:pt x="17787" y="91644"/>
                  </a:lnTo>
                  <a:lnTo>
                    <a:pt x="16774" y="90008"/>
                  </a:lnTo>
                  <a:lnTo>
                    <a:pt x="18817" y="91317"/>
                  </a:lnTo>
                  <a:lnTo>
                    <a:pt x="18817" y="92954"/>
                  </a:lnTo>
                  <a:lnTo>
                    <a:pt x="19847" y="94575"/>
                  </a:lnTo>
                  <a:lnTo>
                    <a:pt x="21221" y="95556"/>
                  </a:lnTo>
                  <a:lnTo>
                    <a:pt x="21564" y="98159"/>
                  </a:lnTo>
                  <a:lnTo>
                    <a:pt x="22921" y="99468"/>
                  </a:lnTo>
                  <a:lnTo>
                    <a:pt x="22234" y="99796"/>
                  </a:lnTo>
                  <a:lnTo>
                    <a:pt x="22921" y="100450"/>
                  </a:lnTo>
                  <a:lnTo>
                    <a:pt x="23951" y="101105"/>
                  </a:lnTo>
                  <a:lnTo>
                    <a:pt x="23951" y="104690"/>
                  </a:lnTo>
                  <a:lnTo>
                    <a:pt x="25668" y="108274"/>
                  </a:lnTo>
                  <a:lnTo>
                    <a:pt x="26681" y="109256"/>
                  </a:lnTo>
                  <a:lnTo>
                    <a:pt x="24294" y="110877"/>
                  </a:lnTo>
                  <a:lnTo>
                    <a:pt x="22921" y="119356"/>
                  </a:lnTo>
                  <a:lnTo>
                    <a:pt x="23608" y="121320"/>
                  </a:lnTo>
                  <a:lnTo>
                    <a:pt x="23264" y="122302"/>
                  </a:lnTo>
                  <a:lnTo>
                    <a:pt x="23608" y="122956"/>
                  </a:lnTo>
                  <a:lnTo>
                    <a:pt x="24981" y="120665"/>
                  </a:lnTo>
                  <a:lnTo>
                    <a:pt x="27024" y="119029"/>
                  </a:lnTo>
                  <a:lnTo>
                    <a:pt x="28054" y="116426"/>
                  </a:lnTo>
                  <a:lnTo>
                    <a:pt x="28054" y="119356"/>
                  </a:lnTo>
                  <a:lnTo>
                    <a:pt x="25324" y="121647"/>
                  </a:lnTo>
                  <a:lnTo>
                    <a:pt x="25324" y="124250"/>
                  </a:lnTo>
                  <a:lnTo>
                    <a:pt x="26681" y="123923"/>
                  </a:lnTo>
                  <a:lnTo>
                    <a:pt x="26681" y="122629"/>
                  </a:lnTo>
                  <a:lnTo>
                    <a:pt x="29084" y="121320"/>
                  </a:lnTo>
                  <a:lnTo>
                    <a:pt x="30458" y="122629"/>
                  </a:lnTo>
                  <a:lnTo>
                    <a:pt x="31471" y="122629"/>
                  </a:lnTo>
                  <a:lnTo>
                    <a:pt x="31471" y="121647"/>
                  </a:lnTo>
                  <a:lnTo>
                    <a:pt x="31815" y="122302"/>
                  </a:lnTo>
                  <a:lnTo>
                    <a:pt x="32501" y="122302"/>
                  </a:lnTo>
                  <a:lnTo>
                    <a:pt x="32845" y="121647"/>
                  </a:lnTo>
                  <a:lnTo>
                    <a:pt x="34905" y="121647"/>
                  </a:lnTo>
                  <a:lnTo>
                    <a:pt x="38665" y="119356"/>
                  </a:lnTo>
                  <a:lnTo>
                    <a:pt x="39008" y="118062"/>
                  </a:lnTo>
                  <a:lnTo>
                    <a:pt x="40022" y="118390"/>
                  </a:lnTo>
                  <a:lnTo>
                    <a:pt x="41052" y="118390"/>
                  </a:lnTo>
                  <a:lnTo>
                    <a:pt x="43455" y="117408"/>
                  </a:lnTo>
                  <a:lnTo>
                    <a:pt x="42082" y="116753"/>
                  </a:lnTo>
                  <a:lnTo>
                    <a:pt x="42082" y="116426"/>
                  </a:lnTo>
                  <a:lnTo>
                    <a:pt x="41052" y="114789"/>
                  </a:lnTo>
                  <a:lnTo>
                    <a:pt x="42082" y="114789"/>
                  </a:lnTo>
                  <a:lnTo>
                    <a:pt x="42768" y="116099"/>
                  </a:lnTo>
                  <a:lnTo>
                    <a:pt x="44469" y="116426"/>
                  </a:lnTo>
                  <a:lnTo>
                    <a:pt x="47215" y="114478"/>
                  </a:lnTo>
                  <a:lnTo>
                    <a:pt x="46872" y="113496"/>
                  </a:lnTo>
                  <a:lnTo>
                    <a:pt x="47558" y="112841"/>
                  </a:lnTo>
                  <a:lnTo>
                    <a:pt x="47558" y="110877"/>
                  </a:lnTo>
                  <a:lnTo>
                    <a:pt x="46872" y="109911"/>
                  </a:lnTo>
                  <a:lnTo>
                    <a:pt x="46872" y="109256"/>
                  </a:lnTo>
                  <a:lnTo>
                    <a:pt x="47215" y="108274"/>
                  </a:lnTo>
                  <a:lnTo>
                    <a:pt x="45842" y="106965"/>
                  </a:lnTo>
                  <a:lnTo>
                    <a:pt x="47558" y="108274"/>
                  </a:lnTo>
                  <a:lnTo>
                    <a:pt x="47558" y="109256"/>
                  </a:lnTo>
                  <a:lnTo>
                    <a:pt x="48915" y="109256"/>
                  </a:lnTo>
                  <a:lnTo>
                    <a:pt x="48915" y="110238"/>
                  </a:lnTo>
                  <a:lnTo>
                    <a:pt x="50975" y="113496"/>
                  </a:lnTo>
                  <a:lnTo>
                    <a:pt x="52005" y="114789"/>
                  </a:lnTo>
                  <a:lnTo>
                    <a:pt x="52349" y="116753"/>
                  </a:lnTo>
                  <a:lnTo>
                    <a:pt x="54049" y="116753"/>
                  </a:lnTo>
                  <a:lnTo>
                    <a:pt x="55422" y="116426"/>
                  </a:lnTo>
                  <a:lnTo>
                    <a:pt x="55766" y="115117"/>
                  </a:lnTo>
                  <a:lnTo>
                    <a:pt x="55766" y="116426"/>
                  </a:lnTo>
                  <a:lnTo>
                    <a:pt x="55422" y="117408"/>
                  </a:lnTo>
                  <a:lnTo>
                    <a:pt x="56109" y="119356"/>
                  </a:lnTo>
                  <a:lnTo>
                    <a:pt x="56109" y="120011"/>
                  </a:lnTo>
                  <a:lnTo>
                    <a:pt x="55766" y="120665"/>
                  </a:lnTo>
                  <a:lnTo>
                    <a:pt x="56109" y="122302"/>
                  </a:lnTo>
                  <a:lnTo>
                    <a:pt x="57139" y="122956"/>
                  </a:lnTo>
                  <a:lnTo>
                    <a:pt x="57809" y="129471"/>
                  </a:lnTo>
                  <a:lnTo>
                    <a:pt x="58496" y="129799"/>
                  </a:lnTo>
                  <a:lnTo>
                    <a:pt x="58496" y="132729"/>
                  </a:lnTo>
                  <a:lnTo>
                    <a:pt x="60899" y="134038"/>
                  </a:lnTo>
                  <a:lnTo>
                    <a:pt x="60556" y="134693"/>
                  </a:lnTo>
                  <a:lnTo>
                    <a:pt x="60556" y="136968"/>
                  </a:lnTo>
                  <a:lnTo>
                    <a:pt x="61586" y="137950"/>
                  </a:lnTo>
                  <a:lnTo>
                    <a:pt x="61586" y="142189"/>
                  </a:lnTo>
                  <a:lnTo>
                    <a:pt x="62599" y="143826"/>
                  </a:lnTo>
                  <a:lnTo>
                    <a:pt x="62599" y="145447"/>
                  </a:lnTo>
                  <a:lnTo>
                    <a:pt x="62943" y="145119"/>
                  </a:lnTo>
                  <a:lnTo>
                    <a:pt x="63286" y="142189"/>
                  </a:lnTo>
                  <a:lnTo>
                    <a:pt x="64659" y="144153"/>
                  </a:lnTo>
                  <a:lnTo>
                    <a:pt x="65003" y="146101"/>
                  </a:lnTo>
                  <a:lnTo>
                    <a:pt x="66360" y="147411"/>
                  </a:lnTo>
                  <a:lnTo>
                    <a:pt x="66703" y="152632"/>
                  </a:lnTo>
                  <a:lnTo>
                    <a:pt x="68076" y="153598"/>
                  </a:lnTo>
                  <a:lnTo>
                    <a:pt x="68419" y="155235"/>
                  </a:lnTo>
                  <a:lnTo>
                    <a:pt x="67733" y="155889"/>
                  </a:lnTo>
                  <a:lnTo>
                    <a:pt x="68076" y="158492"/>
                  </a:lnTo>
                  <a:lnTo>
                    <a:pt x="69106" y="159801"/>
                  </a:lnTo>
                  <a:lnTo>
                    <a:pt x="70136" y="160783"/>
                  </a:lnTo>
                  <a:lnTo>
                    <a:pt x="69106" y="162077"/>
                  </a:lnTo>
                  <a:lnTo>
                    <a:pt x="69793" y="164695"/>
                  </a:lnTo>
                  <a:lnTo>
                    <a:pt x="69449" y="165350"/>
                  </a:lnTo>
                  <a:lnTo>
                    <a:pt x="69106" y="165677"/>
                  </a:lnTo>
                  <a:lnTo>
                    <a:pt x="68419" y="168280"/>
                  </a:lnTo>
                  <a:lnTo>
                    <a:pt x="69106" y="168607"/>
                  </a:lnTo>
                  <a:lnTo>
                    <a:pt x="69106" y="170228"/>
                  </a:lnTo>
                  <a:lnTo>
                    <a:pt x="67733" y="171865"/>
                  </a:lnTo>
                  <a:lnTo>
                    <a:pt x="67046" y="172192"/>
                  </a:lnTo>
                  <a:lnTo>
                    <a:pt x="66360" y="172192"/>
                  </a:lnTo>
                  <a:lnTo>
                    <a:pt x="66360" y="173174"/>
                  </a:lnTo>
                  <a:lnTo>
                    <a:pt x="67046" y="174468"/>
                  </a:lnTo>
                  <a:lnTo>
                    <a:pt x="67046" y="176759"/>
                  </a:lnTo>
                  <a:lnTo>
                    <a:pt x="68076" y="179689"/>
                  </a:lnTo>
                  <a:lnTo>
                    <a:pt x="68419" y="176759"/>
                  </a:lnTo>
                  <a:lnTo>
                    <a:pt x="69449" y="175122"/>
                  </a:lnTo>
                  <a:lnTo>
                    <a:pt x="69449" y="175450"/>
                  </a:lnTo>
                  <a:lnTo>
                    <a:pt x="69793" y="173829"/>
                  </a:lnTo>
                  <a:lnTo>
                    <a:pt x="70823" y="172847"/>
                  </a:lnTo>
                  <a:lnTo>
                    <a:pt x="70823" y="170228"/>
                  </a:lnTo>
                  <a:lnTo>
                    <a:pt x="72866" y="168935"/>
                  </a:lnTo>
                  <a:lnTo>
                    <a:pt x="74926" y="163386"/>
                  </a:lnTo>
                  <a:lnTo>
                    <a:pt x="76283" y="162404"/>
                  </a:lnTo>
                  <a:lnTo>
                    <a:pt x="76283" y="159801"/>
                  </a:lnTo>
                  <a:lnTo>
                    <a:pt x="74926" y="157510"/>
                  </a:lnTo>
                  <a:lnTo>
                    <a:pt x="75270" y="155235"/>
                  </a:lnTo>
                  <a:lnTo>
                    <a:pt x="74583" y="153598"/>
                  </a:lnTo>
                  <a:lnTo>
                    <a:pt x="74240" y="150668"/>
                  </a:lnTo>
                  <a:lnTo>
                    <a:pt x="72866" y="149359"/>
                  </a:lnTo>
                  <a:lnTo>
                    <a:pt x="73210" y="147738"/>
                  </a:lnTo>
                  <a:lnTo>
                    <a:pt x="72866" y="145774"/>
                  </a:lnTo>
                  <a:lnTo>
                    <a:pt x="73210" y="144480"/>
                  </a:lnTo>
                  <a:lnTo>
                    <a:pt x="72523" y="140553"/>
                  </a:lnTo>
                  <a:lnTo>
                    <a:pt x="69793" y="137950"/>
                  </a:lnTo>
                  <a:lnTo>
                    <a:pt x="66703" y="135986"/>
                  </a:lnTo>
                  <a:lnTo>
                    <a:pt x="64316" y="133056"/>
                  </a:lnTo>
                  <a:lnTo>
                    <a:pt x="64316" y="131435"/>
                  </a:lnTo>
                  <a:lnTo>
                    <a:pt x="62943" y="128162"/>
                  </a:lnTo>
                  <a:lnTo>
                    <a:pt x="64659" y="127507"/>
                  </a:lnTo>
                  <a:lnTo>
                    <a:pt x="65003" y="125887"/>
                  </a:lnTo>
                  <a:lnTo>
                    <a:pt x="64316" y="121320"/>
                  </a:lnTo>
                  <a:lnTo>
                    <a:pt x="64659" y="120011"/>
                  </a:lnTo>
                  <a:lnTo>
                    <a:pt x="66360" y="119356"/>
                  </a:lnTo>
                  <a:lnTo>
                    <a:pt x="66360" y="117408"/>
                  </a:lnTo>
                  <a:lnTo>
                    <a:pt x="64316" y="116426"/>
                  </a:lnTo>
                  <a:lnTo>
                    <a:pt x="64316" y="114478"/>
                  </a:lnTo>
                  <a:lnTo>
                    <a:pt x="62943" y="112514"/>
                  </a:lnTo>
                  <a:lnTo>
                    <a:pt x="61586" y="111532"/>
                  </a:lnTo>
                  <a:lnTo>
                    <a:pt x="59182" y="106965"/>
                  </a:lnTo>
                  <a:lnTo>
                    <a:pt x="57139" y="105344"/>
                  </a:lnTo>
                  <a:lnTo>
                    <a:pt x="56109" y="104362"/>
                  </a:lnTo>
                  <a:lnTo>
                    <a:pt x="54736" y="103053"/>
                  </a:lnTo>
                  <a:lnTo>
                    <a:pt x="53019" y="100123"/>
                  </a:lnTo>
                  <a:lnTo>
                    <a:pt x="52005" y="99796"/>
                  </a:lnTo>
                  <a:lnTo>
                    <a:pt x="52005" y="98487"/>
                  </a:lnTo>
                  <a:lnTo>
                    <a:pt x="54049" y="97193"/>
                  </a:lnTo>
                  <a:lnTo>
                    <a:pt x="55766" y="96211"/>
                  </a:lnTo>
                  <a:lnTo>
                    <a:pt x="55422" y="94902"/>
                  </a:lnTo>
                  <a:lnTo>
                    <a:pt x="55422" y="91972"/>
                  </a:lnTo>
                  <a:lnTo>
                    <a:pt x="56452" y="90662"/>
                  </a:lnTo>
                  <a:lnTo>
                    <a:pt x="56109" y="88060"/>
                  </a:lnTo>
                  <a:lnTo>
                    <a:pt x="57466" y="85769"/>
                  </a:lnTo>
                  <a:lnTo>
                    <a:pt x="61242" y="87078"/>
                  </a:lnTo>
                  <a:lnTo>
                    <a:pt x="63286" y="85441"/>
                  </a:lnTo>
                  <a:lnTo>
                    <a:pt x="65689" y="85441"/>
                  </a:lnTo>
                  <a:lnTo>
                    <a:pt x="66033" y="84787"/>
                  </a:lnTo>
                  <a:lnTo>
                    <a:pt x="66033" y="82184"/>
                  </a:lnTo>
                  <a:lnTo>
                    <a:pt x="67046" y="81529"/>
                  </a:lnTo>
                  <a:lnTo>
                    <a:pt x="69793" y="81856"/>
                  </a:lnTo>
                  <a:lnTo>
                    <a:pt x="70136" y="80547"/>
                  </a:lnTo>
                  <a:lnTo>
                    <a:pt x="69449" y="79254"/>
                  </a:lnTo>
                  <a:lnTo>
                    <a:pt x="69449" y="78272"/>
                  </a:lnTo>
                  <a:lnTo>
                    <a:pt x="71493" y="77617"/>
                  </a:lnTo>
                  <a:lnTo>
                    <a:pt x="74240" y="77290"/>
                  </a:lnTo>
                  <a:lnTo>
                    <a:pt x="74583" y="77290"/>
                  </a:lnTo>
                  <a:lnTo>
                    <a:pt x="75270" y="75014"/>
                  </a:lnTo>
                  <a:lnTo>
                    <a:pt x="76283" y="75014"/>
                  </a:lnTo>
                  <a:lnTo>
                    <a:pt x="78343" y="73705"/>
                  </a:lnTo>
                  <a:lnTo>
                    <a:pt x="77657" y="72396"/>
                  </a:lnTo>
                  <a:lnTo>
                    <a:pt x="78343" y="70775"/>
                  </a:lnTo>
                  <a:lnTo>
                    <a:pt x="78686" y="69138"/>
                  </a:lnTo>
                  <a:lnTo>
                    <a:pt x="81417" y="68811"/>
                  </a:lnTo>
                  <a:lnTo>
                    <a:pt x="83133" y="67190"/>
                  </a:lnTo>
                  <a:lnTo>
                    <a:pt x="83820" y="66863"/>
                  </a:lnTo>
                  <a:lnTo>
                    <a:pt x="83820" y="64572"/>
                  </a:lnTo>
                  <a:lnTo>
                    <a:pt x="82103" y="64244"/>
                  </a:lnTo>
                  <a:lnTo>
                    <a:pt x="78000" y="65881"/>
                  </a:lnTo>
                  <a:lnTo>
                    <a:pt x="75597" y="65881"/>
                  </a:lnTo>
                  <a:lnTo>
                    <a:pt x="74583" y="67190"/>
                  </a:lnTo>
                  <a:lnTo>
                    <a:pt x="72523" y="66208"/>
                  </a:lnTo>
                  <a:lnTo>
                    <a:pt x="71836" y="64244"/>
                  </a:lnTo>
                  <a:lnTo>
                    <a:pt x="72523" y="62296"/>
                  </a:lnTo>
                  <a:lnTo>
                    <a:pt x="71150" y="60660"/>
                  </a:lnTo>
                  <a:lnTo>
                    <a:pt x="69793" y="61969"/>
                  </a:lnTo>
                  <a:lnTo>
                    <a:pt x="69106" y="60987"/>
                  </a:lnTo>
                  <a:lnTo>
                    <a:pt x="66033" y="60987"/>
                  </a:lnTo>
                  <a:lnTo>
                    <a:pt x="64659" y="61314"/>
                  </a:lnTo>
                  <a:lnTo>
                    <a:pt x="64316" y="60332"/>
                  </a:lnTo>
                  <a:lnTo>
                    <a:pt x="66033" y="58711"/>
                  </a:lnTo>
                  <a:lnTo>
                    <a:pt x="68419" y="55766"/>
                  </a:lnTo>
                  <a:lnTo>
                    <a:pt x="68076" y="54472"/>
                  </a:lnTo>
                  <a:lnTo>
                    <a:pt x="69106" y="52836"/>
                  </a:lnTo>
                  <a:lnTo>
                    <a:pt x="69106" y="51526"/>
                  </a:lnTo>
                  <a:lnTo>
                    <a:pt x="67046" y="50560"/>
                  </a:lnTo>
                  <a:lnTo>
                    <a:pt x="64659" y="50560"/>
                  </a:lnTo>
                  <a:lnTo>
                    <a:pt x="64316" y="51199"/>
                  </a:lnTo>
                  <a:lnTo>
                    <a:pt x="63286" y="49905"/>
                  </a:lnTo>
                  <a:lnTo>
                    <a:pt x="63973" y="49251"/>
                  </a:lnTo>
                  <a:lnTo>
                    <a:pt x="61586" y="48924"/>
                  </a:lnTo>
                  <a:lnTo>
                    <a:pt x="60556" y="47614"/>
                  </a:lnTo>
                  <a:lnTo>
                    <a:pt x="60899" y="45993"/>
                  </a:lnTo>
                  <a:lnTo>
                    <a:pt x="60556" y="44357"/>
                  </a:lnTo>
                  <a:lnTo>
                    <a:pt x="58152" y="44684"/>
                  </a:lnTo>
                  <a:lnTo>
                    <a:pt x="57139" y="44030"/>
                  </a:lnTo>
                  <a:lnTo>
                    <a:pt x="57466" y="42720"/>
                  </a:lnTo>
                  <a:lnTo>
                    <a:pt x="57139" y="41427"/>
                  </a:lnTo>
                  <a:lnTo>
                    <a:pt x="52692" y="42393"/>
                  </a:lnTo>
                  <a:lnTo>
                    <a:pt x="50632" y="44030"/>
                  </a:lnTo>
                  <a:lnTo>
                    <a:pt x="49602" y="41754"/>
                  </a:lnTo>
                  <a:lnTo>
                    <a:pt x="49945" y="39463"/>
                  </a:lnTo>
                  <a:lnTo>
                    <a:pt x="48915" y="38481"/>
                  </a:lnTo>
                  <a:lnTo>
                    <a:pt x="47902" y="37515"/>
                  </a:lnTo>
                  <a:lnTo>
                    <a:pt x="46185" y="36533"/>
                  </a:lnTo>
                  <a:lnTo>
                    <a:pt x="46185" y="34896"/>
                  </a:lnTo>
                  <a:lnTo>
                    <a:pt x="47215" y="33587"/>
                  </a:lnTo>
                  <a:lnTo>
                    <a:pt x="46185" y="32621"/>
                  </a:lnTo>
                  <a:lnTo>
                    <a:pt x="47215" y="31311"/>
                  </a:lnTo>
                  <a:lnTo>
                    <a:pt x="48572" y="29675"/>
                  </a:lnTo>
                  <a:lnTo>
                    <a:pt x="49602" y="30002"/>
                  </a:lnTo>
                  <a:lnTo>
                    <a:pt x="50632" y="29348"/>
                  </a:lnTo>
                  <a:lnTo>
                    <a:pt x="49602" y="27727"/>
                  </a:lnTo>
                  <a:lnTo>
                    <a:pt x="49945" y="26418"/>
                  </a:lnTo>
                  <a:lnTo>
                    <a:pt x="50975" y="26090"/>
                  </a:lnTo>
                  <a:lnTo>
                    <a:pt x="51319" y="24469"/>
                  </a:lnTo>
                  <a:lnTo>
                    <a:pt x="53019" y="23487"/>
                  </a:lnTo>
                  <a:lnTo>
                    <a:pt x="53706" y="22178"/>
                  </a:lnTo>
                  <a:lnTo>
                    <a:pt x="53706" y="20557"/>
                  </a:lnTo>
                  <a:lnTo>
                    <a:pt x="54049" y="16630"/>
                  </a:lnTo>
                  <a:lnTo>
                    <a:pt x="53706" y="14027"/>
                  </a:lnTo>
                  <a:lnTo>
                    <a:pt x="52349" y="10769"/>
                  </a:lnTo>
                  <a:lnTo>
                    <a:pt x="52349" y="8478"/>
                  </a:lnTo>
                  <a:lnTo>
                    <a:pt x="50632" y="6530"/>
                  </a:lnTo>
                  <a:lnTo>
                    <a:pt x="48915" y="6530"/>
                  </a:lnTo>
                  <a:lnTo>
                    <a:pt x="48572" y="3912"/>
                  </a:lnTo>
                  <a:lnTo>
                    <a:pt x="46185" y="2291"/>
                  </a:lnTo>
                  <a:lnTo>
                    <a:pt x="45499" y="0"/>
                  </a:lnTo>
                  <a:lnTo>
                    <a:pt x="42768" y="0"/>
                  </a:lnTo>
                  <a:lnTo>
                    <a:pt x="41395" y="654"/>
                  </a:lnTo>
                  <a:lnTo>
                    <a:pt x="39351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851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DA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visAALYWAAAKLAAAFBcAAAAAAAAmAAAACAAAAP//////////"/>
                </a:ext>
              </a:extLst>
            </p:cNvSpPr>
            <p:nvPr/>
          </p:nvSpPr>
          <p:spPr>
            <a:xfrm>
              <a:off x="7110730" y="3691890"/>
              <a:ext cx="48260" cy="59690"/>
            </a:xfrm>
            <a:custGeom>
              <a:avLst/>
              <a:gdLst/>
              <a:ahLst/>
              <a:cxnLst/>
              <a:rect l="0" t="0" r="48260" b="59690"/>
              <a:pathLst>
                <a:path w="48260" h="59690">
                  <a:moveTo>
                    <a:pt x="3394" y="16"/>
                  </a:moveTo>
                  <a:lnTo>
                    <a:pt x="3069" y="982"/>
                  </a:lnTo>
                  <a:lnTo>
                    <a:pt x="2387" y="982"/>
                  </a:lnTo>
                  <a:lnTo>
                    <a:pt x="2387" y="2291"/>
                  </a:lnTo>
                  <a:lnTo>
                    <a:pt x="3069" y="3273"/>
                  </a:lnTo>
                  <a:lnTo>
                    <a:pt x="2387" y="5548"/>
                  </a:lnTo>
                  <a:lnTo>
                    <a:pt x="341" y="7512"/>
                  </a:lnTo>
                  <a:lnTo>
                    <a:pt x="0" y="9787"/>
                  </a:lnTo>
                  <a:lnTo>
                    <a:pt x="4758" y="11424"/>
                  </a:lnTo>
                  <a:lnTo>
                    <a:pt x="6463" y="10442"/>
                  </a:lnTo>
                  <a:lnTo>
                    <a:pt x="8493" y="10769"/>
                  </a:lnTo>
                  <a:lnTo>
                    <a:pt x="8152" y="11751"/>
                  </a:lnTo>
                  <a:lnTo>
                    <a:pt x="8834" y="14026"/>
                  </a:lnTo>
                  <a:lnTo>
                    <a:pt x="7811" y="15008"/>
                  </a:lnTo>
                  <a:lnTo>
                    <a:pt x="6463" y="14681"/>
                  </a:lnTo>
                  <a:lnTo>
                    <a:pt x="5099" y="15335"/>
                  </a:lnTo>
                  <a:lnTo>
                    <a:pt x="4417" y="17938"/>
                  </a:lnTo>
                  <a:lnTo>
                    <a:pt x="2728" y="18265"/>
                  </a:lnTo>
                  <a:lnTo>
                    <a:pt x="2728" y="21850"/>
                  </a:lnTo>
                  <a:lnTo>
                    <a:pt x="4758" y="24468"/>
                  </a:lnTo>
                  <a:lnTo>
                    <a:pt x="6804" y="25123"/>
                  </a:lnTo>
                  <a:lnTo>
                    <a:pt x="9516" y="28053"/>
                  </a:lnTo>
                  <a:lnTo>
                    <a:pt x="9516" y="30983"/>
                  </a:lnTo>
                  <a:lnTo>
                    <a:pt x="10198" y="32946"/>
                  </a:lnTo>
                  <a:lnTo>
                    <a:pt x="9857" y="34567"/>
                  </a:lnTo>
                  <a:lnTo>
                    <a:pt x="10198" y="37513"/>
                  </a:lnTo>
                  <a:lnTo>
                    <a:pt x="13250" y="41097"/>
                  </a:lnTo>
                  <a:lnTo>
                    <a:pt x="13250" y="43373"/>
                  </a:lnTo>
                  <a:lnTo>
                    <a:pt x="13591" y="45009"/>
                  </a:lnTo>
                  <a:lnTo>
                    <a:pt x="14273" y="47939"/>
                  </a:lnTo>
                  <a:lnTo>
                    <a:pt x="14955" y="47612"/>
                  </a:lnTo>
                  <a:lnTo>
                    <a:pt x="15978" y="49248"/>
                  </a:lnTo>
                  <a:lnTo>
                    <a:pt x="16319" y="49903"/>
                  </a:lnTo>
                  <a:lnTo>
                    <a:pt x="16985" y="49903"/>
                  </a:lnTo>
                  <a:lnTo>
                    <a:pt x="17326" y="48921"/>
                  </a:lnTo>
                  <a:lnTo>
                    <a:pt x="18349" y="48266"/>
                  </a:lnTo>
                  <a:lnTo>
                    <a:pt x="19713" y="49248"/>
                  </a:lnTo>
                  <a:lnTo>
                    <a:pt x="19713" y="49575"/>
                  </a:lnTo>
                  <a:lnTo>
                    <a:pt x="20395" y="49248"/>
                  </a:lnTo>
                  <a:lnTo>
                    <a:pt x="21077" y="47612"/>
                  </a:lnTo>
                  <a:lnTo>
                    <a:pt x="19713" y="45664"/>
                  </a:lnTo>
                  <a:lnTo>
                    <a:pt x="20395" y="45009"/>
                  </a:lnTo>
                  <a:lnTo>
                    <a:pt x="20395" y="43373"/>
                  </a:lnTo>
                  <a:lnTo>
                    <a:pt x="21402" y="42406"/>
                  </a:lnTo>
                  <a:lnTo>
                    <a:pt x="21402" y="42734"/>
                  </a:lnTo>
                  <a:lnTo>
                    <a:pt x="20395" y="45991"/>
                  </a:lnTo>
                  <a:lnTo>
                    <a:pt x="21743" y="47612"/>
                  </a:lnTo>
                  <a:lnTo>
                    <a:pt x="23107" y="45664"/>
                  </a:lnTo>
                  <a:lnTo>
                    <a:pt x="24471" y="45009"/>
                  </a:lnTo>
                  <a:lnTo>
                    <a:pt x="23789" y="45991"/>
                  </a:lnTo>
                  <a:lnTo>
                    <a:pt x="23107" y="46318"/>
                  </a:lnTo>
                  <a:lnTo>
                    <a:pt x="22084" y="47939"/>
                  </a:lnTo>
                  <a:lnTo>
                    <a:pt x="23789" y="48921"/>
                  </a:lnTo>
                  <a:lnTo>
                    <a:pt x="25153" y="45991"/>
                  </a:lnTo>
                  <a:lnTo>
                    <a:pt x="26842" y="45664"/>
                  </a:lnTo>
                  <a:lnTo>
                    <a:pt x="27183" y="43045"/>
                  </a:lnTo>
                  <a:lnTo>
                    <a:pt x="25819" y="41097"/>
                  </a:lnTo>
                  <a:lnTo>
                    <a:pt x="24812" y="40770"/>
                  </a:lnTo>
                  <a:lnTo>
                    <a:pt x="26501" y="39788"/>
                  </a:lnTo>
                  <a:lnTo>
                    <a:pt x="26842" y="39134"/>
                  </a:lnTo>
                  <a:lnTo>
                    <a:pt x="25494" y="36858"/>
                  </a:lnTo>
                  <a:lnTo>
                    <a:pt x="25153" y="33601"/>
                  </a:lnTo>
                  <a:lnTo>
                    <a:pt x="25819" y="36531"/>
                  </a:lnTo>
                  <a:lnTo>
                    <a:pt x="27865" y="38167"/>
                  </a:lnTo>
                  <a:lnTo>
                    <a:pt x="28888" y="37840"/>
                  </a:lnTo>
                  <a:lnTo>
                    <a:pt x="28888" y="38495"/>
                  </a:lnTo>
                  <a:lnTo>
                    <a:pt x="32282" y="40115"/>
                  </a:lnTo>
                  <a:lnTo>
                    <a:pt x="33987" y="39134"/>
                  </a:lnTo>
                  <a:lnTo>
                    <a:pt x="34993" y="39461"/>
                  </a:lnTo>
                  <a:lnTo>
                    <a:pt x="34993" y="38495"/>
                  </a:lnTo>
                  <a:lnTo>
                    <a:pt x="35675" y="38495"/>
                  </a:lnTo>
                  <a:lnTo>
                    <a:pt x="38403" y="45009"/>
                  </a:lnTo>
                  <a:lnTo>
                    <a:pt x="39751" y="45991"/>
                  </a:lnTo>
                  <a:lnTo>
                    <a:pt x="39751" y="47284"/>
                  </a:lnTo>
                  <a:lnTo>
                    <a:pt x="39069" y="49248"/>
                  </a:lnTo>
                  <a:lnTo>
                    <a:pt x="40092" y="49575"/>
                  </a:lnTo>
                  <a:lnTo>
                    <a:pt x="39069" y="52178"/>
                  </a:lnTo>
                  <a:lnTo>
                    <a:pt x="39751" y="52505"/>
                  </a:lnTo>
                  <a:lnTo>
                    <a:pt x="40774" y="51524"/>
                  </a:lnTo>
                  <a:lnTo>
                    <a:pt x="41456" y="50885"/>
                  </a:lnTo>
                  <a:lnTo>
                    <a:pt x="40774" y="52505"/>
                  </a:lnTo>
                  <a:lnTo>
                    <a:pt x="40433" y="53160"/>
                  </a:lnTo>
                  <a:lnTo>
                    <a:pt x="41456" y="54469"/>
                  </a:lnTo>
                  <a:lnTo>
                    <a:pt x="42820" y="56417"/>
                  </a:lnTo>
                  <a:lnTo>
                    <a:pt x="44168" y="59690"/>
                  </a:lnTo>
                  <a:lnTo>
                    <a:pt x="44850" y="59690"/>
                  </a:lnTo>
                  <a:lnTo>
                    <a:pt x="44168" y="57399"/>
                  </a:lnTo>
                  <a:lnTo>
                    <a:pt x="44168" y="56417"/>
                  </a:lnTo>
                  <a:lnTo>
                    <a:pt x="44850" y="54796"/>
                  </a:lnTo>
                  <a:lnTo>
                    <a:pt x="46555" y="52833"/>
                  </a:lnTo>
                  <a:lnTo>
                    <a:pt x="47237" y="53160"/>
                  </a:lnTo>
                  <a:lnTo>
                    <a:pt x="48244" y="51212"/>
                  </a:lnTo>
                  <a:lnTo>
                    <a:pt x="48244" y="49248"/>
                  </a:lnTo>
                  <a:lnTo>
                    <a:pt x="47578" y="48921"/>
                  </a:lnTo>
                  <a:lnTo>
                    <a:pt x="47237" y="47939"/>
                  </a:lnTo>
                  <a:lnTo>
                    <a:pt x="47237" y="47284"/>
                  </a:lnTo>
                  <a:lnTo>
                    <a:pt x="46896" y="46318"/>
                  </a:lnTo>
                  <a:lnTo>
                    <a:pt x="46555" y="45009"/>
                  </a:lnTo>
                  <a:lnTo>
                    <a:pt x="45532" y="42734"/>
                  </a:lnTo>
                  <a:lnTo>
                    <a:pt x="45191" y="39134"/>
                  </a:lnTo>
                  <a:lnTo>
                    <a:pt x="44168" y="37840"/>
                  </a:lnTo>
                  <a:lnTo>
                    <a:pt x="44168" y="35876"/>
                  </a:lnTo>
                  <a:lnTo>
                    <a:pt x="43827" y="33274"/>
                  </a:lnTo>
                  <a:lnTo>
                    <a:pt x="42820" y="31965"/>
                  </a:lnTo>
                  <a:lnTo>
                    <a:pt x="42138" y="31310"/>
                  </a:lnTo>
                  <a:lnTo>
                    <a:pt x="40774" y="31310"/>
                  </a:lnTo>
                  <a:lnTo>
                    <a:pt x="39751" y="30328"/>
                  </a:lnTo>
                  <a:lnTo>
                    <a:pt x="38744" y="31310"/>
                  </a:lnTo>
                  <a:lnTo>
                    <a:pt x="39069" y="31965"/>
                  </a:lnTo>
                  <a:lnTo>
                    <a:pt x="38744" y="32946"/>
                  </a:lnTo>
                  <a:lnTo>
                    <a:pt x="38744" y="33601"/>
                  </a:lnTo>
                  <a:lnTo>
                    <a:pt x="38062" y="34894"/>
                  </a:lnTo>
                  <a:lnTo>
                    <a:pt x="38403" y="35876"/>
                  </a:lnTo>
                  <a:lnTo>
                    <a:pt x="38403" y="36858"/>
                  </a:lnTo>
                  <a:lnTo>
                    <a:pt x="37039" y="36858"/>
                  </a:lnTo>
                  <a:lnTo>
                    <a:pt x="35675" y="35222"/>
                  </a:lnTo>
                  <a:lnTo>
                    <a:pt x="33987" y="33601"/>
                  </a:lnTo>
                  <a:lnTo>
                    <a:pt x="33987" y="32946"/>
                  </a:lnTo>
                  <a:lnTo>
                    <a:pt x="32964" y="31965"/>
                  </a:lnTo>
                  <a:lnTo>
                    <a:pt x="31941" y="29689"/>
                  </a:lnTo>
                  <a:lnTo>
                    <a:pt x="31941" y="28380"/>
                  </a:lnTo>
                  <a:lnTo>
                    <a:pt x="32964" y="28053"/>
                  </a:lnTo>
                  <a:lnTo>
                    <a:pt x="33305" y="26744"/>
                  </a:lnTo>
                  <a:lnTo>
                    <a:pt x="34993" y="25450"/>
                  </a:lnTo>
                  <a:lnTo>
                    <a:pt x="35334" y="26416"/>
                  </a:lnTo>
                  <a:lnTo>
                    <a:pt x="36698" y="26416"/>
                  </a:lnTo>
                  <a:lnTo>
                    <a:pt x="37380" y="25450"/>
                  </a:lnTo>
                  <a:lnTo>
                    <a:pt x="37380" y="24468"/>
                  </a:lnTo>
                  <a:lnTo>
                    <a:pt x="38403" y="23814"/>
                  </a:lnTo>
                  <a:lnTo>
                    <a:pt x="39751" y="20556"/>
                  </a:lnTo>
                  <a:lnTo>
                    <a:pt x="40092" y="18593"/>
                  </a:lnTo>
                  <a:lnTo>
                    <a:pt x="40774" y="16645"/>
                  </a:lnTo>
                  <a:lnTo>
                    <a:pt x="40092" y="16317"/>
                  </a:lnTo>
                  <a:lnTo>
                    <a:pt x="38403" y="14681"/>
                  </a:lnTo>
                  <a:lnTo>
                    <a:pt x="37380" y="15008"/>
                  </a:lnTo>
                  <a:lnTo>
                    <a:pt x="36698" y="14681"/>
                  </a:lnTo>
                  <a:lnTo>
                    <a:pt x="35334" y="14681"/>
                  </a:lnTo>
                  <a:lnTo>
                    <a:pt x="31941" y="15008"/>
                  </a:lnTo>
                  <a:lnTo>
                    <a:pt x="28888" y="14681"/>
                  </a:lnTo>
                  <a:lnTo>
                    <a:pt x="23107" y="14681"/>
                  </a:lnTo>
                  <a:lnTo>
                    <a:pt x="21077" y="13699"/>
                  </a:lnTo>
                  <a:lnTo>
                    <a:pt x="19372" y="14026"/>
                  </a:lnTo>
                  <a:lnTo>
                    <a:pt x="17326" y="13372"/>
                  </a:lnTo>
                  <a:lnTo>
                    <a:pt x="17326" y="12078"/>
                  </a:lnTo>
                  <a:lnTo>
                    <a:pt x="16660" y="10115"/>
                  </a:lnTo>
                  <a:lnTo>
                    <a:pt x="16660" y="8805"/>
                  </a:lnTo>
                  <a:lnTo>
                    <a:pt x="16319" y="6857"/>
                  </a:lnTo>
                  <a:lnTo>
                    <a:pt x="14955" y="4894"/>
                  </a:lnTo>
                  <a:lnTo>
                    <a:pt x="14273" y="4894"/>
                  </a:lnTo>
                  <a:lnTo>
                    <a:pt x="13591" y="5548"/>
                  </a:lnTo>
                  <a:lnTo>
                    <a:pt x="11903" y="4894"/>
                  </a:lnTo>
                  <a:lnTo>
                    <a:pt x="11221" y="3927"/>
                  </a:lnTo>
                  <a:lnTo>
                    <a:pt x="9857" y="2618"/>
                  </a:lnTo>
                  <a:lnTo>
                    <a:pt x="8834" y="2618"/>
                  </a:lnTo>
                  <a:lnTo>
                    <a:pt x="8493" y="3927"/>
                  </a:lnTo>
                  <a:lnTo>
                    <a:pt x="9857" y="4894"/>
                  </a:lnTo>
                  <a:lnTo>
                    <a:pt x="8834" y="5221"/>
                  </a:lnTo>
                  <a:lnTo>
                    <a:pt x="6804" y="4894"/>
                  </a:lnTo>
                  <a:lnTo>
                    <a:pt x="5781" y="3273"/>
                  </a:lnTo>
                  <a:lnTo>
                    <a:pt x="5781" y="2291"/>
                  </a:lnTo>
                  <a:lnTo>
                    <a:pt x="4417" y="655"/>
                  </a:lnTo>
                  <a:lnTo>
                    <a:pt x="3394" y="16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852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HCcAAKIUAABVJwAA5RQAAAAAAAAmAAAACAAAAP//////////"/>
                </a:ext>
              </a:extLst>
            </p:cNvSpPr>
            <p:nvPr/>
          </p:nvSpPr>
          <p:spPr>
            <a:xfrm>
              <a:off x="6357620" y="3354070"/>
              <a:ext cx="36195" cy="42545"/>
            </a:xfrm>
            <a:custGeom>
              <a:avLst/>
              <a:gdLst/>
              <a:ahLst/>
              <a:cxnLst/>
              <a:rect l="0" t="0" r="36195" b="42545"/>
              <a:pathLst>
                <a:path w="36195" h="42545">
                  <a:moveTo>
                    <a:pt x="21172" y="15"/>
                  </a:moveTo>
                  <a:lnTo>
                    <a:pt x="18790" y="2626"/>
                  </a:lnTo>
                  <a:lnTo>
                    <a:pt x="16050" y="3611"/>
                  </a:lnTo>
                  <a:lnTo>
                    <a:pt x="14354" y="3611"/>
                  </a:lnTo>
                  <a:lnTo>
                    <a:pt x="13326" y="5253"/>
                  </a:lnTo>
                  <a:lnTo>
                    <a:pt x="12298" y="7536"/>
                  </a:lnTo>
                  <a:lnTo>
                    <a:pt x="10586" y="8521"/>
                  </a:lnTo>
                  <a:lnTo>
                    <a:pt x="8547" y="8521"/>
                  </a:lnTo>
                  <a:lnTo>
                    <a:pt x="5823" y="10147"/>
                  </a:lnTo>
                  <a:lnTo>
                    <a:pt x="5138" y="9834"/>
                  </a:lnTo>
                  <a:lnTo>
                    <a:pt x="3767" y="9834"/>
                  </a:lnTo>
                  <a:lnTo>
                    <a:pt x="3425" y="11789"/>
                  </a:lnTo>
                  <a:lnTo>
                    <a:pt x="2055" y="13102"/>
                  </a:lnTo>
                  <a:lnTo>
                    <a:pt x="3082" y="14087"/>
                  </a:lnTo>
                  <a:lnTo>
                    <a:pt x="3767" y="13431"/>
                  </a:lnTo>
                  <a:lnTo>
                    <a:pt x="5823" y="15713"/>
                  </a:lnTo>
                  <a:lnTo>
                    <a:pt x="5480" y="13102"/>
                  </a:lnTo>
                  <a:lnTo>
                    <a:pt x="5823" y="11789"/>
                  </a:lnTo>
                  <a:lnTo>
                    <a:pt x="8889" y="9834"/>
                  </a:lnTo>
                  <a:lnTo>
                    <a:pt x="9232" y="10147"/>
                  </a:lnTo>
                  <a:lnTo>
                    <a:pt x="10928" y="9834"/>
                  </a:lnTo>
                  <a:lnTo>
                    <a:pt x="13326" y="10147"/>
                  </a:lnTo>
                  <a:lnTo>
                    <a:pt x="14011" y="9834"/>
                  </a:lnTo>
                  <a:cubicBezTo>
                    <a:pt x="14011" y="10147"/>
                    <a:pt x="13668" y="10147"/>
                    <a:pt x="13668" y="10804"/>
                  </a:cubicBezTo>
                  <a:lnTo>
                    <a:pt x="12298" y="11132"/>
                  </a:lnTo>
                  <a:lnTo>
                    <a:pt x="10928" y="11132"/>
                  </a:lnTo>
                  <a:lnTo>
                    <a:pt x="10259" y="11461"/>
                  </a:lnTo>
                  <a:lnTo>
                    <a:pt x="11956" y="13431"/>
                  </a:lnTo>
                  <a:lnTo>
                    <a:pt x="11271" y="14400"/>
                  </a:lnTo>
                  <a:lnTo>
                    <a:pt x="12641" y="16042"/>
                  </a:lnTo>
                  <a:lnTo>
                    <a:pt x="12641" y="16370"/>
                  </a:lnTo>
                  <a:lnTo>
                    <a:pt x="11271" y="16042"/>
                  </a:lnTo>
                  <a:lnTo>
                    <a:pt x="9574" y="16370"/>
                  </a:lnTo>
                  <a:lnTo>
                    <a:pt x="9232" y="15713"/>
                  </a:lnTo>
                  <a:lnTo>
                    <a:pt x="10259" y="14728"/>
                  </a:lnTo>
                  <a:lnTo>
                    <a:pt x="9232" y="13102"/>
                  </a:lnTo>
                  <a:lnTo>
                    <a:pt x="8889" y="13102"/>
                  </a:lnTo>
                  <a:lnTo>
                    <a:pt x="7519" y="15057"/>
                  </a:lnTo>
                  <a:lnTo>
                    <a:pt x="8547" y="16370"/>
                  </a:lnTo>
                  <a:lnTo>
                    <a:pt x="6834" y="17684"/>
                  </a:lnTo>
                  <a:lnTo>
                    <a:pt x="5480" y="16370"/>
                  </a:lnTo>
                  <a:lnTo>
                    <a:pt x="3767" y="16370"/>
                  </a:lnTo>
                  <a:lnTo>
                    <a:pt x="2397" y="16042"/>
                  </a:lnTo>
                  <a:lnTo>
                    <a:pt x="1043" y="17355"/>
                  </a:lnTo>
                  <a:lnTo>
                    <a:pt x="3425" y="18340"/>
                  </a:lnTo>
                  <a:lnTo>
                    <a:pt x="3425" y="19966"/>
                  </a:lnTo>
                  <a:lnTo>
                    <a:pt x="2055" y="19310"/>
                  </a:lnTo>
                  <a:lnTo>
                    <a:pt x="1043" y="19638"/>
                  </a:lnTo>
                  <a:lnTo>
                    <a:pt x="1712" y="22265"/>
                  </a:lnTo>
                  <a:lnTo>
                    <a:pt x="2740" y="22906"/>
                  </a:lnTo>
                  <a:lnTo>
                    <a:pt x="2740" y="24876"/>
                  </a:lnTo>
                  <a:lnTo>
                    <a:pt x="3767" y="26189"/>
                  </a:lnTo>
                  <a:lnTo>
                    <a:pt x="1043" y="27487"/>
                  </a:lnTo>
                  <a:lnTo>
                    <a:pt x="16" y="29786"/>
                  </a:lnTo>
                  <a:lnTo>
                    <a:pt x="1043" y="30771"/>
                  </a:lnTo>
                  <a:lnTo>
                    <a:pt x="2740" y="29786"/>
                  </a:lnTo>
                  <a:lnTo>
                    <a:pt x="5138" y="32069"/>
                  </a:lnTo>
                  <a:lnTo>
                    <a:pt x="5480" y="34695"/>
                  </a:lnTo>
                  <a:lnTo>
                    <a:pt x="4453" y="35352"/>
                  </a:lnTo>
                  <a:lnTo>
                    <a:pt x="5138" y="36321"/>
                  </a:lnTo>
                  <a:lnTo>
                    <a:pt x="7519" y="36321"/>
                  </a:lnTo>
                  <a:lnTo>
                    <a:pt x="9917" y="39605"/>
                  </a:lnTo>
                  <a:lnTo>
                    <a:pt x="10586" y="40246"/>
                  </a:lnTo>
                  <a:lnTo>
                    <a:pt x="12298" y="39605"/>
                  </a:lnTo>
                  <a:lnTo>
                    <a:pt x="12641" y="38620"/>
                  </a:lnTo>
                  <a:lnTo>
                    <a:pt x="11271" y="37307"/>
                  </a:lnTo>
                  <a:lnTo>
                    <a:pt x="10586" y="37307"/>
                  </a:lnTo>
                  <a:lnTo>
                    <a:pt x="10586" y="35993"/>
                  </a:lnTo>
                  <a:lnTo>
                    <a:pt x="11956" y="35352"/>
                  </a:lnTo>
                  <a:lnTo>
                    <a:pt x="11956" y="34039"/>
                  </a:lnTo>
                  <a:lnTo>
                    <a:pt x="10928" y="33382"/>
                  </a:lnTo>
                  <a:lnTo>
                    <a:pt x="10928" y="32397"/>
                  </a:lnTo>
                  <a:lnTo>
                    <a:pt x="12298" y="31412"/>
                  </a:lnTo>
                  <a:cubicBezTo>
                    <a:pt x="12641" y="32069"/>
                    <a:pt x="13326" y="32725"/>
                    <a:pt x="13668" y="33382"/>
                  </a:cubicBezTo>
                  <a:lnTo>
                    <a:pt x="13668" y="34039"/>
                  </a:lnTo>
                  <a:lnTo>
                    <a:pt x="14354" y="35993"/>
                  </a:lnTo>
                  <a:lnTo>
                    <a:pt x="16050" y="37635"/>
                  </a:lnTo>
                  <a:lnTo>
                    <a:pt x="17763" y="37635"/>
                  </a:lnTo>
                  <a:lnTo>
                    <a:pt x="18790" y="38292"/>
                  </a:lnTo>
                  <a:lnTo>
                    <a:pt x="20487" y="37963"/>
                  </a:lnTo>
                  <a:cubicBezTo>
                    <a:pt x="20829" y="37963"/>
                    <a:pt x="21172" y="37963"/>
                    <a:pt x="21172" y="37635"/>
                  </a:cubicBezTo>
                  <a:cubicBezTo>
                    <a:pt x="21514" y="37635"/>
                    <a:pt x="21514" y="37963"/>
                    <a:pt x="22199" y="37963"/>
                  </a:cubicBezTo>
                  <a:lnTo>
                    <a:pt x="22199" y="38292"/>
                  </a:lnTo>
                  <a:lnTo>
                    <a:pt x="21172" y="39605"/>
                  </a:lnTo>
                  <a:lnTo>
                    <a:pt x="21514" y="40574"/>
                  </a:lnTo>
                  <a:lnTo>
                    <a:pt x="22542" y="39277"/>
                  </a:lnTo>
                  <a:lnTo>
                    <a:pt x="22884" y="38292"/>
                  </a:lnTo>
                  <a:cubicBezTo>
                    <a:pt x="23569" y="38948"/>
                    <a:pt x="24238" y="39277"/>
                    <a:pt x="24581" y="39918"/>
                  </a:cubicBezTo>
                  <a:lnTo>
                    <a:pt x="24581" y="40574"/>
                  </a:lnTo>
                  <a:lnTo>
                    <a:pt x="23896" y="40903"/>
                  </a:lnTo>
                  <a:lnTo>
                    <a:pt x="24581" y="41559"/>
                  </a:lnTo>
                  <a:lnTo>
                    <a:pt x="27321" y="42545"/>
                  </a:lnTo>
                  <a:lnTo>
                    <a:pt x="29703" y="42216"/>
                  </a:lnTo>
                  <a:lnTo>
                    <a:pt x="30730" y="40903"/>
                  </a:lnTo>
                  <a:lnTo>
                    <a:pt x="31073" y="42216"/>
                  </a:lnTo>
                  <a:lnTo>
                    <a:pt x="31415" y="42545"/>
                  </a:lnTo>
                  <a:lnTo>
                    <a:pt x="31415" y="40903"/>
                  </a:lnTo>
                  <a:lnTo>
                    <a:pt x="32100" y="40246"/>
                  </a:lnTo>
                  <a:cubicBezTo>
                    <a:pt x="32769" y="39605"/>
                    <a:pt x="33112" y="39277"/>
                    <a:pt x="33112" y="38620"/>
                  </a:cubicBezTo>
                  <a:lnTo>
                    <a:pt x="34139" y="37307"/>
                  </a:lnTo>
                  <a:lnTo>
                    <a:pt x="35509" y="36650"/>
                  </a:lnTo>
                  <a:lnTo>
                    <a:pt x="34824" y="35993"/>
                  </a:lnTo>
                  <a:lnTo>
                    <a:pt x="33797" y="36321"/>
                  </a:lnTo>
                  <a:lnTo>
                    <a:pt x="32769" y="37635"/>
                  </a:lnTo>
                  <a:lnTo>
                    <a:pt x="32769" y="37307"/>
                  </a:lnTo>
                  <a:cubicBezTo>
                    <a:pt x="32443" y="36650"/>
                    <a:pt x="32443" y="36650"/>
                    <a:pt x="32443" y="36321"/>
                  </a:cubicBezTo>
                  <a:lnTo>
                    <a:pt x="32769" y="35995"/>
                  </a:lnTo>
                  <a:lnTo>
                    <a:pt x="32769" y="34695"/>
                  </a:lnTo>
                  <a:lnTo>
                    <a:pt x="34824" y="34039"/>
                  </a:lnTo>
                  <a:lnTo>
                    <a:pt x="35852" y="33054"/>
                  </a:lnTo>
                  <a:lnTo>
                    <a:pt x="35509" y="32069"/>
                  </a:lnTo>
                  <a:lnTo>
                    <a:pt x="33797" y="30771"/>
                  </a:lnTo>
                  <a:lnTo>
                    <a:pt x="33797" y="29786"/>
                  </a:lnTo>
                  <a:lnTo>
                    <a:pt x="35852" y="29129"/>
                  </a:lnTo>
                  <a:lnTo>
                    <a:pt x="36195" y="27159"/>
                  </a:lnTo>
                  <a:lnTo>
                    <a:pt x="36195" y="24876"/>
                  </a:lnTo>
                  <a:lnTo>
                    <a:pt x="35852" y="23234"/>
                  </a:lnTo>
                  <a:lnTo>
                    <a:pt x="33797" y="23234"/>
                  </a:lnTo>
                  <a:lnTo>
                    <a:pt x="31073" y="23891"/>
                  </a:lnTo>
                  <a:lnTo>
                    <a:pt x="30388" y="25533"/>
                  </a:lnTo>
                  <a:lnTo>
                    <a:pt x="31073" y="26189"/>
                  </a:lnTo>
                  <a:lnTo>
                    <a:pt x="32443" y="27159"/>
                  </a:lnTo>
                  <a:lnTo>
                    <a:pt x="32443" y="27816"/>
                  </a:lnTo>
                  <a:lnTo>
                    <a:pt x="31415" y="27487"/>
                  </a:lnTo>
                  <a:lnTo>
                    <a:pt x="31073" y="27816"/>
                  </a:lnTo>
                  <a:lnTo>
                    <a:pt x="29360" y="26518"/>
                  </a:lnTo>
                  <a:lnTo>
                    <a:pt x="29360" y="25861"/>
                  </a:lnTo>
                  <a:lnTo>
                    <a:pt x="28675" y="24548"/>
                  </a:lnTo>
                  <a:lnTo>
                    <a:pt x="27664" y="24876"/>
                  </a:lnTo>
                  <a:lnTo>
                    <a:pt x="26979" y="26189"/>
                  </a:lnTo>
                  <a:lnTo>
                    <a:pt x="25608" y="26518"/>
                  </a:lnTo>
                  <a:lnTo>
                    <a:pt x="25951" y="27816"/>
                  </a:lnTo>
                  <a:lnTo>
                    <a:pt x="26979" y="29129"/>
                  </a:lnTo>
                  <a:lnTo>
                    <a:pt x="26979" y="31099"/>
                  </a:lnTo>
                  <a:lnTo>
                    <a:pt x="28006" y="32397"/>
                  </a:lnTo>
                  <a:lnTo>
                    <a:pt x="29360" y="32397"/>
                  </a:lnTo>
                  <a:lnTo>
                    <a:pt x="31415" y="32725"/>
                  </a:lnTo>
                  <a:lnTo>
                    <a:pt x="32100" y="33710"/>
                  </a:lnTo>
                  <a:lnTo>
                    <a:pt x="31073" y="34367"/>
                  </a:lnTo>
                  <a:lnTo>
                    <a:pt x="32100" y="35352"/>
                  </a:lnTo>
                  <a:cubicBezTo>
                    <a:pt x="31415" y="35665"/>
                    <a:pt x="31415" y="36321"/>
                    <a:pt x="31415" y="36978"/>
                  </a:cubicBezTo>
                  <a:lnTo>
                    <a:pt x="31073" y="37307"/>
                  </a:lnTo>
                  <a:lnTo>
                    <a:pt x="30388" y="37307"/>
                  </a:lnTo>
                  <a:lnTo>
                    <a:pt x="29017" y="37635"/>
                  </a:lnTo>
                  <a:lnTo>
                    <a:pt x="27321" y="35352"/>
                  </a:lnTo>
                  <a:lnTo>
                    <a:pt x="26293" y="35665"/>
                  </a:lnTo>
                  <a:cubicBezTo>
                    <a:pt x="25951" y="35352"/>
                    <a:pt x="25608" y="35352"/>
                    <a:pt x="25266" y="34695"/>
                  </a:cubicBezTo>
                  <a:lnTo>
                    <a:pt x="25266" y="34367"/>
                  </a:lnTo>
                  <a:lnTo>
                    <a:pt x="23896" y="33054"/>
                  </a:lnTo>
                  <a:lnTo>
                    <a:pt x="23896" y="34039"/>
                  </a:lnTo>
                  <a:cubicBezTo>
                    <a:pt x="23896" y="34039"/>
                    <a:pt x="23569" y="34039"/>
                    <a:pt x="23569" y="33710"/>
                  </a:cubicBezTo>
                  <a:cubicBezTo>
                    <a:pt x="22884" y="33710"/>
                    <a:pt x="22884" y="33710"/>
                    <a:pt x="22542" y="34039"/>
                  </a:cubicBezTo>
                  <a:lnTo>
                    <a:pt x="22884" y="32725"/>
                  </a:lnTo>
                  <a:lnTo>
                    <a:pt x="22542" y="31412"/>
                  </a:lnTo>
                  <a:lnTo>
                    <a:pt x="21172" y="29129"/>
                  </a:lnTo>
                  <a:lnTo>
                    <a:pt x="20144" y="29129"/>
                  </a:lnTo>
                  <a:lnTo>
                    <a:pt x="17763" y="27816"/>
                  </a:lnTo>
                  <a:lnTo>
                    <a:pt x="16735" y="25204"/>
                  </a:lnTo>
                  <a:lnTo>
                    <a:pt x="17078" y="25861"/>
                  </a:lnTo>
                  <a:lnTo>
                    <a:pt x="19133" y="24876"/>
                  </a:lnTo>
                  <a:lnTo>
                    <a:pt x="19133" y="22593"/>
                  </a:lnTo>
                  <a:lnTo>
                    <a:pt x="18448" y="20951"/>
                  </a:lnTo>
                  <a:lnTo>
                    <a:pt x="19459" y="19638"/>
                  </a:lnTo>
                  <a:lnTo>
                    <a:pt x="21172" y="19310"/>
                  </a:lnTo>
                  <a:lnTo>
                    <a:pt x="22542" y="20295"/>
                  </a:lnTo>
                  <a:lnTo>
                    <a:pt x="23569" y="19966"/>
                  </a:lnTo>
                  <a:lnTo>
                    <a:pt x="24238" y="20295"/>
                  </a:lnTo>
                  <a:lnTo>
                    <a:pt x="24581" y="19638"/>
                  </a:lnTo>
                  <a:lnTo>
                    <a:pt x="25266" y="18012"/>
                  </a:lnTo>
                  <a:lnTo>
                    <a:pt x="23569" y="16370"/>
                  </a:lnTo>
                  <a:lnTo>
                    <a:pt x="22542" y="17355"/>
                  </a:lnTo>
                  <a:lnTo>
                    <a:pt x="20487" y="17355"/>
                  </a:lnTo>
                  <a:lnTo>
                    <a:pt x="19459" y="16042"/>
                  </a:lnTo>
                  <a:lnTo>
                    <a:pt x="18790" y="14400"/>
                  </a:lnTo>
                  <a:lnTo>
                    <a:pt x="17763" y="14400"/>
                  </a:lnTo>
                  <a:lnTo>
                    <a:pt x="18790" y="13431"/>
                  </a:lnTo>
                  <a:lnTo>
                    <a:pt x="18790" y="11789"/>
                  </a:lnTo>
                  <a:lnTo>
                    <a:pt x="18448" y="11789"/>
                  </a:lnTo>
                  <a:cubicBezTo>
                    <a:pt x="18448" y="11461"/>
                    <a:pt x="18790" y="11132"/>
                    <a:pt x="18790" y="10804"/>
                  </a:cubicBezTo>
                  <a:lnTo>
                    <a:pt x="19133" y="10804"/>
                  </a:lnTo>
                  <a:lnTo>
                    <a:pt x="20829" y="7864"/>
                  </a:lnTo>
                  <a:lnTo>
                    <a:pt x="20487" y="5894"/>
                  </a:lnTo>
                  <a:lnTo>
                    <a:pt x="20829" y="4925"/>
                  </a:lnTo>
                  <a:lnTo>
                    <a:pt x="20487" y="3283"/>
                  </a:lnTo>
                  <a:lnTo>
                    <a:pt x="21857" y="1000"/>
                  </a:lnTo>
                  <a:lnTo>
                    <a:pt x="21172" y="15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853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gWNT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WNTAIFjUwEAAAAAAAAAAAAAAAAAAAAAAAAAAAAAAAAAAAAAAAAAAFI+MgJ/f38AcZlyA8zMzADAwP8Af39/AAAAAAAAAAAAAAAAAAAAAAAAAAAAIQAAABgAAAAUAAAA7yYAAFgTAAAZKAAAoxQAAAAAAAAmAAAACAAAAP//////////"/>
                </a:ext>
              </a:extLst>
            </p:cNvSpPr>
            <p:nvPr/>
          </p:nvSpPr>
          <p:spPr>
            <a:xfrm>
              <a:off x="6329045" y="3144520"/>
              <a:ext cx="189230" cy="210185"/>
            </a:xfrm>
            <a:custGeom>
              <a:avLst/>
              <a:gdLst/>
              <a:ahLst/>
              <a:cxnLst/>
              <a:rect l="0" t="0" r="189230" b="210185"/>
              <a:pathLst>
                <a:path w="189230" h="210185">
                  <a:moveTo>
                    <a:pt x="159557" y="15"/>
                  </a:moveTo>
                  <a:lnTo>
                    <a:pt x="158205" y="996"/>
                  </a:lnTo>
                  <a:lnTo>
                    <a:pt x="158205" y="1962"/>
                  </a:lnTo>
                  <a:lnTo>
                    <a:pt x="159557" y="3597"/>
                  </a:lnTo>
                  <a:lnTo>
                    <a:pt x="158547" y="4251"/>
                  </a:lnTo>
                  <a:lnTo>
                    <a:pt x="157863" y="4251"/>
                  </a:lnTo>
                  <a:lnTo>
                    <a:pt x="156494" y="2616"/>
                  </a:lnTo>
                  <a:lnTo>
                    <a:pt x="155467" y="3597"/>
                  </a:lnTo>
                  <a:lnTo>
                    <a:pt x="155125" y="5232"/>
                  </a:lnTo>
                  <a:lnTo>
                    <a:pt x="155467" y="5559"/>
                  </a:lnTo>
                  <a:lnTo>
                    <a:pt x="156836" y="5559"/>
                  </a:lnTo>
                  <a:lnTo>
                    <a:pt x="157863" y="6524"/>
                  </a:lnTo>
                  <a:lnTo>
                    <a:pt x="157178" y="6851"/>
                  </a:lnTo>
                  <a:lnTo>
                    <a:pt x="156494" y="7506"/>
                  </a:lnTo>
                  <a:lnTo>
                    <a:pt x="156494" y="8814"/>
                  </a:lnTo>
                  <a:lnTo>
                    <a:pt x="155125" y="9141"/>
                  </a:lnTo>
                  <a:lnTo>
                    <a:pt x="155125" y="10433"/>
                  </a:lnTo>
                  <a:lnTo>
                    <a:pt x="155467" y="10760"/>
                  </a:lnTo>
                  <a:lnTo>
                    <a:pt x="154457" y="11741"/>
                  </a:lnTo>
                  <a:lnTo>
                    <a:pt x="155125" y="13376"/>
                  </a:lnTo>
                  <a:lnTo>
                    <a:pt x="154457" y="14031"/>
                  </a:lnTo>
                  <a:lnTo>
                    <a:pt x="153431" y="13376"/>
                  </a:lnTo>
                  <a:lnTo>
                    <a:pt x="152062" y="14031"/>
                  </a:lnTo>
                  <a:lnTo>
                    <a:pt x="152062" y="14669"/>
                  </a:lnTo>
                  <a:lnTo>
                    <a:pt x="151035" y="15323"/>
                  </a:lnTo>
                  <a:lnTo>
                    <a:pt x="150367" y="13703"/>
                  </a:lnTo>
                  <a:lnTo>
                    <a:pt x="152062" y="10433"/>
                  </a:lnTo>
                  <a:lnTo>
                    <a:pt x="151035" y="10106"/>
                  </a:lnTo>
                  <a:lnTo>
                    <a:pt x="151035" y="9141"/>
                  </a:lnTo>
                  <a:lnTo>
                    <a:pt x="151720" y="8487"/>
                  </a:lnTo>
                  <a:lnTo>
                    <a:pt x="151720" y="5559"/>
                  </a:lnTo>
                  <a:lnTo>
                    <a:pt x="151377" y="4905"/>
                  </a:lnTo>
                  <a:lnTo>
                    <a:pt x="150367" y="4905"/>
                  </a:lnTo>
                  <a:lnTo>
                    <a:pt x="148314" y="8487"/>
                  </a:lnTo>
                  <a:lnTo>
                    <a:pt x="147972" y="10433"/>
                  </a:lnTo>
                  <a:lnTo>
                    <a:pt x="145935" y="13703"/>
                  </a:lnTo>
                  <a:lnTo>
                    <a:pt x="144908" y="15650"/>
                  </a:lnTo>
                  <a:lnTo>
                    <a:pt x="145935" y="16631"/>
                  </a:lnTo>
                  <a:lnTo>
                    <a:pt x="145251" y="18578"/>
                  </a:lnTo>
                  <a:lnTo>
                    <a:pt x="142855" y="21194"/>
                  </a:lnTo>
                  <a:lnTo>
                    <a:pt x="141829" y="21521"/>
                  </a:lnTo>
                  <a:lnTo>
                    <a:pt x="141829" y="20213"/>
                  </a:lnTo>
                  <a:lnTo>
                    <a:pt x="141161" y="18905"/>
                  </a:lnTo>
                  <a:lnTo>
                    <a:pt x="142855" y="16631"/>
                  </a:lnTo>
                  <a:lnTo>
                    <a:pt x="142513" y="14996"/>
                  </a:lnTo>
                  <a:lnTo>
                    <a:pt x="143198" y="13703"/>
                  </a:lnTo>
                  <a:lnTo>
                    <a:pt x="142513" y="12068"/>
                  </a:lnTo>
                  <a:lnTo>
                    <a:pt x="144908" y="9141"/>
                  </a:lnTo>
                  <a:lnTo>
                    <a:pt x="145251" y="7506"/>
                  </a:lnTo>
                  <a:lnTo>
                    <a:pt x="145935" y="7179"/>
                  </a:lnTo>
                  <a:lnTo>
                    <a:pt x="145935" y="6524"/>
                  </a:lnTo>
                  <a:lnTo>
                    <a:pt x="144224" y="6524"/>
                  </a:lnTo>
                  <a:lnTo>
                    <a:pt x="142855" y="4905"/>
                  </a:lnTo>
                  <a:lnTo>
                    <a:pt x="141829" y="5232"/>
                  </a:lnTo>
                  <a:lnTo>
                    <a:pt x="142513" y="6851"/>
                  </a:lnTo>
                  <a:lnTo>
                    <a:pt x="141161" y="7506"/>
                  </a:lnTo>
                  <a:lnTo>
                    <a:pt x="141161" y="6524"/>
                  </a:lnTo>
                  <a:lnTo>
                    <a:pt x="139792" y="5232"/>
                  </a:lnTo>
                  <a:lnTo>
                    <a:pt x="138423" y="4905"/>
                  </a:lnTo>
                  <a:lnTo>
                    <a:pt x="137397" y="5232"/>
                  </a:lnTo>
                  <a:lnTo>
                    <a:pt x="137739" y="7506"/>
                  </a:lnTo>
                  <a:lnTo>
                    <a:pt x="136729" y="8487"/>
                  </a:lnTo>
                  <a:lnTo>
                    <a:pt x="136044" y="7506"/>
                  </a:lnTo>
                  <a:lnTo>
                    <a:pt x="135018" y="7179"/>
                  </a:lnTo>
                  <a:lnTo>
                    <a:pt x="134333" y="7506"/>
                  </a:lnTo>
                  <a:lnTo>
                    <a:pt x="134675" y="8487"/>
                  </a:lnTo>
                  <a:lnTo>
                    <a:pt x="136729" y="9468"/>
                  </a:lnTo>
                  <a:lnTo>
                    <a:pt x="137397" y="11414"/>
                  </a:lnTo>
                  <a:lnTo>
                    <a:pt x="136729" y="12068"/>
                  </a:lnTo>
                  <a:lnTo>
                    <a:pt x="136044" y="10760"/>
                  </a:lnTo>
                  <a:lnTo>
                    <a:pt x="134675" y="12068"/>
                  </a:lnTo>
                  <a:lnTo>
                    <a:pt x="134675" y="13049"/>
                  </a:lnTo>
                  <a:lnTo>
                    <a:pt x="135018" y="13703"/>
                  </a:lnTo>
                  <a:lnTo>
                    <a:pt x="134675" y="14031"/>
                  </a:lnTo>
                  <a:lnTo>
                    <a:pt x="132965" y="13376"/>
                  </a:lnTo>
                  <a:lnTo>
                    <a:pt x="132296" y="13376"/>
                  </a:lnTo>
                  <a:lnTo>
                    <a:pt x="130928" y="14996"/>
                  </a:lnTo>
                  <a:lnTo>
                    <a:pt x="129559" y="15650"/>
                  </a:lnTo>
                  <a:lnTo>
                    <a:pt x="129559" y="16304"/>
                  </a:lnTo>
                  <a:lnTo>
                    <a:pt x="130585" y="16631"/>
                  </a:lnTo>
                  <a:lnTo>
                    <a:pt x="128875" y="17612"/>
                  </a:lnTo>
                  <a:lnTo>
                    <a:pt x="128206" y="18905"/>
                  </a:lnTo>
                  <a:lnTo>
                    <a:pt x="129901" y="20540"/>
                  </a:lnTo>
                  <a:lnTo>
                    <a:pt x="128875" y="21521"/>
                  </a:lnTo>
                  <a:lnTo>
                    <a:pt x="129901" y="22175"/>
                  </a:lnTo>
                  <a:lnTo>
                    <a:pt x="130928" y="22829"/>
                  </a:lnTo>
                  <a:lnTo>
                    <a:pt x="129901" y="23468"/>
                  </a:lnTo>
                  <a:lnTo>
                    <a:pt x="127864" y="23468"/>
                  </a:lnTo>
                  <a:lnTo>
                    <a:pt x="127180" y="21194"/>
                  </a:lnTo>
                  <a:lnTo>
                    <a:pt x="126153" y="20540"/>
                  </a:lnTo>
                  <a:lnTo>
                    <a:pt x="127180" y="19886"/>
                  </a:lnTo>
                  <a:lnTo>
                    <a:pt x="125811" y="18905"/>
                  </a:lnTo>
                  <a:lnTo>
                    <a:pt x="122063" y="18905"/>
                  </a:lnTo>
                  <a:lnTo>
                    <a:pt x="119000" y="16958"/>
                  </a:lnTo>
                  <a:lnTo>
                    <a:pt x="117973" y="16958"/>
                  </a:lnTo>
                  <a:lnTo>
                    <a:pt x="117289" y="17612"/>
                  </a:lnTo>
                  <a:lnTo>
                    <a:pt x="116947" y="16631"/>
                  </a:lnTo>
                  <a:lnTo>
                    <a:pt x="115236" y="18266"/>
                  </a:lnTo>
                  <a:lnTo>
                    <a:pt x="113541" y="18266"/>
                  </a:lnTo>
                  <a:lnTo>
                    <a:pt x="113541" y="18905"/>
                  </a:lnTo>
                  <a:lnTo>
                    <a:pt x="115578" y="21521"/>
                  </a:lnTo>
                  <a:lnTo>
                    <a:pt x="116947" y="21521"/>
                  </a:lnTo>
                  <a:lnTo>
                    <a:pt x="117631" y="22175"/>
                  </a:lnTo>
                  <a:lnTo>
                    <a:pt x="119668" y="22175"/>
                  </a:lnTo>
                  <a:lnTo>
                    <a:pt x="119000" y="23795"/>
                  </a:lnTo>
                  <a:lnTo>
                    <a:pt x="119000" y="25430"/>
                  </a:lnTo>
                  <a:lnTo>
                    <a:pt x="120695" y="27703"/>
                  </a:lnTo>
                  <a:lnTo>
                    <a:pt x="120352" y="28684"/>
                  </a:lnTo>
                  <a:lnTo>
                    <a:pt x="119000" y="28030"/>
                  </a:lnTo>
                  <a:lnTo>
                    <a:pt x="117631" y="25757"/>
                  </a:lnTo>
                  <a:lnTo>
                    <a:pt x="115920" y="25103"/>
                  </a:lnTo>
                  <a:lnTo>
                    <a:pt x="115236" y="23795"/>
                  </a:lnTo>
                  <a:lnTo>
                    <a:pt x="114568" y="25430"/>
                  </a:lnTo>
                  <a:lnTo>
                    <a:pt x="113541" y="26738"/>
                  </a:lnTo>
                  <a:lnTo>
                    <a:pt x="112857" y="24776"/>
                  </a:lnTo>
                  <a:lnTo>
                    <a:pt x="111830" y="25430"/>
                  </a:lnTo>
                  <a:lnTo>
                    <a:pt x="111830" y="26738"/>
                  </a:lnTo>
                  <a:lnTo>
                    <a:pt x="110136" y="28030"/>
                  </a:lnTo>
                  <a:lnTo>
                    <a:pt x="110136" y="29339"/>
                  </a:lnTo>
                  <a:lnTo>
                    <a:pt x="112173" y="30320"/>
                  </a:lnTo>
                  <a:lnTo>
                    <a:pt x="112857" y="31939"/>
                  </a:lnTo>
                  <a:lnTo>
                    <a:pt x="111146" y="31612"/>
                  </a:lnTo>
                  <a:lnTo>
                    <a:pt x="110462" y="30974"/>
                  </a:lnTo>
                  <a:lnTo>
                    <a:pt x="109109" y="32920"/>
                  </a:lnTo>
                  <a:lnTo>
                    <a:pt x="108767" y="33901"/>
                  </a:lnTo>
                  <a:lnTo>
                    <a:pt x="106714" y="35848"/>
                  </a:lnTo>
                  <a:lnTo>
                    <a:pt x="106714" y="34555"/>
                  </a:lnTo>
                  <a:lnTo>
                    <a:pt x="108425" y="33574"/>
                  </a:lnTo>
                  <a:lnTo>
                    <a:pt x="107398" y="32593"/>
                  </a:lnTo>
                  <a:lnTo>
                    <a:pt x="109109" y="29993"/>
                  </a:lnTo>
                  <a:lnTo>
                    <a:pt x="107740" y="25103"/>
                  </a:lnTo>
                  <a:lnTo>
                    <a:pt x="106714" y="25757"/>
                  </a:lnTo>
                  <a:lnTo>
                    <a:pt x="104335" y="28684"/>
                  </a:lnTo>
                  <a:lnTo>
                    <a:pt x="104335" y="31301"/>
                  </a:lnTo>
                  <a:lnTo>
                    <a:pt x="105019" y="31939"/>
                  </a:lnTo>
                  <a:lnTo>
                    <a:pt x="103308" y="33574"/>
                  </a:lnTo>
                  <a:lnTo>
                    <a:pt x="103308" y="31939"/>
                  </a:lnTo>
                  <a:lnTo>
                    <a:pt x="103993" y="30320"/>
                  </a:lnTo>
                  <a:lnTo>
                    <a:pt x="103308" y="28030"/>
                  </a:lnTo>
                  <a:lnTo>
                    <a:pt x="102282" y="27703"/>
                  </a:lnTo>
                  <a:lnTo>
                    <a:pt x="100587" y="28684"/>
                  </a:lnTo>
                  <a:lnTo>
                    <a:pt x="99218" y="30974"/>
                  </a:lnTo>
                  <a:lnTo>
                    <a:pt x="100245" y="32920"/>
                  </a:lnTo>
                  <a:lnTo>
                    <a:pt x="100245" y="33901"/>
                  </a:lnTo>
                  <a:lnTo>
                    <a:pt x="102624" y="36175"/>
                  </a:lnTo>
                  <a:lnTo>
                    <a:pt x="103308" y="37483"/>
                  </a:lnTo>
                  <a:lnTo>
                    <a:pt x="102282" y="39118"/>
                  </a:lnTo>
                  <a:lnTo>
                    <a:pt x="101597" y="36502"/>
                  </a:lnTo>
                  <a:lnTo>
                    <a:pt x="99903" y="35848"/>
                  </a:lnTo>
                  <a:lnTo>
                    <a:pt x="98534" y="32920"/>
                  </a:lnTo>
                  <a:lnTo>
                    <a:pt x="97507" y="32593"/>
                  </a:lnTo>
                  <a:lnTo>
                    <a:pt x="95470" y="33247"/>
                  </a:lnTo>
                  <a:lnTo>
                    <a:pt x="95128" y="34555"/>
                  </a:lnTo>
                  <a:lnTo>
                    <a:pt x="97507" y="36175"/>
                  </a:lnTo>
                  <a:lnTo>
                    <a:pt x="98534" y="36175"/>
                  </a:lnTo>
                  <a:lnTo>
                    <a:pt x="99218" y="36829"/>
                  </a:lnTo>
                  <a:lnTo>
                    <a:pt x="97507" y="36502"/>
                  </a:lnTo>
                  <a:lnTo>
                    <a:pt x="95813" y="37483"/>
                  </a:lnTo>
                  <a:lnTo>
                    <a:pt x="97165" y="39118"/>
                  </a:lnTo>
                  <a:lnTo>
                    <a:pt x="95128" y="37810"/>
                  </a:lnTo>
                  <a:lnTo>
                    <a:pt x="95128" y="35848"/>
                  </a:lnTo>
                  <a:lnTo>
                    <a:pt x="94102" y="35209"/>
                  </a:lnTo>
                  <a:lnTo>
                    <a:pt x="93760" y="33574"/>
                  </a:lnTo>
                  <a:lnTo>
                    <a:pt x="93075" y="34555"/>
                  </a:lnTo>
                  <a:lnTo>
                    <a:pt x="92407" y="36829"/>
                  </a:lnTo>
                  <a:lnTo>
                    <a:pt x="93417" y="37810"/>
                  </a:lnTo>
                  <a:lnTo>
                    <a:pt x="93075" y="39772"/>
                  </a:lnTo>
                  <a:lnTo>
                    <a:pt x="91723" y="39118"/>
                  </a:lnTo>
                  <a:lnTo>
                    <a:pt x="90354" y="39445"/>
                  </a:lnTo>
                  <a:lnTo>
                    <a:pt x="88301" y="41392"/>
                  </a:lnTo>
                  <a:lnTo>
                    <a:pt x="88643" y="41719"/>
                  </a:lnTo>
                  <a:lnTo>
                    <a:pt x="90012" y="41392"/>
                  </a:lnTo>
                  <a:lnTo>
                    <a:pt x="91381" y="43027"/>
                  </a:lnTo>
                  <a:lnTo>
                    <a:pt x="89670" y="43027"/>
                  </a:lnTo>
                  <a:lnTo>
                    <a:pt x="88643" y="44008"/>
                  </a:lnTo>
                  <a:lnTo>
                    <a:pt x="89670" y="44319"/>
                  </a:lnTo>
                  <a:lnTo>
                    <a:pt x="88985" y="44974"/>
                  </a:lnTo>
                  <a:lnTo>
                    <a:pt x="87291" y="45628"/>
                  </a:lnTo>
                  <a:lnTo>
                    <a:pt x="87291" y="46282"/>
                  </a:lnTo>
                  <a:lnTo>
                    <a:pt x="87975" y="46609"/>
                  </a:lnTo>
                  <a:lnTo>
                    <a:pt x="86948" y="46609"/>
                  </a:lnTo>
                  <a:lnTo>
                    <a:pt x="86264" y="45955"/>
                  </a:lnTo>
                  <a:lnTo>
                    <a:pt x="84895" y="46282"/>
                  </a:lnTo>
                  <a:lnTo>
                    <a:pt x="83543" y="47917"/>
                  </a:lnTo>
                  <a:lnTo>
                    <a:pt x="83869" y="48882"/>
                  </a:lnTo>
                  <a:lnTo>
                    <a:pt x="83543" y="49208"/>
                  </a:lnTo>
                  <a:lnTo>
                    <a:pt x="81832" y="49208"/>
                  </a:lnTo>
                  <a:lnTo>
                    <a:pt x="80463" y="50844"/>
                  </a:lnTo>
                  <a:lnTo>
                    <a:pt x="82174" y="51498"/>
                  </a:lnTo>
                  <a:lnTo>
                    <a:pt x="86606" y="50190"/>
                  </a:lnTo>
                  <a:lnTo>
                    <a:pt x="87291" y="50844"/>
                  </a:lnTo>
                  <a:lnTo>
                    <a:pt x="88985" y="49863"/>
                  </a:lnTo>
                  <a:lnTo>
                    <a:pt x="90012" y="49863"/>
                  </a:lnTo>
                  <a:lnTo>
                    <a:pt x="90012" y="51171"/>
                  </a:lnTo>
                  <a:lnTo>
                    <a:pt x="88985" y="52480"/>
                  </a:lnTo>
                  <a:lnTo>
                    <a:pt x="88643" y="54753"/>
                  </a:lnTo>
                  <a:lnTo>
                    <a:pt x="88301" y="55407"/>
                  </a:lnTo>
                  <a:lnTo>
                    <a:pt x="87291" y="54426"/>
                  </a:lnTo>
                  <a:lnTo>
                    <a:pt x="86948" y="53118"/>
                  </a:lnTo>
                  <a:lnTo>
                    <a:pt x="85580" y="53772"/>
                  </a:lnTo>
                  <a:lnTo>
                    <a:pt x="84895" y="52791"/>
                  </a:lnTo>
                  <a:lnTo>
                    <a:pt x="83201" y="52791"/>
                  </a:lnTo>
                  <a:lnTo>
                    <a:pt x="83543" y="53772"/>
                  </a:lnTo>
                  <a:lnTo>
                    <a:pt x="83201" y="54426"/>
                  </a:lnTo>
                  <a:lnTo>
                    <a:pt x="81832" y="53772"/>
                  </a:lnTo>
                  <a:lnTo>
                    <a:pt x="80463" y="54099"/>
                  </a:lnTo>
                  <a:lnTo>
                    <a:pt x="82174" y="54753"/>
                  </a:lnTo>
                  <a:lnTo>
                    <a:pt x="82858" y="56061"/>
                  </a:lnTo>
                  <a:lnTo>
                    <a:pt x="81832" y="56388"/>
                  </a:lnTo>
                  <a:lnTo>
                    <a:pt x="81490" y="57354"/>
                  </a:lnTo>
                  <a:lnTo>
                    <a:pt x="81490" y="58335"/>
                  </a:lnTo>
                  <a:lnTo>
                    <a:pt x="81147" y="59316"/>
                  </a:lnTo>
                  <a:lnTo>
                    <a:pt x="80463" y="58008"/>
                  </a:lnTo>
                  <a:lnTo>
                    <a:pt x="80463" y="56388"/>
                  </a:lnTo>
                  <a:lnTo>
                    <a:pt x="79437" y="55407"/>
                  </a:lnTo>
                  <a:lnTo>
                    <a:pt x="78084" y="56388"/>
                  </a:lnTo>
                  <a:lnTo>
                    <a:pt x="76715" y="57027"/>
                  </a:lnTo>
                  <a:lnTo>
                    <a:pt x="76031" y="55734"/>
                  </a:lnTo>
                  <a:lnTo>
                    <a:pt x="76373" y="54753"/>
                  </a:lnTo>
                  <a:lnTo>
                    <a:pt x="75347" y="54753"/>
                  </a:lnTo>
                  <a:lnTo>
                    <a:pt x="73652" y="56388"/>
                  </a:lnTo>
                  <a:lnTo>
                    <a:pt x="75004" y="57681"/>
                  </a:lnTo>
                  <a:lnTo>
                    <a:pt x="77057" y="57681"/>
                  </a:lnTo>
                  <a:lnTo>
                    <a:pt x="78768" y="58335"/>
                  </a:lnTo>
                  <a:lnTo>
                    <a:pt x="78084" y="59643"/>
                  </a:lnTo>
                  <a:lnTo>
                    <a:pt x="74678" y="60624"/>
                  </a:lnTo>
                  <a:lnTo>
                    <a:pt x="73652" y="59643"/>
                  </a:lnTo>
                  <a:lnTo>
                    <a:pt x="72625" y="59643"/>
                  </a:lnTo>
                  <a:lnTo>
                    <a:pt x="71599" y="61263"/>
                  </a:lnTo>
                  <a:lnTo>
                    <a:pt x="72968" y="62571"/>
                  </a:lnTo>
                  <a:lnTo>
                    <a:pt x="71599" y="63879"/>
                  </a:lnTo>
                  <a:lnTo>
                    <a:pt x="72968" y="63879"/>
                  </a:lnTo>
                  <a:lnTo>
                    <a:pt x="74678" y="61917"/>
                  </a:lnTo>
                  <a:lnTo>
                    <a:pt x="76373" y="61917"/>
                  </a:lnTo>
                  <a:lnTo>
                    <a:pt x="77057" y="62898"/>
                  </a:lnTo>
                  <a:lnTo>
                    <a:pt x="74678" y="63552"/>
                  </a:lnTo>
                  <a:lnTo>
                    <a:pt x="74336" y="65187"/>
                  </a:lnTo>
                  <a:lnTo>
                    <a:pt x="75004" y="66152"/>
                  </a:lnTo>
                  <a:lnTo>
                    <a:pt x="77057" y="67461"/>
                  </a:lnTo>
                  <a:lnTo>
                    <a:pt x="77057" y="68769"/>
                  </a:lnTo>
                  <a:lnTo>
                    <a:pt x="76031" y="67788"/>
                  </a:lnTo>
                  <a:lnTo>
                    <a:pt x="74678" y="67788"/>
                  </a:lnTo>
                  <a:lnTo>
                    <a:pt x="73310" y="66152"/>
                  </a:lnTo>
                  <a:lnTo>
                    <a:pt x="72625" y="66152"/>
                  </a:lnTo>
                  <a:lnTo>
                    <a:pt x="71257" y="67461"/>
                  </a:lnTo>
                  <a:lnTo>
                    <a:pt x="72625" y="68442"/>
                  </a:lnTo>
                  <a:lnTo>
                    <a:pt x="70914" y="68769"/>
                  </a:lnTo>
                  <a:lnTo>
                    <a:pt x="69220" y="70061"/>
                  </a:lnTo>
                  <a:lnTo>
                    <a:pt x="69220" y="70715"/>
                  </a:lnTo>
                  <a:lnTo>
                    <a:pt x="70914" y="71696"/>
                  </a:lnTo>
                  <a:lnTo>
                    <a:pt x="72625" y="70715"/>
                  </a:lnTo>
                  <a:lnTo>
                    <a:pt x="73310" y="71696"/>
                  </a:lnTo>
                  <a:lnTo>
                    <a:pt x="75004" y="71042"/>
                  </a:lnTo>
                  <a:lnTo>
                    <a:pt x="75347" y="72350"/>
                  </a:lnTo>
                  <a:lnTo>
                    <a:pt x="76715" y="73331"/>
                  </a:lnTo>
                  <a:lnTo>
                    <a:pt x="76715" y="73985"/>
                  </a:lnTo>
                  <a:lnTo>
                    <a:pt x="74336" y="72677"/>
                  </a:lnTo>
                  <a:lnTo>
                    <a:pt x="71941" y="72677"/>
                  </a:lnTo>
                  <a:lnTo>
                    <a:pt x="71257" y="73331"/>
                  </a:lnTo>
                  <a:lnTo>
                    <a:pt x="68535" y="73658"/>
                  </a:lnTo>
                  <a:lnTo>
                    <a:pt x="68535" y="74624"/>
                  </a:lnTo>
                  <a:lnTo>
                    <a:pt x="67509" y="75605"/>
                  </a:lnTo>
                  <a:lnTo>
                    <a:pt x="66482" y="75278"/>
                  </a:lnTo>
                  <a:lnTo>
                    <a:pt x="64445" y="76586"/>
                  </a:lnTo>
                  <a:lnTo>
                    <a:pt x="63077" y="76586"/>
                  </a:lnTo>
                  <a:lnTo>
                    <a:pt x="62734" y="77240"/>
                  </a:lnTo>
                  <a:lnTo>
                    <a:pt x="64445" y="77567"/>
                  </a:lnTo>
                  <a:lnTo>
                    <a:pt x="65130" y="78860"/>
                  </a:lnTo>
                  <a:lnTo>
                    <a:pt x="64103" y="79841"/>
                  </a:lnTo>
                  <a:lnTo>
                    <a:pt x="63077" y="79187"/>
                  </a:lnTo>
                  <a:lnTo>
                    <a:pt x="62734" y="79841"/>
                  </a:lnTo>
                  <a:lnTo>
                    <a:pt x="64103" y="80495"/>
                  </a:lnTo>
                  <a:lnTo>
                    <a:pt x="63419" y="81476"/>
                  </a:lnTo>
                  <a:lnTo>
                    <a:pt x="61708" y="80822"/>
                  </a:lnTo>
                  <a:lnTo>
                    <a:pt x="61366" y="80495"/>
                  </a:lnTo>
                  <a:lnTo>
                    <a:pt x="61040" y="80821"/>
                  </a:lnTo>
                  <a:lnTo>
                    <a:pt x="62392" y="82130"/>
                  </a:lnTo>
                  <a:lnTo>
                    <a:pt x="61366" y="82457"/>
                  </a:lnTo>
                  <a:lnTo>
                    <a:pt x="61708" y="83750"/>
                  </a:lnTo>
                  <a:lnTo>
                    <a:pt x="62734" y="83750"/>
                  </a:lnTo>
                  <a:lnTo>
                    <a:pt x="61708" y="84077"/>
                  </a:lnTo>
                  <a:lnTo>
                    <a:pt x="60698" y="84731"/>
                  </a:lnTo>
                  <a:lnTo>
                    <a:pt x="59671" y="83750"/>
                  </a:lnTo>
                  <a:lnTo>
                    <a:pt x="59671" y="85058"/>
                  </a:lnTo>
                  <a:lnTo>
                    <a:pt x="59329" y="85712"/>
                  </a:lnTo>
                  <a:lnTo>
                    <a:pt x="60013" y="86366"/>
                  </a:lnTo>
                  <a:lnTo>
                    <a:pt x="62734" y="87004"/>
                  </a:lnTo>
                  <a:lnTo>
                    <a:pt x="63077" y="88312"/>
                  </a:lnTo>
                  <a:lnTo>
                    <a:pt x="64103" y="88312"/>
                  </a:lnTo>
                  <a:lnTo>
                    <a:pt x="65814" y="87985"/>
                  </a:lnTo>
                  <a:lnTo>
                    <a:pt x="64445" y="88639"/>
                  </a:lnTo>
                  <a:lnTo>
                    <a:pt x="64445" y="89621"/>
                  </a:lnTo>
                  <a:lnTo>
                    <a:pt x="62734" y="89621"/>
                  </a:lnTo>
                  <a:lnTo>
                    <a:pt x="62392" y="88966"/>
                  </a:lnTo>
                  <a:lnTo>
                    <a:pt x="59671" y="88966"/>
                  </a:lnTo>
                  <a:lnTo>
                    <a:pt x="57960" y="90602"/>
                  </a:lnTo>
                  <a:lnTo>
                    <a:pt x="58302" y="90929"/>
                  </a:lnTo>
                  <a:lnTo>
                    <a:pt x="60013" y="90929"/>
                  </a:lnTo>
                  <a:lnTo>
                    <a:pt x="60698" y="92221"/>
                  </a:lnTo>
                  <a:lnTo>
                    <a:pt x="61366" y="93202"/>
                  </a:lnTo>
                  <a:lnTo>
                    <a:pt x="61366" y="94510"/>
                  </a:lnTo>
                  <a:lnTo>
                    <a:pt x="60013" y="93529"/>
                  </a:lnTo>
                  <a:lnTo>
                    <a:pt x="59329" y="93529"/>
                  </a:lnTo>
                  <a:lnTo>
                    <a:pt x="58302" y="94510"/>
                  </a:lnTo>
                  <a:lnTo>
                    <a:pt x="58302" y="95476"/>
                  </a:lnTo>
                  <a:lnTo>
                    <a:pt x="57960" y="96130"/>
                  </a:lnTo>
                  <a:lnTo>
                    <a:pt x="58987" y="96784"/>
                  </a:lnTo>
                  <a:lnTo>
                    <a:pt x="59329" y="98092"/>
                  </a:lnTo>
                  <a:lnTo>
                    <a:pt x="58302" y="98092"/>
                  </a:lnTo>
                  <a:lnTo>
                    <a:pt x="57276" y="97111"/>
                  </a:lnTo>
                  <a:lnTo>
                    <a:pt x="56608" y="97765"/>
                  </a:lnTo>
                  <a:lnTo>
                    <a:pt x="56608" y="98746"/>
                  </a:lnTo>
                  <a:lnTo>
                    <a:pt x="58302" y="99073"/>
                  </a:lnTo>
                  <a:lnTo>
                    <a:pt x="58302" y="100039"/>
                  </a:lnTo>
                  <a:lnTo>
                    <a:pt x="58302" y="101347"/>
                  </a:lnTo>
                  <a:lnTo>
                    <a:pt x="56265" y="99712"/>
                  </a:lnTo>
                  <a:lnTo>
                    <a:pt x="55581" y="100366"/>
                  </a:lnTo>
                  <a:lnTo>
                    <a:pt x="55581" y="101674"/>
                  </a:lnTo>
                  <a:lnTo>
                    <a:pt x="55923" y="101674"/>
                  </a:lnTo>
                  <a:lnTo>
                    <a:pt x="55923" y="103309"/>
                  </a:lnTo>
                  <a:lnTo>
                    <a:pt x="56608" y="104928"/>
                  </a:lnTo>
                  <a:lnTo>
                    <a:pt x="57618" y="104928"/>
                  </a:lnTo>
                  <a:lnTo>
                    <a:pt x="58302" y="103309"/>
                  </a:lnTo>
                  <a:lnTo>
                    <a:pt x="59329" y="103309"/>
                  </a:lnTo>
                  <a:lnTo>
                    <a:pt x="58302" y="105256"/>
                  </a:lnTo>
                  <a:lnTo>
                    <a:pt x="57618" y="105910"/>
                  </a:lnTo>
                  <a:lnTo>
                    <a:pt x="55923" y="107218"/>
                  </a:lnTo>
                  <a:lnTo>
                    <a:pt x="54555" y="107218"/>
                  </a:lnTo>
                  <a:lnTo>
                    <a:pt x="53186" y="107872"/>
                  </a:lnTo>
                  <a:lnTo>
                    <a:pt x="53186" y="108510"/>
                  </a:lnTo>
                  <a:lnTo>
                    <a:pt x="52176" y="109491"/>
                  </a:lnTo>
                  <a:lnTo>
                    <a:pt x="50807" y="110145"/>
                  </a:lnTo>
                  <a:lnTo>
                    <a:pt x="52176" y="111126"/>
                  </a:lnTo>
                  <a:lnTo>
                    <a:pt x="51491" y="111453"/>
                  </a:lnTo>
                  <a:lnTo>
                    <a:pt x="49096" y="111780"/>
                  </a:lnTo>
                  <a:lnTo>
                    <a:pt x="48069" y="113073"/>
                  </a:lnTo>
                  <a:lnTo>
                    <a:pt x="48069" y="114054"/>
                  </a:lnTo>
                  <a:lnTo>
                    <a:pt x="49780" y="114381"/>
                  </a:lnTo>
                  <a:lnTo>
                    <a:pt x="48754" y="115035"/>
                  </a:lnTo>
                  <a:lnTo>
                    <a:pt x="47743" y="116670"/>
                  </a:lnTo>
                  <a:lnTo>
                    <a:pt x="46375" y="116670"/>
                  </a:lnTo>
                  <a:lnTo>
                    <a:pt x="46032" y="115362"/>
                  </a:lnTo>
                  <a:lnTo>
                    <a:pt x="45348" y="114708"/>
                  </a:lnTo>
                  <a:lnTo>
                    <a:pt x="44664" y="115362"/>
                  </a:lnTo>
                  <a:lnTo>
                    <a:pt x="43637" y="115362"/>
                  </a:lnTo>
                  <a:lnTo>
                    <a:pt x="43979" y="116670"/>
                  </a:lnTo>
                  <a:lnTo>
                    <a:pt x="42969" y="117636"/>
                  </a:lnTo>
                  <a:lnTo>
                    <a:pt x="42969" y="118290"/>
                  </a:lnTo>
                  <a:lnTo>
                    <a:pt x="43637" y="119271"/>
                  </a:lnTo>
                  <a:lnTo>
                    <a:pt x="41258" y="119271"/>
                  </a:lnTo>
                  <a:lnTo>
                    <a:pt x="40574" y="119598"/>
                  </a:lnTo>
                  <a:lnTo>
                    <a:pt x="40574" y="121545"/>
                  </a:lnTo>
                  <a:lnTo>
                    <a:pt x="38879" y="122526"/>
                  </a:lnTo>
                  <a:lnTo>
                    <a:pt x="39205" y="123180"/>
                  </a:lnTo>
                  <a:lnTo>
                    <a:pt x="38879" y="124815"/>
                  </a:lnTo>
                  <a:lnTo>
                    <a:pt x="37510" y="126107"/>
                  </a:lnTo>
                  <a:lnTo>
                    <a:pt x="35799" y="127415"/>
                  </a:lnTo>
                  <a:lnTo>
                    <a:pt x="36142" y="128070"/>
                  </a:lnTo>
                  <a:lnTo>
                    <a:pt x="38537" y="127088"/>
                  </a:lnTo>
                  <a:lnTo>
                    <a:pt x="39205" y="127088"/>
                  </a:lnTo>
                  <a:lnTo>
                    <a:pt x="39205" y="128070"/>
                  </a:lnTo>
                  <a:lnTo>
                    <a:pt x="37853" y="128724"/>
                  </a:lnTo>
                  <a:lnTo>
                    <a:pt x="37853" y="130343"/>
                  </a:lnTo>
                  <a:lnTo>
                    <a:pt x="38879" y="131651"/>
                  </a:lnTo>
                  <a:lnTo>
                    <a:pt x="40916" y="130670"/>
                  </a:lnTo>
                  <a:lnTo>
                    <a:pt x="42969" y="130343"/>
                  </a:lnTo>
                  <a:lnTo>
                    <a:pt x="45690" y="127743"/>
                  </a:lnTo>
                  <a:lnTo>
                    <a:pt x="45690" y="126434"/>
                  </a:lnTo>
                  <a:lnTo>
                    <a:pt x="44322" y="127088"/>
                  </a:lnTo>
                  <a:lnTo>
                    <a:pt x="45690" y="125453"/>
                  </a:lnTo>
                  <a:lnTo>
                    <a:pt x="46032" y="123180"/>
                  </a:lnTo>
                  <a:lnTo>
                    <a:pt x="46375" y="123180"/>
                  </a:lnTo>
                  <a:lnTo>
                    <a:pt x="47401" y="122526"/>
                  </a:lnTo>
                  <a:lnTo>
                    <a:pt x="49096" y="122853"/>
                  </a:lnTo>
                  <a:lnTo>
                    <a:pt x="49780" y="122853"/>
                  </a:lnTo>
                  <a:lnTo>
                    <a:pt x="47401" y="124488"/>
                  </a:lnTo>
                  <a:lnTo>
                    <a:pt x="47401" y="125453"/>
                  </a:lnTo>
                  <a:lnTo>
                    <a:pt x="49780" y="126107"/>
                  </a:lnTo>
                  <a:lnTo>
                    <a:pt x="49096" y="127415"/>
                  </a:lnTo>
                  <a:lnTo>
                    <a:pt x="47743" y="127415"/>
                  </a:lnTo>
                  <a:lnTo>
                    <a:pt x="45348" y="130343"/>
                  </a:lnTo>
                  <a:lnTo>
                    <a:pt x="47059" y="130997"/>
                  </a:lnTo>
                  <a:lnTo>
                    <a:pt x="45690" y="132305"/>
                  </a:lnTo>
                  <a:lnTo>
                    <a:pt x="46032" y="133925"/>
                  </a:lnTo>
                  <a:lnTo>
                    <a:pt x="44322" y="133613"/>
                  </a:lnTo>
                  <a:lnTo>
                    <a:pt x="42969" y="132305"/>
                  </a:lnTo>
                  <a:lnTo>
                    <a:pt x="40916" y="132305"/>
                  </a:lnTo>
                  <a:lnTo>
                    <a:pt x="39547" y="132959"/>
                  </a:lnTo>
                  <a:lnTo>
                    <a:pt x="39547" y="134579"/>
                  </a:lnTo>
                  <a:lnTo>
                    <a:pt x="38537" y="135560"/>
                  </a:lnTo>
                  <a:lnTo>
                    <a:pt x="36826" y="136214"/>
                  </a:lnTo>
                  <a:lnTo>
                    <a:pt x="37853" y="135233"/>
                  </a:lnTo>
                  <a:lnTo>
                    <a:pt x="38879" y="134579"/>
                  </a:lnTo>
                  <a:lnTo>
                    <a:pt x="37510" y="132959"/>
                  </a:lnTo>
                  <a:lnTo>
                    <a:pt x="37510" y="131324"/>
                  </a:lnTo>
                  <a:lnTo>
                    <a:pt x="36142" y="129689"/>
                  </a:lnTo>
                  <a:lnTo>
                    <a:pt x="35115" y="129689"/>
                  </a:lnTo>
                  <a:lnTo>
                    <a:pt x="34105" y="130997"/>
                  </a:lnTo>
                  <a:lnTo>
                    <a:pt x="32394" y="130997"/>
                  </a:lnTo>
                  <a:lnTo>
                    <a:pt x="32394" y="131651"/>
                  </a:lnTo>
                  <a:lnTo>
                    <a:pt x="35115" y="131651"/>
                  </a:lnTo>
                  <a:lnTo>
                    <a:pt x="32394" y="133925"/>
                  </a:lnTo>
                  <a:lnTo>
                    <a:pt x="30683" y="133613"/>
                  </a:lnTo>
                  <a:lnTo>
                    <a:pt x="29330" y="133613"/>
                  </a:lnTo>
                  <a:lnTo>
                    <a:pt x="27619" y="135233"/>
                  </a:lnTo>
                  <a:lnTo>
                    <a:pt x="28646" y="135560"/>
                  </a:lnTo>
                  <a:lnTo>
                    <a:pt x="30015" y="135233"/>
                  </a:lnTo>
                  <a:lnTo>
                    <a:pt x="30341" y="135559"/>
                  </a:lnTo>
                  <a:lnTo>
                    <a:pt x="28304" y="136868"/>
                  </a:lnTo>
                  <a:lnTo>
                    <a:pt x="27277" y="137522"/>
                  </a:lnTo>
                  <a:lnTo>
                    <a:pt x="26593" y="136868"/>
                  </a:lnTo>
                  <a:lnTo>
                    <a:pt x="25240" y="136868"/>
                  </a:lnTo>
                  <a:lnTo>
                    <a:pt x="25240" y="137522"/>
                  </a:lnTo>
                  <a:lnTo>
                    <a:pt x="27277" y="138815"/>
                  </a:lnTo>
                  <a:lnTo>
                    <a:pt x="29330" y="138815"/>
                  </a:lnTo>
                  <a:lnTo>
                    <a:pt x="28988" y="139796"/>
                  </a:lnTo>
                  <a:lnTo>
                    <a:pt x="30341" y="140450"/>
                  </a:lnTo>
                  <a:lnTo>
                    <a:pt x="30015" y="141758"/>
                  </a:lnTo>
                  <a:lnTo>
                    <a:pt x="27619" y="140777"/>
                  </a:lnTo>
                  <a:lnTo>
                    <a:pt x="27619" y="139469"/>
                  </a:lnTo>
                  <a:lnTo>
                    <a:pt x="25909" y="139469"/>
                  </a:lnTo>
                  <a:lnTo>
                    <a:pt x="24214" y="138488"/>
                  </a:lnTo>
                  <a:lnTo>
                    <a:pt x="23872" y="137195"/>
                  </a:lnTo>
                  <a:lnTo>
                    <a:pt x="23530" y="137195"/>
                  </a:lnTo>
                  <a:lnTo>
                    <a:pt x="23187" y="138815"/>
                  </a:lnTo>
                  <a:lnTo>
                    <a:pt x="24898" y="140777"/>
                  </a:lnTo>
                  <a:lnTo>
                    <a:pt x="26593" y="142085"/>
                  </a:lnTo>
                  <a:lnTo>
                    <a:pt x="27619" y="142085"/>
                  </a:lnTo>
                  <a:lnTo>
                    <a:pt x="28646" y="142723"/>
                  </a:lnTo>
                  <a:lnTo>
                    <a:pt x="26935" y="142723"/>
                  </a:lnTo>
                  <a:lnTo>
                    <a:pt x="24214" y="142085"/>
                  </a:lnTo>
                  <a:lnTo>
                    <a:pt x="22161" y="139469"/>
                  </a:lnTo>
                  <a:lnTo>
                    <a:pt x="20808" y="139796"/>
                  </a:lnTo>
                  <a:lnTo>
                    <a:pt x="19782" y="139142"/>
                  </a:lnTo>
                  <a:lnTo>
                    <a:pt x="17386" y="139142"/>
                  </a:lnTo>
                  <a:lnTo>
                    <a:pt x="16718" y="138488"/>
                  </a:lnTo>
                  <a:lnTo>
                    <a:pt x="15692" y="139142"/>
                  </a:lnTo>
                  <a:lnTo>
                    <a:pt x="16376" y="140450"/>
                  </a:lnTo>
                  <a:lnTo>
                    <a:pt x="15350" y="141104"/>
                  </a:lnTo>
                  <a:lnTo>
                    <a:pt x="16718" y="142723"/>
                  </a:lnTo>
                  <a:lnTo>
                    <a:pt x="19782" y="142085"/>
                  </a:lnTo>
                  <a:lnTo>
                    <a:pt x="20124" y="142396"/>
                  </a:lnTo>
                  <a:lnTo>
                    <a:pt x="18755" y="143378"/>
                  </a:lnTo>
                  <a:lnTo>
                    <a:pt x="19782" y="143705"/>
                  </a:lnTo>
                  <a:lnTo>
                    <a:pt x="21819" y="142723"/>
                  </a:lnTo>
                  <a:lnTo>
                    <a:pt x="23187" y="142723"/>
                  </a:lnTo>
                  <a:lnTo>
                    <a:pt x="22503" y="143705"/>
                  </a:lnTo>
                  <a:lnTo>
                    <a:pt x="19782" y="145013"/>
                  </a:lnTo>
                  <a:lnTo>
                    <a:pt x="18755" y="145994"/>
                  </a:lnTo>
                  <a:lnTo>
                    <a:pt x="16718" y="145667"/>
                  </a:lnTo>
                  <a:lnTo>
                    <a:pt x="15350" y="143705"/>
                  </a:lnTo>
                  <a:lnTo>
                    <a:pt x="14665" y="143705"/>
                  </a:lnTo>
                  <a:lnTo>
                    <a:pt x="13639" y="144359"/>
                  </a:lnTo>
                  <a:lnTo>
                    <a:pt x="12270" y="143378"/>
                  </a:lnTo>
                  <a:lnTo>
                    <a:pt x="11260" y="144032"/>
                  </a:lnTo>
                  <a:lnTo>
                    <a:pt x="10233" y="143705"/>
                  </a:lnTo>
                  <a:lnTo>
                    <a:pt x="8864" y="144359"/>
                  </a:lnTo>
                  <a:lnTo>
                    <a:pt x="9549" y="145340"/>
                  </a:lnTo>
                  <a:lnTo>
                    <a:pt x="12270" y="145667"/>
                  </a:lnTo>
                  <a:lnTo>
                    <a:pt x="13981" y="146632"/>
                  </a:lnTo>
                  <a:lnTo>
                    <a:pt x="16376" y="147613"/>
                  </a:lnTo>
                  <a:lnTo>
                    <a:pt x="15692" y="149248"/>
                  </a:lnTo>
                  <a:lnTo>
                    <a:pt x="16718" y="150557"/>
                  </a:lnTo>
                  <a:lnTo>
                    <a:pt x="15007" y="150868"/>
                  </a:lnTo>
                  <a:lnTo>
                    <a:pt x="14665" y="150557"/>
                  </a:lnTo>
                  <a:lnTo>
                    <a:pt x="14665" y="147940"/>
                  </a:lnTo>
                  <a:lnTo>
                    <a:pt x="12954" y="147613"/>
                  </a:lnTo>
                  <a:lnTo>
                    <a:pt x="11260" y="147613"/>
                  </a:lnTo>
                  <a:lnTo>
                    <a:pt x="11944" y="148921"/>
                  </a:lnTo>
                  <a:lnTo>
                    <a:pt x="11602" y="149903"/>
                  </a:lnTo>
                  <a:lnTo>
                    <a:pt x="9549" y="148594"/>
                  </a:lnTo>
                  <a:lnTo>
                    <a:pt x="7838" y="150557"/>
                  </a:lnTo>
                  <a:lnTo>
                    <a:pt x="9549" y="151522"/>
                  </a:lnTo>
                  <a:lnTo>
                    <a:pt x="8180" y="151849"/>
                  </a:lnTo>
                  <a:lnTo>
                    <a:pt x="7170" y="152176"/>
                  </a:lnTo>
                  <a:lnTo>
                    <a:pt x="6485" y="150557"/>
                  </a:lnTo>
                  <a:lnTo>
                    <a:pt x="3748" y="150230"/>
                  </a:lnTo>
                  <a:lnTo>
                    <a:pt x="4774" y="152176"/>
                  </a:lnTo>
                  <a:lnTo>
                    <a:pt x="3406" y="152503"/>
                  </a:lnTo>
                  <a:lnTo>
                    <a:pt x="3080" y="150868"/>
                  </a:lnTo>
                  <a:lnTo>
                    <a:pt x="1711" y="149903"/>
                  </a:lnTo>
                  <a:lnTo>
                    <a:pt x="1027" y="150230"/>
                  </a:lnTo>
                  <a:lnTo>
                    <a:pt x="1027" y="150868"/>
                  </a:lnTo>
                  <a:lnTo>
                    <a:pt x="2738" y="152503"/>
                  </a:lnTo>
                  <a:lnTo>
                    <a:pt x="1711" y="153484"/>
                  </a:lnTo>
                  <a:lnTo>
                    <a:pt x="2738" y="154138"/>
                  </a:lnTo>
                  <a:lnTo>
                    <a:pt x="4774" y="153811"/>
                  </a:lnTo>
                  <a:lnTo>
                    <a:pt x="7838" y="154138"/>
                  </a:lnTo>
                  <a:lnTo>
                    <a:pt x="9549" y="155431"/>
                  </a:lnTo>
                  <a:lnTo>
                    <a:pt x="11944" y="155431"/>
                  </a:lnTo>
                  <a:lnTo>
                    <a:pt x="12954" y="154792"/>
                  </a:lnTo>
                  <a:lnTo>
                    <a:pt x="13981" y="154792"/>
                  </a:lnTo>
                  <a:lnTo>
                    <a:pt x="12270" y="156085"/>
                  </a:lnTo>
                  <a:lnTo>
                    <a:pt x="9891" y="156085"/>
                  </a:lnTo>
                  <a:lnTo>
                    <a:pt x="8864" y="156739"/>
                  </a:lnTo>
                  <a:lnTo>
                    <a:pt x="6143" y="155104"/>
                  </a:lnTo>
                  <a:lnTo>
                    <a:pt x="4432" y="155431"/>
                  </a:lnTo>
                  <a:lnTo>
                    <a:pt x="3406" y="155431"/>
                  </a:lnTo>
                  <a:lnTo>
                    <a:pt x="2053" y="156085"/>
                  </a:lnTo>
                  <a:lnTo>
                    <a:pt x="0" y="156739"/>
                  </a:lnTo>
                  <a:lnTo>
                    <a:pt x="0" y="157393"/>
                  </a:lnTo>
                  <a:lnTo>
                    <a:pt x="3080" y="158701"/>
                  </a:lnTo>
                  <a:lnTo>
                    <a:pt x="1711" y="159994"/>
                  </a:lnTo>
                  <a:lnTo>
                    <a:pt x="3406" y="160321"/>
                  </a:lnTo>
                  <a:lnTo>
                    <a:pt x="4432" y="159667"/>
                  </a:lnTo>
                  <a:lnTo>
                    <a:pt x="6827" y="159667"/>
                  </a:lnTo>
                  <a:lnTo>
                    <a:pt x="5117" y="160648"/>
                  </a:lnTo>
                  <a:lnTo>
                    <a:pt x="2053" y="160648"/>
                  </a:lnTo>
                  <a:lnTo>
                    <a:pt x="1711" y="161302"/>
                  </a:lnTo>
                  <a:lnTo>
                    <a:pt x="1027" y="161302"/>
                  </a:lnTo>
                  <a:lnTo>
                    <a:pt x="1027" y="161629"/>
                  </a:lnTo>
                  <a:lnTo>
                    <a:pt x="2053" y="161956"/>
                  </a:lnTo>
                  <a:lnTo>
                    <a:pt x="3080" y="161956"/>
                  </a:lnTo>
                  <a:lnTo>
                    <a:pt x="1711" y="162937"/>
                  </a:lnTo>
                  <a:lnTo>
                    <a:pt x="1027" y="163264"/>
                  </a:lnTo>
                  <a:lnTo>
                    <a:pt x="1027" y="163902"/>
                  </a:lnTo>
                  <a:lnTo>
                    <a:pt x="1711" y="164229"/>
                  </a:lnTo>
                  <a:lnTo>
                    <a:pt x="2738" y="165538"/>
                  </a:lnTo>
                  <a:lnTo>
                    <a:pt x="4774" y="165538"/>
                  </a:lnTo>
                  <a:lnTo>
                    <a:pt x="5459" y="164883"/>
                  </a:lnTo>
                  <a:lnTo>
                    <a:pt x="8522" y="164229"/>
                  </a:lnTo>
                  <a:lnTo>
                    <a:pt x="10575" y="164883"/>
                  </a:lnTo>
                  <a:lnTo>
                    <a:pt x="11260" y="165210"/>
                  </a:lnTo>
                  <a:lnTo>
                    <a:pt x="12270" y="164229"/>
                  </a:lnTo>
                  <a:lnTo>
                    <a:pt x="12270" y="163264"/>
                  </a:lnTo>
                  <a:lnTo>
                    <a:pt x="13639" y="162937"/>
                  </a:lnTo>
                  <a:lnTo>
                    <a:pt x="13981" y="163902"/>
                  </a:lnTo>
                  <a:lnTo>
                    <a:pt x="15692" y="163902"/>
                  </a:lnTo>
                  <a:lnTo>
                    <a:pt x="17386" y="162283"/>
                  </a:lnTo>
                  <a:lnTo>
                    <a:pt x="18413" y="162937"/>
                  </a:lnTo>
                  <a:lnTo>
                    <a:pt x="18413" y="163591"/>
                  </a:lnTo>
                  <a:lnTo>
                    <a:pt x="17044" y="163902"/>
                  </a:lnTo>
                  <a:lnTo>
                    <a:pt x="18755" y="164883"/>
                  </a:lnTo>
                  <a:lnTo>
                    <a:pt x="19782" y="163902"/>
                  </a:lnTo>
                  <a:lnTo>
                    <a:pt x="19782" y="162937"/>
                  </a:lnTo>
                  <a:lnTo>
                    <a:pt x="20808" y="161302"/>
                  </a:lnTo>
                  <a:lnTo>
                    <a:pt x="20466" y="162283"/>
                  </a:lnTo>
                  <a:lnTo>
                    <a:pt x="21819" y="163902"/>
                  </a:lnTo>
                  <a:lnTo>
                    <a:pt x="20808" y="165210"/>
                  </a:lnTo>
                  <a:lnTo>
                    <a:pt x="18413" y="166192"/>
                  </a:lnTo>
                  <a:lnTo>
                    <a:pt x="17044" y="166846"/>
                  </a:lnTo>
                  <a:lnTo>
                    <a:pt x="18071" y="167173"/>
                  </a:lnTo>
                  <a:lnTo>
                    <a:pt x="17044" y="168792"/>
                  </a:lnTo>
                  <a:lnTo>
                    <a:pt x="15007" y="168792"/>
                  </a:lnTo>
                  <a:lnTo>
                    <a:pt x="15007" y="168138"/>
                  </a:lnTo>
                  <a:lnTo>
                    <a:pt x="15692" y="167173"/>
                  </a:lnTo>
                  <a:lnTo>
                    <a:pt x="15350" y="165538"/>
                  </a:lnTo>
                  <a:lnTo>
                    <a:pt x="13639" y="165210"/>
                  </a:lnTo>
                  <a:lnTo>
                    <a:pt x="11944" y="167173"/>
                  </a:lnTo>
                  <a:lnTo>
                    <a:pt x="11602" y="168138"/>
                  </a:lnTo>
                  <a:lnTo>
                    <a:pt x="10233" y="166519"/>
                  </a:lnTo>
                  <a:lnTo>
                    <a:pt x="8522" y="166192"/>
                  </a:lnTo>
                  <a:lnTo>
                    <a:pt x="6827" y="166519"/>
                  </a:lnTo>
                  <a:lnTo>
                    <a:pt x="5459" y="166192"/>
                  </a:lnTo>
                  <a:lnTo>
                    <a:pt x="3406" y="167173"/>
                  </a:lnTo>
                  <a:lnTo>
                    <a:pt x="2053" y="167173"/>
                  </a:lnTo>
                  <a:lnTo>
                    <a:pt x="1027" y="166519"/>
                  </a:lnTo>
                  <a:lnTo>
                    <a:pt x="342" y="166519"/>
                  </a:lnTo>
                  <a:lnTo>
                    <a:pt x="1027" y="168138"/>
                  </a:lnTo>
                  <a:lnTo>
                    <a:pt x="342" y="168792"/>
                  </a:lnTo>
                  <a:lnTo>
                    <a:pt x="1369" y="169773"/>
                  </a:lnTo>
                  <a:lnTo>
                    <a:pt x="2738" y="169446"/>
                  </a:lnTo>
                  <a:lnTo>
                    <a:pt x="3406" y="168465"/>
                  </a:lnTo>
                  <a:lnTo>
                    <a:pt x="4774" y="168465"/>
                  </a:lnTo>
                  <a:lnTo>
                    <a:pt x="3406" y="169773"/>
                  </a:lnTo>
                  <a:lnTo>
                    <a:pt x="3406" y="171408"/>
                  </a:lnTo>
                  <a:lnTo>
                    <a:pt x="2738" y="172062"/>
                  </a:lnTo>
                  <a:lnTo>
                    <a:pt x="1369" y="171408"/>
                  </a:lnTo>
                  <a:lnTo>
                    <a:pt x="2053" y="173355"/>
                  </a:lnTo>
                  <a:lnTo>
                    <a:pt x="3080" y="174336"/>
                  </a:lnTo>
                  <a:lnTo>
                    <a:pt x="5459" y="171408"/>
                  </a:lnTo>
                  <a:lnTo>
                    <a:pt x="7838" y="172062"/>
                  </a:lnTo>
                  <a:lnTo>
                    <a:pt x="6827" y="173028"/>
                  </a:lnTo>
                  <a:lnTo>
                    <a:pt x="6827" y="174336"/>
                  </a:lnTo>
                  <a:lnTo>
                    <a:pt x="4774" y="175317"/>
                  </a:lnTo>
                  <a:lnTo>
                    <a:pt x="5117" y="175971"/>
                  </a:lnTo>
                  <a:lnTo>
                    <a:pt x="6485" y="176298"/>
                  </a:lnTo>
                  <a:lnTo>
                    <a:pt x="6143" y="177591"/>
                  </a:lnTo>
                  <a:lnTo>
                    <a:pt x="6827" y="178572"/>
                  </a:lnTo>
                  <a:lnTo>
                    <a:pt x="6143" y="180207"/>
                  </a:lnTo>
                  <a:lnTo>
                    <a:pt x="6827" y="180207"/>
                  </a:lnTo>
                  <a:lnTo>
                    <a:pt x="8180" y="178245"/>
                  </a:lnTo>
                  <a:lnTo>
                    <a:pt x="9549" y="177918"/>
                  </a:lnTo>
                  <a:lnTo>
                    <a:pt x="9891" y="175971"/>
                  </a:lnTo>
                  <a:lnTo>
                    <a:pt x="13296" y="174663"/>
                  </a:lnTo>
                  <a:lnTo>
                    <a:pt x="15007" y="174663"/>
                  </a:lnTo>
                  <a:lnTo>
                    <a:pt x="16376" y="174336"/>
                  </a:lnTo>
                  <a:lnTo>
                    <a:pt x="15350" y="174990"/>
                  </a:lnTo>
                  <a:lnTo>
                    <a:pt x="13639" y="176298"/>
                  </a:lnTo>
                  <a:lnTo>
                    <a:pt x="13639" y="178245"/>
                  </a:lnTo>
                  <a:lnTo>
                    <a:pt x="13981" y="179553"/>
                  </a:lnTo>
                  <a:lnTo>
                    <a:pt x="12954" y="178572"/>
                  </a:lnTo>
                  <a:lnTo>
                    <a:pt x="12270" y="176610"/>
                  </a:lnTo>
                  <a:lnTo>
                    <a:pt x="11602" y="176610"/>
                  </a:lnTo>
                  <a:lnTo>
                    <a:pt x="10233" y="178572"/>
                  </a:lnTo>
                  <a:lnTo>
                    <a:pt x="9549" y="179226"/>
                  </a:lnTo>
                  <a:lnTo>
                    <a:pt x="11260" y="179553"/>
                  </a:lnTo>
                  <a:lnTo>
                    <a:pt x="9549" y="181500"/>
                  </a:lnTo>
                  <a:lnTo>
                    <a:pt x="8180" y="181500"/>
                  </a:lnTo>
                  <a:lnTo>
                    <a:pt x="7838" y="182808"/>
                  </a:lnTo>
                  <a:lnTo>
                    <a:pt x="8522" y="183135"/>
                  </a:lnTo>
                  <a:lnTo>
                    <a:pt x="11260" y="183135"/>
                  </a:lnTo>
                  <a:lnTo>
                    <a:pt x="11944" y="184116"/>
                  </a:lnTo>
                  <a:lnTo>
                    <a:pt x="9891" y="184443"/>
                  </a:lnTo>
                  <a:lnTo>
                    <a:pt x="9549" y="185081"/>
                  </a:lnTo>
                  <a:lnTo>
                    <a:pt x="8864" y="186389"/>
                  </a:lnTo>
                  <a:lnTo>
                    <a:pt x="7170" y="185081"/>
                  </a:lnTo>
                  <a:lnTo>
                    <a:pt x="6485" y="185735"/>
                  </a:lnTo>
                  <a:lnTo>
                    <a:pt x="6143" y="187370"/>
                  </a:lnTo>
                  <a:lnTo>
                    <a:pt x="5459" y="185081"/>
                  </a:lnTo>
                  <a:lnTo>
                    <a:pt x="4432" y="186062"/>
                  </a:lnTo>
                  <a:lnTo>
                    <a:pt x="2738" y="188025"/>
                  </a:lnTo>
                  <a:lnTo>
                    <a:pt x="3406" y="189644"/>
                  </a:lnTo>
                  <a:lnTo>
                    <a:pt x="5459" y="192587"/>
                  </a:lnTo>
                  <a:lnTo>
                    <a:pt x="6485" y="190952"/>
                  </a:lnTo>
                  <a:lnTo>
                    <a:pt x="6827" y="191279"/>
                  </a:lnTo>
                  <a:lnTo>
                    <a:pt x="8180" y="190952"/>
                  </a:lnTo>
                  <a:lnTo>
                    <a:pt x="7838" y="189971"/>
                  </a:lnTo>
                  <a:lnTo>
                    <a:pt x="8522" y="188352"/>
                  </a:lnTo>
                  <a:lnTo>
                    <a:pt x="10575" y="189644"/>
                  </a:lnTo>
                  <a:lnTo>
                    <a:pt x="9891" y="190625"/>
                  </a:lnTo>
                  <a:lnTo>
                    <a:pt x="10575" y="191606"/>
                  </a:lnTo>
                  <a:lnTo>
                    <a:pt x="10233" y="192914"/>
                  </a:lnTo>
                  <a:lnTo>
                    <a:pt x="9549" y="193880"/>
                  </a:lnTo>
                  <a:lnTo>
                    <a:pt x="10233" y="196169"/>
                  </a:lnTo>
                  <a:lnTo>
                    <a:pt x="11260" y="195515"/>
                  </a:lnTo>
                  <a:lnTo>
                    <a:pt x="13296" y="194861"/>
                  </a:lnTo>
                  <a:lnTo>
                    <a:pt x="14665" y="196169"/>
                  </a:lnTo>
                  <a:lnTo>
                    <a:pt x="12270" y="196169"/>
                  </a:lnTo>
                  <a:lnTo>
                    <a:pt x="11602" y="196823"/>
                  </a:lnTo>
                  <a:lnTo>
                    <a:pt x="12270" y="198116"/>
                  </a:lnTo>
                  <a:lnTo>
                    <a:pt x="12270" y="199097"/>
                  </a:lnTo>
                  <a:lnTo>
                    <a:pt x="8864" y="196496"/>
                  </a:lnTo>
                  <a:lnTo>
                    <a:pt x="7838" y="196823"/>
                  </a:lnTo>
                  <a:lnTo>
                    <a:pt x="6827" y="196169"/>
                  </a:lnTo>
                  <a:lnTo>
                    <a:pt x="5117" y="196169"/>
                  </a:lnTo>
                  <a:lnTo>
                    <a:pt x="5117" y="197789"/>
                  </a:lnTo>
                  <a:lnTo>
                    <a:pt x="4432" y="198770"/>
                  </a:lnTo>
                  <a:lnTo>
                    <a:pt x="6827" y="202351"/>
                  </a:lnTo>
                  <a:lnTo>
                    <a:pt x="8522" y="202678"/>
                  </a:lnTo>
                  <a:lnTo>
                    <a:pt x="11260" y="204641"/>
                  </a:lnTo>
                  <a:lnTo>
                    <a:pt x="14665" y="206260"/>
                  </a:lnTo>
                  <a:lnTo>
                    <a:pt x="15007" y="207241"/>
                  </a:lnTo>
                  <a:lnTo>
                    <a:pt x="13981" y="207568"/>
                  </a:lnTo>
                  <a:lnTo>
                    <a:pt x="15692" y="208876"/>
                  </a:lnTo>
                  <a:lnTo>
                    <a:pt x="16718" y="208549"/>
                  </a:lnTo>
                  <a:lnTo>
                    <a:pt x="16376" y="206914"/>
                  </a:lnTo>
                  <a:lnTo>
                    <a:pt x="17386" y="206914"/>
                  </a:lnTo>
                  <a:lnTo>
                    <a:pt x="18755" y="207568"/>
                  </a:lnTo>
                  <a:lnTo>
                    <a:pt x="18413" y="207895"/>
                  </a:lnTo>
                  <a:lnTo>
                    <a:pt x="20124" y="210185"/>
                  </a:lnTo>
                  <a:lnTo>
                    <a:pt x="20808" y="209203"/>
                  </a:lnTo>
                  <a:lnTo>
                    <a:pt x="21819" y="209530"/>
                  </a:lnTo>
                  <a:lnTo>
                    <a:pt x="23530" y="208876"/>
                  </a:lnTo>
                  <a:lnTo>
                    <a:pt x="25583" y="207241"/>
                  </a:lnTo>
                  <a:lnTo>
                    <a:pt x="26593" y="206914"/>
                  </a:lnTo>
                  <a:lnTo>
                    <a:pt x="26935" y="205949"/>
                  </a:lnTo>
                  <a:lnTo>
                    <a:pt x="27277" y="206260"/>
                  </a:lnTo>
                  <a:lnTo>
                    <a:pt x="27619" y="207568"/>
                  </a:lnTo>
                  <a:lnTo>
                    <a:pt x="28988" y="207568"/>
                  </a:lnTo>
                  <a:lnTo>
                    <a:pt x="32394" y="204314"/>
                  </a:lnTo>
                  <a:lnTo>
                    <a:pt x="32052" y="203660"/>
                  </a:lnTo>
                  <a:lnTo>
                    <a:pt x="30683" y="201386"/>
                  </a:lnTo>
                  <a:lnTo>
                    <a:pt x="33420" y="203005"/>
                  </a:lnTo>
                  <a:lnTo>
                    <a:pt x="35115" y="201059"/>
                  </a:lnTo>
                  <a:lnTo>
                    <a:pt x="34447" y="200732"/>
                  </a:lnTo>
                  <a:lnTo>
                    <a:pt x="35799" y="199751"/>
                  </a:lnTo>
                  <a:lnTo>
                    <a:pt x="35457" y="198770"/>
                  </a:lnTo>
                  <a:lnTo>
                    <a:pt x="37168" y="197789"/>
                  </a:lnTo>
                  <a:lnTo>
                    <a:pt x="38879" y="197477"/>
                  </a:lnTo>
                  <a:lnTo>
                    <a:pt x="38879" y="196169"/>
                  </a:lnTo>
                  <a:lnTo>
                    <a:pt x="37510" y="194534"/>
                  </a:lnTo>
                  <a:lnTo>
                    <a:pt x="37853" y="193241"/>
                  </a:lnTo>
                  <a:lnTo>
                    <a:pt x="36826" y="191606"/>
                  </a:lnTo>
                  <a:lnTo>
                    <a:pt x="35115" y="190625"/>
                  </a:lnTo>
                  <a:lnTo>
                    <a:pt x="35457" y="189317"/>
                  </a:lnTo>
                  <a:lnTo>
                    <a:pt x="36142" y="189644"/>
                  </a:lnTo>
                  <a:lnTo>
                    <a:pt x="37853" y="191606"/>
                  </a:lnTo>
                  <a:lnTo>
                    <a:pt x="38879" y="194207"/>
                  </a:lnTo>
                  <a:lnTo>
                    <a:pt x="39205" y="194533"/>
                  </a:lnTo>
                  <a:lnTo>
                    <a:pt x="40574" y="194861"/>
                  </a:lnTo>
                  <a:lnTo>
                    <a:pt x="40232" y="195842"/>
                  </a:lnTo>
                  <a:lnTo>
                    <a:pt x="40916" y="196823"/>
                  </a:lnTo>
                  <a:lnTo>
                    <a:pt x="42627" y="196169"/>
                  </a:lnTo>
                  <a:lnTo>
                    <a:pt x="42285" y="194861"/>
                  </a:lnTo>
                  <a:lnTo>
                    <a:pt x="41258" y="194534"/>
                  </a:lnTo>
                  <a:lnTo>
                    <a:pt x="42285" y="193241"/>
                  </a:lnTo>
                  <a:lnTo>
                    <a:pt x="43637" y="194534"/>
                  </a:lnTo>
                  <a:lnTo>
                    <a:pt x="43979" y="195515"/>
                  </a:lnTo>
                  <a:lnTo>
                    <a:pt x="46032" y="193241"/>
                  </a:lnTo>
                  <a:lnTo>
                    <a:pt x="46375" y="191279"/>
                  </a:lnTo>
                  <a:lnTo>
                    <a:pt x="46032" y="189644"/>
                  </a:lnTo>
                  <a:lnTo>
                    <a:pt x="44664" y="189317"/>
                  </a:lnTo>
                  <a:lnTo>
                    <a:pt x="44322" y="188025"/>
                  </a:lnTo>
                  <a:lnTo>
                    <a:pt x="45348" y="187697"/>
                  </a:lnTo>
                  <a:lnTo>
                    <a:pt x="45348" y="186716"/>
                  </a:lnTo>
                  <a:lnTo>
                    <a:pt x="46032" y="186716"/>
                  </a:lnTo>
                  <a:lnTo>
                    <a:pt x="47059" y="186062"/>
                  </a:lnTo>
                  <a:lnTo>
                    <a:pt x="46032" y="184770"/>
                  </a:lnTo>
                  <a:lnTo>
                    <a:pt x="46032" y="183135"/>
                  </a:lnTo>
                  <a:lnTo>
                    <a:pt x="47401" y="182481"/>
                  </a:lnTo>
                  <a:lnTo>
                    <a:pt x="48754" y="183462"/>
                  </a:lnTo>
                  <a:lnTo>
                    <a:pt x="47743" y="185081"/>
                  </a:lnTo>
                  <a:lnTo>
                    <a:pt x="48069" y="187370"/>
                  </a:lnTo>
                  <a:lnTo>
                    <a:pt x="47743" y="188352"/>
                  </a:lnTo>
                  <a:lnTo>
                    <a:pt x="48754" y="189971"/>
                  </a:lnTo>
                  <a:lnTo>
                    <a:pt x="49096" y="191279"/>
                  </a:lnTo>
                  <a:lnTo>
                    <a:pt x="50807" y="193241"/>
                  </a:lnTo>
                  <a:lnTo>
                    <a:pt x="53186" y="193241"/>
                  </a:lnTo>
                  <a:lnTo>
                    <a:pt x="54212" y="193880"/>
                  </a:lnTo>
                  <a:lnTo>
                    <a:pt x="53186" y="194534"/>
                  </a:lnTo>
                  <a:lnTo>
                    <a:pt x="54555" y="195515"/>
                  </a:lnTo>
                  <a:lnTo>
                    <a:pt x="55923" y="196823"/>
                  </a:lnTo>
                  <a:lnTo>
                    <a:pt x="56608" y="195515"/>
                  </a:lnTo>
                  <a:lnTo>
                    <a:pt x="56265" y="189644"/>
                  </a:lnTo>
                  <a:lnTo>
                    <a:pt x="54897" y="187370"/>
                  </a:lnTo>
                  <a:lnTo>
                    <a:pt x="55923" y="186062"/>
                  </a:lnTo>
                  <a:lnTo>
                    <a:pt x="57276" y="185081"/>
                  </a:lnTo>
                  <a:lnTo>
                    <a:pt x="55923" y="183462"/>
                  </a:lnTo>
                  <a:lnTo>
                    <a:pt x="56608" y="182481"/>
                  </a:lnTo>
                  <a:lnTo>
                    <a:pt x="59671" y="181827"/>
                  </a:lnTo>
                  <a:lnTo>
                    <a:pt x="60013" y="180534"/>
                  </a:lnTo>
                  <a:lnTo>
                    <a:pt x="60013" y="178572"/>
                  </a:lnTo>
                  <a:lnTo>
                    <a:pt x="61366" y="176298"/>
                  </a:lnTo>
                  <a:lnTo>
                    <a:pt x="60013" y="174336"/>
                  </a:lnTo>
                  <a:lnTo>
                    <a:pt x="59671" y="170100"/>
                  </a:lnTo>
                  <a:lnTo>
                    <a:pt x="57618" y="166846"/>
                  </a:lnTo>
                  <a:lnTo>
                    <a:pt x="57960" y="165210"/>
                  </a:lnTo>
                  <a:lnTo>
                    <a:pt x="62392" y="163902"/>
                  </a:lnTo>
                  <a:lnTo>
                    <a:pt x="62392" y="161302"/>
                  </a:lnTo>
                  <a:lnTo>
                    <a:pt x="63077" y="159028"/>
                  </a:lnTo>
                  <a:lnTo>
                    <a:pt x="59671" y="155758"/>
                  </a:lnTo>
                  <a:lnTo>
                    <a:pt x="57276" y="154138"/>
                  </a:lnTo>
                  <a:lnTo>
                    <a:pt x="57276" y="150868"/>
                  </a:lnTo>
                  <a:lnTo>
                    <a:pt x="57618" y="147613"/>
                  </a:lnTo>
                  <a:lnTo>
                    <a:pt x="57276" y="144032"/>
                  </a:lnTo>
                  <a:lnTo>
                    <a:pt x="56265" y="141758"/>
                  </a:lnTo>
                  <a:lnTo>
                    <a:pt x="57276" y="138815"/>
                  </a:lnTo>
                  <a:lnTo>
                    <a:pt x="56265" y="134252"/>
                  </a:lnTo>
                  <a:lnTo>
                    <a:pt x="55581" y="129378"/>
                  </a:lnTo>
                  <a:lnTo>
                    <a:pt x="56265" y="125780"/>
                  </a:lnTo>
                  <a:lnTo>
                    <a:pt x="58302" y="122199"/>
                  </a:lnTo>
                  <a:lnTo>
                    <a:pt x="60013" y="120906"/>
                  </a:lnTo>
                  <a:lnTo>
                    <a:pt x="62734" y="121218"/>
                  </a:lnTo>
                  <a:lnTo>
                    <a:pt x="66140" y="121545"/>
                  </a:lnTo>
                  <a:lnTo>
                    <a:pt x="67851" y="119598"/>
                  </a:lnTo>
                  <a:lnTo>
                    <a:pt x="67509" y="116016"/>
                  </a:lnTo>
                  <a:lnTo>
                    <a:pt x="66482" y="114708"/>
                  </a:lnTo>
                  <a:lnTo>
                    <a:pt x="66482" y="112746"/>
                  </a:lnTo>
                  <a:lnTo>
                    <a:pt x="69904" y="104928"/>
                  </a:lnTo>
                  <a:lnTo>
                    <a:pt x="69904" y="101020"/>
                  </a:lnTo>
                  <a:lnTo>
                    <a:pt x="70914" y="96784"/>
                  </a:lnTo>
                  <a:lnTo>
                    <a:pt x="71599" y="94510"/>
                  </a:lnTo>
                  <a:lnTo>
                    <a:pt x="71599" y="91894"/>
                  </a:lnTo>
                  <a:lnTo>
                    <a:pt x="70246" y="90602"/>
                  </a:lnTo>
                  <a:lnTo>
                    <a:pt x="70246" y="88639"/>
                  </a:lnTo>
                  <a:lnTo>
                    <a:pt x="73310" y="87004"/>
                  </a:lnTo>
                  <a:lnTo>
                    <a:pt x="76715" y="86693"/>
                  </a:lnTo>
                  <a:lnTo>
                    <a:pt x="78084" y="85385"/>
                  </a:lnTo>
                  <a:lnTo>
                    <a:pt x="78426" y="83423"/>
                  </a:lnTo>
                  <a:lnTo>
                    <a:pt x="81147" y="78860"/>
                  </a:lnTo>
                  <a:lnTo>
                    <a:pt x="83543" y="75605"/>
                  </a:lnTo>
                  <a:lnTo>
                    <a:pt x="84553" y="73658"/>
                  </a:lnTo>
                  <a:lnTo>
                    <a:pt x="83201" y="70715"/>
                  </a:lnTo>
                  <a:lnTo>
                    <a:pt x="82174" y="69423"/>
                  </a:lnTo>
                  <a:lnTo>
                    <a:pt x="82174" y="65498"/>
                  </a:lnTo>
                  <a:lnTo>
                    <a:pt x="83543" y="65187"/>
                  </a:lnTo>
                  <a:lnTo>
                    <a:pt x="84553" y="63552"/>
                  </a:lnTo>
                  <a:lnTo>
                    <a:pt x="85237" y="61263"/>
                  </a:lnTo>
                  <a:lnTo>
                    <a:pt x="86606" y="60624"/>
                  </a:lnTo>
                  <a:lnTo>
                    <a:pt x="87975" y="57681"/>
                  </a:lnTo>
                  <a:lnTo>
                    <a:pt x="90012" y="56061"/>
                  </a:lnTo>
                  <a:lnTo>
                    <a:pt x="91723" y="57354"/>
                  </a:lnTo>
                  <a:lnTo>
                    <a:pt x="93075" y="58008"/>
                  </a:lnTo>
                  <a:lnTo>
                    <a:pt x="93760" y="58008"/>
                  </a:lnTo>
                  <a:lnTo>
                    <a:pt x="95470" y="56388"/>
                  </a:lnTo>
                  <a:lnTo>
                    <a:pt x="94102" y="54753"/>
                  </a:lnTo>
                  <a:lnTo>
                    <a:pt x="95470" y="54099"/>
                  </a:lnTo>
                  <a:lnTo>
                    <a:pt x="95470" y="52791"/>
                  </a:lnTo>
                  <a:lnTo>
                    <a:pt x="95813" y="52153"/>
                  </a:lnTo>
                  <a:lnTo>
                    <a:pt x="94102" y="49536"/>
                  </a:lnTo>
                  <a:lnTo>
                    <a:pt x="95128" y="49209"/>
                  </a:lnTo>
                  <a:lnTo>
                    <a:pt x="98192" y="49209"/>
                  </a:lnTo>
                  <a:lnTo>
                    <a:pt x="100245" y="47917"/>
                  </a:lnTo>
                  <a:lnTo>
                    <a:pt x="103308" y="48882"/>
                  </a:lnTo>
                  <a:lnTo>
                    <a:pt x="105019" y="49863"/>
                  </a:lnTo>
                  <a:lnTo>
                    <a:pt x="107056" y="50190"/>
                  </a:lnTo>
                  <a:lnTo>
                    <a:pt x="108425" y="51171"/>
                  </a:lnTo>
                  <a:lnTo>
                    <a:pt x="109109" y="50844"/>
                  </a:lnTo>
                  <a:lnTo>
                    <a:pt x="110136" y="51498"/>
                  </a:lnTo>
                  <a:lnTo>
                    <a:pt x="110136" y="49209"/>
                  </a:lnTo>
                  <a:lnTo>
                    <a:pt x="109109" y="47917"/>
                  </a:lnTo>
                  <a:lnTo>
                    <a:pt x="109451" y="44974"/>
                  </a:lnTo>
                  <a:lnTo>
                    <a:pt x="110804" y="44319"/>
                  </a:lnTo>
                  <a:lnTo>
                    <a:pt x="110462" y="42046"/>
                  </a:lnTo>
                  <a:lnTo>
                    <a:pt x="109109" y="41392"/>
                  </a:lnTo>
                  <a:lnTo>
                    <a:pt x="108767" y="39772"/>
                  </a:lnTo>
                  <a:lnTo>
                    <a:pt x="110804" y="40738"/>
                  </a:lnTo>
                  <a:lnTo>
                    <a:pt x="112857" y="40084"/>
                  </a:lnTo>
                  <a:lnTo>
                    <a:pt x="113883" y="39772"/>
                  </a:lnTo>
                  <a:lnTo>
                    <a:pt x="114226" y="39445"/>
                  </a:lnTo>
                  <a:lnTo>
                    <a:pt x="115236" y="39445"/>
                  </a:lnTo>
                  <a:lnTo>
                    <a:pt x="115578" y="39118"/>
                  </a:lnTo>
                  <a:lnTo>
                    <a:pt x="115236" y="37810"/>
                  </a:lnTo>
                  <a:lnTo>
                    <a:pt x="115578" y="36175"/>
                  </a:lnTo>
                  <a:lnTo>
                    <a:pt x="116947" y="35209"/>
                  </a:lnTo>
                  <a:lnTo>
                    <a:pt x="118658" y="35209"/>
                  </a:lnTo>
                  <a:lnTo>
                    <a:pt x="119668" y="37483"/>
                  </a:lnTo>
                  <a:lnTo>
                    <a:pt x="124100" y="40738"/>
                  </a:lnTo>
                  <a:lnTo>
                    <a:pt x="124442" y="42700"/>
                  </a:lnTo>
                  <a:lnTo>
                    <a:pt x="126153" y="44319"/>
                  </a:lnTo>
                  <a:lnTo>
                    <a:pt x="128875" y="45628"/>
                  </a:lnTo>
                  <a:lnTo>
                    <a:pt x="132965" y="45628"/>
                  </a:lnTo>
                  <a:lnTo>
                    <a:pt x="135702" y="43354"/>
                  </a:lnTo>
                  <a:lnTo>
                    <a:pt x="136729" y="42046"/>
                  </a:lnTo>
                  <a:lnTo>
                    <a:pt x="138423" y="42046"/>
                  </a:lnTo>
                  <a:lnTo>
                    <a:pt x="141829" y="44319"/>
                  </a:lnTo>
                  <a:lnTo>
                    <a:pt x="144224" y="44646"/>
                  </a:lnTo>
                  <a:lnTo>
                    <a:pt x="144908" y="42700"/>
                  </a:lnTo>
                  <a:lnTo>
                    <a:pt x="146261" y="41719"/>
                  </a:lnTo>
                  <a:lnTo>
                    <a:pt x="147630" y="40738"/>
                  </a:lnTo>
                  <a:lnTo>
                    <a:pt x="149341" y="40738"/>
                  </a:lnTo>
                  <a:lnTo>
                    <a:pt x="151035" y="39772"/>
                  </a:lnTo>
                  <a:lnTo>
                    <a:pt x="151720" y="38464"/>
                  </a:lnTo>
                  <a:lnTo>
                    <a:pt x="151035" y="36829"/>
                  </a:lnTo>
                  <a:lnTo>
                    <a:pt x="150025" y="34555"/>
                  </a:lnTo>
                  <a:lnTo>
                    <a:pt x="150367" y="29666"/>
                  </a:lnTo>
                  <a:lnTo>
                    <a:pt x="151377" y="28357"/>
                  </a:lnTo>
                  <a:lnTo>
                    <a:pt x="150367" y="26738"/>
                  </a:lnTo>
                  <a:lnTo>
                    <a:pt x="151377" y="26411"/>
                  </a:lnTo>
                  <a:lnTo>
                    <a:pt x="153088" y="24449"/>
                  </a:lnTo>
                  <a:lnTo>
                    <a:pt x="152746" y="23468"/>
                  </a:lnTo>
                  <a:lnTo>
                    <a:pt x="154799" y="22175"/>
                  </a:lnTo>
                  <a:lnTo>
                    <a:pt x="157178" y="23141"/>
                  </a:lnTo>
                  <a:lnTo>
                    <a:pt x="158547" y="22829"/>
                  </a:lnTo>
                  <a:lnTo>
                    <a:pt x="158547" y="21848"/>
                  </a:lnTo>
                  <a:lnTo>
                    <a:pt x="159900" y="20213"/>
                  </a:lnTo>
                  <a:lnTo>
                    <a:pt x="164006" y="20213"/>
                  </a:lnTo>
                  <a:lnTo>
                    <a:pt x="165700" y="21521"/>
                  </a:lnTo>
                  <a:lnTo>
                    <a:pt x="168096" y="23795"/>
                  </a:lnTo>
                  <a:lnTo>
                    <a:pt x="169106" y="25430"/>
                  </a:lnTo>
                  <a:lnTo>
                    <a:pt x="171501" y="25757"/>
                  </a:lnTo>
                  <a:lnTo>
                    <a:pt x="174223" y="26411"/>
                  </a:lnTo>
                  <a:lnTo>
                    <a:pt x="175249" y="28030"/>
                  </a:lnTo>
                  <a:lnTo>
                    <a:pt x="176960" y="29666"/>
                  </a:lnTo>
                  <a:lnTo>
                    <a:pt x="176618" y="31612"/>
                  </a:lnTo>
                  <a:lnTo>
                    <a:pt x="174907" y="33901"/>
                  </a:lnTo>
                  <a:lnTo>
                    <a:pt x="175249" y="37810"/>
                  </a:lnTo>
                  <a:lnTo>
                    <a:pt x="176618" y="37810"/>
                  </a:lnTo>
                  <a:lnTo>
                    <a:pt x="176618" y="34555"/>
                  </a:lnTo>
                  <a:lnTo>
                    <a:pt x="178997" y="31939"/>
                  </a:lnTo>
                  <a:lnTo>
                    <a:pt x="181050" y="31612"/>
                  </a:lnTo>
                  <a:lnTo>
                    <a:pt x="182403" y="29993"/>
                  </a:lnTo>
                  <a:lnTo>
                    <a:pt x="182403" y="27703"/>
                  </a:lnTo>
                  <a:lnTo>
                    <a:pt x="184113" y="27065"/>
                  </a:lnTo>
                  <a:lnTo>
                    <a:pt x="185824" y="28030"/>
                  </a:lnTo>
                  <a:lnTo>
                    <a:pt x="187177" y="26738"/>
                  </a:lnTo>
                  <a:lnTo>
                    <a:pt x="187177" y="24776"/>
                  </a:lnTo>
                  <a:lnTo>
                    <a:pt x="186167" y="24776"/>
                  </a:lnTo>
                  <a:lnTo>
                    <a:pt x="185140" y="23468"/>
                  </a:lnTo>
                  <a:lnTo>
                    <a:pt x="184113" y="23468"/>
                  </a:lnTo>
                  <a:lnTo>
                    <a:pt x="183771" y="23795"/>
                  </a:lnTo>
                  <a:lnTo>
                    <a:pt x="183771" y="25103"/>
                  </a:lnTo>
                  <a:lnTo>
                    <a:pt x="182745" y="24449"/>
                  </a:lnTo>
                  <a:lnTo>
                    <a:pt x="182403" y="23468"/>
                  </a:lnTo>
                  <a:lnTo>
                    <a:pt x="181734" y="23468"/>
                  </a:lnTo>
                  <a:lnTo>
                    <a:pt x="181734" y="24449"/>
                  </a:lnTo>
                  <a:lnTo>
                    <a:pt x="181050" y="26411"/>
                  </a:lnTo>
                  <a:lnTo>
                    <a:pt x="180708" y="25757"/>
                  </a:lnTo>
                  <a:lnTo>
                    <a:pt x="180024" y="24776"/>
                  </a:lnTo>
                  <a:lnTo>
                    <a:pt x="178655" y="25430"/>
                  </a:lnTo>
                  <a:lnTo>
                    <a:pt x="178313" y="26411"/>
                  </a:lnTo>
                  <a:lnTo>
                    <a:pt x="177628" y="25103"/>
                  </a:lnTo>
                  <a:lnTo>
                    <a:pt x="177302" y="23141"/>
                  </a:lnTo>
                  <a:lnTo>
                    <a:pt x="176618" y="23141"/>
                  </a:lnTo>
                  <a:lnTo>
                    <a:pt x="175591" y="21194"/>
                  </a:lnTo>
                  <a:lnTo>
                    <a:pt x="174907" y="20540"/>
                  </a:lnTo>
                  <a:lnTo>
                    <a:pt x="173538" y="20540"/>
                  </a:lnTo>
                  <a:lnTo>
                    <a:pt x="172186" y="20213"/>
                  </a:lnTo>
                  <a:lnTo>
                    <a:pt x="169790" y="19886"/>
                  </a:lnTo>
                  <a:lnTo>
                    <a:pt x="168764" y="18578"/>
                  </a:lnTo>
                  <a:lnTo>
                    <a:pt x="169106" y="18266"/>
                  </a:lnTo>
                  <a:lnTo>
                    <a:pt x="171844" y="18905"/>
                  </a:lnTo>
                  <a:lnTo>
                    <a:pt x="174223" y="18578"/>
                  </a:lnTo>
                  <a:lnTo>
                    <a:pt x="175934" y="18905"/>
                  </a:lnTo>
                  <a:lnTo>
                    <a:pt x="180024" y="19559"/>
                  </a:lnTo>
                  <a:lnTo>
                    <a:pt x="182403" y="18578"/>
                  </a:lnTo>
                  <a:lnTo>
                    <a:pt x="184113" y="15323"/>
                  </a:lnTo>
                  <a:lnTo>
                    <a:pt x="187519" y="14669"/>
                  </a:lnTo>
                  <a:lnTo>
                    <a:pt x="189230" y="13376"/>
                  </a:lnTo>
                  <a:lnTo>
                    <a:pt x="189230" y="13049"/>
                  </a:lnTo>
                  <a:lnTo>
                    <a:pt x="187861" y="12395"/>
                  </a:lnTo>
                  <a:lnTo>
                    <a:pt x="187519" y="11741"/>
                  </a:lnTo>
                  <a:lnTo>
                    <a:pt x="186167" y="11414"/>
                  </a:lnTo>
                  <a:lnTo>
                    <a:pt x="184456" y="11741"/>
                  </a:lnTo>
                  <a:lnTo>
                    <a:pt x="182403" y="9468"/>
                  </a:lnTo>
                  <a:lnTo>
                    <a:pt x="181050" y="9468"/>
                  </a:lnTo>
                  <a:lnTo>
                    <a:pt x="179339" y="11414"/>
                  </a:lnTo>
                  <a:lnTo>
                    <a:pt x="178655" y="11414"/>
                  </a:lnTo>
                  <a:lnTo>
                    <a:pt x="178313" y="10760"/>
                  </a:lnTo>
                  <a:lnTo>
                    <a:pt x="180024" y="10106"/>
                  </a:lnTo>
                  <a:lnTo>
                    <a:pt x="180024" y="8814"/>
                  </a:lnTo>
                  <a:lnTo>
                    <a:pt x="178313" y="8160"/>
                  </a:lnTo>
                  <a:lnTo>
                    <a:pt x="177628" y="7506"/>
                  </a:lnTo>
                  <a:lnTo>
                    <a:pt x="176618" y="7506"/>
                  </a:lnTo>
                  <a:lnTo>
                    <a:pt x="175591" y="9468"/>
                  </a:lnTo>
                  <a:lnTo>
                    <a:pt x="174907" y="9468"/>
                  </a:lnTo>
                  <a:lnTo>
                    <a:pt x="174907" y="8160"/>
                  </a:lnTo>
                  <a:lnTo>
                    <a:pt x="173880" y="8487"/>
                  </a:lnTo>
                  <a:lnTo>
                    <a:pt x="173538" y="9141"/>
                  </a:lnTo>
                  <a:lnTo>
                    <a:pt x="172528" y="9141"/>
                  </a:lnTo>
                  <a:lnTo>
                    <a:pt x="172186" y="8487"/>
                  </a:lnTo>
                  <a:lnTo>
                    <a:pt x="173538" y="7506"/>
                  </a:lnTo>
                  <a:lnTo>
                    <a:pt x="173538" y="6524"/>
                  </a:lnTo>
                  <a:lnTo>
                    <a:pt x="171844" y="5559"/>
                  </a:lnTo>
                  <a:lnTo>
                    <a:pt x="169790" y="5559"/>
                  </a:lnTo>
                  <a:lnTo>
                    <a:pt x="168764" y="5870"/>
                  </a:lnTo>
                  <a:lnTo>
                    <a:pt x="168438" y="8487"/>
                  </a:lnTo>
                  <a:lnTo>
                    <a:pt x="167069" y="9141"/>
                  </a:lnTo>
                  <a:lnTo>
                    <a:pt x="167069" y="10106"/>
                  </a:lnTo>
                  <a:lnTo>
                    <a:pt x="168096" y="12395"/>
                  </a:lnTo>
                  <a:lnTo>
                    <a:pt x="168096" y="13703"/>
                  </a:lnTo>
                  <a:lnTo>
                    <a:pt x="167069" y="14669"/>
                  </a:lnTo>
                  <a:lnTo>
                    <a:pt x="166385" y="13049"/>
                  </a:lnTo>
                  <a:lnTo>
                    <a:pt x="165016" y="13049"/>
                  </a:lnTo>
                  <a:lnTo>
                    <a:pt x="165016" y="13376"/>
                  </a:lnTo>
                  <a:lnTo>
                    <a:pt x="163321" y="13049"/>
                  </a:lnTo>
                  <a:lnTo>
                    <a:pt x="161268" y="14031"/>
                  </a:lnTo>
                  <a:lnTo>
                    <a:pt x="162979" y="11741"/>
                  </a:lnTo>
                  <a:lnTo>
                    <a:pt x="164006" y="11414"/>
                  </a:lnTo>
                  <a:lnTo>
                    <a:pt x="165016" y="9468"/>
                  </a:lnTo>
                  <a:lnTo>
                    <a:pt x="165016" y="8814"/>
                  </a:lnTo>
                  <a:lnTo>
                    <a:pt x="164006" y="8814"/>
                  </a:lnTo>
                  <a:lnTo>
                    <a:pt x="162295" y="10106"/>
                  </a:lnTo>
                  <a:lnTo>
                    <a:pt x="161268" y="10106"/>
                  </a:lnTo>
                  <a:lnTo>
                    <a:pt x="161611" y="9141"/>
                  </a:lnTo>
                  <a:lnTo>
                    <a:pt x="162979" y="8160"/>
                  </a:lnTo>
                  <a:lnTo>
                    <a:pt x="162979" y="7506"/>
                  </a:lnTo>
                  <a:lnTo>
                    <a:pt x="161268" y="7179"/>
                  </a:lnTo>
                  <a:lnTo>
                    <a:pt x="160584" y="6524"/>
                  </a:lnTo>
                  <a:lnTo>
                    <a:pt x="162295" y="5870"/>
                  </a:lnTo>
                  <a:lnTo>
                    <a:pt x="162979" y="6524"/>
                  </a:lnTo>
                  <a:lnTo>
                    <a:pt x="165016" y="6524"/>
                  </a:lnTo>
                  <a:lnTo>
                    <a:pt x="165700" y="3597"/>
                  </a:lnTo>
                  <a:lnTo>
                    <a:pt x="165700" y="2616"/>
                  </a:lnTo>
                  <a:lnTo>
                    <a:pt x="163664" y="3270"/>
                  </a:lnTo>
                  <a:lnTo>
                    <a:pt x="162979" y="2289"/>
                  </a:lnTo>
                  <a:lnTo>
                    <a:pt x="163321" y="996"/>
                  </a:lnTo>
                  <a:lnTo>
                    <a:pt x="162979" y="15"/>
                  </a:lnTo>
                  <a:lnTo>
                    <a:pt x="161611" y="996"/>
                  </a:lnTo>
                  <a:lnTo>
                    <a:pt x="160584" y="996"/>
                  </a:lnTo>
                  <a:lnTo>
                    <a:pt x="159557" y="15"/>
                  </a:lnTo>
                  <a:close/>
                </a:path>
              </a:pathLst>
            </a:custGeom>
            <a:solidFill>
              <a:srgbClr val="816353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854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QScAAJcTAADVJwAA1hQAAAAAAAAmAAAACAAAAP//////////"/>
                </a:ext>
              </a:extLst>
            </p:cNvSpPr>
            <p:nvPr/>
          </p:nvSpPr>
          <p:spPr>
            <a:xfrm>
              <a:off x="6381115" y="3184525"/>
              <a:ext cx="93980" cy="202565"/>
            </a:xfrm>
            <a:custGeom>
              <a:avLst/>
              <a:gdLst/>
              <a:ahLst/>
              <a:cxnLst/>
              <a:rect l="0" t="0" r="93980" b="202565"/>
              <a:pathLst>
                <a:path w="93980" h="202565">
                  <a:moveTo>
                    <a:pt x="61859" y="15"/>
                  </a:moveTo>
                  <a:lnTo>
                    <a:pt x="60830" y="327"/>
                  </a:lnTo>
                  <a:lnTo>
                    <a:pt x="58772" y="982"/>
                  </a:lnTo>
                  <a:lnTo>
                    <a:pt x="56731" y="15"/>
                  </a:lnTo>
                  <a:lnTo>
                    <a:pt x="57074" y="1636"/>
                  </a:lnTo>
                  <a:lnTo>
                    <a:pt x="58429" y="2291"/>
                  </a:lnTo>
                  <a:lnTo>
                    <a:pt x="58772" y="4567"/>
                  </a:lnTo>
                  <a:lnTo>
                    <a:pt x="57417" y="5221"/>
                  </a:lnTo>
                  <a:lnTo>
                    <a:pt x="57074" y="8168"/>
                  </a:lnTo>
                  <a:lnTo>
                    <a:pt x="58103" y="9461"/>
                  </a:lnTo>
                  <a:lnTo>
                    <a:pt x="58103" y="11753"/>
                  </a:lnTo>
                  <a:lnTo>
                    <a:pt x="57074" y="11098"/>
                  </a:lnTo>
                  <a:lnTo>
                    <a:pt x="56388" y="11425"/>
                  </a:lnTo>
                  <a:lnTo>
                    <a:pt x="55016" y="10443"/>
                  </a:lnTo>
                  <a:lnTo>
                    <a:pt x="52975" y="10116"/>
                  </a:lnTo>
                  <a:lnTo>
                    <a:pt x="51260" y="9134"/>
                  </a:lnTo>
                  <a:lnTo>
                    <a:pt x="48190" y="8168"/>
                  </a:lnTo>
                  <a:lnTo>
                    <a:pt x="46133" y="9461"/>
                  </a:lnTo>
                  <a:lnTo>
                    <a:pt x="43063" y="9461"/>
                  </a:lnTo>
                  <a:lnTo>
                    <a:pt x="42034" y="9789"/>
                  </a:lnTo>
                  <a:lnTo>
                    <a:pt x="43748" y="12407"/>
                  </a:lnTo>
                  <a:lnTo>
                    <a:pt x="43406" y="13047"/>
                  </a:lnTo>
                  <a:lnTo>
                    <a:pt x="43406" y="14356"/>
                  </a:lnTo>
                  <a:lnTo>
                    <a:pt x="42034" y="15011"/>
                  </a:lnTo>
                  <a:lnTo>
                    <a:pt x="43406" y="16647"/>
                  </a:lnTo>
                  <a:lnTo>
                    <a:pt x="41691" y="18269"/>
                  </a:lnTo>
                  <a:lnTo>
                    <a:pt x="41005" y="18269"/>
                  </a:lnTo>
                  <a:lnTo>
                    <a:pt x="39650" y="17614"/>
                  </a:lnTo>
                  <a:lnTo>
                    <a:pt x="37935" y="16320"/>
                  </a:lnTo>
                  <a:lnTo>
                    <a:pt x="35894" y="17941"/>
                  </a:lnTo>
                  <a:lnTo>
                    <a:pt x="34522" y="20887"/>
                  </a:lnTo>
                  <a:lnTo>
                    <a:pt x="33150" y="21526"/>
                  </a:lnTo>
                  <a:lnTo>
                    <a:pt x="32464" y="23818"/>
                  </a:lnTo>
                  <a:lnTo>
                    <a:pt x="31452" y="25455"/>
                  </a:lnTo>
                  <a:lnTo>
                    <a:pt x="30080" y="25766"/>
                  </a:lnTo>
                  <a:lnTo>
                    <a:pt x="30080" y="29694"/>
                  </a:lnTo>
                  <a:lnTo>
                    <a:pt x="31109" y="30988"/>
                  </a:lnTo>
                  <a:lnTo>
                    <a:pt x="32464" y="33934"/>
                  </a:lnTo>
                  <a:lnTo>
                    <a:pt x="31452" y="35883"/>
                  </a:lnTo>
                  <a:lnTo>
                    <a:pt x="29051" y="39141"/>
                  </a:lnTo>
                  <a:lnTo>
                    <a:pt x="26324" y="43708"/>
                  </a:lnTo>
                  <a:lnTo>
                    <a:pt x="25981" y="45672"/>
                  </a:lnTo>
                  <a:lnTo>
                    <a:pt x="24610" y="46981"/>
                  </a:lnTo>
                  <a:lnTo>
                    <a:pt x="21197" y="47293"/>
                  </a:lnTo>
                  <a:lnTo>
                    <a:pt x="18126" y="48930"/>
                  </a:lnTo>
                  <a:lnTo>
                    <a:pt x="18126" y="50894"/>
                  </a:lnTo>
                  <a:lnTo>
                    <a:pt x="19482" y="52188"/>
                  </a:lnTo>
                  <a:lnTo>
                    <a:pt x="19482" y="54807"/>
                  </a:lnTo>
                  <a:lnTo>
                    <a:pt x="18796" y="57082"/>
                  </a:lnTo>
                  <a:lnTo>
                    <a:pt x="17784" y="61322"/>
                  </a:lnTo>
                  <a:lnTo>
                    <a:pt x="17784" y="65235"/>
                  </a:lnTo>
                  <a:lnTo>
                    <a:pt x="14354" y="73060"/>
                  </a:lnTo>
                  <a:lnTo>
                    <a:pt x="14354" y="75024"/>
                  </a:lnTo>
                  <a:lnTo>
                    <a:pt x="15383" y="76334"/>
                  </a:lnTo>
                  <a:lnTo>
                    <a:pt x="15726" y="79919"/>
                  </a:lnTo>
                  <a:lnTo>
                    <a:pt x="14011" y="81867"/>
                  </a:lnTo>
                  <a:lnTo>
                    <a:pt x="10598" y="81540"/>
                  </a:lnTo>
                  <a:lnTo>
                    <a:pt x="7871" y="81228"/>
                  </a:lnTo>
                  <a:lnTo>
                    <a:pt x="6156" y="82522"/>
                  </a:lnTo>
                  <a:lnTo>
                    <a:pt x="4115" y="86107"/>
                  </a:lnTo>
                  <a:lnTo>
                    <a:pt x="3429" y="89708"/>
                  </a:lnTo>
                  <a:lnTo>
                    <a:pt x="4115" y="94587"/>
                  </a:lnTo>
                  <a:lnTo>
                    <a:pt x="5128" y="99154"/>
                  </a:lnTo>
                  <a:lnTo>
                    <a:pt x="4115" y="102100"/>
                  </a:lnTo>
                  <a:lnTo>
                    <a:pt x="5128" y="104376"/>
                  </a:lnTo>
                  <a:lnTo>
                    <a:pt x="5471" y="107961"/>
                  </a:lnTo>
                  <a:lnTo>
                    <a:pt x="5128" y="111219"/>
                  </a:lnTo>
                  <a:lnTo>
                    <a:pt x="5128" y="114493"/>
                  </a:lnTo>
                  <a:lnTo>
                    <a:pt x="7528" y="116114"/>
                  </a:lnTo>
                  <a:lnTo>
                    <a:pt x="10941" y="119387"/>
                  </a:lnTo>
                  <a:lnTo>
                    <a:pt x="10255" y="121663"/>
                  </a:lnTo>
                  <a:lnTo>
                    <a:pt x="10255" y="124266"/>
                  </a:lnTo>
                  <a:lnTo>
                    <a:pt x="5814" y="125576"/>
                  </a:lnTo>
                  <a:lnTo>
                    <a:pt x="5471" y="127213"/>
                  </a:lnTo>
                  <a:lnTo>
                    <a:pt x="7528" y="130470"/>
                  </a:lnTo>
                  <a:lnTo>
                    <a:pt x="7871" y="134710"/>
                  </a:lnTo>
                  <a:lnTo>
                    <a:pt x="9227" y="136674"/>
                  </a:lnTo>
                  <a:lnTo>
                    <a:pt x="7871" y="138950"/>
                  </a:lnTo>
                  <a:lnTo>
                    <a:pt x="7871" y="140914"/>
                  </a:lnTo>
                  <a:lnTo>
                    <a:pt x="7528" y="142208"/>
                  </a:lnTo>
                  <a:lnTo>
                    <a:pt x="4458" y="142863"/>
                  </a:lnTo>
                  <a:lnTo>
                    <a:pt x="3772" y="143845"/>
                  </a:lnTo>
                  <a:lnTo>
                    <a:pt x="5128" y="145466"/>
                  </a:lnTo>
                  <a:lnTo>
                    <a:pt x="3772" y="146448"/>
                  </a:lnTo>
                  <a:lnTo>
                    <a:pt x="2743" y="147757"/>
                  </a:lnTo>
                  <a:lnTo>
                    <a:pt x="4115" y="150033"/>
                  </a:lnTo>
                  <a:lnTo>
                    <a:pt x="4458" y="155910"/>
                  </a:lnTo>
                  <a:lnTo>
                    <a:pt x="3772" y="157219"/>
                  </a:lnTo>
                  <a:lnTo>
                    <a:pt x="2401" y="155910"/>
                  </a:lnTo>
                  <a:lnTo>
                    <a:pt x="1029" y="154928"/>
                  </a:lnTo>
                  <a:lnTo>
                    <a:pt x="1029" y="155255"/>
                  </a:lnTo>
                  <a:lnTo>
                    <a:pt x="16" y="156237"/>
                  </a:lnTo>
                  <a:lnTo>
                    <a:pt x="343" y="159822"/>
                  </a:lnTo>
                  <a:lnTo>
                    <a:pt x="686" y="161132"/>
                  </a:lnTo>
                  <a:lnTo>
                    <a:pt x="1029" y="164062"/>
                  </a:lnTo>
                  <a:lnTo>
                    <a:pt x="2401" y="164390"/>
                  </a:lnTo>
                  <a:lnTo>
                    <a:pt x="2743" y="165044"/>
                  </a:lnTo>
                  <a:lnTo>
                    <a:pt x="2401" y="167320"/>
                  </a:lnTo>
                  <a:lnTo>
                    <a:pt x="4458" y="166354"/>
                  </a:lnTo>
                  <a:lnTo>
                    <a:pt x="3429" y="164717"/>
                  </a:lnTo>
                  <a:lnTo>
                    <a:pt x="3772" y="163408"/>
                  </a:lnTo>
                  <a:lnTo>
                    <a:pt x="4458" y="163408"/>
                  </a:lnTo>
                  <a:lnTo>
                    <a:pt x="4115" y="164390"/>
                  </a:lnTo>
                  <a:lnTo>
                    <a:pt x="5471" y="165044"/>
                  </a:lnTo>
                  <a:lnTo>
                    <a:pt x="6156" y="166354"/>
                  </a:lnTo>
                  <a:lnTo>
                    <a:pt x="4115" y="167648"/>
                  </a:lnTo>
                  <a:lnTo>
                    <a:pt x="3772" y="169284"/>
                  </a:lnTo>
                  <a:lnTo>
                    <a:pt x="4458" y="170594"/>
                  </a:lnTo>
                  <a:lnTo>
                    <a:pt x="4115" y="172542"/>
                  </a:lnTo>
                  <a:lnTo>
                    <a:pt x="3429" y="173197"/>
                  </a:lnTo>
                  <a:lnTo>
                    <a:pt x="4458" y="174834"/>
                  </a:lnTo>
                  <a:lnTo>
                    <a:pt x="5814" y="175473"/>
                  </a:lnTo>
                  <a:lnTo>
                    <a:pt x="7185" y="177437"/>
                  </a:lnTo>
                  <a:lnTo>
                    <a:pt x="7871" y="178091"/>
                  </a:lnTo>
                  <a:lnTo>
                    <a:pt x="9569" y="181349"/>
                  </a:lnTo>
                  <a:lnTo>
                    <a:pt x="9569" y="183953"/>
                  </a:lnTo>
                  <a:lnTo>
                    <a:pt x="11970" y="184607"/>
                  </a:lnTo>
                  <a:lnTo>
                    <a:pt x="12313" y="186244"/>
                  </a:lnTo>
                  <a:lnTo>
                    <a:pt x="14011" y="188520"/>
                  </a:lnTo>
                  <a:lnTo>
                    <a:pt x="16069" y="187226"/>
                  </a:lnTo>
                  <a:lnTo>
                    <a:pt x="16412" y="189174"/>
                  </a:lnTo>
                  <a:lnTo>
                    <a:pt x="15383" y="191793"/>
                  </a:lnTo>
                  <a:lnTo>
                    <a:pt x="12656" y="192121"/>
                  </a:lnTo>
                  <a:lnTo>
                    <a:pt x="12313" y="192760"/>
                  </a:lnTo>
                  <a:lnTo>
                    <a:pt x="13685" y="193742"/>
                  </a:lnTo>
                  <a:lnTo>
                    <a:pt x="14011" y="195378"/>
                  </a:lnTo>
                  <a:lnTo>
                    <a:pt x="16069" y="195706"/>
                  </a:lnTo>
                  <a:lnTo>
                    <a:pt x="17098" y="200273"/>
                  </a:lnTo>
                  <a:lnTo>
                    <a:pt x="15726" y="201894"/>
                  </a:lnTo>
                  <a:lnTo>
                    <a:pt x="16412" y="202549"/>
                  </a:lnTo>
                  <a:lnTo>
                    <a:pt x="18796" y="202549"/>
                  </a:lnTo>
                  <a:lnTo>
                    <a:pt x="23238" y="201567"/>
                  </a:lnTo>
                  <a:lnTo>
                    <a:pt x="25638" y="202222"/>
                  </a:lnTo>
                  <a:lnTo>
                    <a:pt x="27680" y="200600"/>
                  </a:lnTo>
                  <a:lnTo>
                    <a:pt x="27337" y="198964"/>
                  </a:lnTo>
                  <a:lnTo>
                    <a:pt x="26324" y="197982"/>
                  </a:lnTo>
                  <a:lnTo>
                    <a:pt x="27680" y="195378"/>
                  </a:lnTo>
                  <a:lnTo>
                    <a:pt x="30766" y="195051"/>
                  </a:lnTo>
                  <a:lnTo>
                    <a:pt x="31109" y="192121"/>
                  </a:lnTo>
                  <a:lnTo>
                    <a:pt x="31452" y="193414"/>
                  </a:lnTo>
                  <a:lnTo>
                    <a:pt x="34865" y="194069"/>
                  </a:lnTo>
                  <a:lnTo>
                    <a:pt x="36906" y="192760"/>
                  </a:lnTo>
                  <a:lnTo>
                    <a:pt x="38621" y="193742"/>
                  </a:lnTo>
                  <a:lnTo>
                    <a:pt x="39993" y="195051"/>
                  </a:lnTo>
                  <a:lnTo>
                    <a:pt x="41691" y="192432"/>
                  </a:lnTo>
                  <a:lnTo>
                    <a:pt x="42720" y="188847"/>
                  </a:lnTo>
                  <a:lnTo>
                    <a:pt x="43748" y="187553"/>
                  </a:lnTo>
                  <a:lnTo>
                    <a:pt x="44434" y="182986"/>
                  </a:lnTo>
                  <a:lnTo>
                    <a:pt x="45104" y="181349"/>
                  </a:lnTo>
                  <a:lnTo>
                    <a:pt x="43406" y="180367"/>
                  </a:lnTo>
                  <a:lnTo>
                    <a:pt x="43748" y="178746"/>
                  </a:lnTo>
                  <a:lnTo>
                    <a:pt x="45447" y="176455"/>
                  </a:lnTo>
                  <a:lnTo>
                    <a:pt x="43748" y="174834"/>
                  </a:lnTo>
                  <a:lnTo>
                    <a:pt x="45447" y="173197"/>
                  </a:lnTo>
                  <a:lnTo>
                    <a:pt x="43406" y="172215"/>
                  </a:lnTo>
                  <a:lnTo>
                    <a:pt x="44434" y="170921"/>
                  </a:lnTo>
                  <a:lnTo>
                    <a:pt x="43406" y="168957"/>
                  </a:lnTo>
                  <a:lnTo>
                    <a:pt x="45104" y="169612"/>
                  </a:lnTo>
                  <a:lnTo>
                    <a:pt x="47847" y="169284"/>
                  </a:lnTo>
                  <a:lnTo>
                    <a:pt x="45447" y="167648"/>
                  </a:lnTo>
                  <a:lnTo>
                    <a:pt x="46476" y="165372"/>
                  </a:lnTo>
                  <a:lnTo>
                    <a:pt x="46476" y="164390"/>
                  </a:lnTo>
                  <a:lnTo>
                    <a:pt x="43406" y="163408"/>
                  </a:lnTo>
                  <a:lnTo>
                    <a:pt x="47161" y="163408"/>
                  </a:lnTo>
                  <a:lnTo>
                    <a:pt x="45104" y="161459"/>
                  </a:lnTo>
                  <a:lnTo>
                    <a:pt x="43748" y="161459"/>
                  </a:lnTo>
                  <a:lnTo>
                    <a:pt x="44777" y="160150"/>
                  </a:lnTo>
                  <a:lnTo>
                    <a:pt x="45447" y="160150"/>
                  </a:lnTo>
                  <a:lnTo>
                    <a:pt x="46133" y="160804"/>
                  </a:lnTo>
                  <a:lnTo>
                    <a:pt x="47161" y="159495"/>
                  </a:lnTo>
                  <a:lnTo>
                    <a:pt x="46819" y="158186"/>
                  </a:lnTo>
                  <a:lnTo>
                    <a:pt x="48533" y="159495"/>
                  </a:lnTo>
                  <a:lnTo>
                    <a:pt x="48876" y="157874"/>
                  </a:lnTo>
                  <a:lnTo>
                    <a:pt x="50232" y="156237"/>
                  </a:lnTo>
                  <a:lnTo>
                    <a:pt x="51603" y="156237"/>
                  </a:lnTo>
                  <a:lnTo>
                    <a:pt x="51260" y="154928"/>
                  </a:lnTo>
                  <a:lnTo>
                    <a:pt x="51946" y="154273"/>
                  </a:lnTo>
                  <a:lnTo>
                    <a:pt x="52289" y="154928"/>
                  </a:lnTo>
                  <a:lnTo>
                    <a:pt x="51946" y="156565"/>
                  </a:lnTo>
                  <a:lnTo>
                    <a:pt x="53318" y="156565"/>
                  </a:lnTo>
                  <a:lnTo>
                    <a:pt x="55016" y="154273"/>
                  </a:lnTo>
                  <a:lnTo>
                    <a:pt x="56388" y="154273"/>
                  </a:lnTo>
                  <a:lnTo>
                    <a:pt x="57417" y="153307"/>
                  </a:lnTo>
                  <a:lnTo>
                    <a:pt x="57074" y="151670"/>
                  </a:lnTo>
                  <a:lnTo>
                    <a:pt x="55702" y="150361"/>
                  </a:lnTo>
                  <a:lnTo>
                    <a:pt x="53661" y="150033"/>
                  </a:lnTo>
                  <a:lnTo>
                    <a:pt x="51946" y="151015"/>
                  </a:lnTo>
                  <a:lnTo>
                    <a:pt x="51260" y="150361"/>
                  </a:lnTo>
                  <a:lnTo>
                    <a:pt x="49889" y="151343"/>
                  </a:lnTo>
                  <a:lnTo>
                    <a:pt x="48533" y="149706"/>
                  </a:lnTo>
                  <a:lnTo>
                    <a:pt x="46476" y="149067"/>
                  </a:lnTo>
                  <a:lnTo>
                    <a:pt x="45104" y="148412"/>
                  </a:lnTo>
                  <a:lnTo>
                    <a:pt x="42720" y="148739"/>
                  </a:lnTo>
                  <a:lnTo>
                    <a:pt x="42720" y="149706"/>
                  </a:lnTo>
                  <a:lnTo>
                    <a:pt x="41691" y="148739"/>
                  </a:lnTo>
                  <a:lnTo>
                    <a:pt x="39307" y="148739"/>
                  </a:lnTo>
                  <a:lnTo>
                    <a:pt x="38621" y="148085"/>
                  </a:lnTo>
                  <a:lnTo>
                    <a:pt x="40335" y="147757"/>
                  </a:lnTo>
                  <a:lnTo>
                    <a:pt x="41691" y="148412"/>
                  </a:lnTo>
                  <a:lnTo>
                    <a:pt x="43063" y="146448"/>
                  </a:lnTo>
                  <a:lnTo>
                    <a:pt x="43748" y="147103"/>
                  </a:lnTo>
                  <a:lnTo>
                    <a:pt x="45447" y="146775"/>
                  </a:lnTo>
                  <a:lnTo>
                    <a:pt x="46133" y="145466"/>
                  </a:lnTo>
                  <a:lnTo>
                    <a:pt x="47847" y="146121"/>
                  </a:lnTo>
                  <a:lnTo>
                    <a:pt x="48533" y="146775"/>
                  </a:lnTo>
                  <a:lnTo>
                    <a:pt x="49546" y="146775"/>
                  </a:lnTo>
                  <a:lnTo>
                    <a:pt x="49889" y="145466"/>
                  </a:lnTo>
                  <a:lnTo>
                    <a:pt x="50574" y="146775"/>
                  </a:lnTo>
                  <a:lnTo>
                    <a:pt x="52975" y="147103"/>
                  </a:lnTo>
                  <a:lnTo>
                    <a:pt x="52289" y="148412"/>
                  </a:lnTo>
                  <a:lnTo>
                    <a:pt x="53987" y="149067"/>
                  </a:lnTo>
                  <a:lnTo>
                    <a:pt x="56731" y="148739"/>
                  </a:lnTo>
                  <a:lnTo>
                    <a:pt x="57074" y="146775"/>
                  </a:lnTo>
                  <a:lnTo>
                    <a:pt x="59801" y="144500"/>
                  </a:lnTo>
                  <a:lnTo>
                    <a:pt x="60830" y="141881"/>
                  </a:lnTo>
                  <a:lnTo>
                    <a:pt x="58772" y="139932"/>
                  </a:lnTo>
                  <a:lnTo>
                    <a:pt x="58772" y="138623"/>
                  </a:lnTo>
                  <a:lnTo>
                    <a:pt x="56388" y="136986"/>
                  </a:lnTo>
                  <a:lnTo>
                    <a:pt x="56731" y="136347"/>
                  </a:lnTo>
                  <a:lnTo>
                    <a:pt x="53318" y="133728"/>
                  </a:lnTo>
                  <a:lnTo>
                    <a:pt x="52975" y="132107"/>
                  </a:lnTo>
                  <a:lnTo>
                    <a:pt x="51603" y="130798"/>
                  </a:lnTo>
                  <a:lnTo>
                    <a:pt x="49889" y="132746"/>
                  </a:lnTo>
                  <a:lnTo>
                    <a:pt x="48876" y="131452"/>
                  </a:lnTo>
                  <a:lnTo>
                    <a:pt x="48190" y="131780"/>
                  </a:lnTo>
                  <a:lnTo>
                    <a:pt x="48190" y="130143"/>
                  </a:lnTo>
                  <a:lnTo>
                    <a:pt x="46819" y="130143"/>
                  </a:lnTo>
                  <a:lnTo>
                    <a:pt x="46133" y="128506"/>
                  </a:lnTo>
                  <a:lnTo>
                    <a:pt x="44777" y="127540"/>
                  </a:lnTo>
                  <a:lnTo>
                    <a:pt x="46133" y="125903"/>
                  </a:lnTo>
                  <a:lnTo>
                    <a:pt x="45104" y="123955"/>
                  </a:lnTo>
                  <a:lnTo>
                    <a:pt x="46133" y="123627"/>
                  </a:lnTo>
                  <a:lnTo>
                    <a:pt x="46133" y="122318"/>
                  </a:lnTo>
                  <a:lnTo>
                    <a:pt x="44777" y="121991"/>
                  </a:lnTo>
                  <a:lnTo>
                    <a:pt x="46133" y="120354"/>
                  </a:lnTo>
                  <a:lnTo>
                    <a:pt x="45447" y="117423"/>
                  </a:lnTo>
                  <a:lnTo>
                    <a:pt x="46133" y="117096"/>
                  </a:lnTo>
                  <a:lnTo>
                    <a:pt x="46819" y="117751"/>
                  </a:lnTo>
                  <a:lnTo>
                    <a:pt x="47161" y="116114"/>
                  </a:lnTo>
                  <a:lnTo>
                    <a:pt x="46133" y="114493"/>
                  </a:lnTo>
                  <a:lnTo>
                    <a:pt x="46476" y="112201"/>
                  </a:lnTo>
                  <a:lnTo>
                    <a:pt x="46133" y="110253"/>
                  </a:lnTo>
                  <a:lnTo>
                    <a:pt x="46476" y="109271"/>
                  </a:lnTo>
                  <a:lnTo>
                    <a:pt x="46133" y="107307"/>
                  </a:lnTo>
                  <a:lnTo>
                    <a:pt x="43748" y="104376"/>
                  </a:lnTo>
                  <a:lnTo>
                    <a:pt x="45447" y="105358"/>
                  </a:lnTo>
                  <a:lnTo>
                    <a:pt x="48190" y="104704"/>
                  </a:lnTo>
                  <a:lnTo>
                    <a:pt x="49889" y="102428"/>
                  </a:lnTo>
                  <a:lnTo>
                    <a:pt x="48876" y="100791"/>
                  </a:lnTo>
                  <a:lnTo>
                    <a:pt x="49546" y="99809"/>
                  </a:lnTo>
                  <a:lnTo>
                    <a:pt x="51260" y="100136"/>
                  </a:lnTo>
                  <a:lnTo>
                    <a:pt x="53661" y="98188"/>
                  </a:lnTo>
                  <a:lnTo>
                    <a:pt x="53661" y="97206"/>
                  </a:lnTo>
                  <a:lnTo>
                    <a:pt x="52289" y="97206"/>
                  </a:lnTo>
                  <a:lnTo>
                    <a:pt x="53318" y="95569"/>
                  </a:lnTo>
                  <a:lnTo>
                    <a:pt x="54673" y="94260"/>
                  </a:lnTo>
                  <a:lnTo>
                    <a:pt x="55359" y="94914"/>
                  </a:lnTo>
                  <a:lnTo>
                    <a:pt x="56388" y="94914"/>
                  </a:lnTo>
                  <a:lnTo>
                    <a:pt x="56731" y="92966"/>
                  </a:lnTo>
                  <a:lnTo>
                    <a:pt x="57417" y="92966"/>
                  </a:lnTo>
                  <a:lnTo>
                    <a:pt x="58103" y="94260"/>
                  </a:lnTo>
                  <a:lnTo>
                    <a:pt x="59115" y="92966"/>
                  </a:lnTo>
                  <a:lnTo>
                    <a:pt x="59115" y="91002"/>
                  </a:lnTo>
                  <a:lnTo>
                    <a:pt x="60144" y="89381"/>
                  </a:lnTo>
                  <a:lnTo>
                    <a:pt x="61859" y="89381"/>
                  </a:lnTo>
                  <a:lnTo>
                    <a:pt x="61859" y="90674"/>
                  </a:lnTo>
                  <a:lnTo>
                    <a:pt x="63214" y="90674"/>
                  </a:lnTo>
                  <a:lnTo>
                    <a:pt x="63900" y="89053"/>
                  </a:lnTo>
                  <a:lnTo>
                    <a:pt x="65957" y="87744"/>
                  </a:lnTo>
                  <a:lnTo>
                    <a:pt x="65615" y="86107"/>
                  </a:lnTo>
                  <a:lnTo>
                    <a:pt x="65615" y="84486"/>
                  </a:lnTo>
                  <a:lnTo>
                    <a:pt x="66986" y="85780"/>
                  </a:lnTo>
                  <a:lnTo>
                    <a:pt x="68685" y="83831"/>
                  </a:lnTo>
                  <a:lnTo>
                    <a:pt x="70056" y="83831"/>
                  </a:lnTo>
                  <a:lnTo>
                    <a:pt x="71771" y="80901"/>
                  </a:lnTo>
                  <a:lnTo>
                    <a:pt x="71771" y="77955"/>
                  </a:lnTo>
                  <a:lnTo>
                    <a:pt x="72783" y="76334"/>
                  </a:lnTo>
                  <a:lnTo>
                    <a:pt x="74155" y="76334"/>
                  </a:lnTo>
                  <a:lnTo>
                    <a:pt x="75870" y="74369"/>
                  </a:lnTo>
                  <a:lnTo>
                    <a:pt x="74498" y="74369"/>
                  </a:lnTo>
                  <a:lnTo>
                    <a:pt x="73469" y="72733"/>
                  </a:lnTo>
                  <a:lnTo>
                    <a:pt x="74498" y="72094"/>
                  </a:lnTo>
                  <a:lnTo>
                    <a:pt x="74155" y="71112"/>
                  </a:lnTo>
                  <a:lnTo>
                    <a:pt x="72441" y="71112"/>
                  </a:lnTo>
                  <a:lnTo>
                    <a:pt x="70742" y="69475"/>
                  </a:lnTo>
                  <a:lnTo>
                    <a:pt x="72783" y="68820"/>
                  </a:lnTo>
                  <a:lnTo>
                    <a:pt x="72441" y="67526"/>
                  </a:lnTo>
                  <a:lnTo>
                    <a:pt x="73812" y="64908"/>
                  </a:lnTo>
                  <a:lnTo>
                    <a:pt x="74155" y="63614"/>
                  </a:lnTo>
                  <a:lnTo>
                    <a:pt x="73469" y="62304"/>
                  </a:lnTo>
                  <a:lnTo>
                    <a:pt x="72098" y="62304"/>
                  </a:lnTo>
                  <a:lnTo>
                    <a:pt x="71771" y="61322"/>
                  </a:lnTo>
                  <a:lnTo>
                    <a:pt x="72098" y="60668"/>
                  </a:lnTo>
                  <a:lnTo>
                    <a:pt x="73469" y="61322"/>
                  </a:lnTo>
                  <a:lnTo>
                    <a:pt x="73812" y="61650"/>
                  </a:lnTo>
                  <a:lnTo>
                    <a:pt x="74155" y="61650"/>
                  </a:lnTo>
                  <a:lnTo>
                    <a:pt x="74155" y="60340"/>
                  </a:lnTo>
                  <a:lnTo>
                    <a:pt x="72441" y="60013"/>
                  </a:lnTo>
                  <a:lnTo>
                    <a:pt x="74155" y="59047"/>
                  </a:lnTo>
                  <a:lnTo>
                    <a:pt x="75527" y="59047"/>
                  </a:lnTo>
                  <a:lnTo>
                    <a:pt x="77225" y="58064"/>
                  </a:lnTo>
                  <a:lnTo>
                    <a:pt x="75870" y="57082"/>
                  </a:lnTo>
                  <a:lnTo>
                    <a:pt x="74498" y="54807"/>
                  </a:lnTo>
                  <a:lnTo>
                    <a:pt x="75870" y="55134"/>
                  </a:lnTo>
                  <a:lnTo>
                    <a:pt x="76882" y="56428"/>
                  </a:lnTo>
                  <a:lnTo>
                    <a:pt x="78597" y="55773"/>
                  </a:lnTo>
                  <a:lnTo>
                    <a:pt x="78940" y="54152"/>
                  </a:lnTo>
                  <a:lnTo>
                    <a:pt x="79283" y="52515"/>
                  </a:lnTo>
                  <a:lnTo>
                    <a:pt x="80312" y="51861"/>
                  </a:lnTo>
                  <a:lnTo>
                    <a:pt x="81324" y="53825"/>
                  </a:lnTo>
                  <a:lnTo>
                    <a:pt x="82696" y="52188"/>
                  </a:lnTo>
                  <a:lnTo>
                    <a:pt x="83725" y="53825"/>
                  </a:lnTo>
                  <a:lnTo>
                    <a:pt x="84753" y="54152"/>
                  </a:lnTo>
                  <a:lnTo>
                    <a:pt x="85766" y="52515"/>
                  </a:lnTo>
                  <a:lnTo>
                    <a:pt x="87481" y="53497"/>
                  </a:lnTo>
                  <a:lnTo>
                    <a:pt x="89538" y="52188"/>
                  </a:lnTo>
                  <a:lnTo>
                    <a:pt x="90551" y="53497"/>
                  </a:lnTo>
                  <a:lnTo>
                    <a:pt x="92608" y="53497"/>
                  </a:lnTo>
                  <a:lnTo>
                    <a:pt x="93294" y="52515"/>
                  </a:lnTo>
                  <a:lnTo>
                    <a:pt x="93980" y="53170"/>
                  </a:lnTo>
                  <a:lnTo>
                    <a:pt x="93980" y="50894"/>
                  </a:lnTo>
                  <a:lnTo>
                    <a:pt x="92608" y="49912"/>
                  </a:lnTo>
                  <a:lnTo>
                    <a:pt x="91237" y="46654"/>
                  </a:lnTo>
                  <a:lnTo>
                    <a:pt x="89195" y="45999"/>
                  </a:lnTo>
                  <a:lnTo>
                    <a:pt x="88166" y="43053"/>
                  </a:lnTo>
                  <a:lnTo>
                    <a:pt x="89195" y="42087"/>
                  </a:lnTo>
                  <a:lnTo>
                    <a:pt x="89195" y="38813"/>
                  </a:lnTo>
                  <a:lnTo>
                    <a:pt x="88852" y="37192"/>
                  </a:lnTo>
                  <a:lnTo>
                    <a:pt x="89195" y="35883"/>
                  </a:lnTo>
                  <a:lnTo>
                    <a:pt x="88166" y="32625"/>
                  </a:lnTo>
                  <a:lnTo>
                    <a:pt x="87481" y="30988"/>
                  </a:lnTo>
                  <a:lnTo>
                    <a:pt x="87138" y="28712"/>
                  </a:lnTo>
                  <a:lnTo>
                    <a:pt x="87824" y="27403"/>
                  </a:lnTo>
                  <a:lnTo>
                    <a:pt x="87481" y="25455"/>
                  </a:lnTo>
                  <a:lnTo>
                    <a:pt x="84753" y="24800"/>
                  </a:lnTo>
                  <a:lnTo>
                    <a:pt x="84753" y="23163"/>
                  </a:lnTo>
                  <a:lnTo>
                    <a:pt x="85766" y="21215"/>
                  </a:lnTo>
                  <a:lnTo>
                    <a:pt x="84753" y="18269"/>
                  </a:lnTo>
                  <a:lnTo>
                    <a:pt x="85766" y="16647"/>
                  </a:lnTo>
                  <a:lnTo>
                    <a:pt x="84753" y="15665"/>
                  </a:lnTo>
                  <a:lnTo>
                    <a:pt x="83725" y="15665"/>
                  </a:lnTo>
                  <a:lnTo>
                    <a:pt x="82010" y="13374"/>
                  </a:lnTo>
                  <a:lnTo>
                    <a:pt x="80655" y="13374"/>
                  </a:lnTo>
                  <a:lnTo>
                    <a:pt x="79626" y="11753"/>
                  </a:lnTo>
                  <a:lnTo>
                    <a:pt x="77911" y="9789"/>
                  </a:lnTo>
                  <a:lnTo>
                    <a:pt x="76882" y="9461"/>
                  </a:lnTo>
                  <a:lnTo>
                    <a:pt x="75184" y="8495"/>
                  </a:lnTo>
                  <a:lnTo>
                    <a:pt x="71771" y="8168"/>
                  </a:lnTo>
                  <a:lnTo>
                    <a:pt x="69028" y="6531"/>
                  </a:lnTo>
                  <a:lnTo>
                    <a:pt x="65615" y="2946"/>
                  </a:lnTo>
                  <a:lnTo>
                    <a:pt x="63557" y="1636"/>
                  </a:lnTo>
                  <a:lnTo>
                    <a:pt x="61859" y="15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855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KM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3icAAHgUAAAZKAAAqxQAAAAAAAAmAAAACAAAAP//////////"/>
                </a:ext>
              </a:extLst>
            </p:cNvSpPr>
            <p:nvPr/>
          </p:nvSpPr>
          <p:spPr>
            <a:xfrm>
              <a:off x="6480810" y="3327400"/>
              <a:ext cx="37465" cy="32385"/>
            </a:xfrm>
            <a:custGeom>
              <a:avLst/>
              <a:gdLst/>
              <a:ahLst/>
              <a:cxnLst/>
              <a:rect l="0" t="0" r="37465" b="32385"/>
              <a:pathLst>
                <a:path w="37465" h="32385">
                  <a:moveTo>
                    <a:pt x="16698" y="0"/>
                  </a:moveTo>
                  <a:lnTo>
                    <a:pt x="16698" y="974"/>
                  </a:lnTo>
                  <a:lnTo>
                    <a:pt x="15331" y="974"/>
                  </a:lnTo>
                  <a:lnTo>
                    <a:pt x="15331" y="1624"/>
                  </a:lnTo>
                  <a:lnTo>
                    <a:pt x="16356" y="2583"/>
                  </a:lnTo>
                  <a:lnTo>
                    <a:pt x="14647" y="3558"/>
                  </a:lnTo>
                  <a:lnTo>
                    <a:pt x="13622" y="3233"/>
                  </a:lnTo>
                  <a:lnTo>
                    <a:pt x="10220" y="3233"/>
                  </a:lnTo>
                  <a:lnTo>
                    <a:pt x="9878" y="2274"/>
                  </a:lnTo>
                  <a:lnTo>
                    <a:pt x="9537" y="3883"/>
                  </a:lnTo>
                  <a:lnTo>
                    <a:pt x="7828" y="3558"/>
                  </a:lnTo>
                  <a:lnTo>
                    <a:pt x="5452" y="4208"/>
                  </a:lnTo>
                  <a:lnTo>
                    <a:pt x="5452" y="5508"/>
                  </a:lnTo>
                  <a:lnTo>
                    <a:pt x="4426" y="5508"/>
                  </a:lnTo>
                  <a:lnTo>
                    <a:pt x="1367" y="6792"/>
                  </a:lnTo>
                  <a:lnTo>
                    <a:pt x="0" y="8417"/>
                  </a:lnTo>
                  <a:lnTo>
                    <a:pt x="341" y="13925"/>
                  </a:lnTo>
                  <a:lnTo>
                    <a:pt x="1367" y="13925"/>
                  </a:lnTo>
                  <a:lnTo>
                    <a:pt x="2050" y="13600"/>
                  </a:lnTo>
                  <a:lnTo>
                    <a:pt x="3743" y="13925"/>
                  </a:lnTo>
                  <a:lnTo>
                    <a:pt x="3075" y="15209"/>
                  </a:lnTo>
                  <a:lnTo>
                    <a:pt x="1708" y="15209"/>
                  </a:lnTo>
                  <a:lnTo>
                    <a:pt x="1708" y="17809"/>
                  </a:lnTo>
                  <a:lnTo>
                    <a:pt x="3401" y="19743"/>
                  </a:lnTo>
                  <a:lnTo>
                    <a:pt x="6135" y="22018"/>
                  </a:lnTo>
                  <a:lnTo>
                    <a:pt x="6819" y="22018"/>
                  </a:lnTo>
                  <a:lnTo>
                    <a:pt x="6819" y="20393"/>
                  </a:lnTo>
                  <a:lnTo>
                    <a:pt x="8853" y="18784"/>
                  </a:lnTo>
                  <a:lnTo>
                    <a:pt x="9537" y="20393"/>
                  </a:lnTo>
                  <a:lnTo>
                    <a:pt x="8511" y="24927"/>
                  </a:lnTo>
                  <a:lnTo>
                    <a:pt x="8511" y="26226"/>
                  </a:lnTo>
                  <a:lnTo>
                    <a:pt x="9537" y="25901"/>
                  </a:lnTo>
                  <a:lnTo>
                    <a:pt x="12271" y="24277"/>
                  </a:lnTo>
                  <a:lnTo>
                    <a:pt x="14647" y="23317"/>
                  </a:lnTo>
                  <a:lnTo>
                    <a:pt x="17023" y="25251"/>
                  </a:lnTo>
                  <a:lnTo>
                    <a:pt x="18390" y="24927"/>
                  </a:lnTo>
                  <a:lnTo>
                    <a:pt x="18732" y="23317"/>
                  </a:lnTo>
                  <a:lnTo>
                    <a:pt x="20099" y="24602"/>
                  </a:lnTo>
                  <a:lnTo>
                    <a:pt x="20783" y="25901"/>
                  </a:lnTo>
                  <a:lnTo>
                    <a:pt x="21792" y="25901"/>
                  </a:lnTo>
                  <a:lnTo>
                    <a:pt x="24868" y="27526"/>
                  </a:lnTo>
                  <a:lnTo>
                    <a:pt x="25551" y="29785"/>
                  </a:lnTo>
                  <a:lnTo>
                    <a:pt x="27586" y="30435"/>
                  </a:lnTo>
                  <a:lnTo>
                    <a:pt x="28953" y="32369"/>
                  </a:lnTo>
                  <a:lnTo>
                    <a:pt x="32354" y="31085"/>
                  </a:lnTo>
                  <a:lnTo>
                    <a:pt x="35072" y="31410"/>
                  </a:lnTo>
                  <a:lnTo>
                    <a:pt x="36781" y="29460"/>
                  </a:lnTo>
                  <a:lnTo>
                    <a:pt x="36097" y="27851"/>
                  </a:lnTo>
                  <a:lnTo>
                    <a:pt x="37465" y="26551"/>
                  </a:lnTo>
                  <a:lnTo>
                    <a:pt x="37465" y="24927"/>
                  </a:lnTo>
                  <a:lnTo>
                    <a:pt x="33379" y="17159"/>
                  </a:lnTo>
                  <a:lnTo>
                    <a:pt x="34063" y="10691"/>
                  </a:lnTo>
                  <a:lnTo>
                    <a:pt x="35072" y="10041"/>
                  </a:lnTo>
                  <a:lnTo>
                    <a:pt x="35756" y="7442"/>
                  </a:lnTo>
                  <a:lnTo>
                    <a:pt x="37123" y="5508"/>
                  </a:lnTo>
                  <a:lnTo>
                    <a:pt x="37465" y="5183"/>
                  </a:lnTo>
                  <a:lnTo>
                    <a:pt x="37465" y="4858"/>
                  </a:lnTo>
                  <a:lnTo>
                    <a:pt x="36781" y="3558"/>
                  </a:lnTo>
                  <a:lnTo>
                    <a:pt x="36097" y="4208"/>
                  </a:lnTo>
                  <a:lnTo>
                    <a:pt x="28611" y="3883"/>
                  </a:lnTo>
                  <a:lnTo>
                    <a:pt x="25551" y="1949"/>
                  </a:lnTo>
                  <a:lnTo>
                    <a:pt x="21792" y="1949"/>
                  </a:lnTo>
                  <a:lnTo>
                    <a:pt x="20099" y="974"/>
                  </a:lnTo>
                  <a:lnTo>
                    <a:pt x="18390" y="1624"/>
                  </a:lnTo>
                  <a:lnTo>
                    <a:pt x="16698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856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Co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wicAAJ0UAAAgKAAAzRQAAAAAAAAmAAAACAAAAP//////////"/>
                </a:ext>
              </a:extLst>
            </p:cNvSpPr>
            <p:nvPr/>
          </p:nvSpPr>
          <p:spPr>
            <a:xfrm>
              <a:off x="6463030" y="3350895"/>
              <a:ext cx="59690" cy="30480"/>
            </a:xfrm>
            <a:custGeom>
              <a:avLst/>
              <a:gdLst/>
              <a:ahLst/>
              <a:cxnLst/>
              <a:rect l="0" t="0" r="59690" b="30480"/>
              <a:pathLst>
                <a:path w="59690" h="30480">
                  <a:moveTo>
                    <a:pt x="32062" y="15"/>
                  </a:moveTo>
                  <a:lnTo>
                    <a:pt x="29682" y="965"/>
                  </a:lnTo>
                  <a:lnTo>
                    <a:pt x="26944" y="2574"/>
                  </a:lnTo>
                  <a:lnTo>
                    <a:pt x="25917" y="2896"/>
                  </a:lnTo>
                  <a:lnTo>
                    <a:pt x="25917" y="4812"/>
                  </a:lnTo>
                  <a:lnTo>
                    <a:pt x="26944" y="8980"/>
                  </a:lnTo>
                  <a:lnTo>
                    <a:pt x="25917" y="11555"/>
                  </a:lnTo>
                  <a:lnTo>
                    <a:pt x="22852" y="14757"/>
                  </a:lnTo>
                  <a:lnTo>
                    <a:pt x="20473" y="14757"/>
                  </a:lnTo>
                  <a:lnTo>
                    <a:pt x="18419" y="12842"/>
                  </a:lnTo>
                  <a:lnTo>
                    <a:pt x="18419" y="11233"/>
                  </a:lnTo>
                  <a:lnTo>
                    <a:pt x="13643" y="6743"/>
                  </a:lnTo>
                  <a:lnTo>
                    <a:pt x="13643" y="4505"/>
                  </a:lnTo>
                  <a:lnTo>
                    <a:pt x="12616" y="4505"/>
                  </a:lnTo>
                  <a:lnTo>
                    <a:pt x="10921" y="6099"/>
                  </a:lnTo>
                  <a:lnTo>
                    <a:pt x="8525" y="6421"/>
                  </a:lnTo>
                  <a:lnTo>
                    <a:pt x="7498" y="7064"/>
                  </a:lnTo>
                  <a:lnTo>
                    <a:pt x="5460" y="7064"/>
                  </a:lnTo>
                  <a:lnTo>
                    <a:pt x="4091" y="9302"/>
                  </a:lnTo>
                  <a:lnTo>
                    <a:pt x="4776" y="11233"/>
                  </a:lnTo>
                  <a:lnTo>
                    <a:pt x="3749" y="10911"/>
                  </a:lnTo>
                  <a:lnTo>
                    <a:pt x="3749" y="14114"/>
                  </a:lnTo>
                  <a:lnTo>
                    <a:pt x="1369" y="17010"/>
                  </a:lnTo>
                  <a:lnTo>
                    <a:pt x="1369" y="18604"/>
                  </a:lnTo>
                  <a:lnTo>
                    <a:pt x="1369" y="20213"/>
                  </a:lnTo>
                  <a:lnTo>
                    <a:pt x="0" y="21178"/>
                  </a:lnTo>
                  <a:lnTo>
                    <a:pt x="685" y="25653"/>
                  </a:lnTo>
                  <a:lnTo>
                    <a:pt x="2054" y="26618"/>
                  </a:lnTo>
                  <a:lnTo>
                    <a:pt x="2054" y="26940"/>
                  </a:lnTo>
                  <a:lnTo>
                    <a:pt x="3749" y="26618"/>
                  </a:lnTo>
                  <a:lnTo>
                    <a:pt x="4091" y="24381"/>
                  </a:lnTo>
                  <a:lnTo>
                    <a:pt x="7172" y="22450"/>
                  </a:lnTo>
                  <a:lnTo>
                    <a:pt x="10921" y="21178"/>
                  </a:lnTo>
                  <a:lnTo>
                    <a:pt x="14328" y="21806"/>
                  </a:lnTo>
                  <a:lnTo>
                    <a:pt x="16707" y="21806"/>
                  </a:lnTo>
                  <a:lnTo>
                    <a:pt x="17734" y="22450"/>
                  </a:lnTo>
                  <a:lnTo>
                    <a:pt x="20130" y="21178"/>
                  </a:lnTo>
                  <a:lnTo>
                    <a:pt x="21825" y="20856"/>
                  </a:lnTo>
                  <a:lnTo>
                    <a:pt x="22168" y="22128"/>
                  </a:lnTo>
                  <a:lnTo>
                    <a:pt x="23879" y="22128"/>
                  </a:lnTo>
                  <a:lnTo>
                    <a:pt x="25232" y="23737"/>
                  </a:lnTo>
                  <a:lnTo>
                    <a:pt x="27971" y="23737"/>
                  </a:lnTo>
                  <a:lnTo>
                    <a:pt x="28997" y="24059"/>
                  </a:lnTo>
                  <a:lnTo>
                    <a:pt x="32062" y="22128"/>
                  </a:lnTo>
                  <a:lnTo>
                    <a:pt x="35468" y="23737"/>
                  </a:lnTo>
                  <a:lnTo>
                    <a:pt x="38207" y="24059"/>
                  </a:lnTo>
                  <a:lnTo>
                    <a:pt x="40929" y="26940"/>
                  </a:lnTo>
                  <a:lnTo>
                    <a:pt x="42983" y="26940"/>
                  </a:lnTo>
                  <a:lnTo>
                    <a:pt x="45020" y="29821"/>
                  </a:lnTo>
                  <a:lnTo>
                    <a:pt x="47742" y="30143"/>
                  </a:lnTo>
                  <a:lnTo>
                    <a:pt x="48427" y="30465"/>
                  </a:lnTo>
                  <a:lnTo>
                    <a:pt x="51507" y="29193"/>
                  </a:lnTo>
                  <a:lnTo>
                    <a:pt x="55256" y="28871"/>
                  </a:lnTo>
                  <a:lnTo>
                    <a:pt x="55941" y="26618"/>
                  </a:lnTo>
                  <a:lnTo>
                    <a:pt x="57636" y="25653"/>
                  </a:lnTo>
                  <a:lnTo>
                    <a:pt x="58321" y="24059"/>
                  </a:lnTo>
                  <a:lnTo>
                    <a:pt x="59690" y="23737"/>
                  </a:lnTo>
                  <a:lnTo>
                    <a:pt x="59690" y="21178"/>
                  </a:lnTo>
                  <a:lnTo>
                    <a:pt x="58321" y="19569"/>
                  </a:lnTo>
                  <a:lnTo>
                    <a:pt x="56952" y="17010"/>
                  </a:lnTo>
                  <a:lnTo>
                    <a:pt x="56609" y="16045"/>
                  </a:lnTo>
                  <a:lnTo>
                    <a:pt x="55256" y="14114"/>
                  </a:lnTo>
                  <a:lnTo>
                    <a:pt x="55941" y="12842"/>
                  </a:lnTo>
                  <a:lnTo>
                    <a:pt x="54914" y="11233"/>
                  </a:lnTo>
                  <a:lnTo>
                    <a:pt x="54230" y="10911"/>
                  </a:lnTo>
                  <a:lnTo>
                    <a:pt x="54572" y="9945"/>
                  </a:lnTo>
                  <a:lnTo>
                    <a:pt x="54572" y="8352"/>
                  </a:lnTo>
                  <a:lnTo>
                    <a:pt x="49796" y="7708"/>
                  </a:lnTo>
                  <a:lnTo>
                    <a:pt x="46389" y="8980"/>
                  </a:lnTo>
                  <a:lnTo>
                    <a:pt x="45020" y="7064"/>
                  </a:lnTo>
                  <a:lnTo>
                    <a:pt x="42983" y="6421"/>
                  </a:lnTo>
                  <a:lnTo>
                    <a:pt x="42298" y="4184"/>
                  </a:lnTo>
                  <a:lnTo>
                    <a:pt x="39217" y="2574"/>
                  </a:lnTo>
                  <a:lnTo>
                    <a:pt x="38207" y="2574"/>
                  </a:lnTo>
                  <a:lnTo>
                    <a:pt x="37522" y="1287"/>
                  </a:lnTo>
                  <a:lnTo>
                    <a:pt x="36153" y="15"/>
                  </a:lnTo>
                  <a:lnTo>
                    <a:pt x="35811" y="1609"/>
                  </a:lnTo>
                  <a:lnTo>
                    <a:pt x="34442" y="1931"/>
                  </a:lnTo>
                  <a:lnTo>
                    <a:pt x="32062" y="15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857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Og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xicAAL4UAAAPKAAA8RQAAAAAAAAmAAAACAAAAP//////////"/>
                </a:ext>
              </a:extLst>
            </p:cNvSpPr>
            <p:nvPr/>
          </p:nvSpPr>
          <p:spPr>
            <a:xfrm>
              <a:off x="6465570" y="3371850"/>
              <a:ext cx="46355" cy="32385"/>
            </a:xfrm>
            <a:custGeom>
              <a:avLst/>
              <a:gdLst/>
              <a:ahLst/>
              <a:cxnLst/>
              <a:rect l="0" t="0" r="46355" b="32385"/>
              <a:pathLst>
                <a:path w="46355" h="32385">
                  <a:moveTo>
                    <a:pt x="19766" y="15"/>
                  </a:moveTo>
                  <a:lnTo>
                    <a:pt x="18073" y="340"/>
                  </a:lnTo>
                  <a:lnTo>
                    <a:pt x="15679" y="1624"/>
                  </a:lnTo>
                  <a:lnTo>
                    <a:pt x="14653" y="974"/>
                  </a:lnTo>
                  <a:lnTo>
                    <a:pt x="12276" y="974"/>
                  </a:lnTo>
                  <a:lnTo>
                    <a:pt x="8873" y="340"/>
                  </a:lnTo>
                  <a:lnTo>
                    <a:pt x="5128" y="1624"/>
                  </a:lnTo>
                  <a:lnTo>
                    <a:pt x="2051" y="3574"/>
                  </a:lnTo>
                  <a:lnTo>
                    <a:pt x="1709" y="5833"/>
                  </a:lnTo>
                  <a:lnTo>
                    <a:pt x="16" y="6158"/>
                  </a:lnTo>
                  <a:lnTo>
                    <a:pt x="16" y="9067"/>
                  </a:lnTo>
                  <a:lnTo>
                    <a:pt x="1025" y="11016"/>
                  </a:lnTo>
                  <a:lnTo>
                    <a:pt x="16" y="12316"/>
                  </a:lnTo>
                  <a:lnTo>
                    <a:pt x="358" y="12641"/>
                  </a:lnTo>
                  <a:lnTo>
                    <a:pt x="3761" y="11666"/>
                  </a:lnTo>
                  <a:lnTo>
                    <a:pt x="6480" y="15550"/>
                  </a:lnTo>
                  <a:lnTo>
                    <a:pt x="8531" y="16200"/>
                  </a:lnTo>
                  <a:lnTo>
                    <a:pt x="11934" y="15550"/>
                  </a:lnTo>
                  <a:lnTo>
                    <a:pt x="13302" y="16200"/>
                  </a:lnTo>
                  <a:lnTo>
                    <a:pt x="13644" y="17809"/>
                  </a:lnTo>
                  <a:lnTo>
                    <a:pt x="14995" y="18134"/>
                  </a:lnTo>
                  <a:lnTo>
                    <a:pt x="15679" y="19109"/>
                  </a:lnTo>
                  <a:lnTo>
                    <a:pt x="14995" y="20733"/>
                  </a:lnTo>
                  <a:lnTo>
                    <a:pt x="14995" y="23967"/>
                  </a:lnTo>
                  <a:lnTo>
                    <a:pt x="17047" y="23642"/>
                  </a:lnTo>
                  <a:lnTo>
                    <a:pt x="19082" y="25267"/>
                  </a:lnTo>
                  <a:lnTo>
                    <a:pt x="20450" y="25267"/>
                  </a:lnTo>
                  <a:lnTo>
                    <a:pt x="21476" y="28826"/>
                  </a:lnTo>
                  <a:lnTo>
                    <a:pt x="21476" y="30760"/>
                  </a:lnTo>
                  <a:lnTo>
                    <a:pt x="22159" y="32385"/>
                  </a:lnTo>
                  <a:lnTo>
                    <a:pt x="24195" y="31085"/>
                  </a:lnTo>
                  <a:lnTo>
                    <a:pt x="27614" y="30125"/>
                  </a:lnTo>
                  <a:lnTo>
                    <a:pt x="30333" y="31085"/>
                  </a:lnTo>
                  <a:lnTo>
                    <a:pt x="32710" y="30125"/>
                  </a:lnTo>
                  <a:lnTo>
                    <a:pt x="34420" y="30125"/>
                  </a:lnTo>
                  <a:lnTo>
                    <a:pt x="33394" y="27526"/>
                  </a:lnTo>
                  <a:lnTo>
                    <a:pt x="36129" y="27201"/>
                  </a:lnTo>
                  <a:lnTo>
                    <a:pt x="37139" y="25267"/>
                  </a:lnTo>
                  <a:lnTo>
                    <a:pt x="38848" y="24292"/>
                  </a:lnTo>
                  <a:lnTo>
                    <a:pt x="39190" y="25592"/>
                  </a:lnTo>
                  <a:lnTo>
                    <a:pt x="41226" y="25592"/>
                  </a:lnTo>
                  <a:lnTo>
                    <a:pt x="41226" y="23642"/>
                  </a:lnTo>
                  <a:lnTo>
                    <a:pt x="38848" y="22343"/>
                  </a:lnTo>
                  <a:lnTo>
                    <a:pt x="39532" y="19759"/>
                  </a:lnTo>
                  <a:lnTo>
                    <a:pt x="40900" y="19434"/>
                  </a:lnTo>
                  <a:lnTo>
                    <a:pt x="42593" y="16525"/>
                  </a:lnTo>
                  <a:lnTo>
                    <a:pt x="45996" y="14900"/>
                  </a:lnTo>
                  <a:lnTo>
                    <a:pt x="45996" y="13275"/>
                  </a:lnTo>
                  <a:lnTo>
                    <a:pt x="44303" y="12641"/>
                  </a:lnTo>
                  <a:lnTo>
                    <a:pt x="46338" y="9717"/>
                  </a:lnTo>
                  <a:lnTo>
                    <a:pt x="45654" y="9392"/>
                  </a:lnTo>
                  <a:lnTo>
                    <a:pt x="42935" y="9067"/>
                  </a:lnTo>
                  <a:lnTo>
                    <a:pt x="40900" y="6158"/>
                  </a:lnTo>
                  <a:lnTo>
                    <a:pt x="38848" y="6158"/>
                  </a:lnTo>
                  <a:lnTo>
                    <a:pt x="36129" y="3249"/>
                  </a:lnTo>
                  <a:lnTo>
                    <a:pt x="33394" y="2924"/>
                  </a:lnTo>
                  <a:lnTo>
                    <a:pt x="29991" y="1299"/>
                  </a:lnTo>
                  <a:lnTo>
                    <a:pt x="26930" y="3249"/>
                  </a:lnTo>
                  <a:lnTo>
                    <a:pt x="25904" y="2924"/>
                  </a:lnTo>
                  <a:lnTo>
                    <a:pt x="23169" y="2924"/>
                  </a:lnTo>
                  <a:lnTo>
                    <a:pt x="21817" y="1299"/>
                  </a:lnTo>
                  <a:lnTo>
                    <a:pt x="20108" y="1299"/>
                  </a:lnTo>
                  <a:lnTo>
                    <a:pt x="19766" y="15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58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FA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6ScAAMIUAABlKAAAHRUAAAAAAAAmAAAACAAAAP//////////"/>
                </a:ext>
              </a:extLst>
            </p:cNvSpPr>
            <p:nvPr/>
          </p:nvSpPr>
          <p:spPr>
            <a:xfrm>
              <a:off x="6487795" y="3374390"/>
              <a:ext cx="78740" cy="57785"/>
            </a:xfrm>
            <a:custGeom>
              <a:avLst/>
              <a:gdLst/>
              <a:ahLst/>
              <a:cxnLst/>
              <a:rect l="0" t="0" r="78740" b="57785"/>
              <a:pathLst>
                <a:path w="78740" h="57785">
                  <a:moveTo>
                    <a:pt x="40225" y="0"/>
                  </a:moveTo>
                  <a:lnTo>
                    <a:pt x="37831" y="1295"/>
                  </a:lnTo>
                  <a:lnTo>
                    <a:pt x="36137" y="647"/>
                  </a:lnTo>
                  <a:lnTo>
                    <a:pt x="34085" y="971"/>
                  </a:lnTo>
                  <a:lnTo>
                    <a:pt x="33401" y="2576"/>
                  </a:lnTo>
                  <a:lnTo>
                    <a:pt x="31708" y="3547"/>
                  </a:lnTo>
                  <a:lnTo>
                    <a:pt x="31024" y="5815"/>
                  </a:lnTo>
                  <a:lnTo>
                    <a:pt x="27278" y="6139"/>
                  </a:lnTo>
                  <a:lnTo>
                    <a:pt x="24200" y="7419"/>
                  </a:lnTo>
                  <a:lnTo>
                    <a:pt x="22164" y="10335"/>
                  </a:lnTo>
                  <a:lnTo>
                    <a:pt x="23858" y="10967"/>
                  </a:lnTo>
                  <a:lnTo>
                    <a:pt x="23858" y="12587"/>
                  </a:lnTo>
                  <a:lnTo>
                    <a:pt x="20454" y="14207"/>
                  </a:lnTo>
                  <a:lnTo>
                    <a:pt x="18761" y="17107"/>
                  </a:lnTo>
                  <a:lnTo>
                    <a:pt x="17393" y="17431"/>
                  </a:lnTo>
                  <a:lnTo>
                    <a:pt x="16709" y="20007"/>
                  </a:lnTo>
                  <a:lnTo>
                    <a:pt x="19087" y="21303"/>
                  </a:lnTo>
                  <a:lnTo>
                    <a:pt x="19087" y="23246"/>
                  </a:lnTo>
                  <a:lnTo>
                    <a:pt x="17051" y="23246"/>
                  </a:lnTo>
                  <a:lnTo>
                    <a:pt x="16709" y="21950"/>
                  </a:lnTo>
                  <a:lnTo>
                    <a:pt x="14999" y="22922"/>
                  </a:lnTo>
                  <a:lnTo>
                    <a:pt x="13989" y="24850"/>
                  </a:lnTo>
                  <a:lnTo>
                    <a:pt x="11253" y="25174"/>
                  </a:lnTo>
                  <a:lnTo>
                    <a:pt x="12279" y="27766"/>
                  </a:lnTo>
                  <a:lnTo>
                    <a:pt x="10569" y="27766"/>
                  </a:lnTo>
                  <a:lnTo>
                    <a:pt x="8192" y="28722"/>
                  </a:lnTo>
                  <a:lnTo>
                    <a:pt x="5472" y="27766"/>
                  </a:lnTo>
                  <a:lnTo>
                    <a:pt x="2052" y="28722"/>
                  </a:lnTo>
                  <a:lnTo>
                    <a:pt x="16" y="30018"/>
                  </a:lnTo>
                  <a:lnTo>
                    <a:pt x="358" y="30990"/>
                  </a:lnTo>
                  <a:lnTo>
                    <a:pt x="2052" y="34862"/>
                  </a:lnTo>
                  <a:lnTo>
                    <a:pt x="3420" y="36790"/>
                  </a:lnTo>
                  <a:lnTo>
                    <a:pt x="3762" y="39058"/>
                  </a:lnTo>
                  <a:lnTo>
                    <a:pt x="4788" y="39705"/>
                  </a:lnTo>
                  <a:lnTo>
                    <a:pt x="4788" y="45506"/>
                  </a:lnTo>
                  <a:lnTo>
                    <a:pt x="3078" y="46153"/>
                  </a:lnTo>
                  <a:lnTo>
                    <a:pt x="1710" y="48097"/>
                  </a:lnTo>
                  <a:lnTo>
                    <a:pt x="2052" y="50997"/>
                  </a:lnTo>
                  <a:lnTo>
                    <a:pt x="4446" y="53897"/>
                  </a:lnTo>
                  <a:lnTo>
                    <a:pt x="4446" y="54545"/>
                  </a:lnTo>
                  <a:lnTo>
                    <a:pt x="5472" y="54545"/>
                  </a:lnTo>
                  <a:lnTo>
                    <a:pt x="8534" y="55841"/>
                  </a:lnTo>
                  <a:lnTo>
                    <a:pt x="10227" y="55193"/>
                  </a:lnTo>
                  <a:lnTo>
                    <a:pt x="17051" y="54221"/>
                  </a:lnTo>
                  <a:lnTo>
                    <a:pt x="20112" y="54221"/>
                  </a:lnTo>
                  <a:lnTo>
                    <a:pt x="21822" y="52617"/>
                  </a:lnTo>
                  <a:lnTo>
                    <a:pt x="23190" y="52617"/>
                  </a:lnTo>
                  <a:lnTo>
                    <a:pt x="25226" y="53897"/>
                  </a:lnTo>
                  <a:lnTo>
                    <a:pt x="30682" y="54545"/>
                  </a:lnTo>
                  <a:lnTo>
                    <a:pt x="32717" y="55841"/>
                  </a:lnTo>
                  <a:lnTo>
                    <a:pt x="33401" y="56813"/>
                  </a:lnTo>
                  <a:lnTo>
                    <a:pt x="36805" y="55517"/>
                  </a:lnTo>
                  <a:lnTo>
                    <a:pt x="38515" y="56813"/>
                  </a:lnTo>
                  <a:lnTo>
                    <a:pt x="39541" y="56813"/>
                  </a:lnTo>
                  <a:lnTo>
                    <a:pt x="40225" y="55841"/>
                  </a:lnTo>
                  <a:lnTo>
                    <a:pt x="42945" y="56165"/>
                  </a:lnTo>
                  <a:lnTo>
                    <a:pt x="44313" y="57137"/>
                  </a:lnTo>
                  <a:lnTo>
                    <a:pt x="47374" y="55517"/>
                  </a:lnTo>
                  <a:lnTo>
                    <a:pt x="49768" y="55517"/>
                  </a:lnTo>
                  <a:lnTo>
                    <a:pt x="50436" y="57445"/>
                  </a:lnTo>
                  <a:lnTo>
                    <a:pt x="52146" y="57769"/>
                  </a:lnTo>
                  <a:lnTo>
                    <a:pt x="53856" y="55841"/>
                  </a:lnTo>
                  <a:lnTo>
                    <a:pt x="55550" y="55517"/>
                  </a:lnTo>
                  <a:lnTo>
                    <a:pt x="57260" y="56813"/>
                  </a:lnTo>
                  <a:lnTo>
                    <a:pt x="59637" y="55841"/>
                  </a:lnTo>
                  <a:lnTo>
                    <a:pt x="61347" y="57137"/>
                  </a:lnTo>
                  <a:lnTo>
                    <a:pt x="63399" y="57137"/>
                  </a:lnTo>
                  <a:lnTo>
                    <a:pt x="63399" y="53897"/>
                  </a:lnTo>
                  <a:lnTo>
                    <a:pt x="65093" y="50673"/>
                  </a:lnTo>
                  <a:lnTo>
                    <a:pt x="67829" y="50349"/>
                  </a:lnTo>
                  <a:lnTo>
                    <a:pt x="71574" y="49377"/>
                  </a:lnTo>
                  <a:lnTo>
                    <a:pt x="71916" y="49377"/>
                  </a:lnTo>
                  <a:lnTo>
                    <a:pt x="71916" y="47125"/>
                  </a:lnTo>
                  <a:lnTo>
                    <a:pt x="69864" y="44858"/>
                  </a:lnTo>
                  <a:lnTo>
                    <a:pt x="70206" y="42606"/>
                  </a:lnTo>
                  <a:lnTo>
                    <a:pt x="68154" y="39705"/>
                  </a:lnTo>
                  <a:lnTo>
                    <a:pt x="68154" y="37438"/>
                  </a:lnTo>
                  <a:lnTo>
                    <a:pt x="69180" y="36158"/>
                  </a:lnTo>
                  <a:lnTo>
                    <a:pt x="71232" y="37762"/>
                  </a:lnTo>
                  <a:lnTo>
                    <a:pt x="76004" y="37438"/>
                  </a:lnTo>
                  <a:lnTo>
                    <a:pt x="77698" y="34214"/>
                  </a:lnTo>
                  <a:lnTo>
                    <a:pt x="78724" y="33242"/>
                  </a:lnTo>
                  <a:lnTo>
                    <a:pt x="76346" y="31638"/>
                  </a:lnTo>
                  <a:lnTo>
                    <a:pt x="76346" y="30018"/>
                  </a:lnTo>
                  <a:lnTo>
                    <a:pt x="72584" y="27118"/>
                  </a:lnTo>
                  <a:lnTo>
                    <a:pt x="69522" y="26470"/>
                  </a:lnTo>
                  <a:lnTo>
                    <a:pt x="68496" y="23555"/>
                  </a:lnTo>
                  <a:lnTo>
                    <a:pt x="66803" y="21950"/>
                  </a:lnTo>
                  <a:lnTo>
                    <a:pt x="64409" y="18726"/>
                  </a:lnTo>
                  <a:lnTo>
                    <a:pt x="63057" y="16135"/>
                  </a:lnTo>
                  <a:lnTo>
                    <a:pt x="61005" y="14207"/>
                  </a:lnTo>
                  <a:lnTo>
                    <a:pt x="61005" y="11615"/>
                  </a:lnTo>
                  <a:lnTo>
                    <a:pt x="59637" y="10011"/>
                  </a:lnTo>
                  <a:lnTo>
                    <a:pt x="59979" y="7419"/>
                  </a:lnTo>
                  <a:lnTo>
                    <a:pt x="59637" y="5491"/>
                  </a:lnTo>
                  <a:lnTo>
                    <a:pt x="55550" y="4195"/>
                  </a:lnTo>
                  <a:lnTo>
                    <a:pt x="54198" y="4195"/>
                  </a:lnTo>
                  <a:lnTo>
                    <a:pt x="53172" y="2576"/>
                  </a:lnTo>
                  <a:lnTo>
                    <a:pt x="50436" y="3547"/>
                  </a:lnTo>
                  <a:lnTo>
                    <a:pt x="47716" y="5491"/>
                  </a:lnTo>
                  <a:lnTo>
                    <a:pt x="46006" y="2267"/>
                  </a:lnTo>
                  <a:lnTo>
                    <a:pt x="44313" y="2267"/>
                  </a:lnTo>
                  <a:lnTo>
                    <a:pt x="41919" y="2900"/>
                  </a:lnTo>
                  <a:lnTo>
                    <a:pt x="40225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859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Cs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kycAAFcVAADpJwAAjBUAAAAAAAAmAAAACAAAAP//////////"/>
                </a:ext>
              </a:extLst>
            </p:cNvSpPr>
            <p:nvPr/>
          </p:nvSpPr>
          <p:spPr>
            <a:xfrm>
              <a:off x="6433185" y="3469005"/>
              <a:ext cx="54610" cy="33655"/>
            </a:xfrm>
            <a:custGeom>
              <a:avLst/>
              <a:gdLst/>
              <a:ahLst/>
              <a:cxnLst/>
              <a:rect l="0" t="0" r="54610" b="33655"/>
              <a:pathLst>
                <a:path w="54610" h="33655">
                  <a:moveTo>
                    <a:pt x="49113" y="15"/>
                  </a:moveTo>
                  <a:lnTo>
                    <a:pt x="47045" y="999"/>
                  </a:lnTo>
                  <a:lnTo>
                    <a:pt x="43960" y="671"/>
                  </a:lnTo>
                  <a:lnTo>
                    <a:pt x="40186" y="671"/>
                  </a:lnTo>
                  <a:lnTo>
                    <a:pt x="37774" y="343"/>
                  </a:lnTo>
                  <a:lnTo>
                    <a:pt x="35034" y="671"/>
                  </a:lnTo>
                  <a:lnTo>
                    <a:pt x="33311" y="3278"/>
                  </a:lnTo>
                  <a:lnTo>
                    <a:pt x="31604" y="4261"/>
                  </a:lnTo>
                  <a:lnTo>
                    <a:pt x="31604" y="5884"/>
                  </a:lnTo>
                  <a:lnTo>
                    <a:pt x="28847" y="3278"/>
                  </a:lnTo>
                  <a:lnTo>
                    <a:pt x="25418" y="5572"/>
                  </a:lnTo>
                  <a:lnTo>
                    <a:pt x="23022" y="6540"/>
                  </a:lnTo>
                  <a:lnTo>
                    <a:pt x="23022" y="8507"/>
                  </a:lnTo>
                  <a:lnTo>
                    <a:pt x="17870" y="8835"/>
                  </a:lnTo>
                  <a:lnTo>
                    <a:pt x="14440" y="9818"/>
                  </a:lnTo>
                  <a:lnTo>
                    <a:pt x="11339" y="9163"/>
                  </a:lnTo>
                  <a:lnTo>
                    <a:pt x="4824" y="5572"/>
                  </a:lnTo>
                  <a:lnTo>
                    <a:pt x="4824" y="6868"/>
                  </a:lnTo>
                  <a:lnTo>
                    <a:pt x="5169" y="8835"/>
                  </a:lnTo>
                  <a:lnTo>
                    <a:pt x="4824" y="10458"/>
                  </a:lnTo>
                  <a:lnTo>
                    <a:pt x="1050" y="10458"/>
                  </a:lnTo>
                  <a:lnTo>
                    <a:pt x="706" y="11442"/>
                  </a:lnTo>
                  <a:lnTo>
                    <a:pt x="2412" y="13081"/>
                  </a:lnTo>
                  <a:lnTo>
                    <a:pt x="1395" y="15360"/>
                  </a:lnTo>
                  <a:lnTo>
                    <a:pt x="1050" y="16999"/>
                  </a:lnTo>
                  <a:lnTo>
                    <a:pt x="2412" y="18622"/>
                  </a:lnTo>
                  <a:lnTo>
                    <a:pt x="706" y="20261"/>
                  </a:lnTo>
                  <a:lnTo>
                    <a:pt x="16" y="20261"/>
                  </a:lnTo>
                  <a:lnTo>
                    <a:pt x="2757" y="23196"/>
                  </a:lnTo>
                  <a:lnTo>
                    <a:pt x="3101" y="26146"/>
                  </a:lnTo>
                  <a:lnTo>
                    <a:pt x="4480" y="26474"/>
                  </a:lnTo>
                  <a:lnTo>
                    <a:pt x="8598" y="29736"/>
                  </a:lnTo>
                  <a:lnTo>
                    <a:pt x="10321" y="30392"/>
                  </a:lnTo>
                  <a:lnTo>
                    <a:pt x="12028" y="31688"/>
                  </a:lnTo>
                  <a:lnTo>
                    <a:pt x="16836" y="32671"/>
                  </a:lnTo>
                  <a:lnTo>
                    <a:pt x="20265" y="33655"/>
                  </a:lnTo>
                  <a:lnTo>
                    <a:pt x="21988" y="31688"/>
                  </a:lnTo>
                  <a:lnTo>
                    <a:pt x="23022" y="32015"/>
                  </a:lnTo>
                  <a:lnTo>
                    <a:pt x="24056" y="31048"/>
                  </a:lnTo>
                  <a:lnTo>
                    <a:pt x="26452" y="30064"/>
                  </a:lnTo>
                  <a:lnTo>
                    <a:pt x="28175" y="30064"/>
                  </a:lnTo>
                  <a:lnTo>
                    <a:pt x="28519" y="29409"/>
                  </a:lnTo>
                  <a:lnTo>
                    <a:pt x="30570" y="27770"/>
                  </a:lnTo>
                  <a:lnTo>
                    <a:pt x="32293" y="28097"/>
                  </a:lnTo>
                  <a:lnTo>
                    <a:pt x="34000" y="28425"/>
                  </a:lnTo>
                  <a:lnTo>
                    <a:pt x="35378" y="28753"/>
                  </a:lnTo>
                  <a:lnTo>
                    <a:pt x="37446" y="26802"/>
                  </a:lnTo>
                  <a:lnTo>
                    <a:pt x="39152" y="26474"/>
                  </a:lnTo>
                  <a:lnTo>
                    <a:pt x="40186" y="24835"/>
                  </a:lnTo>
                  <a:lnTo>
                    <a:pt x="42582" y="25163"/>
                  </a:lnTo>
                  <a:lnTo>
                    <a:pt x="44305" y="23524"/>
                  </a:lnTo>
                  <a:lnTo>
                    <a:pt x="43960" y="21900"/>
                  </a:lnTo>
                  <a:lnTo>
                    <a:pt x="47390" y="16999"/>
                  </a:lnTo>
                  <a:lnTo>
                    <a:pt x="49457" y="11769"/>
                  </a:lnTo>
                  <a:lnTo>
                    <a:pt x="51164" y="8179"/>
                  </a:lnTo>
                  <a:lnTo>
                    <a:pt x="53921" y="7523"/>
                  </a:lnTo>
                  <a:lnTo>
                    <a:pt x="54610" y="5572"/>
                  </a:lnTo>
                  <a:lnTo>
                    <a:pt x="54265" y="5244"/>
                  </a:lnTo>
                  <a:lnTo>
                    <a:pt x="53921" y="3605"/>
                  </a:lnTo>
                  <a:lnTo>
                    <a:pt x="51164" y="1966"/>
                  </a:lnTo>
                  <a:lnTo>
                    <a:pt x="49113" y="15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860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OX1+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micAAEgVAADkJwAAZhUAAAAAAAAmAAAACAAAAP//////////"/>
                </a:ext>
              </a:extLst>
            </p:cNvSpPr>
            <p:nvPr/>
          </p:nvSpPr>
          <p:spPr>
            <a:xfrm>
              <a:off x="6437630" y="3459480"/>
              <a:ext cx="46990" cy="19050"/>
            </a:xfrm>
            <a:custGeom>
              <a:avLst/>
              <a:gdLst/>
              <a:ahLst/>
              <a:cxnLst/>
              <a:rect l="0" t="0" r="46990" b="19050"/>
              <a:pathLst>
                <a:path w="46990" h="19050">
                  <a:moveTo>
                    <a:pt x="36701" y="0"/>
                  </a:moveTo>
                  <a:lnTo>
                    <a:pt x="35668" y="319"/>
                  </a:lnTo>
                  <a:lnTo>
                    <a:pt x="34292" y="1593"/>
                  </a:lnTo>
                  <a:lnTo>
                    <a:pt x="32932" y="637"/>
                  </a:lnTo>
                  <a:lnTo>
                    <a:pt x="30868" y="637"/>
                  </a:lnTo>
                  <a:lnTo>
                    <a:pt x="29148" y="319"/>
                  </a:lnTo>
                  <a:lnTo>
                    <a:pt x="27788" y="637"/>
                  </a:lnTo>
                  <a:lnTo>
                    <a:pt x="26411" y="2230"/>
                  </a:lnTo>
                  <a:lnTo>
                    <a:pt x="24691" y="2548"/>
                  </a:lnTo>
                  <a:lnTo>
                    <a:pt x="24347" y="2230"/>
                  </a:lnTo>
                  <a:lnTo>
                    <a:pt x="20235" y="1911"/>
                  </a:lnTo>
                  <a:lnTo>
                    <a:pt x="17842" y="3488"/>
                  </a:lnTo>
                  <a:lnTo>
                    <a:pt x="15434" y="3807"/>
                  </a:lnTo>
                  <a:lnTo>
                    <a:pt x="12698" y="6355"/>
                  </a:lnTo>
                  <a:lnTo>
                    <a:pt x="9273" y="6674"/>
                  </a:lnTo>
                  <a:lnTo>
                    <a:pt x="5505" y="7932"/>
                  </a:lnTo>
                  <a:lnTo>
                    <a:pt x="4817" y="6977"/>
                  </a:lnTo>
                  <a:lnTo>
                    <a:pt x="2408" y="7295"/>
                  </a:lnTo>
                  <a:lnTo>
                    <a:pt x="360" y="8569"/>
                  </a:lnTo>
                  <a:lnTo>
                    <a:pt x="16" y="8569"/>
                  </a:lnTo>
                  <a:lnTo>
                    <a:pt x="16" y="11421"/>
                  </a:lnTo>
                  <a:lnTo>
                    <a:pt x="360" y="14925"/>
                  </a:lnTo>
                  <a:lnTo>
                    <a:pt x="6865" y="18413"/>
                  </a:lnTo>
                  <a:lnTo>
                    <a:pt x="9962" y="19050"/>
                  </a:lnTo>
                  <a:lnTo>
                    <a:pt x="13386" y="18094"/>
                  </a:lnTo>
                  <a:lnTo>
                    <a:pt x="18531" y="17776"/>
                  </a:lnTo>
                  <a:lnTo>
                    <a:pt x="18531" y="15865"/>
                  </a:lnTo>
                  <a:lnTo>
                    <a:pt x="20923" y="14925"/>
                  </a:lnTo>
                  <a:lnTo>
                    <a:pt x="24347" y="12695"/>
                  </a:lnTo>
                  <a:lnTo>
                    <a:pt x="27100" y="15228"/>
                  </a:lnTo>
                  <a:lnTo>
                    <a:pt x="27100" y="13650"/>
                  </a:lnTo>
                  <a:lnTo>
                    <a:pt x="28803" y="12695"/>
                  </a:lnTo>
                  <a:lnTo>
                    <a:pt x="30524" y="10162"/>
                  </a:lnTo>
                  <a:lnTo>
                    <a:pt x="33260" y="9844"/>
                  </a:lnTo>
                  <a:lnTo>
                    <a:pt x="35668" y="10162"/>
                  </a:lnTo>
                  <a:lnTo>
                    <a:pt x="39437" y="10162"/>
                  </a:lnTo>
                  <a:lnTo>
                    <a:pt x="42517" y="10481"/>
                  </a:lnTo>
                  <a:lnTo>
                    <a:pt x="44926" y="9525"/>
                  </a:lnTo>
                  <a:lnTo>
                    <a:pt x="45270" y="6355"/>
                  </a:lnTo>
                  <a:lnTo>
                    <a:pt x="46974" y="2230"/>
                  </a:lnTo>
                  <a:lnTo>
                    <a:pt x="43205" y="319"/>
                  </a:lnTo>
                  <a:lnTo>
                    <a:pt x="39437" y="319"/>
                  </a:lnTo>
                  <a:lnTo>
                    <a:pt x="38405" y="637"/>
                  </a:lnTo>
                  <a:lnTo>
                    <a:pt x="36701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861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OX1+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wScAAMAVAADdJwAA8xUAAAAAAAAmAAAACAAAAP//////////"/>
                </a:ext>
              </a:extLst>
            </p:cNvSpPr>
            <p:nvPr/>
          </p:nvSpPr>
          <p:spPr>
            <a:xfrm>
              <a:off x="6462395" y="3535680"/>
              <a:ext cx="17780" cy="32385"/>
            </a:xfrm>
            <a:custGeom>
              <a:avLst/>
              <a:gdLst/>
              <a:ahLst/>
              <a:cxnLst/>
              <a:rect l="0" t="0" r="17780" b="32385"/>
              <a:pathLst>
                <a:path w="17780" h="32385">
                  <a:moveTo>
                    <a:pt x="6841" y="0"/>
                  </a:moveTo>
                  <a:lnTo>
                    <a:pt x="5127" y="1949"/>
                  </a:lnTo>
                  <a:lnTo>
                    <a:pt x="4441" y="324"/>
                  </a:lnTo>
                  <a:lnTo>
                    <a:pt x="3429" y="324"/>
                  </a:lnTo>
                  <a:lnTo>
                    <a:pt x="1371" y="2274"/>
                  </a:lnTo>
                  <a:lnTo>
                    <a:pt x="0" y="4858"/>
                  </a:lnTo>
                  <a:lnTo>
                    <a:pt x="0" y="8417"/>
                  </a:lnTo>
                  <a:lnTo>
                    <a:pt x="3086" y="9717"/>
                  </a:lnTo>
                  <a:lnTo>
                    <a:pt x="2743" y="10691"/>
                  </a:lnTo>
                  <a:lnTo>
                    <a:pt x="1714" y="11341"/>
                  </a:lnTo>
                  <a:lnTo>
                    <a:pt x="1029" y="15225"/>
                  </a:lnTo>
                  <a:lnTo>
                    <a:pt x="1714" y="18134"/>
                  </a:lnTo>
                  <a:lnTo>
                    <a:pt x="1029" y="19759"/>
                  </a:lnTo>
                  <a:lnTo>
                    <a:pt x="1029" y="22018"/>
                  </a:lnTo>
                  <a:lnTo>
                    <a:pt x="2400" y="23642"/>
                  </a:lnTo>
                  <a:lnTo>
                    <a:pt x="1371" y="25901"/>
                  </a:lnTo>
                  <a:lnTo>
                    <a:pt x="2400" y="26551"/>
                  </a:lnTo>
                  <a:lnTo>
                    <a:pt x="6155" y="26876"/>
                  </a:lnTo>
                  <a:lnTo>
                    <a:pt x="7870" y="31085"/>
                  </a:lnTo>
                  <a:lnTo>
                    <a:pt x="9225" y="32385"/>
                  </a:lnTo>
                  <a:lnTo>
                    <a:pt x="10253" y="31410"/>
                  </a:lnTo>
                  <a:lnTo>
                    <a:pt x="11625" y="29135"/>
                  </a:lnTo>
                  <a:lnTo>
                    <a:pt x="11968" y="26876"/>
                  </a:lnTo>
                  <a:lnTo>
                    <a:pt x="15380" y="25901"/>
                  </a:lnTo>
                  <a:lnTo>
                    <a:pt x="17094" y="23317"/>
                  </a:lnTo>
                  <a:lnTo>
                    <a:pt x="17764" y="21043"/>
                  </a:lnTo>
                  <a:lnTo>
                    <a:pt x="15380" y="19434"/>
                  </a:lnTo>
                  <a:lnTo>
                    <a:pt x="14694" y="17159"/>
                  </a:lnTo>
                  <a:lnTo>
                    <a:pt x="12980" y="14900"/>
                  </a:lnTo>
                  <a:lnTo>
                    <a:pt x="12653" y="11651"/>
                  </a:lnTo>
                  <a:lnTo>
                    <a:pt x="12980" y="8417"/>
                  </a:lnTo>
                  <a:lnTo>
                    <a:pt x="12653" y="7442"/>
                  </a:lnTo>
                  <a:lnTo>
                    <a:pt x="12653" y="5183"/>
                  </a:lnTo>
                  <a:lnTo>
                    <a:pt x="11625" y="3558"/>
                  </a:lnTo>
                  <a:lnTo>
                    <a:pt x="9910" y="2274"/>
                  </a:lnTo>
                  <a:lnTo>
                    <a:pt x="9225" y="2274"/>
                  </a:lnTo>
                  <a:lnTo>
                    <a:pt x="7870" y="324"/>
                  </a:lnTo>
                  <a:lnTo>
                    <a:pt x="6841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862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ODw9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sycAAK0VAADOJwAAzhUAAAAAAAAmAAAACAAAAP//////////"/>
                </a:ext>
              </a:extLst>
            </p:cNvSpPr>
            <p:nvPr/>
          </p:nvSpPr>
          <p:spPr>
            <a:xfrm>
              <a:off x="6453505" y="3523615"/>
              <a:ext cx="17145" cy="20955"/>
            </a:xfrm>
            <a:custGeom>
              <a:avLst/>
              <a:gdLst/>
              <a:ahLst/>
              <a:cxnLst/>
              <a:rect l="0" t="0" r="17145" b="20955"/>
              <a:pathLst>
                <a:path w="17145" h="20955">
                  <a:moveTo>
                    <a:pt x="4797" y="0"/>
                  </a:moveTo>
                  <a:lnTo>
                    <a:pt x="3438" y="1000"/>
                  </a:lnTo>
                  <a:lnTo>
                    <a:pt x="3438" y="2653"/>
                  </a:lnTo>
                  <a:lnTo>
                    <a:pt x="5141" y="3320"/>
                  </a:lnTo>
                  <a:lnTo>
                    <a:pt x="5829" y="4654"/>
                  </a:lnTo>
                  <a:lnTo>
                    <a:pt x="4454" y="5655"/>
                  </a:lnTo>
                  <a:lnTo>
                    <a:pt x="3094" y="5655"/>
                  </a:lnTo>
                  <a:lnTo>
                    <a:pt x="2407" y="7641"/>
                  </a:lnTo>
                  <a:lnTo>
                    <a:pt x="2407" y="9977"/>
                  </a:lnTo>
                  <a:lnTo>
                    <a:pt x="1375" y="11629"/>
                  </a:lnTo>
                  <a:lnTo>
                    <a:pt x="0" y="12630"/>
                  </a:lnTo>
                  <a:lnTo>
                    <a:pt x="1031" y="13297"/>
                  </a:lnTo>
                  <a:lnTo>
                    <a:pt x="2751" y="13964"/>
                  </a:lnTo>
                  <a:lnTo>
                    <a:pt x="6173" y="18285"/>
                  </a:lnTo>
                  <a:lnTo>
                    <a:pt x="6517" y="19620"/>
                  </a:lnTo>
                  <a:lnTo>
                    <a:pt x="8564" y="20939"/>
                  </a:lnTo>
                  <a:lnTo>
                    <a:pt x="8564" y="17285"/>
                  </a:lnTo>
                  <a:lnTo>
                    <a:pt x="9939" y="14631"/>
                  </a:lnTo>
                  <a:lnTo>
                    <a:pt x="12003" y="12630"/>
                  </a:lnTo>
                  <a:lnTo>
                    <a:pt x="13018" y="12630"/>
                  </a:lnTo>
                  <a:lnTo>
                    <a:pt x="13706" y="14298"/>
                  </a:lnTo>
                  <a:lnTo>
                    <a:pt x="15425" y="12296"/>
                  </a:lnTo>
                  <a:lnTo>
                    <a:pt x="16113" y="11295"/>
                  </a:lnTo>
                  <a:lnTo>
                    <a:pt x="17128" y="9977"/>
                  </a:lnTo>
                  <a:lnTo>
                    <a:pt x="17128" y="7975"/>
                  </a:lnTo>
                  <a:lnTo>
                    <a:pt x="14737" y="7641"/>
                  </a:lnTo>
                  <a:lnTo>
                    <a:pt x="13362" y="6323"/>
                  </a:lnTo>
                  <a:lnTo>
                    <a:pt x="11315" y="6323"/>
                  </a:lnTo>
                  <a:lnTo>
                    <a:pt x="10283" y="4988"/>
                  </a:lnTo>
                  <a:lnTo>
                    <a:pt x="10283" y="3987"/>
                  </a:lnTo>
                  <a:lnTo>
                    <a:pt x="8220" y="1668"/>
                  </a:lnTo>
                  <a:lnTo>
                    <a:pt x="8220" y="2319"/>
                  </a:lnTo>
                  <a:lnTo>
                    <a:pt x="6517" y="1334"/>
                  </a:lnTo>
                  <a:lnTo>
                    <a:pt x="4797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863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PM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iycAAJIVAADDJwAAwRUAAAAAAAAmAAAACAAAAP//////////"/>
                </a:ext>
              </a:extLst>
            </p:cNvSpPr>
            <p:nvPr/>
          </p:nvSpPr>
          <p:spPr>
            <a:xfrm>
              <a:off x="6428105" y="3506470"/>
              <a:ext cx="35560" cy="29845"/>
            </a:xfrm>
            <a:custGeom>
              <a:avLst/>
              <a:gdLst/>
              <a:ahLst/>
              <a:cxnLst/>
              <a:rect l="0" t="0" r="35560" b="29845"/>
              <a:pathLst>
                <a:path w="35560" h="29845">
                  <a:moveTo>
                    <a:pt x="1715" y="0"/>
                  </a:moveTo>
                  <a:lnTo>
                    <a:pt x="1029" y="658"/>
                  </a:lnTo>
                  <a:lnTo>
                    <a:pt x="1029" y="2616"/>
                  </a:lnTo>
                  <a:lnTo>
                    <a:pt x="0" y="3603"/>
                  </a:lnTo>
                  <a:lnTo>
                    <a:pt x="686" y="4919"/>
                  </a:lnTo>
                  <a:lnTo>
                    <a:pt x="1372" y="4919"/>
                  </a:lnTo>
                  <a:lnTo>
                    <a:pt x="3414" y="6877"/>
                  </a:lnTo>
                  <a:lnTo>
                    <a:pt x="4100" y="8522"/>
                  </a:lnTo>
                  <a:lnTo>
                    <a:pt x="5129" y="10167"/>
                  </a:lnTo>
                  <a:lnTo>
                    <a:pt x="4443" y="10496"/>
                  </a:lnTo>
                  <a:lnTo>
                    <a:pt x="4786" y="11797"/>
                  </a:lnTo>
                  <a:lnTo>
                    <a:pt x="12643" y="18032"/>
                  </a:lnTo>
                  <a:lnTo>
                    <a:pt x="18801" y="25239"/>
                  </a:lnTo>
                  <a:lnTo>
                    <a:pt x="18115" y="26555"/>
                  </a:lnTo>
                  <a:lnTo>
                    <a:pt x="19487" y="26884"/>
                  </a:lnTo>
                  <a:lnTo>
                    <a:pt x="22901" y="27213"/>
                  </a:lnTo>
                  <a:lnTo>
                    <a:pt x="23930" y="26884"/>
                  </a:lnTo>
                  <a:lnTo>
                    <a:pt x="25629" y="29829"/>
                  </a:lnTo>
                  <a:lnTo>
                    <a:pt x="27001" y="28842"/>
                  </a:lnTo>
                  <a:lnTo>
                    <a:pt x="28030" y="27213"/>
                  </a:lnTo>
                  <a:lnTo>
                    <a:pt x="28030" y="24910"/>
                  </a:lnTo>
                  <a:lnTo>
                    <a:pt x="28716" y="22951"/>
                  </a:lnTo>
                  <a:lnTo>
                    <a:pt x="30072" y="22951"/>
                  </a:lnTo>
                  <a:lnTo>
                    <a:pt x="31444" y="21964"/>
                  </a:lnTo>
                  <a:lnTo>
                    <a:pt x="30758" y="20648"/>
                  </a:lnTo>
                  <a:lnTo>
                    <a:pt x="29059" y="19990"/>
                  </a:lnTo>
                  <a:lnTo>
                    <a:pt x="29059" y="18361"/>
                  </a:lnTo>
                  <a:lnTo>
                    <a:pt x="30415" y="17374"/>
                  </a:lnTo>
                  <a:lnTo>
                    <a:pt x="32130" y="18690"/>
                  </a:lnTo>
                  <a:lnTo>
                    <a:pt x="33829" y="19661"/>
                  </a:lnTo>
                  <a:lnTo>
                    <a:pt x="34858" y="18690"/>
                  </a:lnTo>
                  <a:lnTo>
                    <a:pt x="32473" y="16387"/>
                  </a:lnTo>
                  <a:lnTo>
                    <a:pt x="32473" y="14100"/>
                  </a:lnTo>
                  <a:lnTo>
                    <a:pt x="33502" y="13771"/>
                  </a:lnTo>
                  <a:lnTo>
                    <a:pt x="35201" y="14758"/>
                  </a:lnTo>
                  <a:lnTo>
                    <a:pt x="35544" y="13442"/>
                  </a:lnTo>
                  <a:lnTo>
                    <a:pt x="34858" y="12455"/>
                  </a:lnTo>
                  <a:lnTo>
                    <a:pt x="33159" y="12126"/>
                  </a:lnTo>
                  <a:lnTo>
                    <a:pt x="30415" y="10167"/>
                  </a:lnTo>
                  <a:lnTo>
                    <a:pt x="30415" y="8851"/>
                  </a:lnTo>
                  <a:lnTo>
                    <a:pt x="32130" y="6564"/>
                  </a:lnTo>
                  <a:lnTo>
                    <a:pt x="32473" y="3932"/>
                  </a:lnTo>
                  <a:lnTo>
                    <a:pt x="31444" y="3932"/>
                  </a:lnTo>
                  <a:lnTo>
                    <a:pt x="30415" y="4261"/>
                  </a:lnTo>
                  <a:lnTo>
                    <a:pt x="29729" y="3603"/>
                  </a:lnTo>
                  <a:lnTo>
                    <a:pt x="27001" y="3603"/>
                  </a:lnTo>
                  <a:lnTo>
                    <a:pt x="25286" y="1974"/>
                  </a:lnTo>
                  <a:lnTo>
                    <a:pt x="23930" y="2303"/>
                  </a:lnTo>
                  <a:lnTo>
                    <a:pt x="21872" y="1645"/>
                  </a:lnTo>
                  <a:lnTo>
                    <a:pt x="19830" y="1974"/>
                  </a:lnTo>
                  <a:lnTo>
                    <a:pt x="19487" y="987"/>
                  </a:lnTo>
                  <a:lnTo>
                    <a:pt x="17772" y="1974"/>
                  </a:lnTo>
                  <a:lnTo>
                    <a:pt x="15387" y="987"/>
                  </a:lnTo>
                  <a:lnTo>
                    <a:pt x="14701" y="1974"/>
                  </a:lnTo>
                  <a:lnTo>
                    <a:pt x="13672" y="329"/>
                  </a:lnTo>
                  <a:lnTo>
                    <a:pt x="11957" y="0"/>
                  </a:lnTo>
                  <a:lnTo>
                    <a:pt x="11271" y="658"/>
                  </a:lnTo>
                  <a:lnTo>
                    <a:pt x="9915" y="0"/>
                  </a:lnTo>
                  <a:lnTo>
                    <a:pt x="9229" y="987"/>
                  </a:lnTo>
                  <a:lnTo>
                    <a:pt x="7857" y="658"/>
                  </a:lnTo>
                  <a:lnTo>
                    <a:pt x="6158" y="987"/>
                  </a:lnTo>
                  <a:lnTo>
                    <a:pt x="6158" y="2303"/>
                  </a:lnTo>
                  <a:lnTo>
                    <a:pt x="4786" y="2616"/>
                  </a:lnTo>
                  <a:lnTo>
                    <a:pt x="4100" y="1645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864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ODw9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bCcAAHcVAACYJwAAkRUAAAAAAAAmAAAACAAAAP//////////"/>
                </a:ext>
              </a:extLst>
            </p:cNvSpPr>
            <p:nvPr/>
          </p:nvSpPr>
          <p:spPr>
            <a:xfrm>
              <a:off x="6408420" y="3489325"/>
              <a:ext cx="27940" cy="16510"/>
            </a:xfrm>
            <a:custGeom>
              <a:avLst/>
              <a:gdLst/>
              <a:ahLst/>
              <a:cxnLst/>
              <a:rect l="0" t="0" r="27940" b="16510"/>
              <a:pathLst>
                <a:path w="27940" h="16510">
                  <a:moveTo>
                    <a:pt x="24826" y="0"/>
                  </a:moveTo>
                  <a:lnTo>
                    <a:pt x="22751" y="974"/>
                  </a:lnTo>
                  <a:lnTo>
                    <a:pt x="18616" y="3231"/>
                  </a:lnTo>
                  <a:lnTo>
                    <a:pt x="17578" y="2906"/>
                  </a:lnTo>
                  <a:lnTo>
                    <a:pt x="16210" y="3231"/>
                  </a:lnTo>
                  <a:lnTo>
                    <a:pt x="14135" y="4205"/>
                  </a:lnTo>
                  <a:lnTo>
                    <a:pt x="12075" y="4205"/>
                  </a:lnTo>
                  <a:lnTo>
                    <a:pt x="10000" y="4854"/>
                  </a:lnTo>
                  <a:lnTo>
                    <a:pt x="8616" y="3556"/>
                  </a:lnTo>
                  <a:lnTo>
                    <a:pt x="4135" y="3556"/>
                  </a:lnTo>
                  <a:lnTo>
                    <a:pt x="2422" y="3231"/>
                  </a:lnTo>
                  <a:lnTo>
                    <a:pt x="346" y="6477"/>
                  </a:lnTo>
                  <a:lnTo>
                    <a:pt x="1384" y="7760"/>
                  </a:lnTo>
                  <a:lnTo>
                    <a:pt x="0" y="9708"/>
                  </a:lnTo>
                  <a:lnTo>
                    <a:pt x="346" y="12614"/>
                  </a:lnTo>
                  <a:lnTo>
                    <a:pt x="692" y="12614"/>
                  </a:lnTo>
                  <a:lnTo>
                    <a:pt x="2422" y="13264"/>
                  </a:lnTo>
                  <a:lnTo>
                    <a:pt x="2422" y="14562"/>
                  </a:lnTo>
                  <a:lnTo>
                    <a:pt x="692" y="14887"/>
                  </a:lnTo>
                  <a:lnTo>
                    <a:pt x="692" y="16495"/>
                  </a:lnTo>
                  <a:lnTo>
                    <a:pt x="4135" y="16495"/>
                  </a:lnTo>
                  <a:lnTo>
                    <a:pt x="6557" y="14887"/>
                  </a:lnTo>
                  <a:lnTo>
                    <a:pt x="8616" y="14238"/>
                  </a:lnTo>
                  <a:lnTo>
                    <a:pt x="12075" y="15845"/>
                  </a:lnTo>
                  <a:lnTo>
                    <a:pt x="14135" y="15845"/>
                  </a:lnTo>
                  <a:lnTo>
                    <a:pt x="14481" y="12614"/>
                  </a:lnTo>
                  <a:lnTo>
                    <a:pt x="17578" y="11316"/>
                  </a:lnTo>
                  <a:lnTo>
                    <a:pt x="17924" y="9059"/>
                  </a:lnTo>
                  <a:lnTo>
                    <a:pt x="23789" y="6153"/>
                  </a:lnTo>
                  <a:lnTo>
                    <a:pt x="27924" y="6153"/>
                  </a:lnTo>
                  <a:lnTo>
                    <a:pt x="27578" y="2906"/>
                  </a:lnTo>
                  <a:lnTo>
                    <a:pt x="24826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865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PI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NScAAE8VAACbJwAAfhUAAAAAAAAmAAAACAAAAP//////////"/>
                </a:ext>
              </a:extLst>
            </p:cNvSpPr>
            <p:nvPr/>
          </p:nvSpPr>
          <p:spPr>
            <a:xfrm>
              <a:off x="6373495" y="3463925"/>
              <a:ext cx="64770" cy="29845"/>
            </a:xfrm>
            <a:custGeom>
              <a:avLst/>
              <a:gdLst/>
              <a:ahLst/>
              <a:cxnLst/>
              <a:rect l="0" t="0" r="64770" b="29845"/>
              <a:pathLst>
                <a:path w="64770" h="29845">
                  <a:moveTo>
                    <a:pt x="46118" y="15"/>
                  </a:moveTo>
                  <a:lnTo>
                    <a:pt x="45438" y="1642"/>
                  </a:lnTo>
                  <a:lnTo>
                    <a:pt x="44417" y="2277"/>
                  </a:lnTo>
                  <a:lnTo>
                    <a:pt x="44077" y="3904"/>
                  </a:lnTo>
                  <a:lnTo>
                    <a:pt x="41711" y="3904"/>
                  </a:lnTo>
                  <a:lnTo>
                    <a:pt x="40690" y="4881"/>
                  </a:lnTo>
                  <a:lnTo>
                    <a:pt x="35942" y="2277"/>
                  </a:lnTo>
                  <a:lnTo>
                    <a:pt x="34921" y="2277"/>
                  </a:lnTo>
                  <a:lnTo>
                    <a:pt x="34257" y="3904"/>
                  </a:lnTo>
                  <a:lnTo>
                    <a:pt x="34257" y="5532"/>
                  </a:lnTo>
                  <a:lnTo>
                    <a:pt x="33236" y="5532"/>
                  </a:lnTo>
                  <a:lnTo>
                    <a:pt x="31875" y="7143"/>
                  </a:lnTo>
                  <a:lnTo>
                    <a:pt x="29849" y="8445"/>
                  </a:lnTo>
                  <a:lnTo>
                    <a:pt x="27127" y="11358"/>
                  </a:lnTo>
                  <a:lnTo>
                    <a:pt x="27127" y="12334"/>
                  </a:lnTo>
                  <a:lnTo>
                    <a:pt x="29849" y="13636"/>
                  </a:lnTo>
                  <a:lnTo>
                    <a:pt x="30189" y="15247"/>
                  </a:lnTo>
                  <a:lnTo>
                    <a:pt x="28828" y="16224"/>
                  </a:lnTo>
                  <a:lnTo>
                    <a:pt x="26786" y="14922"/>
                  </a:lnTo>
                  <a:lnTo>
                    <a:pt x="24761" y="15247"/>
                  </a:lnTo>
                  <a:lnTo>
                    <a:pt x="22379" y="14922"/>
                  </a:lnTo>
                  <a:lnTo>
                    <a:pt x="21374" y="14922"/>
                  </a:lnTo>
                  <a:lnTo>
                    <a:pt x="18311" y="16874"/>
                  </a:lnTo>
                  <a:lnTo>
                    <a:pt x="16626" y="17200"/>
                  </a:lnTo>
                  <a:lnTo>
                    <a:pt x="15265" y="16874"/>
                  </a:lnTo>
                  <a:lnTo>
                    <a:pt x="13563" y="17200"/>
                  </a:lnTo>
                  <a:lnTo>
                    <a:pt x="12218" y="16224"/>
                  </a:lnTo>
                  <a:lnTo>
                    <a:pt x="7130" y="16224"/>
                  </a:lnTo>
                  <a:lnTo>
                    <a:pt x="7130" y="17200"/>
                  </a:lnTo>
                  <a:lnTo>
                    <a:pt x="6790" y="18176"/>
                  </a:lnTo>
                  <a:lnTo>
                    <a:pt x="4408" y="17851"/>
                  </a:lnTo>
                  <a:lnTo>
                    <a:pt x="3063" y="16224"/>
                  </a:lnTo>
                  <a:lnTo>
                    <a:pt x="1361" y="16874"/>
                  </a:lnTo>
                  <a:lnTo>
                    <a:pt x="340" y="17200"/>
                  </a:lnTo>
                  <a:lnTo>
                    <a:pt x="0" y="17200"/>
                  </a:lnTo>
                  <a:lnTo>
                    <a:pt x="1021" y="18176"/>
                  </a:lnTo>
                  <a:lnTo>
                    <a:pt x="1021" y="19462"/>
                  </a:lnTo>
                  <a:lnTo>
                    <a:pt x="1701" y="20113"/>
                  </a:lnTo>
                  <a:lnTo>
                    <a:pt x="1701" y="21740"/>
                  </a:lnTo>
                  <a:lnTo>
                    <a:pt x="3403" y="21740"/>
                  </a:lnTo>
                  <a:lnTo>
                    <a:pt x="4748" y="21415"/>
                  </a:lnTo>
                  <a:lnTo>
                    <a:pt x="6449" y="23352"/>
                  </a:lnTo>
                  <a:lnTo>
                    <a:pt x="8135" y="21740"/>
                  </a:lnTo>
                  <a:lnTo>
                    <a:pt x="9496" y="21740"/>
                  </a:lnTo>
                  <a:lnTo>
                    <a:pt x="10177" y="23352"/>
                  </a:lnTo>
                  <a:lnTo>
                    <a:pt x="13563" y="24653"/>
                  </a:lnTo>
                  <a:lnTo>
                    <a:pt x="18311" y="21740"/>
                  </a:lnTo>
                  <a:lnTo>
                    <a:pt x="20353" y="22066"/>
                  </a:lnTo>
                  <a:lnTo>
                    <a:pt x="23400" y="22066"/>
                  </a:lnTo>
                  <a:lnTo>
                    <a:pt x="23400" y="23677"/>
                  </a:lnTo>
                  <a:lnTo>
                    <a:pt x="28147" y="26606"/>
                  </a:lnTo>
                  <a:lnTo>
                    <a:pt x="33576" y="27567"/>
                  </a:lnTo>
                  <a:lnTo>
                    <a:pt x="36623" y="26931"/>
                  </a:lnTo>
                  <a:lnTo>
                    <a:pt x="37643" y="28217"/>
                  </a:lnTo>
                  <a:lnTo>
                    <a:pt x="39329" y="28543"/>
                  </a:lnTo>
                  <a:lnTo>
                    <a:pt x="43736" y="28543"/>
                  </a:lnTo>
                  <a:lnTo>
                    <a:pt x="45098" y="29845"/>
                  </a:lnTo>
                  <a:lnTo>
                    <a:pt x="47139" y="29194"/>
                  </a:lnTo>
                  <a:lnTo>
                    <a:pt x="49165" y="29194"/>
                  </a:lnTo>
                  <a:lnTo>
                    <a:pt x="51207" y="28217"/>
                  </a:lnTo>
                  <a:lnTo>
                    <a:pt x="52552" y="27892"/>
                  </a:lnTo>
                  <a:lnTo>
                    <a:pt x="53573" y="28217"/>
                  </a:lnTo>
                  <a:lnTo>
                    <a:pt x="57640" y="25955"/>
                  </a:lnTo>
                  <a:lnTo>
                    <a:pt x="59682" y="24979"/>
                  </a:lnTo>
                  <a:lnTo>
                    <a:pt x="60362" y="24979"/>
                  </a:lnTo>
                  <a:lnTo>
                    <a:pt x="62048" y="23352"/>
                  </a:lnTo>
                  <a:lnTo>
                    <a:pt x="60703" y="21740"/>
                  </a:lnTo>
                  <a:lnTo>
                    <a:pt x="61043" y="20113"/>
                  </a:lnTo>
                  <a:lnTo>
                    <a:pt x="62048" y="17851"/>
                  </a:lnTo>
                  <a:lnTo>
                    <a:pt x="60362" y="16224"/>
                  </a:lnTo>
                  <a:lnTo>
                    <a:pt x="60703" y="15247"/>
                  </a:lnTo>
                  <a:lnTo>
                    <a:pt x="64430" y="15247"/>
                  </a:lnTo>
                  <a:lnTo>
                    <a:pt x="64770" y="13636"/>
                  </a:lnTo>
                  <a:lnTo>
                    <a:pt x="64430" y="11683"/>
                  </a:lnTo>
                  <a:lnTo>
                    <a:pt x="64430" y="10397"/>
                  </a:lnTo>
                  <a:lnTo>
                    <a:pt x="64089" y="6818"/>
                  </a:lnTo>
                  <a:lnTo>
                    <a:pt x="64089" y="3904"/>
                  </a:lnTo>
                  <a:lnTo>
                    <a:pt x="60362" y="3254"/>
                  </a:lnTo>
                  <a:lnTo>
                    <a:pt x="59001" y="1967"/>
                  </a:lnTo>
                  <a:lnTo>
                    <a:pt x="56295" y="2277"/>
                  </a:lnTo>
                  <a:lnTo>
                    <a:pt x="53913" y="2277"/>
                  </a:lnTo>
                  <a:lnTo>
                    <a:pt x="51207" y="666"/>
                  </a:lnTo>
                  <a:lnTo>
                    <a:pt x="47820" y="666"/>
                  </a:lnTo>
                  <a:lnTo>
                    <a:pt x="46118" y="15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866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E8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bycAAN4UAAD3JwAATBUAAAAAAAAmAAAACAAAAP//////////"/>
                </a:ext>
              </a:extLst>
            </p:cNvSpPr>
            <p:nvPr/>
          </p:nvSpPr>
          <p:spPr>
            <a:xfrm>
              <a:off x="6410325" y="3392170"/>
              <a:ext cx="86360" cy="69850"/>
            </a:xfrm>
            <a:custGeom>
              <a:avLst/>
              <a:gdLst/>
              <a:ahLst/>
              <a:cxnLst/>
              <a:rect l="0" t="0" r="86360" b="69850"/>
              <a:pathLst>
                <a:path w="86360" h="69850">
                  <a:moveTo>
                    <a:pt x="30717" y="16"/>
                  </a:moveTo>
                  <a:lnTo>
                    <a:pt x="26623" y="1645"/>
                  </a:lnTo>
                  <a:lnTo>
                    <a:pt x="24241" y="1645"/>
                  </a:lnTo>
                  <a:lnTo>
                    <a:pt x="21500" y="2303"/>
                  </a:lnTo>
                  <a:lnTo>
                    <a:pt x="19804" y="4936"/>
                  </a:lnTo>
                  <a:lnTo>
                    <a:pt x="17063" y="4936"/>
                  </a:lnTo>
                  <a:lnTo>
                    <a:pt x="15367" y="6236"/>
                  </a:lnTo>
                  <a:lnTo>
                    <a:pt x="15367" y="8210"/>
                  </a:lnTo>
                  <a:lnTo>
                    <a:pt x="12284" y="8210"/>
                  </a:lnTo>
                  <a:lnTo>
                    <a:pt x="7846" y="10498"/>
                  </a:lnTo>
                  <a:lnTo>
                    <a:pt x="5122" y="10498"/>
                  </a:lnTo>
                  <a:lnTo>
                    <a:pt x="4095" y="12472"/>
                  </a:lnTo>
                  <a:lnTo>
                    <a:pt x="3409" y="15089"/>
                  </a:lnTo>
                  <a:lnTo>
                    <a:pt x="2398" y="15418"/>
                  </a:lnTo>
                  <a:lnTo>
                    <a:pt x="2724" y="16405"/>
                  </a:lnTo>
                  <a:lnTo>
                    <a:pt x="2055" y="16405"/>
                  </a:lnTo>
                  <a:lnTo>
                    <a:pt x="2724" y="20338"/>
                  </a:lnTo>
                  <a:lnTo>
                    <a:pt x="2398" y="23283"/>
                  </a:lnTo>
                  <a:lnTo>
                    <a:pt x="0" y="24599"/>
                  </a:lnTo>
                  <a:lnTo>
                    <a:pt x="0" y="25587"/>
                  </a:lnTo>
                  <a:lnTo>
                    <a:pt x="2724" y="28861"/>
                  </a:lnTo>
                  <a:lnTo>
                    <a:pt x="2398" y="30506"/>
                  </a:lnTo>
                  <a:lnTo>
                    <a:pt x="3752" y="32136"/>
                  </a:lnTo>
                  <a:lnTo>
                    <a:pt x="3752" y="33452"/>
                  </a:lnTo>
                  <a:lnTo>
                    <a:pt x="4437" y="35426"/>
                  </a:lnTo>
                  <a:lnTo>
                    <a:pt x="3752" y="37056"/>
                  </a:lnTo>
                  <a:lnTo>
                    <a:pt x="5465" y="40989"/>
                  </a:lnTo>
                  <a:lnTo>
                    <a:pt x="6835" y="41647"/>
                  </a:lnTo>
                  <a:lnTo>
                    <a:pt x="7846" y="42963"/>
                  </a:lnTo>
                  <a:lnTo>
                    <a:pt x="7846" y="47883"/>
                  </a:lnTo>
                  <a:lnTo>
                    <a:pt x="7504" y="48525"/>
                  </a:lnTo>
                  <a:lnTo>
                    <a:pt x="8532" y="49841"/>
                  </a:lnTo>
                  <a:lnTo>
                    <a:pt x="9217" y="49183"/>
                  </a:lnTo>
                  <a:lnTo>
                    <a:pt x="10587" y="49512"/>
                  </a:lnTo>
                  <a:lnTo>
                    <a:pt x="11941" y="48525"/>
                  </a:lnTo>
                  <a:lnTo>
                    <a:pt x="15709" y="49512"/>
                  </a:lnTo>
                  <a:lnTo>
                    <a:pt x="15367" y="50170"/>
                  </a:lnTo>
                  <a:lnTo>
                    <a:pt x="17063" y="51816"/>
                  </a:lnTo>
                  <a:lnTo>
                    <a:pt x="18776" y="51816"/>
                  </a:lnTo>
                  <a:lnTo>
                    <a:pt x="19804" y="53116"/>
                  </a:lnTo>
                  <a:lnTo>
                    <a:pt x="19119" y="54761"/>
                  </a:lnTo>
                  <a:lnTo>
                    <a:pt x="19461" y="56077"/>
                  </a:lnTo>
                  <a:lnTo>
                    <a:pt x="20473" y="56406"/>
                  </a:lnTo>
                  <a:lnTo>
                    <a:pt x="20473" y="58036"/>
                  </a:lnTo>
                  <a:lnTo>
                    <a:pt x="21500" y="58365"/>
                  </a:lnTo>
                  <a:lnTo>
                    <a:pt x="22528" y="57707"/>
                  </a:lnTo>
                  <a:lnTo>
                    <a:pt x="23898" y="57707"/>
                  </a:lnTo>
                  <a:lnTo>
                    <a:pt x="21500" y="55090"/>
                  </a:lnTo>
                  <a:lnTo>
                    <a:pt x="22528" y="54432"/>
                  </a:lnTo>
                  <a:lnTo>
                    <a:pt x="26623" y="56735"/>
                  </a:lnTo>
                  <a:lnTo>
                    <a:pt x="29689" y="56406"/>
                  </a:lnTo>
                  <a:lnTo>
                    <a:pt x="29020" y="58036"/>
                  </a:lnTo>
                  <a:lnTo>
                    <a:pt x="31060" y="59681"/>
                  </a:lnTo>
                  <a:lnTo>
                    <a:pt x="34812" y="59023"/>
                  </a:lnTo>
                  <a:lnTo>
                    <a:pt x="37552" y="59681"/>
                  </a:lnTo>
                  <a:lnTo>
                    <a:pt x="43001" y="63943"/>
                  </a:lnTo>
                  <a:lnTo>
                    <a:pt x="45056" y="66560"/>
                  </a:lnTo>
                  <a:lnTo>
                    <a:pt x="46426" y="66560"/>
                  </a:lnTo>
                  <a:lnTo>
                    <a:pt x="47111" y="65902"/>
                  </a:lnTo>
                  <a:lnTo>
                    <a:pt x="49836" y="65902"/>
                  </a:lnTo>
                  <a:lnTo>
                    <a:pt x="51206" y="67218"/>
                  </a:lnTo>
                  <a:lnTo>
                    <a:pt x="51875" y="69521"/>
                  </a:lnTo>
                  <a:lnTo>
                    <a:pt x="52217" y="69850"/>
                  </a:lnTo>
                  <a:lnTo>
                    <a:pt x="53930" y="69521"/>
                  </a:lnTo>
                  <a:lnTo>
                    <a:pt x="55300" y="67876"/>
                  </a:lnTo>
                  <a:lnTo>
                    <a:pt x="56654" y="67547"/>
                  </a:lnTo>
                  <a:lnTo>
                    <a:pt x="58367" y="67876"/>
                  </a:lnTo>
                  <a:lnTo>
                    <a:pt x="60423" y="67876"/>
                  </a:lnTo>
                  <a:lnTo>
                    <a:pt x="61777" y="68863"/>
                  </a:lnTo>
                  <a:lnTo>
                    <a:pt x="63147" y="67547"/>
                  </a:lnTo>
                  <a:lnTo>
                    <a:pt x="64175" y="67218"/>
                  </a:lnTo>
                  <a:lnTo>
                    <a:pt x="65871" y="67876"/>
                  </a:lnTo>
                  <a:lnTo>
                    <a:pt x="66899" y="67547"/>
                  </a:lnTo>
                  <a:lnTo>
                    <a:pt x="70651" y="67547"/>
                  </a:lnTo>
                  <a:lnTo>
                    <a:pt x="74403" y="69521"/>
                  </a:lnTo>
                  <a:lnTo>
                    <a:pt x="76801" y="69850"/>
                  </a:lnTo>
                  <a:lnTo>
                    <a:pt x="76801" y="67218"/>
                  </a:lnTo>
                  <a:lnTo>
                    <a:pt x="76116" y="64601"/>
                  </a:lnTo>
                  <a:lnTo>
                    <a:pt x="82265" y="58365"/>
                  </a:lnTo>
                  <a:lnTo>
                    <a:pt x="82608" y="55748"/>
                  </a:lnTo>
                  <a:lnTo>
                    <a:pt x="84305" y="54432"/>
                  </a:lnTo>
                  <a:lnTo>
                    <a:pt x="85675" y="54432"/>
                  </a:lnTo>
                  <a:lnTo>
                    <a:pt x="86360" y="51487"/>
                  </a:lnTo>
                  <a:lnTo>
                    <a:pt x="85675" y="50170"/>
                  </a:lnTo>
                  <a:lnTo>
                    <a:pt x="85332" y="49183"/>
                  </a:lnTo>
                  <a:lnTo>
                    <a:pt x="86017" y="47883"/>
                  </a:lnTo>
                  <a:lnTo>
                    <a:pt x="83962" y="46567"/>
                  </a:lnTo>
                  <a:lnTo>
                    <a:pt x="82608" y="44263"/>
                  </a:lnTo>
                  <a:lnTo>
                    <a:pt x="81923" y="42963"/>
                  </a:lnTo>
                  <a:lnTo>
                    <a:pt x="81238" y="38701"/>
                  </a:lnTo>
                  <a:lnTo>
                    <a:pt x="81923" y="37056"/>
                  </a:lnTo>
                  <a:lnTo>
                    <a:pt x="81923" y="36398"/>
                  </a:lnTo>
                  <a:lnTo>
                    <a:pt x="79525" y="33452"/>
                  </a:lnTo>
                  <a:lnTo>
                    <a:pt x="79182" y="30506"/>
                  </a:lnTo>
                  <a:lnTo>
                    <a:pt x="80553" y="28532"/>
                  </a:lnTo>
                  <a:lnTo>
                    <a:pt x="82265" y="27874"/>
                  </a:lnTo>
                  <a:lnTo>
                    <a:pt x="82265" y="21983"/>
                  </a:lnTo>
                  <a:lnTo>
                    <a:pt x="81238" y="21325"/>
                  </a:lnTo>
                  <a:lnTo>
                    <a:pt x="80895" y="19022"/>
                  </a:lnTo>
                  <a:lnTo>
                    <a:pt x="79525" y="17063"/>
                  </a:lnTo>
                  <a:lnTo>
                    <a:pt x="77828" y="13130"/>
                  </a:lnTo>
                  <a:lnTo>
                    <a:pt x="77486" y="12143"/>
                  </a:lnTo>
                  <a:lnTo>
                    <a:pt x="76801" y="10498"/>
                  </a:lnTo>
                  <a:lnTo>
                    <a:pt x="76801" y="8539"/>
                  </a:lnTo>
                  <a:lnTo>
                    <a:pt x="75773" y="4936"/>
                  </a:lnTo>
                  <a:lnTo>
                    <a:pt x="74403" y="4936"/>
                  </a:lnTo>
                  <a:lnTo>
                    <a:pt x="72364" y="3290"/>
                  </a:lnTo>
                  <a:lnTo>
                    <a:pt x="70308" y="3619"/>
                  </a:lnTo>
                  <a:lnTo>
                    <a:pt x="60080" y="4277"/>
                  </a:lnTo>
                  <a:lnTo>
                    <a:pt x="48123" y="3619"/>
                  </a:lnTo>
                  <a:lnTo>
                    <a:pt x="46769" y="3948"/>
                  </a:lnTo>
                  <a:lnTo>
                    <a:pt x="43686" y="6894"/>
                  </a:lnTo>
                  <a:lnTo>
                    <a:pt x="40961" y="7552"/>
                  </a:lnTo>
                  <a:lnTo>
                    <a:pt x="40276" y="6894"/>
                  </a:lnTo>
                  <a:lnTo>
                    <a:pt x="43001" y="5578"/>
                  </a:lnTo>
                  <a:lnTo>
                    <a:pt x="45399" y="3290"/>
                  </a:lnTo>
                  <a:lnTo>
                    <a:pt x="44713" y="3290"/>
                  </a:lnTo>
                  <a:lnTo>
                    <a:pt x="42674" y="4936"/>
                  </a:lnTo>
                  <a:lnTo>
                    <a:pt x="39249" y="6236"/>
                  </a:lnTo>
                  <a:lnTo>
                    <a:pt x="34812" y="5578"/>
                  </a:lnTo>
                  <a:lnTo>
                    <a:pt x="34126" y="3290"/>
                  </a:lnTo>
                  <a:lnTo>
                    <a:pt x="34812" y="1974"/>
                  </a:lnTo>
                  <a:lnTo>
                    <a:pt x="36867" y="1974"/>
                  </a:lnTo>
                  <a:lnTo>
                    <a:pt x="37895" y="2632"/>
                  </a:lnTo>
                  <a:lnTo>
                    <a:pt x="37895" y="1974"/>
                  </a:lnTo>
                  <a:lnTo>
                    <a:pt x="35154" y="674"/>
                  </a:lnTo>
                  <a:lnTo>
                    <a:pt x="30717" y="16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867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FEF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VCcAACoVAADAJwAAVxUAAAAAAAAmAAAACAAAAP//////////"/>
                </a:ext>
              </a:extLst>
            </p:cNvSpPr>
            <p:nvPr/>
          </p:nvSpPr>
          <p:spPr>
            <a:xfrm>
              <a:off x="6393180" y="3440430"/>
              <a:ext cx="68580" cy="28575"/>
            </a:xfrm>
            <a:custGeom>
              <a:avLst/>
              <a:gdLst/>
              <a:ahLst/>
              <a:cxnLst/>
              <a:rect l="0" t="0" r="68580" b="28575"/>
              <a:pathLst>
                <a:path w="68580" h="28575">
                  <a:moveTo>
                    <a:pt x="22757" y="15"/>
                  </a:moveTo>
                  <a:lnTo>
                    <a:pt x="21395" y="977"/>
                  </a:lnTo>
                  <a:lnTo>
                    <a:pt x="18686" y="325"/>
                  </a:lnTo>
                  <a:lnTo>
                    <a:pt x="18686" y="1954"/>
                  </a:lnTo>
                  <a:lnTo>
                    <a:pt x="17323" y="2931"/>
                  </a:lnTo>
                  <a:lnTo>
                    <a:pt x="15961" y="2606"/>
                  </a:lnTo>
                  <a:lnTo>
                    <a:pt x="12571" y="2606"/>
                  </a:lnTo>
                  <a:lnTo>
                    <a:pt x="11890" y="4235"/>
                  </a:lnTo>
                  <a:lnTo>
                    <a:pt x="9521" y="4235"/>
                  </a:lnTo>
                  <a:lnTo>
                    <a:pt x="7818" y="6174"/>
                  </a:lnTo>
                  <a:lnTo>
                    <a:pt x="6131" y="6174"/>
                  </a:lnTo>
                  <a:lnTo>
                    <a:pt x="2725" y="9090"/>
                  </a:lnTo>
                  <a:lnTo>
                    <a:pt x="1719" y="8454"/>
                  </a:lnTo>
                  <a:lnTo>
                    <a:pt x="357" y="7803"/>
                  </a:lnTo>
                  <a:lnTo>
                    <a:pt x="16" y="8128"/>
                  </a:lnTo>
                  <a:lnTo>
                    <a:pt x="16" y="9742"/>
                  </a:lnTo>
                  <a:lnTo>
                    <a:pt x="2384" y="11045"/>
                  </a:lnTo>
                  <a:lnTo>
                    <a:pt x="4088" y="13961"/>
                  </a:lnTo>
                  <a:lnTo>
                    <a:pt x="4088" y="16242"/>
                  </a:lnTo>
                  <a:lnTo>
                    <a:pt x="4428" y="17529"/>
                  </a:lnTo>
                  <a:lnTo>
                    <a:pt x="6131" y="18181"/>
                  </a:lnTo>
                  <a:lnTo>
                    <a:pt x="9521" y="20461"/>
                  </a:lnTo>
                  <a:lnTo>
                    <a:pt x="11208" y="21439"/>
                  </a:lnTo>
                  <a:lnTo>
                    <a:pt x="15280" y="25968"/>
                  </a:lnTo>
                  <a:lnTo>
                    <a:pt x="16302" y="25968"/>
                  </a:lnTo>
                  <a:lnTo>
                    <a:pt x="21054" y="28575"/>
                  </a:lnTo>
                  <a:lnTo>
                    <a:pt x="22076" y="27597"/>
                  </a:lnTo>
                  <a:lnTo>
                    <a:pt x="24444" y="27597"/>
                  </a:lnTo>
                  <a:lnTo>
                    <a:pt x="24785" y="25968"/>
                  </a:lnTo>
                  <a:lnTo>
                    <a:pt x="25807" y="25332"/>
                  </a:lnTo>
                  <a:lnTo>
                    <a:pt x="26488" y="23703"/>
                  </a:lnTo>
                  <a:lnTo>
                    <a:pt x="28191" y="24355"/>
                  </a:lnTo>
                  <a:lnTo>
                    <a:pt x="31581" y="24355"/>
                  </a:lnTo>
                  <a:lnTo>
                    <a:pt x="34290" y="25968"/>
                  </a:lnTo>
                  <a:lnTo>
                    <a:pt x="36674" y="25968"/>
                  </a:lnTo>
                  <a:lnTo>
                    <a:pt x="39383" y="25658"/>
                  </a:lnTo>
                  <a:lnTo>
                    <a:pt x="40746" y="26946"/>
                  </a:lnTo>
                  <a:lnTo>
                    <a:pt x="44476" y="27597"/>
                  </a:lnTo>
                  <a:lnTo>
                    <a:pt x="44817" y="27597"/>
                  </a:lnTo>
                  <a:lnTo>
                    <a:pt x="46845" y="26294"/>
                  </a:lnTo>
                  <a:lnTo>
                    <a:pt x="49229" y="25968"/>
                  </a:lnTo>
                  <a:lnTo>
                    <a:pt x="49910" y="26946"/>
                  </a:lnTo>
                  <a:lnTo>
                    <a:pt x="53641" y="25658"/>
                  </a:lnTo>
                  <a:lnTo>
                    <a:pt x="57031" y="25332"/>
                  </a:lnTo>
                  <a:lnTo>
                    <a:pt x="59740" y="22726"/>
                  </a:lnTo>
                  <a:lnTo>
                    <a:pt x="62124" y="22400"/>
                  </a:lnTo>
                  <a:lnTo>
                    <a:pt x="64492" y="20787"/>
                  </a:lnTo>
                  <a:lnTo>
                    <a:pt x="68564" y="21113"/>
                  </a:lnTo>
                  <a:lnTo>
                    <a:pt x="67899" y="18832"/>
                  </a:lnTo>
                  <a:lnTo>
                    <a:pt x="66536" y="17529"/>
                  </a:lnTo>
                  <a:lnTo>
                    <a:pt x="63827" y="17529"/>
                  </a:lnTo>
                  <a:lnTo>
                    <a:pt x="63146" y="18181"/>
                  </a:lnTo>
                  <a:lnTo>
                    <a:pt x="61784" y="18181"/>
                  </a:lnTo>
                  <a:lnTo>
                    <a:pt x="59740" y="15590"/>
                  </a:lnTo>
                  <a:lnTo>
                    <a:pt x="54322" y="11371"/>
                  </a:lnTo>
                  <a:lnTo>
                    <a:pt x="51597" y="10719"/>
                  </a:lnTo>
                  <a:lnTo>
                    <a:pt x="47867" y="11371"/>
                  </a:lnTo>
                  <a:lnTo>
                    <a:pt x="45839" y="9742"/>
                  </a:lnTo>
                  <a:lnTo>
                    <a:pt x="46504" y="8128"/>
                  </a:lnTo>
                  <a:lnTo>
                    <a:pt x="43455" y="8454"/>
                  </a:lnTo>
                  <a:lnTo>
                    <a:pt x="39383" y="6174"/>
                  </a:lnTo>
                  <a:lnTo>
                    <a:pt x="38361" y="6825"/>
                  </a:lnTo>
                  <a:lnTo>
                    <a:pt x="40746" y="9416"/>
                  </a:lnTo>
                  <a:lnTo>
                    <a:pt x="39383" y="9416"/>
                  </a:lnTo>
                  <a:lnTo>
                    <a:pt x="38361" y="10067"/>
                  </a:lnTo>
                  <a:lnTo>
                    <a:pt x="37339" y="9742"/>
                  </a:lnTo>
                  <a:lnTo>
                    <a:pt x="37339" y="8128"/>
                  </a:lnTo>
                  <a:lnTo>
                    <a:pt x="36334" y="7803"/>
                  </a:lnTo>
                  <a:lnTo>
                    <a:pt x="35993" y="6499"/>
                  </a:lnTo>
                  <a:lnTo>
                    <a:pt x="36674" y="4871"/>
                  </a:lnTo>
                  <a:lnTo>
                    <a:pt x="35653" y="3583"/>
                  </a:lnTo>
                  <a:lnTo>
                    <a:pt x="33949" y="3583"/>
                  </a:lnTo>
                  <a:lnTo>
                    <a:pt x="32262" y="1954"/>
                  </a:lnTo>
                  <a:lnTo>
                    <a:pt x="32603" y="1303"/>
                  </a:lnTo>
                  <a:lnTo>
                    <a:pt x="28856" y="325"/>
                  </a:lnTo>
                  <a:lnTo>
                    <a:pt x="27510" y="1303"/>
                  </a:lnTo>
                  <a:lnTo>
                    <a:pt x="26147" y="977"/>
                  </a:lnTo>
                  <a:lnTo>
                    <a:pt x="25466" y="1628"/>
                  </a:lnTo>
                  <a:lnTo>
                    <a:pt x="24444" y="325"/>
                  </a:lnTo>
                  <a:lnTo>
                    <a:pt x="24104" y="977"/>
                  </a:lnTo>
                  <a:lnTo>
                    <a:pt x="22757" y="15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868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/yYAAN8UAAB7JwAAbBUAAAAAAAAmAAAACAAAAP//////////"/>
                </a:ext>
              </a:extLst>
            </p:cNvSpPr>
            <p:nvPr/>
          </p:nvSpPr>
          <p:spPr>
            <a:xfrm>
              <a:off x="6339205" y="3392805"/>
              <a:ext cx="78740" cy="89535"/>
            </a:xfrm>
            <a:custGeom>
              <a:avLst/>
              <a:gdLst/>
              <a:ahLst/>
              <a:cxnLst/>
              <a:rect l="0" t="0" r="78740" b="89535"/>
              <a:pathLst>
                <a:path w="78740" h="89535">
                  <a:moveTo>
                    <a:pt x="21918" y="15"/>
                  </a:moveTo>
                  <a:lnTo>
                    <a:pt x="21918" y="342"/>
                  </a:lnTo>
                  <a:lnTo>
                    <a:pt x="21918" y="1960"/>
                  </a:lnTo>
                  <a:lnTo>
                    <a:pt x="23292" y="2940"/>
                  </a:lnTo>
                  <a:lnTo>
                    <a:pt x="23979" y="2940"/>
                  </a:lnTo>
                  <a:lnTo>
                    <a:pt x="23979" y="3920"/>
                  </a:lnTo>
                  <a:lnTo>
                    <a:pt x="26367" y="5865"/>
                  </a:lnTo>
                  <a:lnTo>
                    <a:pt x="24649" y="6518"/>
                  </a:lnTo>
                  <a:lnTo>
                    <a:pt x="22948" y="6518"/>
                  </a:lnTo>
                  <a:lnTo>
                    <a:pt x="22948" y="8152"/>
                  </a:lnTo>
                  <a:lnTo>
                    <a:pt x="24649" y="7172"/>
                  </a:lnTo>
                  <a:lnTo>
                    <a:pt x="24649" y="9770"/>
                  </a:lnTo>
                  <a:lnTo>
                    <a:pt x="26367" y="10423"/>
                  </a:lnTo>
                  <a:lnTo>
                    <a:pt x="24993" y="11730"/>
                  </a:lnTo>
                  <a:lnTo>
                    <a:pt x="24993" y="13037"/>
                  </a:lnTo>
                  <a:lnTo>
                    <a:pt x="26367" y="13690"/>
                  </a:lnTo>
                  <a:lnTo>
                    <a:pt x="28428" y="13690"/>
                  </a:lnTo>
                  <a:lnTo>
                    <a:pt x="31503" y="16615"/>
                  </a:lnTo>
                  <a:lnTo>
                    <a:pt x="35265" y="18233"/>
                  </a:lnTo>
                  <a:lnTo>
                    <a:pt x="31503" y="17595"/>
                  </a:lnTo>
                  <a:lnTo>
                    <a:pt x="28428" y="14655"/>
                  </a:lnTo>
                  <a:lnTo>
                    <a:pt x="26367" y="14982"/>
                  </a:lnTo>
                  <a:lnTo>
                    <a:pt x="24649" y="14655"/>
                  </a:lnTo>
                  <a:lnTo>
                    <a:pt x="23292" y="14655"/>
                  </a:lnTo>
                  <a:lnTo>
                    <a:pt x="21918" y="16615"/>
                  </a:lnTo>
                  <a:lnTo>
                    <a:pt x="22261" y="17922"/>
                  </a:lnTo>
                  <a:lnTo>
                    <a:pt x="22261" y="20847"/>
                  </a:lnTo>
                  <a:lnTo>
                    <a:pt x="23292" y="22465"/>
                  </a:lnTo>
                  <a:lnTo>
                    <a:pt x="21231" y="19867"/>
                  </a:lnTo>
                  <a:lnTo>
                    <a:pt x="21574" y="17922"/>
                  </a:lnTo>
                  <a:lnTo>
                    <a:pt x="20200" y="16615"/>
                  </a:lnTo>
                  <a:lnTo>
                    <a:pt x="19530" y="16942"/>
                  </a:lnTo>
                  <a:lnTo>
                    <a:pt x="19530" y="18233"/>
                  </a:lnTo>
                  <a:lnTo>
                    <a:pt x="20200" y="19867"/>
                  </a:lnTo>
                  <a:lnTo>
                    <a:pt x="18843" y="21174"/>
                  </a:lnTo>
                  <a:lnTo>
                    <a:pt x="17812" y="19213"/>
                  </a:lnTo>
                  <a:lnTo>
                    <a:pt x="17812" y="16942"/>
                  </a:lnTo>
                  <a:lnTo>
                    <a:pt x="15408" y="15962"/>
                  </a:lnTo>
                  <a:lnTo>
                    <a:pt x="14394" y="16288"/>
                  </a:lnTo>
                  <a:lnTo>
                    <a:pt x="9945" y="17595"/>
                  </a:lnTo>
                  <a:lnTo>
                    <a:pt x="9601" y="19213"/>
                  </a:lnTo>
                  <a:lnTo>
                    <a:pt x="10288" y="20847"/>
                  </a:lnTo>
                  <a:lnTo>
                    <a:pt x="12676" y="21174"/>
                  </a:lnTo>
                  <a:lnTo>
                    <a:pt x="13020" y="22792"/>
                  </a:lnTo>
                  <a:lnTo>
                    <a:pt x="13020" y="23118"/>
                  </a:lnTo>
                  <a:lnTo>
                    <a:pt x="11989" y="23445"/>
                  </a:lnTo>
                  <a:lnTo>
                    <a:pt x="11989" y="24752"/>
                  </a:lnTo>
                  <a:lnTo>
                    <a:pt x="11302" y="26385"/>
                  </a:lnTo>
                  <a:lnTo>
                    <a:pt x="11302" y="28003"/>
                  </a:lnTo>
                  <a:lnTo>
                    <a:pt x="9945" y="28984"/>
                  </a:lnTo>
                  <a:lnTo>
                    <a:pt x="8227" y="28003"/>
                  </a:lnTo>
                  <a:lnTo>
                    <a:pt x="7540" y="29964"/>
                  </a:lnTo>
                  <a:lnTo>
                    <a:pt x="7884" y="30928"/>
                  </a:lnTo>
                  <a:lnTo>
                    <a:pt x="9945" y="30928"/>
                  </a:lnTo>
                  <a:lnTo>
                    <a:pt x="10959" y="31582"/>
                  </a:lnTo>
                  <a:lnTo>
                    <a:pt x="10288" y="32889"/>
                  </a:lnTo>
                  <a:lnTo>
                    <a:pt x="9945" y="34849"/>
                  </a:lnTo>
                  <a:lnTo>
                    <a:pt x="8571" y="35814"/>
                  </a:lnTo>
                  <a:lnTo>
                    <a:pt x="9945" y="37447"/>
                  </a:lnTo>
                  <a:lnTo>
                    <a:pt x="8571" y="38100"/>
                  </a:lnTo>
                  <a:lnTo>
                    <a:pt x="6183" y="37447"/>
                  </a:lnTo>
                  <a:lnTo>
                    <a:pt x="3435" y="38100"/>
                  </a:lnTo>
                  <a:lnTo>
                    <a:pt x="2748" y="39719"/>
                  </a:lnTo>
                  <a:lnTo>
                    <a:pt x="1390" y="41352"/>
                  </a:lnTo>
                  <a:lnTo>
                    <a:pt x="1717" y="43950"/>
                  </a:lnTo>
                  <a:lnTo>
                    <a:pt x="1390" y="47217"/>
                  </a:lnTo>
                  <a:lnTo>
                    <a:pt x="703" y="48835"/>
                  </a:lnTo>
                  <a:lnTo>
                    <a:pt x="703" y="49162"/>
                  </a:lnTo>
                  <a:lnTo>
                    <a:pt x="16" y="50469"/>
                  </a:lnTo>
                  <a:lnTo>
                    <a:pt x="1390" y="53394"/>
                  </a:lnTo>
                  <a:lnTo>
                    <a:pt x="1390" y="54047"/>
                  </a:lnTo>
                  <a:lnTo>
                    <a:pt x="2748" y="55681"/>
                  </a:lnTo>
                  <a:lnTo>
                    <a:pt x="1390" y="58279"/>
                  </a:lnTo>
                  <a:lnTo>
                    <a:pt x="2404" y="58279"/>
                  </a:lnTo>
                  <a:lnTo>
                    <a:pt x="4465" y="60877"/>
                  </a:lnTo>
                  <a:lnTo>
                    <a:pt x="4809" y="63164"/>
                  </a:lnTo>
                  <a:lnTo>
                    <a:pt x="5839" y="63817"/>
                  </a:lnTo>
                  <a:lnTo>
                    <a:pt x="5839" y="66742"/>
                  </a:lnTo>
                  <a:lnTo>
                    <a:pt x="7540" y="68049"/>
                  </a:lnTo>
                  <a:lnTo>
                    <a:pt x="7540" y="69029"/>
                  </a:lnTo>
                  <a:lnTo>
                    <a:pt x="9258" y="70321"/>
                  </a:lnTo>
                  <a:lnTo>
                    <a:pt x="10288" y="69667"/>
                  </a:lnTo>
                  <a:lnTo>
                    <a:pt x="11989" y="69667"/>
                  </a:lnTo>
                  <a:lnTo>
                    <a:pt x="13363" y="70321"/>
                  </a:lnTo>
                  <a:lnTo>
                    <a:pt x="15081" y="69667"/>
                  </a:lnTo>
                  <a:lnTo>
                    <a:pt x="17125" y="70647"/>
                  </a:lnTo>
                  <a:lnTo>
                    <a:pt x="18843" y="70647"/>
                  </a:lnTo>
                  <a:lnTo>
                    <a:pt x="21231" y="71954"/>
                  </a:lnTo>
                  <a:lnTo>
                    <a:pt x="18843" y="73899"/>
                  </a:lnTo>
                  <a:lnTo>
                    <a:pt x="17812" y="76513"/>
                  </a:lnTo>
                  <a:lnTo>
                    <a:pt x="17812" y="78131"/>
                  </a:lnTo>
                  <a:lnTo>
                    <a:pt x="16438" y="79438"/>
                  </a:lnTo>
                  <a:lnTo>
                    <a:pt x="15408" y="82036"/>
                  </a:lnTo>
                  <a:lnTo>
                    <a:pt x="15408" y="84649"/>
                  </a:lnTo>
                  <a:lnTo>
                    <a:pt x="17125" y="85956"/>
                  </a:lnTo>
                  <a:lnTo>
                    <a:pt x="18156" y="87574"/>
                  </a:lnTo>
                  <a:lnTo>
                    <a:pt x="19857" y="87901"/>
                  </a:lnTo>
                  <a:lnTo>
                    <a:pt x="21574" y="86921"/>
                  </a:lnTo>
                  <a:lnTo>
                    <a:pt x="23635" y="87901"/>
                  </a:lnTo>
                  <a:lnTo>
                    <a:pt x="24649" y="86594"/>
                  </a:lnTo>
                  <a:lnTo>
                    <a:pt x="23979" y="85956"/>
                  </a:lnTo>
                  <a:lnTo>
                    <a:pt x="26367" y="84976"/>
                  </a:lnTo>
                  <a:lnTo>
                    <a:pt x="26710" y="86594"/>
                  </a:lnTo>
                  <a:lnTo>
                    <a:pt x="28084" y="86921"/>
                  </a:lnTo>
                  <a:lnTo>
                    <a:pt x="28755" y="86267"/>
                  </a:lnTo>
                  <a:lnTo>
                    <a:pt x="30129" y="86267"/>
                  </a:lnTo>
                  <a:lnTo>
                    <a:pt x="32533" y="88228"/>
                  </a:lnTo>
                  <a:lnTo>
                    <a:pt x="33891" y="88554"/>
                  </a:lnTo>
                  <a:lnTo>
                    <a:pt x="34234" y="88554"/>
                  </a:lnTo>
                  <a:lnTo>
                    <a:pt x="35265" y="88228"/>
                  </a:lnTo>
                  <a:lnTo>
                    <a:pt x="36982" y="87574"/>
                  </a:lnTo>
                  <a:lnTo>
                    <a:pt x="38340" y="89208"/>
                  </a:lnTo>
                  <a:lnTo>
                    <a:pt x="40744" y="89535"/>
                  </a:lnTo>
                  <a:lnTo>
                    <a:pt x="41087" y="88554"/>
                  </a:lnTo>
                  <a:lnTo>
                    <a:pt x="41087" y="87574"/>
                  </a:lnTo>
                  <a:lnTo>
                    <a:pt x="46223" y="87574"/>
                  </a:lnTo>
                  <a:lnTo>
                    <a:pt x="47581" y="88554"/>
                  </a:lnTo>
                  <a:lnTo>
                    <a:pt x="49298" y="88228"/>
                  </a:lnTo>
                  <a:lnTo>
                    <a:pt x="50672" y="88554"/>
                  </a:lnTo>
                  <a:lnTo>
                    <a:pt x="52373" y="88228"/>
                  </a:lnTo>
                  <a:lnTo>
                    <a:pt x="55465" y="86267"/>
                  </a:lnTo>
                  <a:lnTo>
                    <a:pt x="56479" y="86267"/>
                  </a:lnTo>
                  <a:lnTo>
                    <a:pt x="58883" y="86594"/>
                  </a:lnTo>
                  <a:lnTo>
                    <a:pt x="60928" y="86267"/>
                  </a:lnTo>
                  <a:lnTo>
                    <a:pt x="62989" y="87574"/>
                  </a:lnTo>
                  <a:lnTo>
                    <a:pt x="64363" y="86594"/>
                  </a:lnTo>
                  <a:lnTo>
                    <a:pt x="64019" y="84976"/>
                  </a:lnTo>
                  <a:lnTo>
                    <a:pt x="61271" y="83669"/>
                  </a:lnTo>
                  <a:lnTo>
                    <a:pt x="61271" y="82689"/>
                  </a:lnTo>
                  <a:lnTo>
                    <a:pt x="64019" y="79764"/>
                  </a:lnTo>
                  <a:lnTo>
                    <a:pt x="66064" y="78457"/>
                  </a:lnTo>
                  <a:lnTo>
                    <a:pt x="67438" y="76839"/>
                  </a:lnTo>
                  <a:lnTo>
                    <a:pt x="68468" y="76839"/>
                  </a:lnTo>
                  <a:lnTo>
                    <a:pt x="68468" y="75206"/>
                  </a:lnTo>
                  <a:lnTo>
                    <a:pt x="69139" y="73572"/>
                  </a:lnTo>
                  <a:lnTo>
                    <a:pt x="65033" y="69029"/>
                  </a:lnTo>
                  <a:lnTo>
                    <a:pt x="63332" y="68049"/>
                  </a:lnTo>
                  <a:lnTo>
                    <a:pt x="59914" y="65762"/>
                  </a:lnTo>
                  <a:lnTo>
                    <a:pt x="58196" y="65109"/>
                  </a:lnTo>
                  <a:lnTo>
                    <a:pt x="57853" y="63817"/>
                  </a:lnTo>
                  <a:lnTo>
                    <a:pt x="57853" y="61531"/>
                  </a:lnTo>
                  <a:lnTo>
                    <a:pt x="56135" y="58606"/>
                  </a:lnTo>
                  <a:lnTo>
                    <a:pt x="53747" y="57299"/>
                  </a:lnTo>
                  <a:lnTo>
                    <a:pt x="53747" y="55681"/>
                  </a:lnTo>
                  <a:lnTo>
                    <a:pt x="54091" y="55354"/>
                  </a:lnTo>
                  <a:lnTo>
                    <a:pt x="55465" y="56007"/>
                  </a:lnTo>
                  <a:lnTo>
                    <a:pt x="56479" y="56645"/>
                  </a:lnTo>
                  <a:lnTo>
                    <a:pt x="59914" y="53721"/>
                  </a:lnTo>
                  <a:lnTo>
                    <a:pt x="61615" y="53721"/>
                  </a:lnTo>
                  <a:lnTo>
                    <a:pt x="63332" y="51776"/>
                  </a:lnTo>
                  <a:lnTo>
                    <a:pt x="65720" y="51776"/>
                  </a:lnTo>
                  <a:lnTo>
                    <a:pt x="66407" y="50142"/>
                  </a:lnTo>
                  <a:lnTo>
                    <a:pt x="69826" y="50142"/>
                  </a:lnTo>
                  <a:lnTo>
                    <a:pt x="71200" y="50469"/>
                  </a:lnTo>
                  <a:lnTo>
                    <a:pt x="72574" y="49489"/>
                  </a:lnTo>
                  <a:lnTo>
                    <a:pt x="72574" y="47855"/>
                  </a:lnTo>
                  <a:lnTo>
                    <a:pt x="75305" y="48509"/>
                  </a:lnTo>
                  <a:lnTo>
                    <a:pt x="76679" y="47544"/>
                  </a:lnTo>
                  <a:lnTo>
                    <a:pt x="78037" y="48509"/>
                  </a:lnTo>
                  <a:lnTo>
                    <a:pt x="78380" y="47855"/>
                  </a:lnTo>
                  <a:lnTo>
                    <a:pt x="78724" y="47217"/>
                  </a:lnTo>
                  <a:lnTo>
                    <a:pt x="78724" y="42332"/>
                  </a:lnTo>
                  <a:lnTo>
                    <a:pt x="77710" y="41025"/>
                  </a:lnTo>
                  <a:lnTo>
                    <a:pt x="76336" y="40372"/>
                  </a:lnTo>
                  <a:lnTo>
                    <a:pt x="74618" y="36467"/>
                  </a:lnTo>
                  <a:lnTo>
                    <a:pt x="75305" y="34849"/>
                  </a:lnTo>
                  <a:lnTo>
                    <a:pt x="74618" y="32889"/>
                  </a:lnTo>
                  <a:lnTo>
                    <a:pt x="74618" y="31582"/>
                  </a:lnTo>
                  <a:lnTo>
                    <a:pt x="73261" y="29964"/>
                  </a:lnTo>
                  <a:lnTo>
                    <a:pt x="73588" y="28330"/>
                  </a:lnTo>
                  <a:lnTo>
                    <a:pt x="70856" y="25079"/>
                  </a:lnTo>
                  <a:lnTo>
                    <a:pt x="70856" y="24098"/>
                  </a:lnTo>
                  <a:lnTo>
                    <a:pt x="73261" y="22792"/>
                  </a:lnTo>
                  <a:lnTo>
                    <a:pt x="73588" y="19867"/>
                  </a:lnTo>
                  <a:lnTo>
                    <a:pt x="72917" y="15962"/>
                  </a:lnTo>
                  <a:lnTo>
                    <a:pt x="71200" y="15962"/>
                  </a:lnTo>
                  <a:lnTo>
                    <a:pt x="69826" y="14982"/>
                  </a:lnTo>
                  <a:lnTo>
                    <a:pt x="68125" y="14982"/>
                  </a:lnTo>
                  <a:lnTo>
                    <a:pt x="66407" y="13690"/>
                  </a:lnTo>
                  <a:lnTo>
                    <a:pt x="66751" y="12057"/>
                  </a:lnTo>
                  <a:lnTo>
                    <a:pt x="66064" y="10423"/>
                  </a:lnTo>
                  <a:lnTo>
                    <a:pt x="64019" y="11077"/>
                  </a:lnTo>
                  <a:lnTo>
                    <a:pt x="61615" y="8478"/>
                  </a:lnTo>
                  <a:lnTo>
                    <a:pt x="59914" y="8478"/>
                  </a:lnTo>
                  <a:lnTo>
                    <a:pt x="59227" y="7172"/>
                  </a:lnTo>
                  <a:lnTo>
                    <a:pt x="58196" y="7825"/>
                  </a:lnTo>
                  <a:lnTo>
                    <a:pt x="56135" y="8152"/>
                  </a:lnTo>
                  <a:lnTo>
                    <a:pt x="54434" y="9459"/>
                  </a:lnTo>
                  <a:lnTo>
                    <a:pt x="53747" y="8478"/>
                  </a:lnTo>
                  <a:lnTo>
                    <a:pt x="54778" y="7825"/>
                  </a:lnTo>
                  <a:lnTo>
                    <a:pt x="54778" y="8152"/>
                  </a:lnTo>
                  <a:lnTo>
                    <a:pt x="55792" y="7172"/>
                  </a:lnTo>
                  <a:lnTo>
                    <a:pt x="57509" y="6518"/>
                  </a:lnTo>
                  <a:lnTo>
                    <a:pt x="55465" y="6518"/>
                  </a:lnTo>
                  <a:lnTo>
                    <a:pt x="54434" y="6845"/>
                  </a:lnTo>
                  <a:lnTo>
                    <a:pt x="54091" y="7825"/>
                  </a:lnTo>
                  <a:lnTo>
                    <a:pt x="52373" y="8478"/>
                  </a:lnTo>
                  <a:lnTo>
                    <a:pt x="52373" y="9459"/>
                  </a:lnTo>
                  <a:lnTo>
                    <a:pt x="48955" y="9770"/>
                  </a:lnTo>
                  <a:lnTo>
                    <a:pt x="47581" y="11403"/>
                  </a:lnTo>
                  <a:lnTo>
                    <a:pt x="47237" y="13037"/>
                  </a:lnTo>
                  <a:lnTo>
                    <a:pt x="45193" y="13037"/>
                  </a:lnTo>
                  <a:lnTo>
                    <a:pt x="44506" y="12057"/>
                  </a:lnTo>
                  <a:lnTo>
                    <a:pt x="42789" y="11730"/>
                  </a:lnTo>
                  <a:lnTo>
                    <a:pt x="42102" y="12057"/>
                  </a:lnTo>
                  <a:lnTo>
                    <a:pt x="39370" y="11403"/>
                  </a:lnTo>
                  <a:lnTo>
                    <a:pt x="41087" y="10423"/>
                  </a:lnTo>
                  <a:lnTo>
                    <a:pt x="42445" y="10423"/>
                  </a:lnTo>
                  <a:lnTo>
                    <a:pt x="43819" y="9459"/>
                  </a:lnTo>
                  <a:lnTo>
                    <a:pt x="43819" y="7825"/>
                  </a:lnTo>
                  <a:lnTo>
                    <a:pt x="42789" y="7172"/>
                  </a:lnTo>
                  <a:lnTo>
                    <a:pt x="41087" y="8478"/>
                  </a:lnTo>
                  <a:lnTo>
                    <a:pt x="40744" y="8805"/>
                  </a:lnTo>
                  <a:lnTo>
                    <a:pt x="38683" y="7172"/>
                  </a:lnTo>
                  <a:lnTo>
                    <a:pt x="37653" y="6518"/>
                  </a:lnTo>
                  <a:lnTo>
                    <a:pt x="36982" y="6845"/>
                  </a:lnTo>
                  <a:lnTo>
                    <a:pt x="36638" y="8152"/>
                  </a:lnTo>
                  <a:lnTo>
                    <a:pt x="34921" y="8805"/>
                  </a:lnTo>
                  <a:lnTo>
                    <a:pt x="34234" y="7172"/>
                  </a:lnTo>
                  <a:lnTo>
                    <a:pt x="33204" y="6845"/>
                  </a:lnTo>
                  <a:lnTo>
                    <a:pt x="32190" y="5865"/>
                  </a:lnTo>
                  <a:lnTo>
                    <a:pt x="33547" y="5211"/>
                  </a:lnTo>
                  <a:lnTo>
                    <a:pt x="34234" y="3267"/>
                  </a:lnTo>
                  <a:lnTo>
                    <a:pt x="32533" y="2940"/>
                  </a:lnTo>
                  <a:lnTo>
                    <a:pt x="30472" y="1306"/>
                  </a:lnTo>
                  <a:lnTo>
                    <a:pt x="28755" y="1306"/>
                  </a:lnTo>
                  <a:lnTo>
                    <a:pt x="28084" y="668"/>
                  </a:lnTo>
                  <a:lnTo>
                    <a:pt x="24649" y="15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869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I4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3iYAAP4UAAAUJwAALBUAAAAAAAAmAAAACAAAAP//////////"/>
                </a:ext>
              </a:extLst>
            </p:cNvSpPr>
            <p:nvPr/>
          </p:nvSpPr>
          <p:spPr>
            <a:xfrm>
              <a:off x="6318250" y="3412490"/>
              <a:ext cx="34290" cy="29210"/>
            </a:xfrm>
            <a:custGeom>
              <a:avLst/>
              <a:gdLst/>
              <a:ahLst/>
              <a:cxnLst/>
              <a:rect l="0" t="0" r="34290" b="29210"/>
              <a:pathLst>
                <a:path w="34290" h="29210">
                  <a:moveTo>
                    <a:pt x="28051" y="0"/>
                  </a:moveTo>
                  <a:lnTo>
                    <a:pt x="25635" y="326"/>
                  </a:lnTo>
                  <a:lnTo>
                    <a:pt x="23897" y="1954"/>
                  </a:lnTo>
                  <a:lnTo>
                    <a:pt x="22176" y="1302"/>
                  </a:lnTo>
                  <a:lnTo>
                    <a:pt x="21133" y="1954"/>
                  </a:lnTo>
                  <a:lnTo>
                    <a:pt x="18701" y="1954"/>
                  </a:lnTo>
                  <a:lnTo>
                    <a:pt x="16632" y="3892"/>
                  </a:lnTo>
                  <a:lnTo>
                    <a:pt x="13173" y="6171"/>
                  </a:lnTo>
                  <a:lnTo>
                    <a:pt x="12478" y="5194"/>
                  </a:lnTo>
                  <a:lnTo>
                    <a:pt x="10393" y="6171"/>
                  </a:lnTo>
                  <a:lnTo>
                    <a:pt x="10393" y="8434"/>
                  </a:lnTo>
                  <a:lnTo>
                    <a:pt x="8672" y="9737"/>
                  </a:lnTo>
                  <a:lnTo>
                    <a:pt x="9019" y="11675"/>
                  </a:lnTo>
                  <a:lnTo>
                    <a:pt x="8672" y="13628"/>
                  </a:lnTo>
                  <a:lnTo>
                    <a:pt x="7977" y="15256"/>
                  </a:lnTo>
                  <a:lnTo>
                    <a:pt x="7282" y="16217"/>
                  </a:lnTo>
                  <a:lnTo>
                    <a:pt x="5544" y="17520"/>
                  </a:lnTo>
                  <a:lnTo>
                    <a:pt x="5544" y="18497"/>
                  </a:lnTo>
                  <a:lnTo>
                    <a:pt x="7977" y="20760"/>
                  </a:lnTo>
                  <a:lnTo>
                    <a:pt x="10045" y="21086"/>
                  </a:lnTo>
                  <a:lnTo>
                    <a:pt x="7977" y="21086"/>
                  </a:lnTo>
                  <a:lnTo>
                    <a:pt x="6934" y="21737"/>
                  </a:lnTo>
                  <a:lnTo>
                    <a:pt x="6239" y="22388"/>
                  </a:lnTo>
                  <a:lnTo>
                    <a:pt x="6934" y="23365"/>
                  </a:lnTo>
                  <a:lnTo>
                    <a:pt x="8324" y="23365"/>
                  </a:lnTo>
                  <a:lnTo>
                    <a:pt x="8324" y="24326"/>
                  </a:lnTo>
                  <a:lnTo>
                    <a:pt x="6587" y="24326"/>
                  </a:lnTo>
                  <a:lnTo>
                    <a:pt x="4849" y="23039"/>
                  </a:lnTo>
                  <a:lnTo>
                    <a:pt x="3128" y="22388"/>
                  </a:lnTo>
                  <a:lnTo>
                    <a:pt x="1738" y="22714"/>
                  </a:lnTo>
                  <a:lnTo>
                    <a:pt x="2085" y="23365"/>
                  </a:lnTo>
                  <a:lnTo>
                    <a:pt x="3475" y="24001"/>
                  </a:lnTo>
                  <a:lnTo>
                    <a:pt x="5196" y="24977"/>
                  </a:lnTo>
                  <a:lnTo>
                    <a:pt x="5544" y="24652"/>
                  </a:lnTo>
                  <a:lnTo>
                    <a:pt x="7282" y="25954"/>
                  </a:lnTo>
                  <a:lnTo>
                    <a:pt x="5544" y="24977"/>
                  </a:lnTo>
                  <a:lnTo>
                    <a:pt x="4518" y="25629"/>
                  </a:lnTo>
                  <a:lnTo>
                    <a:pt x="1738" y="24652"/>
                  </a:lnTo>
                  <a:lnTo>
                    <a:pt x="17" y="24652"/>
                  </a:lnTo>
                  <a:lnTo>
                    <a:pt x="1390" y="24977"/>
                  </a:lnTo>
                  <a:lnTo>
                    <a:pt x="2085" y="26280"/>
                  </a:lnTo>
                  <a:lnTo>
                    <a:pt x="3475" y="26280"/>
                  </a:lnTo>
                  <a:lnTo>
                    <a:pt x="4849" y="27256"/>
                  </a:lnTo>
                  <a:lnTo>
                    <a:pt x="5544" y="26280"/>
                  </a:lnTo>
                  <a:lnTo>
                    <a:pt x="7282" y="25954"/>
                  </a:lnTo>
                  <a:lnTo>
                    <a:pt x="7977" y="25629"/>
                  </a:lnTo>
                  <a:lnTo>
                    <a:pt x="9019" y="25629"/>
                  </a:lnTo>
                  <a:lnTo>
                    <a:pt x="9698" y="24001"/>
                  </a:lnTo>
                  <a:lnTo>
                    <a:pt x="13173" y="24001"/>
                  </a:lnTo>
                  <a:lnTo>
                    <a:pt x="13852" y="24977"/>
                  </a:lnTo>
                  <a:lnTo>
                    <a:pt x="15589" y="24977"/>
                  </a:lnTo>
                  <a:lnTo>
                    <a:pt x="16632" y="26280"/>
                  </a:lnTo>
                  <a:lnTo>
                    <a:pt x="19048" y="26280"/>
                  </a:lnTo>
                  <a:lnTo>
                    <a:pt x="20091" y="27582"/>
                  </a:lnTo>
                  <a:lnTo>
                    <a:pt x="20091" y="28869"/>
                  </a:lnTo>
                  <a:lnTo>
                    <a:pt x="21828" y="29194"/>
                  </a:lnTo>
                  <a:lnTo>
                    <a:pt x="22523" y="27582"/>
                  </a:lnTo>
                  <a:lnTo>
                    <a:pt x="22854" y="24326"/>
                  </a:lnTo>
                  <a:lnTo>
                    <a:pt x="22523" y="21737"/>
                  </a:lnTo>
                  <a:lnTo>
                    <a:pt x="23897" y="20109"/>
                  </a:lnTo>
                  <a:lnTo>
                    <a:pt x="24592" y="18497"/>
                  </a:lnTo>
                  <a:lnTo>
                    <a:pt x="27372" y="17845"/>
                  </a:lnTo>
                  <a:lnTo>
                    <a:pt x="29789" y="18497"/>
                  </a:lnTo>
                  <a:lnTo>
                    <a:pt x="31179" y="17845"/>
                  </a:lnTo>
                  <a:lnTo>
                    <a:pt x="29789" y="16217"/>
                  </a:lnTo>
                  <a:lnTo>
                    <a:pt x="31179" y="15256"/>
                  </a:lnTo>
                  <a:lnTo>
                    <a:pt x="31526" y="13303"/>
                  </a:lnTo>
                  <a:lnTo>
                    <a:pt x="32205" y="12000"/>
                  </a:lnTo>
                  <a:lnTo>
                    <a:pt x="31179" y="11349"/>
                  </a:lnTo>
                  <a:lnTo>
                    <a:pt x="29094" y="11349"/>
                  </a:lnTo>
                  <a:lnTo>
                    <a:pt x="28746" y="10388"/>
                  </a:lnTo>
                  <a:lnTo>
                    <a:pt x="29441" y="8434"/>
                  </a:lnTo>
                  <a:lnTo>
                    <a:pt x="31179" y="9411"/>
                  </a:lnTo>
                  <a:lnTo>
                    <a:pt x="32552" y="8434"/>
                  </a:lnTo>
                  <a:lnTo>
                    <a:pt x="32552" y="6822"/>
                  </a:lnTo>
                  <a:lnTo>
                    <a:pt x="33247" y="5194"/>
                  </a:lnTo>
                  <a:lnTo>
                    <a:pt x="33247" y="3892"/>
                  </a:lnTo>
                  <a:lnTo>
                    <a:pt x="34290" y="3566"/>
                  </a:lnTo>
                  <a:lnTo>
                    <a:pt x="34290" y="3240"/>
                  </a:lnTo>
                  <a:lnTo>
                    <a:pt x="32552" y="2279"/>
                  </a:lnTo>
                  <a:lnTo>
                    <a:pt x="30831" y="1302"/>
                  </a:lnTo>
                  <a:lnTo>
                    <a:pt x="28051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870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2iYAACQVAAAEJwAARhUAAAAAAAAmAAAACAAAAP//////////"/>
                </a:ext>
              </a:extLst>
            </p:cNvSpPr>
            <p:nvPr/>
          </p:nvSpPr>
          <p:spPr>
            <a:xfrm>
              <a:off x="6315710" y="3436620"/>
              <a:ext cx="26670" cy="21590"/>
            </a:xfrm>
            <a:custGeom>
              <a:avLst/>
              <a:gdLst/>
              <a:ahLst/>
              <a:cxnLst/>
              <a:rect l="0" t="0" r="26670" b="21590"/>
              <a:pathLst>
                <a:path w="26670" h="21590">
                  <a:moveTo>
                    <a:pt x="12641" y="0"/>
                  </a:moveTo>
                  <a:lnTo>
                    <a:pt x="11971" y="1616"/>
                  </a:lnTo>
                  <a:lnTo>
                    <a:pt x="10942" y="1616"/>
                  </a:lnTo>
                  <a:lnTo>
                    <a:pt x="10256" y="1939"/>
                  </a:lnTo>
                  <a:lnTo>
                    <a:pt x="8542" y="2262"/>
                  </a:lnTo>
                  <a:lnTo>
                    <a:pt x="7856" y="3232"/>
                  </a:lnTo>
                  <a:lnTo>
                    <a:pt x="6500" y="2262"/>
                  </a:lnTo>
                  <a:lnTo>
                    <a:pt x="5128" y="2262"/>
                  </a:lnTo>
                  <a:lnTo>
                    <a:pt x="4442" y="969"/>
                  </a:lnTo>
                  <a:lnTo>
                    <a:pt x="3087" y="646"/>
                  </a:lnTo>
                  <a:lnTo>
                    <a:pt x="1372" y="1939"/>
                  </a:lnTo>
                  <a:lnTo>
                    <a:pt x="0" y="4186"/>
                  </a:lnTo>
                  <a:lnTo>
                    <a:pt x="1029" y="5155"/>
                  </a:lnTo>
                  <a:lnTo>
                    <a:pt x="1372" y="8064"/>
                  </a:lnTo>
                  <a:lnTo>
                    <a:pt x="3413" y="8694"/>
                  </a:lnTo>
                  <a:lnTo>
                    <a:pt x="4099" y="10310"/>
                  </a:lnTo>
                  <a:lnTo>
                    <a:pt x="6500" y="12249"/>
                  </a:lnTo>
                  <a:lnTo>
                    <a:pt x="7856" y="12249"/>
                  </a:lnTo>
                  <a:lnTo>
                    <a:pt x="9228" y="13203"/>
                  </a:lnTo>
                  <a:lnTo>
                    <a:pt x="10256" y="13526"/>
                  </a:lnTo>
                  <a:lnTo>
                    <a:pt x="10256" y="16112"/>
                  </a:lnTo>
                  <a:lnTo>
                    <a:pt x="12641" y="17066"/>
                  </a:lnTo>
                  <a:lnTo>
                    <a:pt x="13327" y="16435"/>
                  </a:lnTo>
                  <a:lnTo>
                    <a:pt x="14699" y="16435"/>
                  </a:lnTo>
                  <a:lnTo>
                    <a:pt x="15385" y="17066"/>
                  </a:lnTo>
                  <a:lnTo>
                    <a:pt x="16740" y="17712"/>
                  </a:lnTo>
                  <a:lnTo>
                    <a:pt x="18798" y="19974"/>
                  </a:lnTo>
                  <a:lnTo>
                    <a:pt x="20513" y="20297"/>
                  </a:lnTo>
                  <a:lnTo>
                    <a:pt x="22211" y="21575"/>
                  </a:lnTo>
                  <a:lnTo>
                    <a:pt x="23240" y="20944"/>
                  </a:lnTo>
                  <a:lnTo>
                    <a:pt x="24612" y="20944"/>
                  </a:lnTo>
                  <a:lnTo>
                    <a:pt x="24612" y="19974"/>
                  </a:lnTo>
                  <a:lnTo>
                    <a:pt x="23583" y="19328"/>
                  </a:lnTo>
                  <a:lnTo>
                    <a:pt x="23583" y="18035"/>
                  </a:lnTo>
                  <a:lnTo>
                    <a:pt x="23240" y="17066"/>
                  </a:lnTo>
                  <a:lnTo>
                    <a:pt x="23926" y="16112"/>
                  </a:lnTo>
                  <a:lnTo>
                    <a:pt x="24955" y="14496"/>
                  </a:lnTo>
                  <a:lnTo>
                    <a:pt x="25298" y="14496"/>
                  </a:lnTo>
                  <a:lnTo>
                    <a:pt x="26654" y="11926"/>
                  </a:lnTo>
                  <a:lnTo>
                    <a:pt x="25298" y="10310"/>
                  </a:lnTo>
                  <a:lnTo>
                    <a:pt x="25298" y="9664"/>
                  </a:lnTo>
                  <a:lnTo>
                    <a:pt x="23926" y="6771"/>
                  </a:lnTo>
                  <a:lnTo>
                    <a:pt x="24612" y="5478"/>
                  </a:lnTo>
                  <a:lnTo>
                    <a:pt x="24612" y="5155"/>
                  </a:lnTo>
                  <a:lnTo>
                    <a:pt x="22897" y="4832"/>
                  </a:lnTo>
                  <a:lnTo>
                    <a:pt x="22897" y="3555"/>
                  </a:lnTo>
                  <a:lnTo>
                    <a:pt x="21868" y="2262"/>
                  </a:lnTo>
                  <a:lnTo>
                    <a:pt x="19484" y="2262"/>
                  </a:lnTo>
                  <a:lnTo>
                    <a:pt x="18455" y="969"/>
                  </a:lnTo>
                  <a:lnTo>
                    <a:pt x="16740" y="969"/>
                  </a:lnTo>
                  <a:lnTo>
                    <a:pt x="16071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871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gWNT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WNTAIFjUwEAAAAAAAAAAAAAAAAAAAAAAAAAAAAAAAAAAAAAAAAAAFI+MgJ/f38AcZlyA8zMzADAwP8Af39/AAAAAAAAAAAAAAAAAAAAAAAAAAAAIQAAABgAAAAUAAAA/iYAADsVAAAIJwAASRUAAAAAAAAmAAAACAAAAP//////////"/>
                </a:ext>
              </a:extLst>
            </p:cNvSpPr>
            <p:nvPr/>
          </p:nvSpPr>
          <p:spPr>
            <a:xfrm>
              <a:off x="6338570" y="3451225"/>
              <a:ext cx="6350" cy="8890"/>
            </a:xfrm>
            <a:custGeom>
              <a:avLst/>
              <a:gdLst/>
              <a:ahLst/>
              <a:cxnLst/>
              <a:rect l="0" t="0" r="6350" b="8890"/>
              <a:pathLst>
                <a:path w="6350" h="8890">
                  <a:moveTo>
                    <a:pt x="1675" y="0"/>
                  </a:moveTo>
                  <a:lnTo>
                    <a:pt x="670" y="1652"/>
                  </a:lnTo>
                  <a:lnTo>
                    <a:pt x="0" y="2628"/>
                  </a:lnTo>
                  <a:lnTo>
                    <a:pt x="335" y="3619"/>
                  </a:lnTo>
                  <a:lnTo>
                    <a:pt x="335" y="4941"/>
                  </a:lnTo>
                  <a:lnTo>
                    <a:pt x="1340" y="5601"/>
                  </a:lnTo>
                  <a:lnTo>
                    <a:pt x="1340" y="6593"/>
                  </a:lnTo>
                  <a:lnTo>
                    <a:pt x="1675" y="6593"/>
                  </a:lnTo>
                  <a:lnTo>
                    <a:pt x="2329" y="8229"/>
                  </a:lnTo>
                  <a:lnTo>
                    <a:pt x="5010" y="8890"/>
                  </a:lnTo>
                  <a:lnTo>
                    <a:pt x="6350" y="8560"/>
                  </a:lnTo>
                  <a:lnTo>
                    <a:pt x="6350" y="5601"/>
                  </a:lnTo>
                  <a:lnTo>
                    <a:pt x="5345" y="4941"/>
                  </a:lnTo>
                  <a:lnTo>
                    <a:pt x="5010" y="2628"/>
                  </a:lnTo>
                  <a:lnTo>
                    <a:pt x="2999" y="0"/>
                  </a:lnTo>
                  <a:close/>
                </a:path>
              </a:pathLst>
            </a:custGeom>
            <a:solidFill>
              <a:srgbClr val="816353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872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NM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KiYAANYUAABmJgAAIRUAAAAAAAAmAAAACAAAAP//////////"/>
                </a:ext>
              </a:extLst>
            </p:cNvSpPr>
            <p:nvPr/>
          </p:nvSpPr>
          <p:spPr>
            <a:xfrm>
              <a:off x="6203950" y="3387090"/>
              <a:ext cx="38100" cy="47625"/>
            </a:xfrm>
            <a:custGeom>
              <a:avLst/>
              <a:gdLst/>
              <a:ahLst/>
              <a:cxnLst/>
              <a:rect l="0" t="0" r="38100" b="47625"/>
              <a:pathLst>
                <a:path w="38100" h="47625">
                  <a:moveTo>
                    <a:pt x="28489" y="0"/>
                  </a:moveTo>
                  <a:lnTo>
                    <a:pt x="29178" y="1300"/>
                  </a:lnTo>
                  <a:lnTo>
                    <a:pt x="27111" y="1300"/>
                  </a:lnTo>
                  <a:lnTo>
                    <a:pt x="27456" y="3235"/>
                  </a:lnTo>
                  <a:lnTo>
                    <a:pt x="26078" y="4861"/>
                  </a:lnTo>
                  <a:lnTo>
                    <a:pt x="26078" y="3561"/>
                  </a:lnTo>
                  <a:lnTo>
                    <a:pt x="27111" y="2910"/>
                  </a:lnTo>
                  <a:lnTo>
                    <a:pt x="26078" y="1300"/>
                  </a:lnTo>
                  <a:lnTo>
                    <a:pt x="25061" y="1625"/>
                  </a:lnTo>
                  <a:lnTo>
                    <a:pt x="25733" y="2585"/>
                  </a:lnTo>
                  <a:lnTo>
                    <a:pt x="24028" y="2910"/>
                  </a:lnTo>
                  <a:lnTo>
                    <a:pt x="23339" y="2275"/>
                  </a:lnTo>
                  <a:lnTo>
                    <a:pt x="20600" y="2585"/>
                  </a:lnTo>
                  <a:lnTo>
                    <a:pt x="20600" y="3561"/>
                  </a:lnTo>
                  <a:lnTo>
                    <a:pt x="19911" y="3561"/>
                  </a:lnTo>
                  <a:lnTo>
                    <a:pt x="19222" y="5511"/>
                  </a:lnTo>
                  <a:lnTo>
                    <a:pt x="20600" y="5837"/>
                  </a:lnTo>
                  <a:lnTo>
                    <a:pt x="20255" y="6487"/>
                  </a:lnTo>
                  <a:lnTo>
                    <a:pt x="18878" y="6487"/>
                  </a:lnTo>
                  <a:lnTo>
                    <a:pt x="18878" y="7447"/>
                  </a:lnTo>
                  <a:lnTo>
                    <a:pt x="17156" y="7772"/>
                  </a:lnTo>
                  <a:lnTo>
                    <a:pt x="17500" y="9072"/>
                  </a:lnTo>
                  <a:lnTo>
                    <a:pt x="19911" y="9072"/>
                  </a:lnTo>
                  <a:lnTo>
                    <a:pt x="19222" y="9398"/>
                  </a:lnTo>
                  <a:lnTo>
                    <a:pt x="20928" y="9072"/>
                  </a:lnTo>
                  <a:lnTo>
                    <a:pt x="22306" y="9072"/>
                  </a:lnTo>
                  <a:lnTo>
                    <a:pt x="20255" y="11008"/>
                  </a:lnTo>
                  <a:lnTo>
                    <a:pt x="17156" y="12308"/>
                  </a:lnTo>
                  <a:lnTo>
                    <a:pt x="18533" y="12959"/>
                  </a:lnTo>
                  <a:lnTo>
                    <a:pt x="15450" y="13609"/>
                  </a:lnTo>
                  <a:lnTo>
                    <a:pt x="14072" y="12959"/>
                  </a:lnTo>
                  <a:lnTo>
                    <a:pt x="13039" y="14259"/>
                  </a:lnTo>
                  <a:lnTo>
                    <a:pt x="12350" y="12633"/>
                  </a:lnTo>
                  <a:lnTo>
                    <a:pt x="8233" y="11658"/>
                  </a:lnTo>
                  <a:lnTo>
                    <a:pt x="8233" y="12633"/>
                  </a:lnTo>
                  <a:lnTo>
                    <a:pt x="5494" y="11658"/>
                  </a:lnTo>
                  <a:lnTo>
                    <a:pt x="5150" y="14584"/>
                  </a:lnTo>
                  <a:lnTo>
                    <a:pt x="6528" y="13609"/>
                  </a:lnTo>
                  <a:lnTo>
                    <a:pt x="6872" y="14584"/>
                  </a:lnTo>
                  <a:lnTo>
                    <a:pt x="7217" y="15235"/>
                  </a:lnTo>
                  <a:lnTo>
                    <a:pt x="7889" y="16845"/>
                  </a:lnTo>
                  <a:lnTo>
                    <a:pt x="6872" y="16845"/>
                  </a:lnTo>
                  <a:lnTo>
                    <a:pt x="6528" y="15869"/>
                  </a:lnTo>
                  <a:lnTo>
                    <a:pt x="4461" y="15869"/>
                  </a:lnTo>
                  <a:lnTo>
                    <a:pt x="6872" y="17495"/>
                  </a:lnTo>
                  <a:lnTo>
                    <a:pt x="8922" y="17170"/>
                  </a:lnTo>
                  <a:lnTo>
                    <a:pt x="9611" y="18796"/>
                  </a:lnTo>
                  <a:lnTo>
                    <a:pt x="7217" y="19121"/>
                  </a:lnTo>
                  <a:lnTo>
                    <a:pt x="6872" y="19756"/>
                  </a:lnTo>
                  <a:lnTo>
                    <a:pt x="7217" y="20731"/>
                  </a:lnTo>
                  <a:lnTo>
                    <a:pt x="4806" y="21056"/>
                  </a:lnTo>
                  <a:lnTo>
                    <a:pt x="5494" y="22357"/>
                  </a:lnTo>
                  <a:lnTo>
                    <a:pt x="4461" y="22682"/>
                  </a:lnTo>
                  <a:lnTo>
                    <a:pt x="6183" y="23657"/>
                  </a:lnTo>
                  <a:lnTo>
                    <a:pt x="6872" y="23332"/>
                  </a:lnTo>
                  <a:lnTo>
                    <a:pt x="6528" y="23967"/>
                  </a:lnTo>
                  <a:lnTo>
                    <a:pt x="8578" y="23657"/>
                  </a:lnTo>
                  <a:lnTo>
                    <a:pt x="8922" y="25918"/>
                  </a:lnTo>
                  <a:lnTo>
                    <a:pt x="14072" y="25918"/>
                  </a:lnTo>
                  <a:lnTo>
                    <a:pt x="12350" y="27218"/>
                  </a:lnTo>
                  <a:lnTo>
                    <a:pt x="11333" y="26893"/>
                  </a:lnTo>
                  <a:lnTo>
                    <a:pt x="9611" y="29804"/>
                  </a:lnTo>
                  <a:lnTo>
                    <a:pt x="10300" y="29804"/>
                  </a:lnTo>
                  <a:lnTo>
                    <a:pt x="8578" y="31755"/>
                  </a:lnTo>
                  <a:lnTo>
                    <a:pt x="5494" y="33690"/>
                  </a:lnTo>
                  <a:lnTo>
                    <a:pt x="6872" y="33690"/>
                  </a:lnTo>
                  <a:lnTo>
                    <a:pt x="8578" y="33040"/>
                  </a:lnTo>
                  <a:lnTo>
                    <a:pt x="9611" y="33365"/>
                  </a:lnTo>
                  <a:lnTo>
                    <a:pt x="12006" y="33365"/>
                  </a:lnTo>
                  <a:lnTo>
                    <a:pt x="13383" y="32080"/>
                  </a:lnTo>
                  <a:lnTo>
                    <a:pt x="13383" y="32389"/>
                  </a:lnTo>
                  <a:lnTo>
                    <a:pt x="15450" y="33040"/>
                  </a:lnTo>
                  <a:lnTo>
                    <a:pt x="11333" y="33690"/>
                  </a:lnTo>
                  <a:lnTo>
                    <a:pt x="8233" y="34015"/>
                  </a:lnTo>
                  <a:lnTo>
                    <a:pt x="7217" y="35316"/>
                  </a:lnTo>
                  <a:lnTo>
                    <a:pt x="5150" y="35641"/>
                  </a:lnTo>
                  <a:lnTo>
                    <a:pt x="6183" y="36601"/>
                  </a:lnTo>
                  <a:lnTo>
                    <a:pt x="5494" y="37251"/>
                  </a:lnTo>
                  <a:lnTo>
                    <a:pt x="6528" y="37901"/>
                  </a:lnTo>
                  <a:lnTo>
                    <a:pt x="4806" y="38226"/>
                  </a:lnTo>
                  <a:lnTo>
                    <a:pt x="3428" y="36926"/>
                  </a:lnTo>
                  <a:lnTo>
                    <a:pt x="3083" y="37901"/>
                  </a:lnTo>
                  <a:lnTo>
                    <a:pt x="2755" y="37251"/>
                  </a:lnTo>
                  <a:lnTo>
                    <a:pt x="0" y="38552"/>
                  </a:lnTo>
                  <a:lnTo>
                    <a:pt x="344" y="38877"/>
                  </a:lnTo>
                  <a:lnTo>
                    <a:pt x="6528" y="38877"/>
                  </a:lnTo>
                  <a:lnTo>
                    <a:pt x="4461" y="40177"/>
                  </a:lnTo>
                  <a:lnTo>
                    <a:pt x="1722" y="41137"/>
                  </a:lnTo>
                  <a:lnTo>
                    <a:pt x="1033" y="42763"/>
                  </a:lnTo>
                  <a:lnTo>
                    <a:pt x="2755" y="42763"/>
                  </a:lnTo>
                  <a:lnTo>
                    <a:pt x="3083" y="43738"/>
                  </a:lnTo>
                  <a:lnTo>
                    <a:pt x="7217" y="42763"/>
                  </a:lnTo>
                  <a:lnTo>
                    <a:pt x="3772" y="44714"/>
                  </a:lnTo>
                  <a:lnTo>
                    <a:pt x="2755" y="45349"/>
                  </a:lnTo>
                  <a:lnTo>
                    <a:pt x="5150" y="45349"/>
                  </a:lnTo>
                  <a:lnTo>
                    <a:pt x="8233" y="43738"/>
                  </a:lnTo>
                  <a:lnTo>
                    <a:pt x="7889" y="45023"/>
                  </a:lnTo>
                  <a:lnTo>
                    <a:pt x="5150" y="46324"/>
                  </a:lnTo>
                  <a:lnTo>
                    <a:pt x="6872" y="46324"/>
                  </a:lnTo>
                  <a:lnTo>
                    <a:pt x="6528" y="46974"/>
                  </a:lnTo>
                  <a:lnTo>
                    <a:pt x="8578" y="46649"/>
                  </a:lnTo>
                  <a:lnTo>
                    <a:pt x="9956" y="47625"/>
                  </a:lnTo>
                  <a:lnTo>
                    <a:pt x="13039" y="46974"/>
                  </a:lnTo>
                  <a:lnTo>
                    <a:pt x="15794" y="46324"/>
                  </a:lnTo>
                  <a:lnTo>
                    <a:pt x="18533" y="44714"/>
                  </a:lnTo>
                  <a:lnTo>
                    <a:pt x="17500" y="43088"/>
                  </a:lnTo>
                  <a:lnTo>
                    <a:pt x="19222" y="43088"/>
                  </a:lnTo>
                  <a:lnTo>
                    <a:pt x="18878" y="44389"/>
                  </a:lnTo>
                  <a:lnTo>
                    <a:pt x="20600" y="44389"/>
                  </a:lnTo>
                  <a:lnTo>
                    <a:pt x="22306" y="42113"/>
                  </a:lnTo>
                  <a:lnTo>
                    <a:pt x="23683" y="42763"/>
                  </a:lnTo>
                  <a:lnTo>
                    <a:pt x="24028" y="41137"/>
                  </a:lnTo>
                  <a:lnTo>
                    <a:pt x="29522" y="40177"/>
                  </a:lnTo>
                  <a:lnTo>
                    <a:pt x="30195" y="38877"/>
                  </a:lnTo>
                  <a:lnTo>
                    <a:pt x="30539" y="40502"/>
                  </a:lnTo>
                  <a:lnTo>
                    <a:pt x="31917" y="39527"/>
                  </a:lnTo>
                  <a:lnTo>
                    <a:pt x="32950" y="39852"/>
                  </a:lnTo>
                  <a:lnTo>
                    <a:pt x="35689" y="39852"/>
                  </a:lnTo>
                  <a:lnTo>
                    <a:pt x="33983" y="37251"/>
                  </a:lnTo>
                  <a:lnTo>
                    <a:pt x="35345" y="36926"/>
                  </a:lnTo>
                  <a:lnTo>
                    <a:pt x="36378" y="35316"/>
                  </a:lnTo>
                  <a:lnTo>
                    <a:pt x="36378" y="33690"/>
                  </a:lnTo>
                  <a:lnTo>
                    <a:pt x="37756" y="32080"/>
                  </a:lnTo>
                  <a:lnTo>
                    <a:pt x="38100" y="30454"/>
                  </a:lnTo>
                  <a:lnTo>
                    <a:pt x="37756" y="26568"/>
                  </a:lnTo>
                  <a:lnTo>
                    <a:pt x="36378" y="25918"/>
                  </a:lnTo>
                  <a:lnTo>
                    <a:pt x="37756" y="25267"/>
                  </a:lnTo>
                  <a:lnTo>
                    <a:pt x="37756" y="23332"/>
                  </a:lnTo>
                  <a:lnTo>
                    <a:pt x="36378" y="21706"/>
                  </a:lnTo>
                  <a:lnTo>
                    <a:pt x="37067" y="19446"/>
                  </a:lnTo>
                  <a:lnTo>
                    <a:pt x="35689" y="18796"/>
                  </a:lnTo>
                  <a:lnTo>
                    <a:pt x="36033" y="17495"/>
                  </a:lnTo>
                  <a:lnTo>
                    <a:pt x="37411" y="17820"/>
                  </a:lnTo>
                  <a:lnTo>
                    <a:pt x="35345" y="16845"/>
                  </a:lnTo>
                  <a:lnTo>
                    <a:pt x="33983" y="16194"/>
                  </a:lnTo>
                  <a:lnTo>
                    <a:pt x="32261" y="12959"/>
                  </a:lnTo>
                  <a:lnTo>
                    <a:pt x="29522" y="11333"/>
                  </a:lnTo>
                  <a:lnTo>
                    <a:pt x="28489" y="12308"/>
                  </a:lnTo>
                  <a:lnTo>
                    <a:pt x="27800" y="14584"/>
                  </a:lnTo>
                  <a:lnTo>
                    <a:pt x="26767" y="15235"/>
                  </a:lnTo>
                  <a:lnTo>
                    <a:pt x="22306" y="11333"/>
                  </a:lnTo>
                  <a:lnTo>
                    <a:pt x="24372" y="7772"/>
                  </a:lnTo>
                  <a:lnTo>
                    <a:pt x="26767" y="7447"/>
                  </a:lnTo>
                  <a:lnTo>
                    <a:pt x="27111" y="5837"/>
                  </a:lnTo>
                  <a:lnTo>
                    <a:pt x="28489" y="5511"/>
                  </a:lnTo>
                  <a:lnTo>
                    <a:pt x="29178" y="4211"/>
                  </a:lnTo>
                  <a:lnTo>
                    <a:pt x="28489" y="4536"/>
                  </a:lnTo>
                  <a:lnTo>
                    <a:pt x="30195" y="2910"/>
                  </a:lnTo>
                  <a:lnTo>
                    <a:pt x="31917" y="2275"/>
                  </a:lnTo>
                  <a:lnTo>
                    <a:pt x="30195" y="1300"/>
                  </a:lnTo>
                  <a:lnTo>
                    <a:pt x="28489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" name="Google Shape;873;p54"/>
            <p:cNvGrp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KRsgZhMAAAAlAAAAAQAAAA8BAAAAkAAAAEgAAACQAAAASAAAAAAAAAAAAAAAAAAAABcAAAAUAAAAAAAAAAAAAAD/fwAA/38AAAAAAAAJAAAABAAAAAEAAQAfAAAAVAAAAAAAAAAAAAAAAAAAAAAAAAAAAAAAAAAAAAAAAAAAAAAAAAAAAAAAAAAAAAAAAAAAAAAAAAAAAAAAAAAAAAAAAAAAAAAAAAAAAAAAAAAAAAAAAAAAACEAAAAYAAAAFAAAAE0mAACVFAAAziYAAEEVAAAAAAAAJgAAAAgAAAD/////AAAAAA=="/>
                </a:ext>
              </a:extLst>
            </p:cNvGrpSpPr>
            <p:nvPr/>
          </p:nvGrpSpPr>
          <p:grpSpPr>
            <a:xfrm>
              <a:off x="6226175" y="3345815"/>
              <a:ext cx="81915" cy="109220"/>
              <a:chOff x="6226175" y="3345815"/>
              <a:chExt cx="81915" cy="109220"/>
            </a:xfrm>
          </p:grpSpPr>
          <p:sp>
            <p:nvSpPr>
              <p:cNvPr id="126" name="Google Shape;874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ZSYAAJUUAADOJgAAQRUAAAAAAAAmAAAACAAAAP//////////"/>
                  </a:ext>
                </a:extLst>
              </p:cNvSpPr>
              <p:nvPr/>
            </p:nvSpPr>
            <p:spPr>
              <a:xfrm>
                <a:off x="6241415" y="3345815"/>
                <a:ext cx="66675" cy="109220"/>
              </a:xfrm>
              <a:custGeom>
                <a:avLst/>
                <a:gdLst/>
                <a:ahLst/>
                <a:cxnLst/>
                <a:rect l="0" t="0" r="66675" b="109220"/>
                <a:pathLst>
                  <a:path w="66675" h="109220">
                    <a:moveTo>
                      <a:pt x="22006" y="16"/>
                    </a:moveTo>
                    <a:lnTo>
                      <a:pt x="20971" y="981"/>
                    </a:lnTo>
                    <a:lnTo>
                      <a:pt x="20281" y="654"/>
                    </a:lnTo>
                    <a:lnTo>
                      <a:pt x="18228" y="1309"/>
                    </a:lnTo>
                    <a:lnTo>
                      <a:pt x="16849" y="1309"/>
                    </a:lnTo>
                    <a:lnTo>
                      <a:pt x="15125" y="1636"/>
                    </a:lnTo>
                    <a:lnTo>
                      <a:pt x="14106" y="1636"/>
                    </a:lnTo>
                    <a:lnTo>
                      <a:pt x="13761" y="2617"/>
                    </a:lnTo>
                    <a:lnTo>
                      <a:pt x="13761" y="1636"/>
                    </a:lnTo>
                    <a:lnTo>
                      <a:pt x="13072" y="1309"/>
                    </a:lnTo>
                    <a:lnTo>
                      <a:pt x="11692" y="2617"/>
                    </a:lnTo>
                    <a:lnTo>
                      <a:pt x="12037" y="1636"/>
                    </a:lnTo>
                    <a:lnTo>
                      <a:pt x="9984" y="654"/>
                    </a:lnTo>
                    <a:lnTo>
                      <a:pt x="9639" y="1636"/>
                    </a:lnTo>
                    <a:lnTo>
                      <a:pt x="8605" y="2617"/>
                    </a:lnTo>
                    <a:lnTo>
                      <a:pt x="8950" y="3599"/>
                    </a:lnTo>
                    <a:lnTo>
                      <a:pt x="8605" y="3599"/>
                    </a:lnTo>
                    <a:lnTo>
                      <a:pt x="8605" y="4892"/>
                    </a:lnTo>
                    <a:lnTo>
                      <a:pt x="6880" y="5546"/>
                    </a:lnTo>
                    <a:lnTo>
                      <a:pt x="7915" y="6527"/>
                    </a:lnTo>
                    <a:lnTo>
                      <a:pt x="7225" y="7836"/>
                    </a:lnTo>
                    <a:lnTo>
                      <a:pt x="6536" y="7836"/>
                    </a:lnTo>
                    <a:lnTo>
                      <a:pt x="8260" y="9456"/>
                    </a:lnTo>
                    <a:lnTo>
                      <a:pt x="8950" y="10438"/>
                    </a:lnTo>
                    <a:lnTo>
                      <a:pt x="6880" y="9456"/>
                    </a:lnTo>
                    <a:lnTo>
                      <a:pt x="6536" y="10438"/>
                    </a:lnTo>
                    <a:lnTo>
                      <a:pt x="5173" y="9145"/>
                    </a:lnTo>
                    <a:lnTo>
                      <a:pt x="4828" y="9783"/>
                    </a:lnTo>
                    <a:lnTo>
                      <a:pt x="5173" y="10765"/>
                    </a:lnTo>
                    <a:lnTo>
                      <a:pt x="4828" y="11419"/>
                    </a:lnTo>
                    <a:lnTo>
                      <a:pt x="4483" y="9783"/>
                    </a:lnTo>
                    <a:lnTo>
                      <a:pt x="3448" y="11419"/>
                    </a:lnTo>
                    <a:lnTo>
                      <a:pt x="4483" y="12400"/>
                    </a:lnTo>
                    <a:lnTo>
                      <a:pt x="3448" y="12728"/>
                    </a:lnTo>
                    <a:lnTo>
                      <a:pt x="4828" y="14021"/>
                    </a:lnTo>
                    <a:lnTo>
                      <a:pt x="5517" y="14021"/>
                    </a:lnTo>
                    <a:lnTo>
                      <a:pt x="4828" y="14675"/>
                    </a:lnTo>
                    <a:lnTo>
                      <a:pt x="3448" y="14021"/>
                    </a:lnTo>
                    <a:lnTo>
                      <a:pt x="3448" y="15983"/>
                    </a:lnTo>
                    <a:lnTo>
                      <a:pt x="3448" y="16311"/>
                    </a:lnTo>
                    <a:lnTo>
                      <a:pt x="6191" y="15983"/>
                    </a:lnTo>
                    <a:lnTo>
                      <a:pt x="4483" y="16965"/>
                    </a:lnTo>
                    <a:lnTo>
                      <a:pt x="4483" y="17292"/>
                    </a:lnTo>
                    <a:lnTo>
                      <a:pt x="4828" y="17619"/>
                    </a:lnTo>
                    <a:lnTo>
                      <a:pt x="6191" y="17292"/>
                    </a:lnTo>
                    <a:lnTo>
                      <a:pt x="5517" y="17619"/>
                    </a:lnTo>
                    <a:lnTo>
                      <a:pt x="6536" y="17931"/>
                    </a:lnTo>
                    <a:lnTo>
                      <a:pt x="5173" y="17619"/>
                    </a:lnTo>
                    <a:lnTo>
                      <a:pt x="4828" y="17931"/>
                    </a:lnTo>
                    <a:lnTo>
                      <a:pt x="4828" y="18912"/>
                    </a:lnTo>
                    <a:lnTo>
                      <a:pt x="5173" y="19239"/>
                    </a:lnTo>
                    <a:lnTo>
                      <a:pt x="4483" y="19566"/>
                    </a:lnTo>
                    <a:lnTo>
                      <a:pt x="3793" y="20548"/>
                    </a:lnTo>
                    <a:lnTo>
                      <a:pt x="4828" y="20548"/>
                    </a:lnTo>
                    <a:lnTo>
                      <a:pt x="4828" y="21202"/>
                    </a:lnTo>
                    <a:lnTo>
                      <a:pt x="3448" y="20875"/>
                    </a:lnTo>
                    <a:lnTo>
                      <a:pt x="3103" y="21856"/>
                    </a:lnTo>
                    <a:lnTo>
                      <a:pt x="3448" y="22495"/>
                    </a:lnTo>
                    <a:lnTo>
                      <a:pt x="3103" y="22822"/>
                    </a:lnTo>
                    <a:lnTo>
                      <a:pt x="2758" y="23804"/>
                    </a:lnTo>
                    <a:lnTo>
                      <a:pt x="1034" y="23804"/>
                    </a:lnTo>
                    <a:lnTo>
                      <a:pt x="16" y="24131"/>
                    </a:lnTo>
                    <a:lnTo>
                      <a:pt x="1034" y="24458"/>
                    </a:lnTo>
                    <a:lnTo>
                      <a:pt x="2069" y="24458"/>
                    </a:lnTo>
                    <a:lnTo>
                      <a:pt x="3103" y="25112"/>
                    </a:lnTo>
                    <a:lnTo>
                      <a:pt x="2758" y="25439"/>
                    </a:lnTo>
                    <a:lnTo>
                      <a:pt x="1724" y="25439"/>
                    </a:lnTo>
                    <a:lnTo>
                      <a:pt x="3103" y="26732"/>
                    </a:lnTo>
                    <a:lnTo>
                      <a:pt x="3448" y="26732"/>
                    </a:lnTo>
                    <a:lnTo>
                      <a:pt x="4483" y="27060"/>
                    </a:lnTo>
                    <a:lnTo>
                      <a:pt x="8260" y="23477"/>
                    </a:lnTo>
                    <a:lnTo>
                      <a:pt x="7915" y="24458"/>
                    </a:lnTo>
                    <a:lnTo>
                      <a:pt x="8260" y="25112"/>
                    </a:lnTo>
                    <a:lnTo>
                      <a:pt x="6880" y="25439"/>
                    </a:lnTo>
                    <a:lnTo>
                      <a:pt x="6191" y="27387"/>
                    </a:lnTo>
                    <a:lnTo>
                      <a:pt x="6191" y="27714"/>
                    </a:lnTo>
                    <a:lnTo>
                      <a:pt x="5173" y="30331"/>
                    </a:lnTo>
                    <a:lnTo>
                      <a:pt x="5517" y="30331"/>
                    </a:lnTo>
                    <a:lnTo>
                      <a:pt x="4828" y="33260"/>
                    </a:lnTo>
                    <a:lnTo>
                      <a:pt x="4828" y="34880"/>
                    </a:lnTo>
                    <a:lnTo>
                      <a:pt x="3793" y="35534"/>
                    </a:lnTo>
                    <a:lnTo>
                      <a:pt x="4828" y="36189"/>
                    </a:lnTo>
                    <a:lnTo>
                      <a:pt x="5173" y="35861"/>
                    </a:lnTo>
                    <a:lnTo>
                      <a:pt x="3793" y="38151"/>
                    </a:lnTo>
                    <a:lnTo>
                      <a:pt x="3793" y="40426"/>
                    </a:lnTo>
                    <a:lnTo>
                      <a:pt x="3103" y="41407"/>
                    </a:lnTo>
                    <a:lnTo>
                      <a:pt x="3103" y="42062"/>
                    </a:lnTo>
                    <a:lnTo>
                      <a:pt x="5173" y="42062"/>
                    </a:lnTo>
                    <a:lnTo>
                      <a:pt x="4828" y="40426"/>
                    </a:lnTo>
                    <a:lnTo>
                      <a:pt x="5517" y="38806"/>
                    </a:lnTo>
                    <a:lnTo>
                      <a:pt x="5517" y="37497"/>
                    </a:lnTo>
                    <a:lnTo>
                      <a:pt x="6536" y="36189"/>
                    </a:lnTo>
                    <a:lnTo>
                      <a:pt x="5517" y="33260"/>
                    </a:lnTo>
                    <a:lnTo>
                      <a:pt x="6536" y="33260"/>
                    </a:lnTo>
                    <a:lnTo>
                      <a:pt x="8950" y="30331"/>
                    </a:lnTo>
                    <a:lnTo>
                      <a:pt x="7225" y="33260"/>
                    </a:lnTo>
                    <a:lnTo>
                      <a:pt x="6880" y="34880"/>
                    </a:lnTo>
                    <a:lnTo>
                      <a:pt x="7915" y="35207"/>
                    </a:lnTo>
                    <a:lnTo>
                      <a:pt x="7915" y="34241"/>
                    </a:lnTo>
                    <a:lnTo>
                      <a:pt x="8950" y="33260"/>
                    </a:lnTo>
                    <a:lnTo>
                      <a:pt x="9639" y="35207"/>
                    </a:lnTo>
                    <a:lnTo>
                      <a:pt x="10313" y="33260"/>
                    </a:lnTo>
                    <a:lnTo>
                      <a:pt x="10313" y="31624"/>
                    </a:lnTo>
                    <a:lnTo>
                      <a:pt x="11347" y="30970"/>
                    </a:lnTo>
                    <a:lnTo>
                      <a:pt x="10658" y="33260"/>
                    </a:lnTo>
                    <a:lnTo>
                      <a:pt x="12382" y="34241"/>
                    </a:lnTo>
                    <a:lnTo>
                      <a:pt x="10658" y="33914"/>
                    </a:lnTo>
                    <a:lnTo>
                      <a:pt x="10313" y="36189"/>
                    </a:lnTo>
                    <a:lnTo>
                      <a:pt x="10658" y="38151"/>
                    </a:lnTo>
                    <a:lnTo>
                      <a:pt x="11692" y="38479"/>
                    </a:lnTo>
                    <a:lnTo>
                      <a:pt x="12382" y="40099"/>
                    </a:lnTo>
                    <a:lnTo>
                      <a:pt x="10658" y="41407"/>
                    </a:lnTo>
                    <a:lnTo>
                      <a:pt x="9639" y="45317"/>
                    </a:lnTo>
                    <a:lnTo>
                      <a:pt x="9639" y="46953"/>
                    </a:lnTo>
                    <a:lnTo>
                      <a:pt x="8260" y="46299"/>
                    </a:lnTo>
                    <a:lnTo>
                      <a:pt x="8260" y="48246"/>
                    </a:lnTo>
                    <a:lnTo>
                      <a:pt x="10313" y="50536"/>
                    </a:lnTo>
                    <a:lnTo>
                      <a:pt x="9639" y="48246"/>
                    </a:lnTo>
                    <a:lnTo>
                      <a:pt x="10658" y="47919"/>
                    </a:lnTo>
                    <a:lnTo>
                      <a:pt x="14106" y="50209"/>
                    </a:lnTo>
                    <a:lnTo>
                      <a:pt x="14106" y="48246"/>
                    </a:lnTo>
                    <a:lnTo>
                      <a:pt x="13072" y="47280"/>
                    </a:lnTo>
                    <a:lnTo>
                      <a:pt x="13761" y="46953"/>
                    </a:lnTo>
                    <a:lnTo>
                      <a:pt x="16504" y="48573"/>
                    </a:lnTo>
                    <a:lnTo>
                      <a:pt x="18573" y="48573"/>
                    </a:lnTo>
                    <a:lnTo>
                      <a:pt x="18573" y="47919"/>
                    </a:lnTo>
                    <a:lnTo>
                      <a:pt x="20281" y="47919"/>
                    </a:lnTo>
                    <a:lnTo>
                      <a:pt x="20626" y="46299"/>
                    </a:lnTo>
                    <a:lnTo>
                      <a:pt x="25438" y="46626"/>
                    </a:lnTo>
                    <a:lnTo>
                      <a:pt x="22350" y="46953"/>
                    </a:lnTo>
                    <a:lnTo>
                      <a:pt x="20281" y="52156"/>
                    </a:lnTo>
                    <a:lnTo>
                      <a:pt x="22695" y="56394"/>
                    </a:lnTo>
                    <a:lnTo>
                      <a:pt x="23713" y="55428"/>
                    </a:lnTo>
                    <a:lnTo>
                      <a:pt x="23713" y="57702"/>
                    </a:lnTo>
                    <a:lnTo>
                      <a:pt x="25438" y="56082"/>
                    </a:lnTo>
                    <a:lnTo>
                      <a:pt x="27162" y="56082"/>
                    </a:lnTo>
                    <a:lnTo>
                      <a:pt x="26817" y="58357"/>
                    </a:lnTo>
                    <a:lnTo>
                      <a:pt x="27162" y="58684"/>
                    </a:lnTo>
                    <a:lnTo>
                      <a:pt x="25438" y="59992"/>
                    </a:lnTo>
                    <a:lnTo>
                      <a:pt x="25783" y="62594"/>
                    </a:lnTo>
                    <a:lnTo>
                      <a:pt x="25093" y="64230"/>
                    </a:lnTo>
                    <a:lnTo>
                      <a:pt x="25783" y="65850"/>
                    </a:lnTo>
                    <a:lnTo>
                      <a:pt x="27162" y="66831"/>
                    </a:lnTo>
                    <a:lnTo>
                      <a:pt x="28525" y="66831"/>
                    </a:lnTo>
                    <a:lnTo>
                      <a:pt x="27507" y="67486"/>
                    </a:lnTo>
                    <a:lnTo>
                      <a:pt x="26128" y="67486"/>
                    </a:lnTo>
                    <a:lnTo>
                      <a:pt x="25438" y="66177"/>
                    </a:lnTo>
                    <a:lnTo>
                      <a:pt x="24058" y="66504"/>
                    </a:lnTo>
                    <a:lnTo>
                      <a:pt x="25093" y="67813"/>
                    </a:lnTo>
                    <a:lnTo>
                      <a:pt x="26128" y="68467"/>
                    </a:lnTo>
                    <a:lnTo>
                      <a:pt x="24403" y="68140"/>
                    </a:lnTo>
                    <a:lnTo>
                      <a:pt x="23385" y="66831"/>
                    </a:lnTo>
                    <a:lnTo>
                      <a:pt x="20281" y="67813"/>
                    </a:lnTo>
                    <a:lnTo>
                      <a:pt x="18918" y="67813"/>
                    </a:lnTo>
                    <a:lnTo>
                      <a:pt x="15814" y="69106"/>
                    </a:lnTo>
                    <a:lnTo>
                      <a:pt x="14106" y="71396"/>
                    </a:lnTo>
                    <a:lnTo>
                      <a:pt x="12037" y="72704"/>
                    </a:lnTo>
                    <a:lnTo>
                      <a:pt x="11347" y="73997"/>
                    </a:lnTo>
                    <a:lnTo>
                      <a:pt x="13417" y="73997"/>
                    </a:lnTo>
                    <a:lnTo>
                      <a:pt x="13417" y="73031"/>
                    </a:lnTo>
                    <a:lnTo>
                      <a:pt x="16849" y="72377"/>
                    </a:lnTo>
                    <a:lnTo>
                      <a:pt x="16504" y="73997"/>
                    </a:lnTo>
                    <a:lnTo>
                      <a:pt x="17539" y="74979"/>
                    </a:lnTo>
                    <a:lnTo>
                      <a:pt x="16504" y="75960"/>
                    </a:lnTo>
                    <a:lnTo>
                      <a:pt x="16849" y="77269"/>
                    </a:lnTo>
                    <a:lnTo>
                      <a:pt x="17539" y="77269"/>
                    </a:lnTo>
                    <a:lnTo>
                      <a:pt x="15469" y="80852"/>
                    </a:lnTo>
                    <a:lnTo>
                      <a:pt x="14106" y="81506"/>
                    </a:lnTo>
                    <a:lnTo>
                      <a:pt x="12382" y="82472"/>
                    </a:lnTo>
                    <a:lnTo>
                      <a:pt x="12037" y="82472"/>
                    </a:lnTo>
                    <a:lnTo>
                      <a:pt x="9984" y="83781"/>
                    </a:lnTo>
                    <a:lnTo>
                      <a:pt x="8605" y="83781"/>
                    </a:lnTo>
                    <a:lnTo>
                      <a:pt x="6536" y="85416"/>
                    </a:lnTo>
                    <a:lnTo>
                      <a:pt x="8260" y="85416"/>
                    </a:lnTo>
                    <a:lnTo>
                      <a:pt x="8260" y="86382"/>
                    </a:lnTo>
                    <a:lnTo>
                      <a:pt x="6880" y="87364"/>
                    </a:lnTo>
                    <a:lnTo>
                      <a:pt x="8950" y="87691"/>
                    </a:lnTo>
                    <a:lnTo>
                      <a:pt x="8605" y="88018"/>
                    </a:lnTo>
                    <a:lnTo>
                      <a:pt x="9639" y="88672"/>
                    </a:lnTo>
                    <a:lnTo>
                      <a:pt x="10658" y="88018"/>
                    </a:lnTo>
                    <a:lnTo>
                      <a:pt x="12382" y="87364"/>
                    </a:lnTo>
                    <a:lnTo>
                      <a:pt x="14780" y="86382"/>
                    </a:lnTo>
                    <a:lnTo>
                      <a:pt x="15125" y="87691"/>
                    </a:lnTo>
                    <a:lnTo>
                      <a:pt x="16849" y="88018"/>
                    </a:lnTo>
                    <a:lnTo>
                      <a:pt x="15469" y="88672"/>
                    </a:lnTo>
                    <a:lnTo>
                      <a:pt x="15125" y="89326"/>
                    </a:lnTo>
                    <a:lnTo>
                      <a:pt x="17539" y="89326"/>
                    </a:lnTo>
                    <a:lnTo>
                      <a:pt x="17539" y="88999"/>
                    </a:lnTo>
                    <a:lnTo>
                      <a:pt x="18918" y="88672"/>
                    </a:lnTo>
                    <a:lnTo>
                      <a:pt x="20626" y="90292"/>
                    </a:lnTo>
                    <a:lnTo>
                      <a:pt x="21661" y="91274"/>
                    </a:lnTo>
                    <a:lnTo>
                      <a:pt x="24403" y="91274"/>
                    </a:lnTo>
                    <a:lnTo>
                      <a:pt x="25438" y="90292"/>
                    </a:lnTo>
                    <a:lnTo>
                      <a:pt x="26817" y="89654"/>
                    </a:lnTo>
                    <a:lnTo>
                      <a:pt x="28870" y="88999"/>
                    </a:lnTo>
                    <a:lnTo>
                      <a:pt x="29560" y="88018"/>
                    </a:lnTo>
                    <a:lnTo>
                      <a:pt x="31284" y="87364"/>
                    </a:lnTo>
                    <a:lnTo>
                      <a:pt x="28870" y="89654"/>
                    </a:lnTo>
                    <a:lnTo>
                      <a:pt x="26817" y="91928"/>
                    </a:lnTo>
                    <a:lnTo>
                      <a:pt x="26817" y="94218"/>
                    </a:lnTo>
                    <a:lnTo>
                      <a:pt x="25093" y="94218"/>
                    </a:lnTo>
                    <a:lnTo>
                      <a:pt x="23713" y="94530"/>
                    </a:lnTo>
                    <a:lnTo>
                      <a:pt x="22350" y="93891"/>
                    </a:lnTo>
                    <a:lnTo>
                      <a:pt x="18573" y="93564"/>
                    </a:lnTo>
                    <a:lnTo>
                      <a:pt x="15814" y="94218"/>
                    </a:lnTo>
                    <a:lnTo>
                      <a:pt x="15814" y="95511"/>
                    </a:lnTo>
                    <a:lnTo>
                      <a:pt x="14780" y="96820"/>
                    </a:lnTo>
                    <a:lnTo>
                      <a:pt x="13072" y="96820"/>
                    </a:lnTo>
                    <a:lnTo>
                      <a:pt x="13072" y="99421"/>
                    </a:lnTo>
                    <a:lnTo>
                      <a:pt x="11347" y="101057"/>
                    </a:lnTo>
                    <a:lnTo>
                      <a:pt x="10658" y="102038"/>
                    </a:lnTo>
                    <a:lnTo>
                      <a:pt x="8950" y="102038"/>
                    </a:lnTo>
                    <a:lnTo>
                      <a:pt x="8605" y="103986"/>
                    </a:lnTo>
                    <a:lnTo>
                      <a:pt x="7915" y="103986"/>
                    </a:lnTo>
                    <a:lnTo>
                      <a:pt x="7225" y="104967"/>
                    </a:lnTo>
                    <a:lnTo>
                      <a:pt x="5173" y="106603"/>
                    </a:lnTo>
                    <a:lnTo>
                      <a:pt x="3793" y="105949"/>
                    </a:lnTo>
                    <a:lnTo>
                      <a:pt x="2758" y="106930"/>
                    </a:lnTo>
                    <a:lnTo>
                      <a:pt x="2758" y="108550"/>
                    </a:lnTo>
                    <a:lnTo>
                      <a:pt x="4483" y="108550"/>
                    </a:lnTo>
                    <a:lnTo>
                      <a:pt x="4483" y="107257"/>
                    </a:lnTo>
                    <a:lnTo>
                      <a:pt x="6191" y="107569"/>
                    </a:lnTo>
                    <a:lnTo>
                      <a:pt x="6880" y="109204"/>
                    </a:lnTo>
                    <a:lnTo>
                      <a:pt x="8260" y="108550"/>
                    </a:lnTo>
                    <a:lnTo>
                      <a:pt x="7915" y="107569"/>
                    </a:lnTo>
                    <a:lnTo>
                      <a:pt x="8605" y="106603"/>
                    </a:lnTo>
                    <a:lnTo>
                      <a:pt x="8950" y="106930"/>
                    </a:lnTo>
                    <a:lnTo>
                      <a:pt x="10313" y="105949"/>
                    </a:lnTo>
                    <a:lnTo>
                      <a:pt x="10658" y="105949"/>
                    </a:lnTo>
                    <a:lnTo>
                      <a:pt x="11692" y="104313"/>
                    </a:lnTo>
                    <a:lnTo>
                      <a:pt x="13417" y="105294"/>
                    </a:lnTo>
                    <a:lnTo>
                      <a:pt x="14780" y="104313"/>
                    </a:lnTo>
                    <a:lnTo>
                      <a:pt x="15814" y="104967"/>
                    </a:lnTo>
                    <a:lnTo>
                      <a:pt x="16504" y="104313"/>
                    </a:lnTo>
                    <a:lnTo>
                      <a:pt x="17194" y="105294"/>
                    </a:lnTo>
                    <a:lnTo>
                      <a:pt x="18228" y="105294"/>
                    </a:lnTo>
                    <a:lnTo>
                      <a:pt x="19247" y="105949"/>
                    </a:lnTo>
                    <a:lnTo>
                      <a:pt x="20971" y="105949"/>
                    </a:lnTo>
                    <a:lnTo>
                      <a:pt x="20626" y="105294"/>
                    </a:lnTo>
                    <a:lnTo>
                      <a:pt x="22006" y="104967"/>
                    </a:lnTo>
                    <a:lnTo>
                      <a:pt x="22350" y="103659"/>
                    </a:lnTo>
                    <a:lnTo>
                      <a:pt x="22006" y="102366"/>
                    </a:lnTo>
                    <a:lnTo>
                      <a:pt x="22695" y="101057"/>
                    </a:lnTo>
                    <a:lnTo>
                      <a:pt x="23713" y="101057"/>
                    </a:lnTo>
                    <a:lnTo>
                      <a:pt x="24058" y="100403"/>
                    </a:lnTo>
                    <a:lnTo>
                      <a:pt x="27507" y="100075"/>
                    </a:lnTo>
                    <a:lnTo>
                      <a:pt x="29215" y="100075"/>
                    </a:lnTo>
                    <a:lnTo>
                      <a:pt x="31284" y="101057"/>
                    </a:lnTo>
                    <a:lnTo>
                      <a:pt x="34372" y="101057"/>
                    </a:lnTo>
                    <a:lnTo>
                      <a:pt x="35751" y="101711"/>
                    </a:lnTo>
                    <a:lnTo>
                      <a:pt x="36096" y="100403"/>
                    </a:lnTo>
                    <a:lnTo>
                      <a:pt x="38149" y="99094"/>
                    </a:lnTo>
                    <a:lnTo>
                      <a:pt x="39528" y="99421"/>
                    </a:lnTo>
                    <a:lnTo>
                      <a:pt x="41253" y="98455"/>
                    </a:lnTo>
                    <a:lnTo>
                      <a:pt x="42961" y="98767"/>
                    </a:lnTo>
                    <a:lnTo>
                      <a:pt x="43305" y="98455"/>
                    </a:lnTo>
                    <a:lnTo>
                      <a:pt x="44685" y="97801"/>
                    </a:lnTo>
                    <a:lnTo>
                      <a:pt x="44685" y="98455"/>
                    </a:lnTo>
                    <a:lnTo>
                      <a:pt x="46048" y="99094"/>
                    </a:lnTo>
                    <a:lnTo>
                      <a:pt x="47427" y="98455"/>
                    </a:lnTo>
                    <a:lnTo>
                      <a:pt x="50186" y="98455"/>
                    </a:lnTo>
                    <a:lnTo>
                      <a:pt x="52584" y="97801"/>
                    </a:lnTo>
                    <a:lnTo>
                      <a:pt x="54308" y="98455"/>
                    </a:lnTo>
                    <a:lnTo>
                      <a:pt x="54998" y="98767"/>
                    </a:lnTo>
                    <a:lnTo>
                      <a:pt x="56706" y="97474"/>
                    </a:lnTo>
                    <a:lnTo>
                      <a:pt x="58086" y="97147"/>
                    </a:lnTo>
                    <a:lnTo>
                      <a:pt x="59465" y="95838"/>
                    </a:lnTo>
                    <a:lnTo>
                      <a:pt x="60483" y="95838"/>
                    </a:lnTo>
                    <a:lnTo>
                      <a:pt x="61518" y="96165"/>
                    </a:lnTo>
                    <a:lnTo>
                      <a:pt x="61173" y="95184"/>
                    </a:lnTo>
                    <a:lnTo>
                      <a:pt x="63242" y="93891"/>
                    </a:lnTo>
                    <a:lnTo>
                      <a:pt x="64950" y="93564"/>
                    </a:lnTo>
                    <a:lnTo>
                      <a:pt x="64950" y="92255"/>
                    </a:lnTo>
                    <a:lnTo>
                      <a:pt x="64605" y="91274"/>
                    </a:lnTo>
                    <a:lnTo>
                      <a:pt x="64950" y="90292"/>
                    </a:lnTo>
                    <a:lnTo>
                      <a:pt x="62208" y="90292"/>
                    </a:lnTo>
                    <a:lnTo>
                      <a:pt x="60483" y="90947"/>
                    </a:lnTo>
                    <a:lnTo>
                      <a:pt x="59794" y="90947"/>
                    </a:lnTo>
                    <a:lnTo>
                      <a:pt x="58086" y="90619"/>
                    </a:lnTo>
                    <a:lnTo>
                      <a:pt x="57051" y="90292"/>
                    </a:lnTo>
                    <a:lnTo>
                      <a:pt x="58086" y="89654"/>
                    </a:lnTo>
                    <a:lnTo>
                      <a:pt x="58430" y="89654"/>
                    </a:lnTo>
                    <a:lnTo>
                      <a:pt x="58430" y="89326"/>
                    </a:lnTo>
                    <a:lnTo>
                      <a:pt x="57051" y="88999"/>
                    </a:lnTo>
                    <a:lnTo>
                      <a:pt x="56016" y="89326"/>
                    </a:lnTo>
                    <a:lnTo>
                      <a:pt x="57741" y="88018"/>
                    </a:lnTo>
                    <a:lnTo>
                      <a:pt x="58775" y="88672"/>
                    </a:lnTo>
                    <a:lnTo>
                      <a:pt x="60138" y="87691"/>
                    </a:lnTo>
                    <a:lnTo>
                      <a:pt x="59794" y="86382"/>
                    </a:lnTo>
                    <a:lnTo>
                      <a:pt x="58430" y="86382"/>
                    </a:lnTo>
                    <a:lnTo>
                      <a:pt x="59465" y="85743"/>
                    </a:lnTo>
                    <a:lnTo>
                      <a:pt x="60138" y="84762"/>
                    </a:lnTo>
                    <a:lnTo>
                      <a:pt x="61173" y="85743"/>
                    </a:lnTo>
                    <a:lnTo>
                      <a:pt x="62208" y="84762"/>
                    </a:lnTo>
                    <a:lnTo>
                      <a:pt x="63242" y="84108"/>
                    </a:lnTo>
                    <a:lnTo>
                      <a:pt x="62208" y="83781"/>
                    </a:lnTo>
                    <a:lnTo>
                      <a:pt x="62897" y="83126"/>
                    </a:lnTo>
                    <a:lnTo>
                      <a:pt x="61173" y="83126"/>
                    </a:lnTo>
                    <a:lnTo>
                      <a:pt x="61863" y="82145"/>
                    </a:lnTo>
                    <a:lnTo>
                      <a:pt x="62897" y="82472"/>
                    </a:lnTo>
                    <a:lnTo>
                      <a:pt x="63242" y="82799"/>
                    </a:lnTo>
                    <a:lnTo>
                      <a:pt x="63932" y="81506"/>
                    </a:lnTo>
                    <a:lnTo>
                      <a:pt x="65295" y="81179"/>
                    </a:lnTo>
                    <a:lnTo>
                      <a:pt x="65295" y="78889"/>
                    </a:lnTo>
                    <a:lnTo>
                      <a:pt x="66675" y="76287"/>
                    </a:lnTo>
                    <a:lnTo>
                      <a:pt x="65640" y="74979"/>
                    </a:lnTo>
                    <a:lnTo>
                      <a:pt x="65295" y="73031"/>
                    </a:lnTo>
                    <a:lnTo>
                      <a:pt x="61863" y="70741"/>
                    </a:lnTo>
                    <a:lnTo>
                      <a:pt x="54998" y="70741"/>
                    </a:lnTo>
                    <a:lnTo>
                      <a:pt x="54653" y="72704"/>
                    </a:lnTo>
                    <a:lnTo>
                      <a:pt x="54308" y="73343"/>
                    </a:lnTo>
                    <a:lnTo>
                      <a:pt x="52584" y="72377"/>
                    </a:lnTo>
                    <a:lnTo>
                      <a:pt x="50860" y="71723"/>
                    </a:lnTo>
                    <a:lnTo>
                      <a:pt x="53619" y="69106"/>
                    </a:lnTo>
                    <a:lnTo>
                      <a:pt x="53619" y="67486"/>
                    </a:lnTo>
                    <a:lnTo>
                      <a:pt x="51549" y="64230"/>
                    </a:lnTo>
                    <a:lnTo>
                      <a:pt x="50860" y="64230"/>
                    </a:lnTo>
                    <a:lnTo>
                      <a:pt x="48462" y="62921"/>
                    </a:lnTo>
                    <a:lnTo>
                      <a:pt x="47772" y="61612"/>
                    </a:lnTo>
                    <a:lnTo>
                      <a:pt x="46738" y="61940"/>
                    </a:lnTo>
                    <a:lnTo>
                      <a:pt x="46393" y="61940"/>
                    </a:lnTo>
                    <a:lnTo>
                      <a:pt x="45030" y="61612"/>
                    </a:lnTo>
                    <a:lnTo>
                      <a:pt x="46393" y="61612"/>
                    </a:lnTo>
                    <a:lnTo>
                      <a:pt x="48117" y="61285"/>
                    </a:lnTo>
                    <a:lnTo>
                      <a:pt x="49152" y="61612"/>
                    </a:lnTo>
                    <a:lnTo>
                      <a:pt x="49497" y="62594"/>
                    </a:lnTo>
                    <a:lnTo>
                      <a:pt x="51549" y="62594"/>
                    </a:lnTo>
                    <a:lnTo>
                      <a:pt x="49152" y="59665"/>
                    </a:lnTo>
                    <a:lnTo>
                      <a:pt x="47772" y="58029"/>
                    </a:lnTo>
                    <a:lnTo>
                      <a:pt x="48462" y="56721"/>
                    </a:lnTo>
                    <a:lnTo>
                      <a:pt x="49152" y="56721"/>
                    </a:lnTo>
                    <a:lnTo>
                      <a:pt x="47772" y="56082"/>
                    </a:lnTo>
                    <a:lnTo>
                      <a:pt x="47427" y="55101"/>
                    </a:lnTo>
                    <a:lnTo>
                      <a:pt x="46738" y="55101"/>
                    </a:lnTo>
                    <a:lnTo>
                      <a:pt x="45720" y="52156"/>
                    </a:lnTo>
                    <a:lnTo>
                      <a:pt x="42961" y="51518"/>
                    </a:lnTo>
                    <a:lnTo>
                      <a:pt x="39873" y="50536"/>
                    </a:lnTo>
                    <a:lnTo>
                      <a:pt x="39873" y="49555"/>
                    </a:lnTo>
                    <a:lnTo>
                      <a:pt x="39183" y="48901"/>
                    </a:lnTo>
                    <a:lnTo>
                      <a:pt x="38149" y="45645"/>
                    </a:lnTo>
                    <a:lnTo>
                      <a:pt x="37114" y="44009"/>
                    </a:lnTo>
                    <a:lnTo>
                      <a:pt x="36096" y="40099"/>
                    </a:lnTo>
                    <a:lnTo>
                      <a:pt x="35406" y="38479"/>
                    </a:lnTo>
                    <a:lnTo>
                      <a:pt x="34372" y="38479"/>
                    </a:lnTo>
                    <a:lnTo>
                      <a:pt x="31974" y="34880"/>
                    </a:lnTo>
                    <a:lnTo>
                      <a:pt x="30250" y="34241"/>
                    </a:lnTo>
                    <a:lnTo>
                      <a:pt x="28870" y="33587"/>
                    </a:lnTo>
                    <a:lnTo>
                      <a:pt x="27162" y="32606"/>
                    </a:lnTo>
                    <a:lnTo>
                      <a:pt x="26128" y="33587"/>
                    </a:lnTo>
                    <a:lnTo>
                      <a:pt x="24403" y="34241"/>
                    </a:lnTo>
                    <a:lnTo>
                      <a:pt x="22350" y="33914"/>
                    </a:lnTo>
                    <a:lnTo>
                      <a:pt x="20971" y="33914"/>
                    </a:lnTo>
                    <a:lnTo>
                      <a:pt x="19247" y="33587"/>
                    </a:lnTo>
                    <a:lnTo>
                      <a:pt x="18918" y="32278"/>
                    </a:lnTo>
                    <a:lnTo>
                      <a:pt x="19936" y="32606"/>
                    </a:lnTo>
                    <a:lnTo>
                      <a:pt x="22006" y="33260"/>
                    </a:lnTo>
                    <a:lnTo>
                      <a:pt x="24058" y="32606"/>
                    </a:lnTo>
                    <a:lnTo>
                      <a:pt x="24403" y="30970"/>
                    </a:lnTo>
                    <a:lnTo>
                      <a:pt x="26128" y="30970"/>
                    </a:lnTo>
                    <a:lnTo>
                      <a:pt x="27852" y="30004"/>
                    </a:lnTo>
                    <a:lnTo>
                      <a:pt x="26128" y="29350"/>
                    </a:lnTo>
                    <a:lnTo>
                      <a:pt x="26128" y="28041"/>
                    </a:lnTo>
                    <a:lnTo>
                      <a:pt x="25438" y="27714"/>
                    </a:lnTo>
                    <a:lnTo>
                      <a:pt x="23385" y="29023"/>
                    </a:lnTo>
                    <a:lnTo>
                      <a:pt x="22695" y="28695"/>
                    </a:lnTo>
                    <a:lnTo>
                      <a:pt x="24403" y="27387"/>
                    </a:lnTo>
                    <a:lnTo>
                      <a:pt x="26817" y="27387"/>
                    </a:lnTo>
                    <a:lnTo>
                      <a:pt x="27852" y="26732"/>
                    </a:lnTo>
                    <a:lnTo>
                      <a:pt x="27852" y="25439"/>
                    </a:lnTo>
                    <a:lnTo>
                      <a:pt x="28870" y="25112"/>
                    </a:lnTo>
                    <a:lnTo>
                      <a:pt x="30250" y="22495"/>
                    </a:lnTo>
                    <a:lnTo>
                      <a:pt x="30939" y="21856"/>
                    </a:lnTo>
                    <a:lnTo>
                      <a:pt x="30939" y="20875"/>
                    </a:lnTo>
                    <a:lnTo>
                      <a:pt x="31974" y="19239"/>
                    </a:lnTo>
                    <a:lnTo>
                      <a:pt x="31284" y="18912"/>
                    </a:lnTo>
                    <a:lnTo>
                      <a:pt x="32319" y="16311"/>
                    </a:lnTo>
                    <a:lnTo>
                      <a:pt x="34027" y="15329"/>
                    </a:lnTo>
                    <a:lnTo>
                      <a:pt x="34027" y="14021"/>
                    </a:lnTo>
                    <a:lnTo>
                      <a:pt x="31284" y="11746"/>
                    </a:lnTo>
                    <a:lnTo>
                      <a:pt x="30939" y="12400"/>
                    </a:lnTo>
                    <a:lnTo>
                      <a:pt x="27507" y="12400"/>
                    </a:lnTo>
                    <a:lnTo>
                      <a:pt x="25093" y="11746"/>
                    </a:lnTo>
                    <a:lnTo>
                      <a:pt x="24403" y="12728"/>
                    </a:lnTo>
                    <a:lnTo>
                      <a:pt x="23385" y="12728"/>
                    </a:lnTo>
                    <a:lnTo>
                      <a:pt x="22006" y="11746"/>
                    </a:lnTo>
                    <a:lnTo>
                      <a:pt x="20626" y="12400"/>
                    </a:lnTo>
                    <a:lnTo>
                      <a:pt x="20626" y="12728"/>
                    </a:lnTo>
                    <a:lnTo>
                      <a:pt x="19247" y="13055"/>
                    </a:lnTo>
                    <a:lnTo>
                      <a:pt x="17539" y="14021"/>
                    </a:lnTo>
                    <a:lnTo>
                      <a:pt x="17194" y="14021"/>
                    </a:lnTo>
                    <a:lnTo>
                      <a:pt x="15814" y="14675"/>
                    </a:lnTo>
                    <a:lnTo>
                      <a:pt x="15469" y="14348"/>
                    </a:lnTo>
                    <a:lnTo>
                      <a:pt x="17194" y="12728"/>
                    </a:lnTo>
                    <a:lnTo>
                      <a:pt x="18573" y="10765"/>
                    </a:lnTo>
                    <a:lnTo>
                      <a:pt x="17539" y="11092"/>
                    </a:lnTo>
                    <a:lnTo>
                      <a:pt x="15814" y="10765"/>
                    </a:lnTo>
                    <a:lnTo>
                      <a:pt x="16849" y="10438"/>
                    </a:lnTo>
                    <a:lnTo>
                      <a:pt x="17194" y="9145"/>
                    </a:lnTo>
                    <a:lnTo>
                      <a:pt x="20971" y="6527"/>
                    </a:lnTo>
                    <a:lnTo>
                      <a:pt x="22006" y="4580"/>
                    </a:lnTo>
                    <a:lnTo>
                      <a:pt x="23385" y="4253"/>
                    </a:lnTo>
                    <a:lnTo>
                      <a:pt x="23713" y="2617"/>
                    </a:lnTo>
                    <a:lnTo>
                      <a:pt x="23385" y="2289"/>
                    </a:lnTo>
                    <a:lnTo>
                      <a:pt x="24058" y="981"/>
                    </a:lnTo>
                    <a:lnTo>
                      <a:pt x="23713" y="16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875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Ds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TSYAANkUAABuJgAA8RQAAAAAAAAmAAAACAAAAP//////////"/>
                  </a:ext>
                </a:extLst>
              </p:cNvSpPr>
              <p:nvPr/>
            </p:nvSpPr>
            <p:spPr>
              <a:xfrm>
                <a:off x="6226175" y="3388995"/>
                <a:ext cx="20955" cy="15240"/>
              </a:xfrm>
              <a:custGeom>
                <a:avLst/>
                <a:gdLst/>
                <a:ahLst/>
                <a:cxnLst/>
                <a:rect l="0" t="0" r="20955" b="15240"/>
                <a:pathLst>
                  <a:path w="20955" h="15240">
                    <a:moveTo>
                      <a:pt x="12011" y="15"/>
                    </a:moveTo>
                    <a:lnTo>
                      <a:pt x="10305" y="955"/>
                    </a:lnTo>
                    <a:lnTo>
                      <a:pt x="8926" y="955"/>
                    </a:lnTo>
                    <a:lnTo>
                      <a:pt x="8582" y="1911"/>
                    </a:lnTo>
                    <a:lnTo>
                      <a:pt x="6875" y="1911"/>
                    </a:lnTo>
                    <a:lnTo>
                      <a:pt x="6186" y="3184"/>
                    </a:lnTo>
                    <a:lnTo>
                      <a:pt x="4807" y="3503"/>
                    </a:lnTo>
                    <a:lnTo>
                      <a:pt x="4463" y="5080"/>
                    </a:lnTo>
                    <a:lnTo>
                      <a:pt x="2067" y="5398"/>
                    </a:lnTo>
                    <a:lnTo>
                      <a:pt x="0" y="8886"/>
                    </a:lnTo>
                    <a:lnTo>
                      <a:pt x="4463" y="12708"/>
                    </a:lnTo>
                    <a:lnTo>
                      <a:pt x="5497" y="12071"/>
                    </a:lnTo>
                    <a:lnTo>
                      <a:pt x="6186" y="9842"/>
                    </a:lnTo>
                    <a:lnTo>
                      <a:pt x="7220" y="8886"/>
                    </a:lnTo>
                    <a:lnTo>
                      <a:pt x="9960" y="10478"/>
                    </a:lnTo>
                    <a:lnTo>
                      <a:pt x="11683" y="13648"/>
                    </a:lnTo>
                    <a:lnTo>
                      <a:pt x="13045" y="14285"/>
                    </a:lnTo>
                    <a:lnTo>
                      <a:pt x="15113" y="15240"/>
                    </a:lnTo>
                    <a:lnTo>
                      <a:pt x="15457" y="15240"/>
                    </a:lnTo>
                    <a:lnTo>
                      <a:pt x="15457" y="14285"/>
                    </a:lnTo>
                    <a:lnTo>
                      <a:pt x="16475" y="14285"/>
                    </a:lnTo>
                    <a:lnTo>
                      <a:pt x="17508" y="13011"/>
                    </a:lnTo>
                    <a:lnTo>
                      <a:pt x="17508" y="11752"/>
                    </a:lnTo>
                    <a:lnTo>
                      <a:pt x="19921" y="12071"/>
                    </a:lnTo>
                    <a:lnTo>
                      <a:pt x="20265" y="10478"/>
                    </a:lnTo>
                    <a:lnTo>
                      <a:pt x="18887" y="10478"/>
                    </a:lnTo>
                    <a:lnTo>
                      <a:pt x="19231" y="8886"/>
                    </a:lnTo>
                    <a:lnTo>
                      <a:pt x="18887" y="8264"/>
                    </a:lnTo>
                    <a:lnTo>
                      <a:pt x="19921" y="7946"/>
                    </a:lnTo>
                    <a:lnTo>
                      <a:pt x="20955" y="11115"/>
                    </a:lnTo>
                    <a:lnTo>
                      <a:pt x="20265" y="6991"/>
                    </a:lnTo>
                    <a:lnTo>
                      <a:pt x="18198" y="6991"/>
                    </a:lnTo>
                    <a:lnTo>
                      <a:pt x="19231" y="6354"/>
                    </a:lnTo>
                    <a:lnTo>
                      <a:pt x="16475" y="2229"/>
                    </a:lnTo>
                    <a:lnTo>
                      <a:pt x="16475" y="637"/>
                    </a:lnTo>
                    <a:lnTo>
                      <a:pt x="15113" y="318"/>
                    </a:lnTo>
                    <a:lnTo>
                      <a:pt x="12011" y="15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" name="Google Shape;876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HIL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LCkAAPIYAACcKQAAuxkAAAAAAAAmAAAACAAAAP//////////"/>
                </a:ext>
              </a:extLst>
            </p:cNvSpPr>
            <p:nvPr/>
          </p:nvSpPr>
          <p:spPr>
            <a:xfrm>
              <a:off x="6692900" y="4055110"/>
              <a:ext cx="71120" cy="127635"/>
            </a:xfrm>
            <a:custGeom>
              <a:avLst/>
              <a:gdLst/>
              <a:ahLst/>
              <a:cxnLst/>
              <a:rect l="0" t="0" r="71120" b="127635"/>
              <a:pathLst>
                <a:path w="71120" h="127635">
                  <a:moveTo>
                    <a:pt x="63336" y="15"/>
                  </a:moveTo>
                  <a:lnTo>
                    <a:pt x="60618" y="2607"/>
                  </a:lnTo>
                  <a:lnTo>
                    <a:pt x="61637" y="3910"/>
                  </a:lnTo>
                  <a:lnTo>
                    <a:pt x="59938" y="4547"/>
                  </a:lnTo>
                  <a:lnTo>
                    <a:pt x="58255" y="3910"/>
                  </a:lnTo>
                  <a:lnTo>
                    <a:pt x="57236" y="3910"/>
                  </a:lnTo>
                  <a:lnTo>
                    <a:pt x="58595" y="5850"/>
                  </a:lnTo>
                  <a:lnTo>
                    <a:pt x="58595" y="6502"/>
                  </a:lnTo>
                  <a:lnTo>
                    <a:pt x="59938" y="7806"/>
                  </a:lnTo>
                  <a:lnTo>
                    <a:pt x="59938" y="8132"/>
                  </a:lnTo>
                  <a:lnTo>
                    <a:pt x="58255" y="10398"/>
                  </a:lnTo>
                  <a:lnTo>
                    <a:pt x="58255" y="12679"/>
                  </a:lnTo>
                  <a:lnTo>
                    <a:pt x="56896" y="14293"/>
                  </a:lnTo>
                  <a:lnTo>
                    <a:pt x="55537" y="13967"/>
                  </a:lnTo>
                  <a:lnTo>
                    <a:pt x="53854" y="15923"/>
                  </a:lnTo>
                  <a:lnTo>
                    <a:pt x="53854" y="17211"/>
                  </a:lnTo>
                  <a:lnTo>
                    <a:pt x="52494" y="17863"/>
                  </a:lnTo>
                  <a:lnTo>
                    <a:pt x="51475" y="17537"/>
                  </a:lnTo>
                  <a:lnTo>
                    <a:pt x="51475" y="15597"/>
                  </a:lnTo>
                  <a:lnTo>
                    <a:pt x="50456" y="15271"/>
                  </a:lnTo>
                  <a:lnTo>
                    <a:pt x="49112" y="16249"/>
                  </a:lnTo>
                  <a:lnTo>
                    <a:pt x="49112" y="18515"/>
                  </a:lnTo>
                  <a:lnTo>
                    <a:pt x="50795" y="20144"/>
                  </a:lnTo>
                  <a:lnTo>
                    <a:pt x="51475" y="20796"/>
                  </a:lnTo>
                  <a:lnTo>
                    <a:pt x="50795" y="21758"/>
                  </a:lnTo>
                  <a:lnTo>
                    <a:pt x="49792" y="21122"/>
                  </a:lnTo>
                  <a:lnTo>
                    <a:pt x="47413" y="21758"/>
                  </a:lnTo>
                  <a:lnTo>
                    <a:pt x="48433" y="23388"/>
                  </a:lnTo>
                  <a:lnTo>
                    <a:pt x="50132" y="24040"/>
                  </a:lnTo>
                  <a:lnTo>
                    <a:pt x="50132" y="25017"/>
                  </a:lnTo>
                  <a:lnTo>
                    <a:pt x="49792" y="25980"/>
                  </a:lnTo>
                  <a:lnTo>
                    <a:pt x="48433" y="25017"/>
                  </a:lnTo>
                  <a:lnTo>
                    <a:pt x="47074" y="25343"/>
                  </a:lnTo>
                  <a:lnTo>
                    <a:pt x="46734" y="26632"/>
                  </a:lnTo>
                  <a:lnTo>
                    <a:pt x="44031" y="28587"/>
                  </a:lnTo>
                  <a:lnTo>
                    <a:pt x="44031" y="26632"/>
                  </a:lnTo>
                  <a:lnTo>
                    <a:pt x="44711" y="25980"/>
                  </a:lnTo>
                  <a:lnTo>
                    <a:pt x="44031" y="25017"/>
                  </a:lnTo>
                  <a:lnTo>
                    <a:pt x="42332" y="26632"/>
                  </a:lnTo>
                  <a:lnTo>
                    <a:pt x="43352" y="27283"/>
                  </a:lnTo>
                  <a:lnTo>
                    <a:pt x="43012" y="28261"/>
                  </a:lnTo>
                  <a:lnTo>
                    <a:pt x="40649" y="29239"/>
                  </a:lnTo>
                  <a:lnTo>
                    <a:pt x="41653" y="30853"/>
                  </a:lnTo>
                  <a:lnTo>
                    <a:pt x="43012" y="31505"/>
                  </a:lnTo>
                  <a:lnTo>
                    <a:pt x="43012" y="32157"/>
                  </a:lnTo>
                  <a:lnTo>
                    <a:pt x="41653" y="32482"/>
                  </a:lnTo>
                  <a:lnTo>
                    <a:pt x="39970" y="33460"/>
                  </a:lnTo>
                  <a:lnTo>
                    <a:pt x="39970" y="32157"/>
                  </a:lnTo>
                  <a:lnTo>
                    <a:pt x="38950" y="32157"/>
                  </a:lnTo>
                  <a:lnTo>
                    <a:pt x="39970" y="30527"/>
                  </a:lnTo>
                  <a:lnTo>
                    <a:pt x="38950" y="30201"/>
                  </a:lnTo>
                  <a:lnTo>
                    <a:pt x="35568" y="33134"/>
                  </a:lnTo>
                  <a:lnTo>
                    <a:pt x="35228" y="35400"/>
                  </a:lnTo>
                  <a:lnTo>
                    <a:pt x="35568" y="36704"/>
                  </a:lnTo>
                  <a:lnTo>
                    <a:pt x="34888" y="37356"/>
                  </a:lnTo>
                  <a:lnTo>
                    <a:pt x="33869" y="37030"/>
                  </a:lnTo>
                  <a:lnTo>
                    <a:pt x="33189" y="36704"/>
                  </a:lnTo>
                  <a:lnTo>
                    <a:pt x="33189" y="34097"/>
                  </a:lnTo>
                  <a:lnTo>
                    <a:pt x="32186" y="34097"/>
                  </a:lnTo>
                  <a:lnTo>
                    <a:pt x="30147" y="36378"/>
                  </a:lnTo>
                  <a:lnTo>
                    <a:pt x="27785" y="34748"/>
                  </a:lnTo>
                  <a:lnTo>
                    <a:pt x="27105" y="35400"/>
                  </a:lnTo>
                  <a:lnTo>
                    <a:pt x="26425" y="35400"/>
                  </a:lnTo>
                  <a:lnTo>
                    <a:pt x="26765" y="38008"/>
                  </a:lnTo>
                  <a:lnTo>
                    <a:pt x="26085" y="38008"/>
                  </a:lnTo>
                  <a:lnTo>
                    <a:pt x="25066" y="38318"/>
                  </a:lnTo>
                  <a:lnTo>
                    <a:pt x="25066" y="36704"/>
                  </a:lnTo>
                  <a:lnTo>
                    <a:pt x="24386" y="36378"/>
                  </a:lnTo>
                  <a:lnTo>
                    <a:pt x="23383" y="38008"/>
                  </a:lnTo>
                  <a:lnTo>
                    <a:pt x="22703" y="36378"/>
                  </a:lnTo>
                  <a:lnTo>
                    <a:pt x="18642" y="39622"/>
                  </a:lnTo>
                  <a:lnTo>
                    <a:pt x="17962" y="39622"/>
                  </a:lnTo>
                  <a:lnTo>
                    <a:pt x="16943" y="38970"/>
                  </a:lnTo>
                  <a:lnTo>
                    <a:pt x="14904" y="38970"/>
                  </a:lnTo>
                  <a:lnTo>
                    <a:pt x="14240" y="40273"/>
                  </a:lnTo>
                  <a:lnTo>
                    <a:pt x="14580" y="43191"/>
                  </a:lnTo>
                  <a:lnTo>
                    <a:pt x="11861" y="47087"/>
                  </a:lnTo>
                  <a:lnTo>
                    <a:pt x="11861" y="48064"/>
                  </a:lnTo>
                  <a:lnTo>
                    <a:pt x="9499" y="50346"/>
                  </a:lnTo>
                  <a:lnTo>
                    <a:pt x="9499" y="51634"/>
                  </a:lnTo>
                  <a:lnTo>
                    <a:pt x="10842" y="52938"/>
                  </a:lnTo>
                  <a:lnTo>
                    <a:pt x="9499" y="54567"/>
                  </a:lnTo>
                  <a:lnTo>
                    <a:pt x="10178" y="57485"/>
                  </a:lnTo>
                  <a:lnTo>
                    <a:pt x="10178" y="59440"/>
                  </a:lnTo>
                  <a:lnTo>
                    <a:pt x="12881" y="64298"/>
                  </a:lnTo>
                  <a:lnTo>
                    <a:pt x="12881" y="65602"/>
                  </a:lnTo>
                  <a:lnTo>
                    <a:pt x="14240" y="67231"/>
                  </a:lnTo>
                  <a:lnTo>
                    <a:pt x="14240" y="67883"/>
                  </a:lnTo>
                  <a:lnTo>
                    <a:pt x="12881" y="69171"/>
                  </a:lnTo>
                  <a:lnTo>
                    <a:pt x="13221" y="70475"/>
                  </a:lnTo>
                  <a:lnTo>
                    <a:pt x="12541" y="74370"/>
                  </a:lnTo>
                  <a:lnTo>
                    <a:pt x="10842" y="75674"/>
                  </a:lnTo>
                  <a:lnTo>
                    <a:pt x="10178" y="77940"/>
                  </a:lnTo>
                  <a:lnTo>
                    <a:pt x="9159" y="78592"/>
                  </a:lnTo>
                  <a:lnTo>
                    <a:pt x="8479" y="79570"/>
                  </a:lnTo>
                  <a:lnTo>
                    <a:pt x="6780" y="81184"/>
                  </a:lnTo>
                  <a:lnTo>
                    <a:pt x="6780" y="84443"/>
                  </a:lnTo>
                  <a:lnTo>
                    <a:pt x="5777" y="85731"/>
                  </a:lnTo>
                  <a:lnTo>
                    <a:pt x="2719" y="86057"/>
                  </a:lnTo>
                  <a:lnTo>
                    <a:pt x="2379" y="87035"/>
                  </a:lnTo>
                  <a:lnTo>
                    <a:pt x="2379" y="89952"/>
                  </a:lnTo>
                  <a:lnTo>
                    <a:pt x="696" y="92234"/>
                  </a:lnTo>
                  <a:lnTo>
                    <a:pt x="696" y="94174"/>
                  </a:lnTo>
                  <a:lnTo>
                    <a:pt x="16" y="95803"/>
                  </a:lnTo>
                  <a:lnTo>
                    <a:pt x="696" y="96781"/>
                  </a:lnTo>
                  <a:lnTo>
                    <a:pt x="696" y="99699"/>
                  </a:lnTo>
                  <a:lnTo>
                    <a:pt x="3058" y="102291"/>
                  </a:lnTo>
                  <a:lnTo>
                    <a:pt x="2719" y="104572"/>
                  </a:lnTo>
                  <a:lnTo>
                    <a:pt x="3058" y="106202"/>
                  </a:lnTo>
                  <a:lnTo>
                    <a:pt x="4418" y="106512"/>
                  </a:lnTo>
                  <a:lnTo>
                    <a:pt x="4758" y="106512"/>
                  </a:lnTo>
                  <a:lnTo>
                    <a:pt x="4418" y="106838"/>
                  </a:lnTo>
                  <a:lnTo>
                    <a:pt x="2379" y="107164"/>
                  </a:lnTo>
                  <a:lnTo>
                    <a:pt x="2379" y="109445"/>
                  </a:lnTo>
                  <a:lnTo>
                    <a:pt x="2719" y="112037"/>
                  </a:lnTo>
                  <a:lnTo>
                    <a:pt x="2379" y="115933"/>
                  </a:lnTo>
                  <a:lnTo>
                    <a:pt x="3058" y="116584"/>
                  </a:lnTo>
                  <a:lnTo>
                    <a:pt x="3058" y="117888"/>
                  </a:lnTo>
                  <a:lnTo>
                    <a:pt x="4418" y="118540"/>
                  </a:lnTo>
                  <a:lnTo>
                    <a:pt x="5777" y="120154"/>
                  </a:lnTo>
                  <a:lnTo>
                    <a:pt x="6440" y="120806"/>
                  </a:lnTo>
                  <a:lnTo>
                    <a:pt x="7460" y="121784"/>
                  </a:lnTo>
                  <a:lnTo>
                    <a:pt x="8479" y="123398"/>
                  </a:lnTo>
                  <a:lnTo>
                    <a:pt x="9839" y="123087"/>
                  </a:lnTo>
                  <a:lnTo>
                    <a:pt x="10178" y="123398"/>
                  </a:lnTo>
                  <a:lnTo>
                    <a:pt x="11861" y="124049"/>
                  </a:lnTo>
                  <a:lnTo>
                    <a:pt x="13221" y="126005"/>
                  </a:lnTo>
                  <a:lnTo>
                    <a:pt x="14580" y="126331"/>
                  </a:lnTo>
                  <a:lnTo>
                    <a:pt x="14580" y="126657"/>
                  </a:lnTo>
                  <a:lnTo>
                    <a:pt x="14904" y="127619"/>
                  </a:lnTo>
                  <a:lnTo>
                    <a:pt x="16263" y="126657"/>
                  </a:lnTo>
                  <a:lnTo>
                    <a:pt x="18302" y="126657"/>
                  </a:lnTo>
                  <a:lnTo>
                    <a:pt x="20325" y="125679"/>
                  </a:lnTo>
                  <a:lnTo>
                    <a:pt x="22024" y="123398"/>
                  </a:lnTo>
                  <a:lnTo>
                    <a:pt x="28108" y="123087"/>
                  </a:lnTo>
                  <a:lnTo>
                    <a:pt x="29807" y="123398"/>
                  </a:lnTo>
                  <a:lnTo>
                    <a:pt x="32850" y="122435"/>
                  </a:lnTo>
                  <a:lnTo>
                    <a:pt x="33869" y="120806"/>
                  </a:lnTo>
                  <a:lnTo>
                    <a:pt x="35228" y="120154"/>
                  </a:lnTo>
                  <a:lnTo>
                    <a:pt x="36248" y="117888"/>
                  </a:lnTo>
                  <a:lnTo>
                    <a:pt x="37931" y="115281"/>
                  </a:lnTo>
                  <a:lnTo>
                    <a:pt x="37931" y="113667"/>
                  </a:lnTo>
                  <a:lnTo>
                    <a:pt x="39630" y="112689"/>
                  </a:lnTo>
                  <a:lnTo>
                    <a:pt x="39630" y="110097"/>
                  </a:lnTo>
                  <a:lnTo>
                    <a:pt x="38950" y="109771"/>
                  </a:lnTo>
                  <a:lnTo>
                    <a:pt x="40309" y="108468"/>
                  </a:lnTo>
                  <a:lnTo>
                    <a:pt x="41329" y="105550"/>
                  </a:lnTo>
                  <a:lnTo>
                    <a:pt x="40649" y="105224"/>
                  </a:lnTo>
                  <a:lnTo>
                    <a:pt x="41653" y="105224"/>
                  </a:lnTo>
                  <a:lnTo>
                    <a:pt x="43352" y="102291"/>
                  </a:lnTo>
                  <a:lnTo>
                    <a:pt x="44711" y="96781"/>
                  </a:lnTo>
                  <a:lnTo>
                    <a:pt x="45391" y="93537"/>
                  </a:lnTo>
                  <a:lnTo>
                    <a:pt x="47074" y="91908"/>
                  </a:lnTo>
                  <a:lnTo>
                    <a:pt x="48093" y="88338"/>
                  </a:lnTo>
                  <a:lnTo>
                    <a:pt x="50456" y="84117"/>
                  </a:lnTo>
                  <a:lnTo>
                    <a:pt x="53174" y="76962"/>
                  </a:lnTo>
                  <a:lnTo>
                    <a:pt x="54857" y="74370"/>
                  </a:lnTo>
                  <a:lnTo>
                    <a:pt x="54857" y="71127"/>
                  </a:lnTo>
                  <a:lnTo>
                    <a:pt x="56556" y="67883"/>
                  </a:lnTo>
                  <a:lnTo>
                    <a:pt x="56896" y="66254"/>
                  </a:lnTo>
                  <a:lnTo>
                    <a:pt x="58935" y="63010"/>
                  </a:lnTo>
                  <a:lnTo>
                    <a:pt x="59938" y="58137"/>
                  </a:lnTo>
                  <a:lnTo>
                    <a:pt x="60618" y="54567"/>
                  </a:lnTo>
                  <a:lnTo>
                    <a:pt x="61637" y="53589"/>
                  </a:lnTo>
                  <a:lnTo>
                    <a:pt x="61977" y="50998"/>
                  </a:lnTo>
                  <a:lnTo>
                    <a:pt x="61637" y="49694"/>
                  </a:lnTo>
                  <a:lnTo>
                    <a:pt x="61977" y="47738"/>
                  </a:lnTo>
                  <a:lnTo>
                    <a:pt x="63660" y="44821"/>
                  </a:lnTo>
                  <a:lnTo>
                    <a:pt x="63660" y="43517"/>
                  </a:lnTo>
                  <a:lnTo>
                    <a:pt x="65019" y="41903"/>
                  </a:lnTo>
                  <a:lnTo>
                    <a:pt x="64340" y="39948"/>
                  </a:lnTo>
                  <a:lnTo>
                    <a:pt x="63660" y="38970"/>
                  </a:lnTo>
                  <a:lnTo>
                    <a:pt x="64340" y="38008"/>
                  </a:lnTo>
                  <a:lnTo>
                    <a:pt x="64340" y="35400"/>
                  </a:lnTo>
                  <a:lnTo>
                    <a:pt x="63660" y="35074"/>
                  </a:lnTo>
                  <a:lnTo>
                    <a:pt x="63660" y="33134"/>
                  </a:lnTo>
                  <a:lnTo>
                    <a:pt x="65019" y="32157"/>
                  </a:lnTo>
                  <a:lnTo>
                    <a:pt x="65699" y="33134"/>
                  </a:lnTo>
                  <a:lnTo>
                    <a:pt x="66039" y="35074"/>
                  </a:lnTo>
                  <a:lnTo>
                    <a:pt x="67738" y="37030"/>
                  </a:lnTo>
                  <a:lnTo>
                    <a:pt x="69081" y="37030"/>
                  </a:lnTo>
                  <a:lnTo>
                    <a:pt x="69421" y="35726"/>
                  </a:lnTo>
                  <a:lnTo>
                    <a:pt x="70101" y="34748"/>
                  </a:lnTo>
                  <a:lnTo>
                    <a:pt x="70440" y="33786"/>
                  </a:lnTo>
                  <a:lnTo>
                    <a:pt x="70440" y="32157"/>
                  </a:lnTo>
                  <a:lnTo>
                    <a:pt x="71120" y="31831"/>
                  </a:lnTo>
                  <a:lnTo>
                    <a:pt x="70780" y="29875"/>
                  </a:lnTo>
                  <a:lnTo>
                    <a:pt x="69081" y="27609"/>
                  </a:lnTo>
                  <a:lnTo>
                    <a:pt x="68741" y="25980"/>
                  </a:lnTo>
                  <a:lnTo>
                    <a:pt x="69081" y="25343"/>
                  </a:lnTo>
                  <a:lnTo>
                    <a:pt x="69081" y="23388"/>
                  </a:lnTo>
                  <a:lnTo>
                    <a:pt x="68741" y="20796"/>
                  </a:lnTo>
                  <a:lnTo>
                    <a:pt x="69081" y="19492"/>
                  </a:lnTo>
                  <a:lnTo>
                    <a:pt x="69081" y="15271"/>
                  </a:lnTo>
                  <a:lnTo>
                    <a:pt x="67738" y="13641"/>
                  </a:lnTo>
                  <a:lnTo>
                    <a:pt x="67738" y="9420"/>
                  </a:lnTo>
                  <a:lnTo>
                    <a:pt x="67058" y="8132"/>
                  </a:lnTo>
                  <a:lnTo>
                    <a:pt x="66039" y="8132"/>
                  </a:lnTo>
                  <a:lnTo>
                    <a:pt x="64340" y="6176"/>
                  </a:lnTo>
                  <a:lnTo>
                    <a:pt x="64340" y="4547"/>
                  </a:lnTo>
                  <a:lnTo>
                    <a:pt x="62657" y="3910"/>
                  </a:lnTo>
                  <a:lnTo>
                    <a:pt x="63660" y="2281"/>
                  </a:lnTo>
                  <a:lnTo>
                    <a:pt x="63336" y="15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" name="Google Shape;877;p54"/>
            <p:cNvGrp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KRsgZhMAAAAlAAAAAQAAAA8BAAAAkAAAAEgAAACQAAAASAAAAAAAAAAAAAAAAAAAABcAAAAUAAAAAAAAAAAAAAD/fwAA/38AAAAAAAAJAAAABAAAAAEAAQAfAAAAVAAAAAAAAAAAAAAAAAAAAAAAAAAAAAAAAAAAAAAAAAAAAAAAAAAAAAAAAAAAAAAAAAAAAAAAAAAAAAAAAAAAAAAAAAAAAAAAAAAAAAAAAAAAAAAAAAAAACEAAAAYAAAAFAAAAC0tAADrGAAAfS8AAEgbAAAAAAAAJgAAAAgAAAD/////AAAAAA=="/>
                </a:ext>
              </a:extLst>
            </p:cNvGrpSpPr>
            <p:nvPr/>
          </p:nvGrpSpPr>
          <p:grpSpPr>
            <a:xfrm>
              <a:off x="7343775" y="4050665"/>
              <a:ext cx="375920" cy="384175"/>
              <a:chOff x="7343775" y="4050665"/>
              <a:chExt cx="375920" cy="384175"/>
            </a:xfrm>
          </p:grpSpPr>
          <p:sp>
            <p:nvSpPr>
              <p:cNvPr id="122" name="Google Shape;878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LS0AAOsYAAB9LwAA5RoAAAAAAAAmAAAACAAAAP//////////"/>
                  </a:ext>
                </a:extLst>
              </p:cNvSpPr>
              <p:nvPr/>
            </p:nvSpPr>
            <p:spPr>
              <a:xfrm>
                <a:off x="7343775" y="4050665"/>
                <a:ext cx="375920" cy="321310"/>
              </a:xfrm>
              <a:custGeom>
                <a:avLst/>
                <a:gdLst/>
                <a:ahLst/>
                <a:cxnLst/>
                <a:rect l="0" t="0" r="375920" b="321310"/>
                <a:pathLst>
                  <a:path w="375920" h="321310">
                    <a:moveTo>
                      <a:pt x="293703" y="16"/>
                    </a:moveTo>
                    <a:lnTo>
                      <a:pt x="291665" y="655"/>
                    </a:lnTo>
                    <a:lnTo>
                      <a:pt x="290295" y="2292"/>
                    </a:lnTo>
                    <a:lnTo>
                      <a:pt x="290295" y="5222"/>
                    </a:lnTo>
                    <a:lnTo>
                      <a:pt x="289611" y="8169"/>
                    </a:lnTo>
                    <a:lnTo>
                      <a:pt x="289611" y="8808"/>
                    </a:lnTo>
                    <a:lnTo>
                      <a:pt x="288926" y="10445"/>
                    </a:lnTo>
                    <a:lnTo>
                      <a:pt x="287915" y="10445"/>
                    </a:lnTo>
                    <a:lnTo>
                      <a:pt x="286888" y="13376"/>
                    </a:lnTo>
                    <a:lnTo>
                      <a:pt x="285176" y="15667"/>
                    </a:lnTo>
                    <a:lnTo>
                      <a:pt x="286546" y="16977"/>
                    </a:lnTo>
                    <a:lnTo>
                      <a:pt x="288258" y="18271"/>
                    </a:lnTo>
                    <a:lnTo>
                      <a:pt x="287230" y="18925"/>
                    </a:lnTo>
                    <a:lnTo>
                      <a:pt x="286203" y="18598"/>
                    </a:lnTo>
                    <a:lnTo>
                      <a:pt x="285176" y="20562"/>
                    </a:lnTo>
                    <a:lnTo>
                      <a:pt x="284491" y="22184"/>
                    </a:lnTo>
                    <a:lnTo>
                      <a:pt x="285519" y="24475"/>
                    </a:lnTo>
                    <a:lnTo>
                      <a:pt x="285519" y="26096"/>
                    </a:lnTo>
                    <a:lnTo>
                      <a:pt x="284491" y="25457"/>
                    </a:lnTo>
                    <a:lnTo>
                      <a:pt x="283138" y="26096"/>
                    </a:lnTo>
                    <a:lnTo>
                      <a:pt x="282111" y="30337"/>
                    </a:lnTo>
                    <a:lnTo>
                      <a:pt x="283138" y="33610"/>
                    </a:lnTo>
                    <a:lnTo>
                      <a:pt x="282796" y="36869"/>
                    </a:lnTo>
                    <a:lnTo>
                      <a:pt x="283481" y="39145"/>
                    </a:lnTo>
                    <a:lnTo>
                      <a:pt x="283481" y="41764"/>
                    </a:lnTo>
                    <a:lnTo>
                      <a:pt x="281426" y="43385"/>
                    </a:lnTo>
                    <a:lnTo>
                      <a:pt x="281426" y="44694"/>
                    </a:lnTo>
                    <a:lnTo>
                      <a:pt x="279715" y="48280"/>
                    </a:lnTo>
                    <a:lnTo>
                      <a:pt x="279389" y="53175"/>
                    </a:lnTo>
                    <a:lnTo>
                      <a:pt x="277677" y="55467"/>
                    </a:lnTo>
                    <a:lnTo>
                      <a:pt x="278361" y="57088"/>
                    </a:lnTo>
                    <a:lnTo>
                      <a:pt x="276992" y="59707"/>
                    </a:lnTo>
                    <a:lnTo>
                      <a:pt x="275280" y="61328"/>
                    </a:lnTo>
                    <a:lnTo>
                      <a:pt x="275280" y="64586"/>
                    </a:lnTo>
                    <a:lnTo>
                      <a:pt x="272557" y="66878"/>
                    </a:lnTo>
                    <a:lnTo>
                      <a:pt x="266411" y="69154"/>
                    </a:lnTo>
                    <a:lnTo>
                      <a:pt x="264031" y="67533"/>
                    </a:lnTo>
                    <a:lnTo>
                      <a:pt x="261308" y="67205"/>
                    </a:lnTo>
                    <a:lnTo>
                      <a:pt x="259939" y="65896"/>
                    </a:lnTo>
                    <a:lnTo>
                      <a:pt x="257885" y="63947"/>
                    </a:lnTo>
                    <a:lnTo>
                      <a:pt x="257885" y="62965"/>
                    </a:lnTo>
                    <a:lnTo>
                      <a:pt x="257200" y="62310"/>
                    </a:lnTo>
                    <a:lnTo>
                      <a:pt x="256531" y="60346"/>
                    </a:lnTo>
                    <a:lnTo>
                      <a:pt x="254477" y="59707"/>
                    </a:lnTo>
                    <a:lnTo>
                      <a:pt x="252439" y="59052"/>
                    </a:lnTo>
                    <a:lnTo>
                      <a:pt x="249700" y="59052"/>
                    </a:lnTo>
                    <a:lnTo>
                      <a:pt x="246978" y="57415"/>
                    </a:lnTo>
                    <a:lnTo>
                      <a:pt x="246293" y="55778"/>
                    </a:lnTo>
                    <a:lnTo>
                      <a:pt x="244239" y="53175"/>
                    </a:lnTo>
                    <a:lnTo>
                      <a:pt x="241858" y="52848"/>
                    </a:lnTo>
                    <a:lnTo>
                      <a:pt x="239462" y="51538"/>
                    </a:lnTo>
                    <a:lnTo>
                      <a:pt x="239462" y="50572"/>
                    </a:lnTo>
                    <a:lnTo>
                      <a:pt x="238451" y="50572"/>
                    </a:lnTo>
                    <a:lnTo>
                      <a:pt x="237424" y="49589"/>
                    </a:lnTo>
                    <a:lnTo>
                      <a:pt x="235370" y="49589"/>
                    </a:lnTo>
                    <a:lnTo>
                      <a:pt x="233674" y="49262"/>
                    </a:lnTo>
                    <a:lnTo>
                      <a:pt x="234017" y="48280"/>
                    </a:lnTo>
                    <a:lnTo>
                      <a:pt x="231620" y="46659"/>
                    </a:lnTo>
                    <a:lnTo>
                      <a:pt x="230935" y="44694"/>
                    </a:lnTo>
                    <a:lnTo>
                      <a:pt x="228897" y="42418"/>
                    </a:lnTo>
                    <a:lnTo>
                      <a:pt x="227186" y="42418"/>
                    </a:lnTo>
                    <a:lnTo>
                      <a:pt x="225148" y="39799"/>
                    </a:lnTo>
                    <a:lnTo>
                      <a:pt x="225148" y="37851"/>
                    </a:lnTo>
                    <a:lnTo>
                      <a:pt x="226843" y="34904"/>
                    </a:lnTo>
                    <a:lnTo>
                      <a:pt x="227186" y="32956"/>
                    </a:lnTo>
                    <a:lnTo>
                      <a:pt x="229240" y="31646"/>
                    </a:lnTo>
                    <a:lnTo>
                      <a:pt x="229925" y="29370"/>
                    </a:lnTo>
                    <a:lnTo>
                      <a:pt x="230593" y="27733"/>
                    </a:lnTo>
                    <a:lnTo>
                      <a:pt x="228897" y="28388"/>
                    </a:lnTo>
                    <a:lnTo>
                      <a:pt x="227528" y="26096"/>
                    </a:lnTo>
                    <a:lnTo>
                      <a:pt x="229240" y="24802"/>
                    </a:lnTo>
                    <a:lnTo>
                      <a:pt x="228897" y="23166"/>
                    </a:lnTo>
                    <a:lnTo>
                      <a:pt x="230267" y="23166"/>
                    </a:lnTo>
                    <a:lnTo>
                      <a:pt x="230935" y="22838"/>
                    </a:lnTo>
                    <a:lnTo>
                      <a:pt x="231962" y="23166"/>
                    </a:lnTo>
                    <a:lnTo>
                      <a:pt x="233674" y="23493"/>
                    </a:lnTo>
                    <a:lnTo>
                      <a:pt x="235712" y="22838"/>
                    </a:lnTo>
                    <a:lnTo>
                      <a:pt x="236739" y="20562"/>
                    </a:lnTo>
                    <a:lnTo>
                      <a:pt x="235027" y="19580"/>
                    </a:lnTo>
                    <a:lnTo>
                      <a:pt x="236055" y="18271"/>
                    </a:lnTo>
                    <a:lnTo>
                      <a:pt x="237424" y="18598"/>
                    </a:lnTo>
                    <a:lnTo>
                      <a:pt x="238451" y="15667"/>
                    </a:lnTo>
                    <a:lnTo>
                      <a:pt x="239462" y="15012"/>
                    </a:lnTo>
                    <a:lnTo>
                      <a:pt x="240831" y="13376"/>
                    </a:lnTo>
                    <a:lnTo>
                      <a:pt x="240831" y="12409"/>
                    </a:lnTo>
                    <a:lnTo>
                      <a:pt x="239136" y="11754"/>
                    </a:lnTo>
                    <a:lnTo>
                      <a:pt x="237766" y="13048"/>
                    </a:lnTo>
                    <a:lnTo>
                      <a:pt x="236739" y="12409"/>
                    </a:lnTo>
                    <a:lnTo>
                      <a:pt x="236739" y="9135"/>
                    </a:lnTo>
                    <a:lnTo>
                      <a:pt x="235027" y="10117"/>
                    </a:lnTo>
                    <a:lnTo>
                      <a:pt x="232647" y="12409"/>
                    </a:lnTo>
                    <a:lnTo>
                      <a:pt x="233674" y="13048"/>
                    </a:lnTo>
                    <a:lnTo>
                      <a:pt x="233674" y="14030"/>
                    </a:lnTo>
                    <a:lnTo>
                      <a:pt x="232305" y="15012"/>
                    </a:lnTo>
                    <a:lnTo>
                      <a:pt x="230593" y="14030"/>
                    </a:lnTo>
                    <a:lnTo>
                      <a:pt x="230267" y="13048"/>
                    </a:lnTo>
                    <a:lnTo>
                      <a:pt x="229925" y="12082"/>
                    </a:lnTo>
                    <a:lnTo>
                      <a:pt x="228897" y="13376"/>
                    </a:lnTo>
                    <a:lnTo>
                      <a:pt x="227528" y="13703"/>
                    </a:lnTo>
                    <a:lnTo>
                      <a:pt x="227528" y="12409"/>
                    </a:lnTo>
                    <a:lnTo>
                      <a:pt x="228897" y="11427"/>
                    </a:lnTo>
                    <a:lnTo>
                      <a:pt x="229240" y="10445"/>
                    </a:lnTo>
                    <a:lnTo>
                      <a:pt x="228213" y="10772"/>
                    </a:lnTo>
                    <a:lnTo>
                      <a:pt x="226843" y="12082"/>
                    </a:lnTo>
                    <a:lnTo>
                      <a:pt x="224805" y="13048"/>
                    </a:lnTo>
                    <a:lnTo>
                      <a:pt x="224805" y="13376"/>
                    </a:lnTo>
                    <a:lnTo>
                      <a:pt x="223436" y="13703"/>
                    </a:lnTo>
                    <a:lnTo>
                      <a:pt x="223093" y="13048"/>
                    </a:lnTo>
                    <a:lnTo>
                      <a:pt x="220713" y="13048"/>
                    </a:lnTo>
                    <a:lnTo>
                      <a:pt x="220713" y="12082"/>
                    </a:lnTo>
                    <a:lnTo>
                      <a:pt x="219686" y="10117"/>
                    </a:lnTo>
                    <a:lnTo>
                      <a:pt x="218659" y="10117"/>
                    </a:lnTo>
                    <a:lnTo>
                      <a:pt x="216621" y="10772"/>
                    </a:lnTo>
                    <a:lnTo>
                      <a:pt x="214909" y="10445"/>
                    </a:lnTo>
                    <a:lnTo>
                      <a:pt x="213882" y="10772"/>
                    </a:lnTo>
                    <a:lnTo>
                      <a:pt x="213197" y="9790"/>
                    </a:lnTo>
                    <a:lnTo>
                      <a:pt x="212187" y="9790"/>
                    </a:lnTo>
                    <a:lnTo>
                      <a:pt x="211502" y="7514"/>
                    </a:lnTo>
                    <a:lnTo>
                      <a:pt x="209448" y="8496"/>
                    </a:lnTo>
                    <a:lnTo>
                      <a:pt x="207067" y="8169"/>
                    </a:lnTo>
                    <a:lnTo>
                      <a:pt x="205013" y="7187"/>
                    </a:lnTo>
                    <a:lnTo>
                      <a:pt x="205013" y="5877"/>
                    </a:lnTo>
                    <a:lnTo>
                      <a:pt x="203644" y="4256"/>
                    </a:lnTo>
                    <a:lnTo>
                      <a:pt x="202975" y="4256"/>
                    </a:lnTo>
                    <a:lnTo>
                      <a:pt x="202975" y="5222"/>
                    </a:lnTo>
                    <a:lnTo>
                      <a:pt x="200236" y="5877"/>
                    </a:lnTo>
                    <a:lnTo>
                      <a:pt x="199552" y="4256"/>
                    </a:lnTo>
                    <a:lnTo>
                      <a:pt x="197856" y="3928"/>
                    </a:lnTo>
                    <a:lnTo>
                      <a:pt x="195117" y="2619"/>
                    </a:lnTo>
                    <a:lnTo>
                      <a:pt x="195117" y="3274"/>
                    </a:lnTo>
                    <a:lnTo>
                      <a:pt x="194106" y="2292"/>
                    </a:lnTo>
                    <a:lnTo>
                      <a:pt x="192394" y="3601"/>
                    </a:lnTo>
                    <a:lnTo>
                      <a:pt x="194106" y="4895"/>
                    </a:lnTo>
                    <a:lnTo>
                      <a:pt x="193422" y="5222"/>
                    </a:lnTo>
                    <a:lnTo>
                      <a:pt x="195117" y="5550"/>
                    </a:lnTo>
                    <a:lnTo>
                      <a:pt x="196829" y="5222"/>
                    </a:lnTo>
                    <a:lnTo>
                      <a:pt x="199552" y="7187"/>
                    </a:lnTo>
                    <a:lnTo>
                      <a:pt x="199552" y="8496"/>
                    </a:lnTo>
                    <a:lnTo>
                      <a:pt x="199894" y="11427"/>
                    </a:lnTo>
                    <a:lnTo>
                      <a:pt x="197856" y="11427"/>
                    </a:lnTo>
                    <a:lnTo>
                      <a:pt x="197514" y="13376"/>
                    </a:lnTo>
                    <a:lnTo>
                      <a:pt x="196487" y="12082"/>
                    </a:lnTo>
                    <a:lnTo>
                      <a:pt x="195117" y="11754"/>
                    </a:lnTo>
                    <a:lnTo>
                      <a:pt x="193422" y="13048"/>
                    </a:lnTo>
                    <a:lnTo>
                      <a:pt x="188302" y="13048"/>
                    </a:lnTo>
                    <a:lnTo>
                      <a:pt x="186248" y="11427"/>
                    </a:lnTo>
                    <a:lnTo>
                      <a:pt x="185906" y="12082"/>
                    </a:lnTo>
                    <a:lnTo>
                      <a:pt x="183868" y="13048"/>
                    </a:lnTo>
                    <a:lnTo>
                      <a:pt x="184210" y="14685"/>
                    </a:lnTo>
                    <a:lnTo>
                      <a:pt x="182498" y="14030"/>
                    </a:lnTo>
                    <a:lnTo>
                      <a:pt x="182841" y="16649"/>
                    </a:lnTo>
                    <a:lnTo>
                      <a:pt x="182156" y="15667"/>
                    </a:lnTo>
                    <a:lnTo>
                      <a:pt x="179776" y="15012"/>
                    </a:lnTo>
                    <a:lnTo>
                      <a:pt x="179091" y="16322"/>
                    </a:lnTo>
                    <a:lnTo>
                      <a:pt x="179776" y="17288"/>
                    </a:lnTo>
                    <a:lnTo>
                      <a:pt x="179776" y="18271"/>
                    </a:lnTo>
                    <a:lnTo>
                      <a:pt x="177379" y="17288"/>
                    </a:lnTo>
                    <a:lnTo>
                      <a:pt x="176368" y="18598"/>
                    </a:lnTo>
                    <a:lnTo>
                      <a:pt x="177379" y="19580"/>
                    </a:lnTo>
                    <a:lnTo>
                      <a:pt x="176026" y="20235"/>
                    </a:lnTo>
                    <a:lnTo>
                      <a:pt x="174657" y="21217"/>
                    </a:lnTo>
                    <a:lnTo>
                      <a:pt x="174657" y="21856"/>
                    </a:lnTo>
                    <a:lnTo>
                      <a:pt x="176026" y="23493"/>
                    </a:lnTo>
                    <a:lnTo>
                      <a:pt x="176368" y="24475"/>
                    </a:lnTo>
                    <a:lnTo>
                      <a:pt x="174657" y="23493"/>
                    </a:lnTo>
                    <a:lnTo>
                      <a:pt x="173629" y="24802"/>
                    </a:lnTo>
                    <a:lnTo>
                      <a:pt x="171934" y="24802"/>
                    </a:lnTo>
                    <a:lnTo>
                      <a:pt x="170564" y="27079"/>
                    </a:lnTo>
                    <a:lnTo>
                      <a:pt x="168853" y="30009"/>
                    </a:lnTo>
                    <a:lnTo>
                      <a:pt x="167499" y="30337"/>
                    </a:lnTo>
                    <a:lnTo>
                      <a:pt x="167157" y="32956"/>
                    </a:lnTo>
                    <a:lnTo>
                      <a:pt x="165445" y="33610"/>
                    </a:lnTo>
                    <a:lnTo>
                      <a:pt x="166815" y="34904"/>
                    </a:lnTo>
                    <a:lnTo>
                      <a:pt x="170222" y="35232"/>
                    </a:lnTo>
                    <a:lnTo>
                      <a:pt x="168853" y="35886"/>
                    </a:lnTo>
                    <a:lnTo>
                      <a:pt x="167826" y="36869"/>
                    </a:lnTo>
                    <a:lnTo>
                      <a:pt x="171934" y="38178"/>
                    </a:lnTo>
                    <a:lnTo>
                      <a:pt x="170564" y="39145"/>
                    </a:lnTo>
                    <a:lnTo>
                      <a:pt x="167826" y="38490"/>
                    </a:lnTo>
                    <a:lnTo>
                      <a:pt x="167157" y="37523"/>
                    </a:lnTo>
                    <a:lnTo>
                      <a:pt x="167499" y="38490"/>
                    </a:lnTo>
                    <a:lnTo>
                      <a:pt x="168853" y="39799"/>
                    </a:lnTo>
                    <a:lnTo>
                      <a:pt x="168853" y="41764"/>
                    </a:lnTo>
                    <a:lnTo>
                      <a:pt x="170564" y="44040"/>
                    </a:lnTo>
                    <a:lnTo>
                      <a:pt x="167826" y="41764"/>
                    </a:lnTo>
                    <a:lnTo>
                      <a:pt x="166815" y="39472"/>
                    </a:lnTo>
                    <a:lnTo>
                      <a:pt x="165103" y="39145"/>
                    </a:lnTo>
                    <a:lnTo>
                      <a:pt x="164418" y="40127"/>
                    </a:lnTo>
                    <a:lnTo>
                      <a:pt x="164076" y="41436"/>
                    </a:lnTo>
                    <a:lnTo>
                      <a:pt x="163733" y="40127"/>
                    </a:lnTo>
                    <a:lnTo>
                      <a:pt x="159984" y="37851"/>
                    </a:lnTo>
                    <a:lnTo>
                      <a:pt x="156919" y="38178"/>
                    </a:lnTo>
                    <a:lnTo>
                      <a:pt x="157603" y="39145"/>
                    </a:lnTo>
                    <a:lnTo>
                      <a:pt x="156919" y="40127"/>
                    </a:lnTo>
                    <a:lnTo>
                      <a:pt x="155892" y="39472"/>
                    </a:lnTo>
                    <a:lnTo>
                      <a:pt x="155207" y="39472"/>
                    </a:lnTo>
                    <a:lnTo>
                      <a:pt x="154196" y="40127"/>
                    </a:lnTo>
                    <a:lnTo>
                      <a:pt x="155549" y="42418"/>
                    </a:lnTo>
                    <a:lnTo>
                      <a:pt x="155207" y="43058"/>
                    </a:lnTo>
                    <a:lnTo>
                      <a:pt x="154864" y="42418"/>
                    </a:lnTo>
                    <a:lnTo>
                      <a:pt x="153854" y="42730"/>
                    </a:lnTo>
                    <a:lnTo>
                      <a:pt x="153854" y="43385"/>
                    </a:lnTo>
                    <a:lnTo>
                      <a:pt x="152142" y="44367"/>
                    </a:lnTo>
                    <a:lnTo>
                      <a:pt x="149762" y="45022"/>
                    </a:lnTo>
                    <a:lnTo>
                      <a:pt x="151799" y="44040"/>
                    </a:lnTo>
                    <a:lnTo>
                      <a:pt x="153169" y="42418"/>
                    </a:lnTo>
                    <a:lnTo>
                      <a:pt x="153169" y="39472"/>
                    </a:lnTo>
                    <a:lnTo>
                      <a:pt x="154196" y="37851"/>
                    </a:lnTo>
                    <a:lnTo>
                      <a:pt x="153511" y="36541"/>
                    </a:lnTo>
                    <a:lnTo>
                      <a:pt x="151799" y="36214"/>
                    </a:lnTo>
                    <a:lnTo>
                      <a:pt x="149077" y="31646"/>
                    </a:lnTo>
                    <a:lnTo>
                      <a:pt x="148050" y="29698"/>
                    </a:lnTo>
                    <a:lnTo>
                      <a:pt x="144985" y="28715"/>
                    </a:lnTo>
                    <a:lnTo>
                      <a:pt x="143273" y="28061"/>
                    </a:lnTo>
                    <a:lnTo>
                      <a:pt x="142246" y="28388"/>
                    </a:lnTo>
                    <a:lnTo>
                      <a:pt x="143273" y="29370"/>
                    </a:lnTo>
                    <a:lnTo>
                      <a:pt x="141903" y="29698"/>
                    </a:lnTo>
                    <a:lnTo>
                      <a:pt x="140550" y="31646"/>
                    </a:lnTo>
                    <a:lnTo>
                      <a:pt x="139523" y="31319"/>
                    </a:lnTo>
                    <a:lnTo>
                      <a:pt x="139865" y="30337"/>
                    </a:lnTo>
                    <a:lnTo>
                      <a:pt x="138154" y="30991"/>
                    </a:lnTo>
                    <a:lnTo>
                      <a:pt x="137811" y="31974"/>
                    </a:lnTo>
                    <a:lnTo>
                      <a:pt x="136458" y="29370"/>
                    </a:lnTo>
                    <a:lnTo>
                      <a:pt x="135431" y="29370"/>
                    </a:lnTo>
                    <a:lnTo>
                      <a:pt x="135089" y="30337"/>
                    </a:lnTo>
                    <a:lnTo>
                      <a:pt x="136458" y="31319"/>
                    </a:lnTo>
                    <a:lnTo>
                      <a:pt x="134746" y="32628"/>
                    </a:lnTo>
                    <a:lnTo>
                      <a:pt x="133719" y="34577"/>
                    </a:lnTo>
                    <a:lnTo>
                      <a:pt x="134746" y="35232"/>
                    </a:lnTo>
                    <a:lnTo>
                      <a:pt x="132692" y="36541"/>
                    </a:lnTo>
                    <a:lnTo>
                      <a:pt x="131681" y="35232"/>
                    </a:lnTo>
                    <a:lnTo>
                      <a:pt x="130996" y="35232"/>
                    </a:lnTo>
                    <a:lnTo>
                      <a:pt x="130312" y="34250"/>
                    </a:lnTo>
                    <a:lnTo>
                      <a:pt x="131681" y="32956"/>
                    </a:lnTo>
                    <a:lnTo>
                      <a:pt x="130312" y="32956"/>
                    </a:lnTo>
                    <a:lnTo>
                      <a:pt x="129627" y="34904"/>
                    </a:lnTo>
                    <a:lnTo>
                      <a:pt x="127915" y="35232"/>
                    </a:lnTo>
                    <a:lnTo>
                      <a:pt x="126904" y="36214"/>
                    </a:lnTo>
                    <a:lnTo>
                      <a:pt x="126562" y="38178"/>
                    </a:lnTo>
                    <a:lnTo>
                      <a:pt x="129627" y="39145"/>
                    </a:lnTo>
                    <a:lnTo>
                      <a:pt x="126904" y="41109"/>
                    </a:lnTo>
                    <a:lnTo>
                      <a:pt x="125193" y="40127"/>
                    </a:lnTo>
                    <a:lnTo>
                      <a:pt x="122812" y="41436"/>
                    </a:lnTo>
                    <a:lnTo>
                      <a:pt x="123155" y="42730"/>
                    </a:lnTo>
                    <a:lnTo>
                      <a:pt x="126220" y="43058"/>
                    </a:lnTo>
                    <a:lnTo>
                      <a:pt x="124850" y="44367"/>
                    </a:lnTo>
                    <a:lnTo>
                      <a:pt x="123481" y="44694"/>
                    </a:lnTo>
                    <a:lnTo>
                      <a:pt x="121785" y="42730"/>
                    </a:lnTo>
                    <a:lnTo>
                      <a:pt x="120073" y="44367"/>
                    </a:lnTo>
                    <a:lnTo>
                      <a:pt x="118378" y="44694"/>
                    </a:lnTo>
                    <a:lnTo>
                      <a:pt x="119046" y="46004"/>
                    </a:lnTo>
                    <a:lnTo>
                      <a:pt x="119389" y="47298"/>
                    </a:lnTo>
                    <a:lnTo>
                      <a:pt x="119389" y="48280"/>
                    </a:lnTo>
                    <a:lnTo>
                      <a:pt x="120758" y="47953"/>
                    </a:lnTo>
                    <a:lnTo>
                      <a:pt x="119389" y="49589"/>
                    </a:lnTo>
                    <a:lnTo>
                      <a:pt x="120073" y="51226"/>
                    </a:lnTo>
                    <a:lnTo>
                      <a:pt x="118378" y="51538"/>
                    </a:lnTo>
                    <a:lnTo>
                      <a:pt x="117693" y="52848"/>
                    </a:lnTo>
                    <a:lnTo>
                      <a:pt x="120758" y="53830"/>
                    </a:lnTo>
                    <a:lnTo>
                      <a:pt x="119046" y="54484"/>
                    </a:lnTo>
                    <a:lnTo>
                      <a:pt x="118378" y="55467"/>
                    </a:lnTo>
                    <a:lnTo>
                      <a:pt x="116324" y="54812"/>
                    </a:lnTo>
                    <a:lnTo>
                      <a:pt x="115639" y="53830"/>
                    </a:lnTo>
                    <a:lnTo>
                      <a:pt x="114269" y="52848"/>
                    </a:lnTo>
                    <a:lnTo>
                      <a:pt x="112574" y="54157"/>
                    </a:lnTo>
                    <a:lnTo>
                      <a:pt x="112231" y="52520"/>
                    </a:lnTo>
                    <a:lnTo>
                      <a:pt x="110520" y="51538"/>
                    </a:lnTo>
                    <a:lnTo>
                      <a:pt x="109166" y="52520"/>
                    </a:lnTo>
                    <a:lnTo>
                      <a:pt x="111204" y="54157"/>
                    </a:lnTo>
                    <a:lnTo>
                      <a:pt x="110520" y="54484"/>
                    </a:lnTo>
                    <a:lnTo>
                      <a:pt x="109509" y="56106"/>
                    </a:lnTo>
                    <a:lnTo>
                      <a:pt x="111204" y="57743"/>
                    </a:lnTo>
                    <a:lnTo>
                      <a:pt x="113259" y="57743"/>
                    </a:lnTo>
                    <a:lnTo>
                      <a:pt x="112574" y="59379"/>
                    </a:lnTo>
                    <a:lnTo>
                      <a:pt x="112574" y="61001"/>
                    </a:lnTo>
                    <a:lnTo>
                      <a:pt x="111547" y="60346"/>
                    </a:lnTo>
                    <a:lnTo>
                      <a:pt x="110520" y="60346"/>
                    </a:lnTo>
                    <a:lnTo>
                      <a:pt x="110862" y="62310"/>
                    </a:lnTo>
                    <a:lnTo>
                      <a:pt x="109835" y="64259"/>
                    </a:lnTo>
                    <a:lnTo>
                      <a:pt x="109835" y="66223"/>
                    </a:lnTo>
                    <a:lnTo>
                      <a:pt x="107112" y="60346"/>
                    </a:lnTo>
                    <a:lnTo>
                      <a:pt x="104732" y="56433"/>
                    </a:lnTo>
                    <a:lnTo>
                      <a:pt x="104047" y="55467"/>
                    </a:lnTo>
                    <a:lnTo>
                      <a:pt x="104390" y="52848"/>
                    </a:lnTo>
                    <a:lnTo>
                      <a:pt x="103705" y="54157"/>
                    </a:lnTo>
                    <a:lnTo>
                      <a:pt x="101308" y="55467"/>
                    </a:lnTo>
                    <a:lnTo>
                      <a:pt x="100966" y="57743"/>
                    </a:lnTo>
                    <a:lnTo>
                      <a:pt x="99613" y="58070"/>
                    </a:lnTo>
                    <a:lnTo>
                      <a:pt x="99270" y="59379"/>
                    </a:lnTo>
                    <a:lnTo>
                      <a:pt x="97559" y="59052"/>
                    </a:lnTo>
                    <a:lnTo>
                      <a:pt x="96205" y="60673"/>
                    </a:lnTo>
                    <a:lnTo>
                      <a:pt x="95178" y="61983"/>
                    </a:lnTo>
                    <a:lnTo>
                      <a:pt x="95521" y="63947"/>
                    </a:lnTo>
                    <a:lnTo>
                      <a:pt x="95521" y="68827"/>
                    </a:lnTo>
                    <a:lnTo>
                      <a:pt x="96205" y="69154"/>
                    </a:lnTo>
                    <a:lnTo>
                      <a:pt x="96205" y="70791"/>
                    </a:lnTo>
                    <a:lnTo>
                      <a:pt x="94494" y="71773"/>
                    </a:lnTo>
                    <a:lnTo>
                      <a:pt x="93466" y="73394"/>
                    </a:lnTo>
                    <a:lnTo>
                      <a:pt x="90744" y="74049"/>
                    </a:lnTo>
                    <a:lnTo>
                      <a:pt x="91086" y="75358"/>
                    </a:lnTo>
                    <a:lnTo>
                      <a:pt x="89032" y="76668"/>
                    </a:lnTo>
                    <a:lnTo>
                      <a:pt x="89032" y="78944"/>
                    </a:lnTo>
                    <a:lnTo>
                      <a:pt x="87662" y="79926"/>
                    </a:lnTo>
                    <a:lnTo>
                      <a:pt x="84940" y="83839"/>
                    </a:lnTo>
                    <a:lnTo>
                      <a:pt x="79136" y="87097"/>
                    </a:lnTo>
                    <a:lnTo>
                      <a:pt x="74359" y="87425"/>
                    </a:lnTo>
                    <a:lnTo>
                      <a:pt x="72321" y="88079"/>
                    </a:lnTo>
                    <a:lnTo>
                      <a:pt x="69582" y="88407"/>
                    </a:lnTo>
                    <a:lnTo>
                      <a:pt x="67202" y="88734"/>
                    </a:lnTo>
                    <a:lnTo>
                      <a:pt x="65148" y="88407"/>
                    </a:lnTo>
                    <a:lnTo>
                      <a:pt x="62083" y="89701"/>
                    </a:lnTo>
                    <a:lnTo>
                      <a:pt x="61740" y="91337"/>
                    </a:lnTo>
                    <a:lnTo>
                      <a:pt x="60045" y="91992"/>
                    </a:lnTo>
                    <a:lnTo>
                      <a:pt x="53556" y="91665"/>
                    </a:lnTo>
                    <a:lnTo>
                      <a:pt x="52529" y="92320"/>
                    </a:lnTo>
                    <a:lnTo>
                      <a:pt x="51518" y="93956"/>
                    </a:lnTo>
                    <a:lnTo>
                      <a:pt x="47752" y="95578"/>
                    </a:lnTo>
                    <a:lnTo>
                      <a:pt x="45030" y="95578"/>
                    </a:lnTo>
                    <a:lnTo>
                      <a:pt x="43318" y="94923"/>
                    </a:lnTo>
                    <a:lnTo>
                      <a:pt x="41622" y="95250"/>
                    </a:lnTo>
                    <a:lnTo>
                      <a:pt x="41280" y="93956"/>
                    </a:lnTo>
                    <a:lnTo>
                      <a:pt x="39568" y="94923"/>
                    </a:lnTo>
                    <a:lnTo>
                      <a:pt x="38215" y="96887"/>
                    </a:lnTo>
                    <a:lnTo>
                      <a:pt x="34449" y="97869"/>
                    </a:lnTo>
                    <a:lnTo>
                      <a:pt x="34106" y="98508"/>
                    </a:lnTo>
                    <a:lnTo>
                      <a:pt x="32753" y="98508"/>
                    </a:lnTo>
                    <a:lnTo>
                      <a:pt x="29672" y="101127"/>
                    </a:lnTo>
                    <a:lnTo>
                      <a:pt x="25580" y="103076"/>
                    </a:lnTo>
                    <a:lnTo>
                      <a:pt x="20461" y="104713"/>
                    </a:lnTo>
                    <a:lnTo>
                      <a:pt x="17738" y="107644"/>
                    </a:lnTo>
                    <a:lnTo>
                      <a:pt x="17738" y="110918"/>
                    </a:lnTo>
                    <a:lnTo>
                      <a:pt x="15700" y="112539"/>
                    </a:lnTo>
                    <a:lnTo>
                      <a:pt x="14331" y="111557"/>
                    </a:lnTo>
                    <a:lnTo>
                      <a:pt x="14673" y="110263"/>
                    </a:lnTo>
                    <a:lnTo>
                      <a:pt x="14673" y="109281"/>
                    </a:lnTo>
                    <a:lnTo>
                      <a:pt x="15700" y="106677"/>
                    </a:lnTo>
                    <a:lnTo>
                      <a:pt x="15700" y="105040"/>
                    </a:lnTo>
                    <a:lnTo>
                      <a:pt x="12619" y="106989"/>
                    </a:lnTo>
                    <a:lnTo>
                      <a:pt x="11934" y="109935"/>
                    </a:lnTo>
                    <a:lnTo>
                      <a:pt x="9896" y="113521"/>
                    </a:lnTo>
                    <a:lnTo>
                      <a:pt x="11592" y="116452"/>
                    </a:lnTo>
                    <a:lnTo>
                      <a:pt x="10238" y="119071"/>
                    </a:lnTo>
                    <a:lnTo>
                      <a:pt x="10581" y="122984"/>
                    </a:lnTo>
                    <a:lnTo>
                      <a:pt x="6831" y="127224"/>
                    </a:lnTo>
                    <a:lnTo>
                      <a:pt x="5462" y="133085"/>
                    </a:lnTo>
                    <a:lnTo>
                      <a:pt x="6146" y="136032"/>
                    </a:lnTo>
                    <a:lnTo>
                      <a:pt x="5804" y="140599"/>
                    </a:lnTo>
                    <a:lnTo>
                      <a:pt x="9211" y="145806"/>
                    </a:lnTo>
                    <a:lnTo>
                      <a:pt x="9211" y="147770"/>
                    </a:lnTo>
                    <a:lnTo>
                      <a:pt x="10581" y="149407"/>
                    </a:lnTo>
                    <a:lnTo>
                      <a:pt x="9211" y="152011"/>
                    </a:lnTo>
                    <a:lnTo>
                      <a:pt x="10238" y="154287"/>
                    </a:lnTo>
                    <a:lnTo>
                      <a:pt x="8184" y="155269"/>
                    </a:lnTo>
                    <a:lnTo>
                      <a:pt x="7157" y="153648"/>
                    </a:lnTo>
                    <a:lnTo>
                      <a:pt x="7157" y="150701"/>
                    </a:lnTo>
                    <a:lnTo>
                      <a:pt x="5804" y="152338"/>
                    </a:lnTo>
                    <a:lnTo>
                      <a:pt x="5462" y="151683"/>
                    </a:lnTo>
                    <a:lnTo>
                      <a:pt x="5462" y="148753"/>
                    </a:lnTo>
                    <a:lnTo>
                      <a:pt x="3750" y="145167"/>
                    </a:lnTo>
                    <a:lnTo>
                      <a:pt x="2397" y="146788"/>
                    </a:lnTo>
                    <a:lnTo>
                      <a:pt x="3065" y="150701"/>
                    </a:lnTo>
                    <a:lnTo>
                      <a:pt x="5462" y="153320"/>
                    </a:lnTo>
                    <a:lnTo>
                      <a:pt x="7157" y="156251"/>
                    </a:lnTo>
                    <a:lnTo>
                      <a:pt x="4777" y="156906"/>
                    </a:lnTo>
                    <a:lnTo>
                      <a:pt x="2397" y="154287"/>
                    </a:lnTo>
                    <a:lnTo>
                      <a:pt x="2054" y="151029"/>
                    </a:lnTo>
                    <a:lnTo>
                      <a:pt x="1369" y="152338"/>
                    </a:lnTo>
                    <a:lnTo>
                      <a:pt x="0" y="153320"/>
                    </a:lnTo>
                    <a:lnTo>
                      <a:pt x="1712" y="155924"/>
                    </a:lnTo>
                    <a:lnTo>
                      <a:pt x="5119" y="159837"/>
                    </a:lnTo>
                    <a:lnTo>
                      <a:pt x="6831" y="165059"/>
                    </a:lnTo>
                    <a:lnTo>
                      <a:pt x="6146" y="173867"/>
                    </a:lnTo>
                    <a:lnTo>
                      <a:pt x="7499" y="175488"/>
                    </a:lnTo>
                    <a:lnTo>
                      <a:pt x="8869" y="180711"/>
                    </a:lnTo>
                    <a:lnTo>
                      <a:pt x="11592" y="187570"/>
                    </a:lnTo>
                    <a:lnTo>
                      <a:pt x="10581" y="189846"/>
                    </a:lnTo>
                    <a:lnTo>
                      <a:pt x="10923" y="199963"/>
                    </a:lnTo>
                    <a:lnTo>
                      <a:pt x="10581" y="201257"/>
                    </a:lnTo>
                    <a:lnTo>
                      <a:pt x="11592" y="204204"/>
                    </a:lnTo>
                    <a:lnTo>
                      <a:pt x="11592" y="207462"/>
                    </a:lnTo>
                    <a:lnTo>
                      <a:pt x="13646" y="211375"/>
                    </a:lnTo>
                    <a:lnTo>
                      <a:pt x="13646" y="213978"/>
                    </a:lnTo>
                    <a:lnTo>
                      <a:pt x="11934" y="215288"/>
                    </a:lnTo>
                    <a:lnTo>
                      <a:pt x="12619" y="215942"/>
                    </a:lnTo>
                    <a:lnTo>
                      <a:pt x="11934" y="218546"/>
                    </a:lnTo>
                    <a:lnTo>
                      <a:pt x="11592" y="222459"/>
                    </a:lnTo>
                    <a:lnTo>
                      <a:pt x="10238" y="223768"/>
                    </a:lnTo>
                    <a:lnTo>
                      <a:pt x="10581" y="225078"/>
                    </a:lnTo>
                    <a:lnTo>
                      <a:pt x="10238" y="227354"/>
                    </a:lnTo>
                    <a:lnTo>
                      <a:pt x="8527" y="228663"/>
                    </a:lnTo>
                    <a:lnTo>
                      <a:pt x="8869" y="230612"/>
                    </a:lnTo>
                    <a:lnTo>
                      <a:pt x="5462" y="233231"/>
                    </a:lnTo>
                    <a:lnTo>
                      <a:pt x="4092" y="231921"/>
                    </a:lnTo>
                    <a:lnTo>
                      <a:pt x="2054" y="235179"/>
                    </a:lnTo>
                    <a:lnTo>
                      <a:pt x="2054" y="240729"/>
                    </a:lnTo>
                    <a:lnTo>
                      <a:pt x="3407" y="242039"/>
                    </a:lnTo>
                    <a:lnTo>
                      <a:pt x="4777" y="242039"/>
                    </a:lnTo>
                    <a:lnTo>
                      <a:pt x="8869" y="245624"/>
                    </a:lnTo>
                    <a:lnTo>
                      <a:pt x="8869" y="247261"/>
                    </a:lnTo>
                    <a:lnTo>
                      <a:pt x="9211" y="248228"/>
                    </a:lnTo>
                    <a:lnTo>
                      <a:pt x="11592" y="248555"/>
                    </a:lnTo>
                    <a:lnTo>
                      <a:pt x="12276" y="249537"/>
                    </a:lnTo>
                    <a:lnTo>
                      <a:pt x="15358" y="249864"/>
                    </a:lnTo>
                    <a:lnTo>
                      <a:pt x="16026" y="249864"/>
                    </a:lnTo>
                    <a:lnTo>
                      <a:pt x="16711" y="250519"/>
                    </a:lnTo>
                    <a:lnTo>
                      <a:pt x="18765" y="250519"/>
                    </a:lnTo>
                    <a:lnTo>
                      <a:pt x="21145" y="250192"/>
                    </a:lnTo>
                    <a:lnTo>
                      <a:pt x="21830" y="251501"/>
                    </a:lnTo>
                    <a:lnTo>
                      <a:pt x="22857" y="250519"/>
                    </a:lnTo>
                    <a:lnTo>
                      <a:pt x="23200" y="251174"/>
                    </a:lnTo>
                    <a:lnTo>
                      <a:pt x="26265" y="250519"/>
                    </a:lnTo>
                    <a:lnTo>
                      <a:pt x="28661" y="250519"/>
                    </a:lnTo>
                    <a:lnTo>
                      <a:pt x="29003" y="249537"/>
                    </a:lnTo>
                    <a:lnTo>
                      <a:pt x="30357" y="248882"/>
                    </a:lnTo>
                    <a:lnTo>
                      <a:pt x="31726" y="246934"/>
                    </a:lnTo>
                    <a:lnTo>
                      <a:pt x="34449" y="247261"/>
                    </a:lnTo>
                    <a:lnTo>
                      <a:pt x="34449" y="245624"/>
                    </a:lnTo>
                    <a:lnTo>
                      <a:pt x="36161" y="244642"/>
                    </a:lnTo>
                    <a:lnTo>
                      <a:pt x="37872" y="244642"/>
                    </a:lnTo>
                    <a:lnTo>
                      <a:pt x="39226" y="245952"/>
                    </a:lnTo>
                    <a:lnTo>
                      <a:pt x="40937" y="243987"/>
                    </a:lnTo>
                    <a:lnTo>
                      <a:pt x="41280" y="244642"/>
                    </a:lnTo>
                    <a:lnTo>
                      <a:pt x="42649" y="243987"/>
                    </a:lnTo>
                    <a:lnTo>
                      <a:pt x="42975" y="242039"/>
                    </a:lnTo>
                    <a:lnTo>
                      <a:pt x="48095" y="238781"/>
                    </a:lnTo>
                    <a:lnTo>
                      <a:pt x="50149" y="239108"/>
                    </a:lnTo>
                    <a:lnTo>
                      <a:pt x="51518" y="239747"/>
                    </a:lnTo>
                    <a:lnTo>
                      <a:pt x="53214" y="238781"/>
                    </a:lnTo>
                    <a:lnTo>
                      <a:pt x="57991" y="237471"/>
                    </a:lnTo>
                    <a:lnTo>
                      <a:pt x="58675" y="238781"/>
                    </a:lnTo>
                    <a:lnTo>
                      <a:pt x="61740" y="237798"/>
                    </a:lnTo>
                    <a:lnTo>
                      <a:pt x="62767" y="238453"/>
                    </a:lnTo>
                    <a:lnTo>
                      <a:pt x="64479" y="238781"/>
                    </a:lnTo>
                    <a:lnTo>
                      <a:pt x="65832" y="237798"/>
                    </a:lnTo>
                    <a:lnTo>
                      <a:pt x="66860" y="240074"/>
                    </a:lnTo>
                    <a:lnTo>
                      <a:pt x="68229" y="240074"/>
                    </a:lnTo>
                    <a:lnTo>
                      <a:pt x="69582" y="239108"/>
                    </a:lnTo>
                    <a:lnTo>
                      <a:pt x="70267" y="240074"/>
                    </a:lnTo>
                    <a:lnTo>
                      <a:pt x="71979" y="239108"/>
                    </a:lnTo>
                    <a:lnTo>
                      <a:pt x="75386" y="239108"/>
                    </a:lnTo>
                    <a:lnTo>
                      <a:pt x="75386" y="240729"/>
                    </a:lnTo>
                    <a:lnTo>
                      <a:pt x="75729" y="240729"/>
                    </a:lnTo>
                    <a:lnTo>
                      <a:pt x="78125" y="239108"/>
                    </a:lnTo>
                    <a:lnTo>
                      <a:pt x="80163" y="239747"/>
                    </a:lnTo>
                    <a:lnTo>
                      <a:pt x="82560" y="237798"/>
                    </a:lnTo>
                    <a:lnTo>
                      <a:pt x="83570" y="235834"/>
                    </a:lnTo>
                    <a:lnTo>
                      <a:pt x="84255" y="235507"/>
                    </a:lnTo>
                    <a:lnTo>
                      <a:pt x="86652" y="233558"/>
                    </a:lnTo>
                    <a:lnTo>
                      <a:pt x="87662" y="230300"/>
                    </a:lnTo>
                    <a:lnTo>
                      <a:pt x="90059" y="228663"/>
                    </a:lnTo>
                    <a:lnTo>
                      <a:pt x="92439" y="228336"/>
                    </a:lnTo>
                    <a:lnTo>
                      <a:pt x="93809" y="228663"/>
                    </a:lnTo>
                    <a:lnTo>
                      <a:pt x="97559" y="227354"/>
                    </a:lnTo>
                    <a:lnTo>
                      <a:pt x="102335" y="224423"/>
                    </a:lnTo>
                    <a:lnTo>
                      <a:pt x="105743" y="221492"/>
                    </a:lnTo>
                    <a:lnTo>
                      <a:pt x="107112" y="221165"/>
                    </a:lnTo>
                    <a:lnTo>
                      <a:pt x="109835" y="221165"/>
                    </a:lnTo>
                    <a:lnTo>
                      <a:pt x="112574" y="222131"/>
                    </a:lnTo>
                    <a:lnTo>
                      <a:pt x="114954" y="222459"/>
                    </a:lnTo>
                    <a:lnTo>
                      <a:pt x="117351" y="221492"/>
                    </a:lnTo>
                    <a:lnTo>
                      <a:pt x="120758" y="222131"/>
                    </a:lnTo>
                    <a:lnTo>
                      <a:pt x="126220" y="220510"/>
                    </a:lnTo>
                    <a:lnTo>
                      <a:pt x="129285" y="219528"/>
                    </a:lnTo>
                    <a:lnTo>
                      <a:pt x="131339" y="217891"/>
                    </a:lnTo>
                    <a:lnTo>
                      <a:pt x="132692" y="217891"/>
                    </a:lnTo>
                    <a:lnTo>
                      <a:pt x="135431" y="215942"/>
                    </a:lnTo>
                    <a:lnTo>
                      <a:pt x="139523" y="215942"/>
                    </a:lnTo>
                    <a:lnTo>
                      <a:pt x="149762" y="215288"/>
                    </a:lnTo>
                    <a:lnTo>
                      <a:pt x="153169" y="215942"/>
                    </a:lnTo>
                    <a:lnTo>
                      <a:pt x="155207" y="215942"/>
                    </a:lnTo>
                    <a:lnTo>
                      <a:pt x="158288" y="215288"/>
                    </a:lnTo>
                    <a:lnTo>
                      <a:pt x="160326" y="215615"/>
                    </a:lnTo>
                    <a:lnTo>
                      <a:pt x="163391" y="217891"/>
                    </a:lnTo>
                    <a:lnTo>
                      <a:pt x="165445" y="221492"/>
                    </a:lnTo>
                    <a:lnTo>
                      <a:pt x="167157" y="222131"/>
                    </a:lnTo>
                    <a:lnTo>
                      <a:pt x="168510" y="221165"/>
                    </a:lnTo>
                    <a:lnTo>
                      <a:pt x="169195" y="220837"/>
                    </a:lnTo>
                    <a:lnTo>
                      <a:pt x="170222" y="221492"/>
                    </a:lnTo>
                    <a:lnTo>
                      <a:pt x="171249" y="221165"/>
                    </a:lnTo>
                    <a:lnTo>
                      <a:pt x="173629" y="221492"/>
                    </a:lnTo>
                    <a:lnTo>
                      <a:pt x="175341" y="223768"/>
                    </a:lnTo>
                    <a:lnTo>
                      <a:pt x="177379" y="224095"/>
                    </a:lnTo>
                    <a:lnTo>
                      <a:pt x="178749" y="223768"/>
                    </a:lnTo>
                    <a:lnTo>
                      <a:pt x="182498" y="226699"/>
                    </a:lnTo>
                    <a:lnTo>
                      <a:pt x="182498" y="228336"/>
                    </a:lnTo>
                    <a:lnTo>
                      <a:pt x="183868" y="228336"/>
                    </a:lnTo>
                    <a:lnTo>
                      <a:pt x="184895" y="229645"/>
                    </a:lnTo>
                    <a:lnTo>
                      <a:pt x="184553" y="230939"/>
                    </a:lnTo>
                    <a:lnTo>
                      <a:pt x="182841" y="230939"/>
                    </a:lnTo>
                    <a:lnTo>
                      <a:pt x="182498" y="232249"/>
                    </a:lnTo>
                    <a:lnTo>
                      <a:pt x="184210" y="235507"/>
                    </a:lnTo>
                    <a:lnTo>
                      <a:pt x="185906" y="235834"/>
                    </a:lnTo>
                    <a:lnTo>
                      <a:pt x="187618" y="237798"/>
                    </a:lnTo>
                    <a:lnTo>
                      <a:pt x="188302" y="240402"/>
                    </a:lnTo>
                    <a:lnTo>
                      <a:pt x="187960" y="242039"/>
                    </a:lnTo>
                    <a:lnTo>
                      <a:pt x="190014" y="246606"/>
                    </a:lnTo>
                    <a:lnTo>
                      <a:pt x="189329" y="248555"/>
                    </a:lnTo>
                    <a:lnTo>
                      <a:pt x="190014" y="249537"/>
                    </a:lnTo>
                    <a:lnTo>
                      <a:pt x="189672" y="251829"/>
                    </a:lnTo>
                    <a:lnTo>
                      <a:pt x="189329" y="253123"/>
                    </a:lnTo>
                    <a:lnTo>
                      <a:pt x="187960" y="252795"/>
                    </a:lnTo>
                    <a:lnTo>
                      <a:pt x="187618" y="253123"/>
                    </a:lnTo>
                    <a:lnTo>
                      <a:pt x="188987" y="255087"/>
                    </a:lnTo>
                    <a:lnTo>
                      <a:pt x="190014" y="255414"/>
                    </a:lnTo>
                    <a:lnTo>
                      <a:pt x="191025" y="257690"/>
                    </a:lnTo>
                    <a:lnTo>
                      <a:pt x="192737" y="257036"/>
                    </a:lnTo>
                    <a:lnTo>
                      <a:pt x="194449" y="258345"/>
                    </a:lnTo>
                    <a:lnTo>
                      <a:pt x="194449" y="256708"/>
                    </a:lnTo>
                    <a:lnTo>
                      <a:pt x="193422" y="255087"/>
                    </a:lnTo>
                    <a:lnTo>
                      <a:pt x="194449" y="254105"/>
                    </a:lnTo>
                    <a:lnTo>
                      <a:pt x="195117" y="252141"/>
                    </a:lnTo>
                    <a:lnTo>
                      <a:pt x="196829" y="252141"/>
                    </a:lnTo>
                    <a:lnTo>
                      <a:pt x="197856" y="250519"/>
                    </a:lnTo>
                    <a:lnTo>
                      <a:pt x="199552" y="249864"/>
                    </a:lnTo>
                    <a:lnTo>
                      <a:pt x="199894" y="248228"/>
                    </a:lnTo>
                    <a:lnTo>
                      <a:pt x="201606" y="245952"/>
                    </a:lnTo>
                    <a:lnTo>
                      <a:pt x="205356" y="244642"/>
                    </a:lnTo>
                    <a:lnTo>
                      <a:pt x="206040" y="243348"/>
                    </a:lnTo>
                    <a:lnTo>
                      <a:pt x="206725" y="243348"/>
                    </a:lnTo>
                    <a:lnTo>
                      <a:pt x="209790" y="241711"/>
                    </a:lnTo>
                    <a:lnTo>
                      <a:pt x="210475" y="239108"/>
                    </a:lnTo>
                    <a:lnTo>
                      <a:pt x="213197" y="235507"/>
                    </a:lnTo>
                    <a:lnTo>
                      <a:pt x="215594" y="235179"/>
                    </a:lnTo>
                    <a:lnTo>
                      <a:pt x="216947" y="233558"/>
                    </a:lnTo>
                    <a:lnTo>
                      <a:pt x="216279" y="231594"/>
                    </a:lnTo>
                    <a:lnTo>
                      <a:pt x="216621" y="229318"/>
                    </a:lnTo>
                    <a:lnTo>
                      <a:pt x="217974" y="231921"/>
                    </a:lnTo>
                    <a:lnTo>
                      <a:pt x="217974" y="234213"/>
                    </a:lnTo>
                    <a:lnTo>
                      <a:pt x="217974" y="236816"/>
                    </a:lnTo>
                    <a:lnTo>
                      <a:pt x="216621" y="237798"/>
                    </a:lnTo>
                    <a:lnTo>
                      <a:pt x="216279" y="242366"/>
                    </a:lnTo>
                    <a:lnTo>
                      <a:pt x="212187" y="244969"/>
                    </a:lnTo>
                    <a:lnTo>
                      <a:pt x="211502" y="246934"/>
                    </a:lnTo>
                    <a:lnTo>
                      <a:pt x="210475" y="248228"/>
                    </a:lnTo>
                    <a:lnTo>
                      <a:pt x="210475" y="250519"/>
                    </a:lnTo>
                    <a:lnTo>
                      <a:pt x="208421" y="253450"/>
                    </a:lnTo>
                    <a:lnTo>
                      <a:pt x="208763" y="254105"/>
                    </a:lnTo>
                    <a:lnTo>
                      <a:pt x="207752" y="258672"/>
                    </a:lnTo>
                    <a:lnTo>
                      <a:pt x="202975" y="258345"/>
                    </a:lnTo>
                    <a:lnTo>
                      <a:pt x="201948" y="260948"/>
                    </a:lnTo>
                    <a:lnTo>
                      <a:pt x="200921" y="262258"/>
                    </a:lnTo>
                    <a:lnTo>
                      <a:pt x="200921" y="263240"/>
                    </a:lnTo>
                    <a:lnTo>
                      <a:pt x="203644" y="262258"/>
                    </a:lnTo>
                    <a:lnTo>
                      <a:pt x="206383" y="261276"/>
                    </a:lnTo>
                    <a:lnTo>
                      <a:pt x="209790" y="262258"/>
                    </a:lnTo>
                    <a:lnTo>
                      <a:pt x="212855" y="257690"/>
                    </a:lnTo>
                    <a:lnTo>
                      <a:pt x="213540" y="252795"/>
                    </a:lnTo>
                    <a:lnTo>
                      <a:pt x="216279" y="250192"/>
                    </a:lnTo>
                    <a:lnTo>
                      <a:pt x="216947" y="251174"/>
                    </a:lnTo>
                    <a:lnTo>
                      <a:pt x="216947" y="255414"/>
                    </a:lnTo>
                    <a:lnTo>
                      <a:pt x="217974" y="258018"/>
                    </a:lnTo>
                    <a:lnTo>
                      <a:pt x="216947" y="258018"/>
                    </a:lnTo>
                    <a:lnTo>
                      <a:pt x="217290" y="262258"/>
                    </a:lnTo>
                    <a:lnTo>
                      <a:pt x="215252" y="266171"/>
                    </a:lnTo>
                    <a:lnTo>
                      <a:pt x="211844" y="267480"/>
                    </a:lnTo>
                    <a:lnTo>
                      <a:pt x="212187" y="268462"/>
                    </a:lnTo>
                    <a:lnTo>
                      <a:pt x="214567" y="268135"/>
                    </a:lnTo>
                    <a:lnTo>
                      <a:pt x="216947" y="268462"/>
                    </a:lnTo>
                    <a:lnTo>
                      <a:pt x="218317" y="267480"/>
                    </a:lnTo>
                    <a:lnTo>
                      <a:pt x="220028" y="266826"/>
                    </a:lnTo>
                    <a:lnTo>
                      <a:pt x="221724" y="265189"/>
                    </a:lnTo>
                    <a:lnTo>
                      <a:pt x="223436" y="265843"/>
                    </a:lnTo>
                    <a:lnTo>
                      <a:pt x="224805" y="265843"/>
                    </a:lnTo>
                    <a:lnTo>
                      <a:pt x="223436" y="267480"/>
                    </a:lnTo>
                    <a:lnTo>
                      <a:pt x="222409" y="268462"/>
                    </a:lnTo>
                    <a:lnTo>
                      <a:pt x="220713" y="268462"/>
                    </a:lnTo>
                    <a:lnTo>
                      <a:pt x="220371" y="269429"/>
                    </a:lnTo>
                    <a:lnTo>
                      <a:pt x="222066" y="271721"/>
                    </a:lnTo>
                    <a:lnTo>
                      <a:pt x="223093" y="273997"/>
                    </a:lnTo>
                    <a:lnTo>
                      <a:pt x="224121" y="276616"/>
                    </a:lnTo>
                    <a:lnTo>
                      <a:pt x="224121" y="279874"/>
                    </a:lnTo>
                    <a:lnTo>
                      <a:pt x="223778" y="284114"/>
                    </a:lnTo>
                    <a:lnTo>
                      <a:pt x="221724" y="286390"/>
                    </a:lnTo>
                    <a:lnTo>
                      <a:pt x="222066" y="287700"/>
                    </a:lnTo>
                    <a:lnTo>
                      <a:pt x="221724" y="290958"/>
                    </a:lnTo>
                    <a:lnTo>
                      <a:pt x="223436" y="292267"/>
                    </a:lnTo>
                    <a:lnTo>
                      <a:pt x="224805" y="294559"/>
                    </a:lnTo>
                    <a:lnTo>
                      <a:pt x="225148" y="297490"/>
                    </a:lnTo>
                    <a:lnTo>
                      <a:pt x="228555" y="301730"/>
                    </a:lnTo>
                    <a:lnTo>
                      <a:pt x="230935" y="302385"/>
                    </a:lnTo>
                    <a:lnTo>
                      <a:pt x="232647" y="303679"/>
                    </a:lnTo>
                    <a:lnTo>
                      <a:pt x="233674" y="305643"/>
                    </a:lnTo>
                    <a:lnTo>
                      <a:pt x="235370" y="305970"/>
                    </a:lnTo>
                    <a:lnTo>
                      <a:pt x="235712" y="305315"/>
                    </a:lnTo>
                    <a:lnTo>
                      <a:pt x="237082" y="304988"/>
                    </a:lnTo>
                    <a:lnTo>
                      <a:pt x="239462" y="305315"/>
                    </a:lnTo>
                    <a:lnTo>
                      <a:pt x="241858" y="307591"/>
                    </a:lnTo>
                    <a:lnTo>
                      <a:pt x="243896" y="308246"/>
                    </a:lnTo>
                    <a:lnTo>
                      <a:pt x="245951" y="310210"/>
                    </a:lnTo>
                    <a:lnTo>
                      <a:pt x="246293" y="311832"/>
                    </a:lnTo>
                    <a:lnTo>
                      <a:pt x="248005" y="312486"/>
                    </a:lnTo>
                    <a:lnTo>
                      <a:pt x="250385" y="314778"/>
                    </a:lnTo>
                    <a:lnTo>
                      <a:pt x="251412" y="314778"/>
                    </a:lnTo>
                    <a:lnTo>
                      <a:pt x="252097" y="313469"/>
                    </a:lnTo>
                    <a:lnTo>
                      <a:pt x="255847" y="311832"/>
                    </a:lnTo>
                    <a:lnTo>
                      <a:pt x="257200" y="310210"/>
                    </a:lnTo>
                    <a:lnTo>
                      <a:pt x="259254" y="310210"/>
                    </a:lnTo>
                    <a:lnTo>
                      <a:pt x="261634" y="308246"/>
                    </a:lnTo>
                    <a:lnTo>
                      <a:pt x="263346" y="308246"/>
                    </a:lnTo>
                    <a:lnTo>
                      <a:pt x="264031" y="307280"/>
                    </a:lnTo>
                    <a:lnTo>
                      <a:pt x="263346" y="306625"/>
                    </a:lnTo>
                    <a:lnTo>
                      <a:pt x="261634" y="305970"/>
                    </a:lnTo>
                    <a:lnTo>
                      <a:pt x="262319" y="304988"/>
                    </a:lnTo>
                    <a:lnTo>
                      <a:pt x="266069" y="302385"/>
                    </a:lnTo>
                    <a:lnTo>
                      <a:pt x="269150" y="304333"/>
                    </a:lnTo>
                    <a:lnTo>
                      <a:pt x="269150" y="306625"/>
                    </a:lnTo>
                    <a:lnTo>
                      <a:pt x="265058" y="308574"/>
                    </a:lnTo>
                    <a:lnTo>
                      <a:pt x="266069" y="310210"/>
                    </a:lnTo>
                    <a:lnTo>
                      <a:pt x="267438" y="310538"/>
                    </a:lnTo>
                    <a:lnTo>
                      <a:pt x="268465" y="308901"/>
                    </a:lnTo>
                    <a:lnTo>
                      <a:pt x="270177" y="307591"/>
                    </a:lnTo>
                    <a:lnTo>
                      <a:pt x="271873" y="308901"/>
                    </a:lnTo>
                    <a:lnTo>
                      <a:pt x="271873" y="310538"/>
                    </a:lnTo>
                    <a:lnTo>
                      <a:pt x="270846" y="310538"/>
                    </a:lnTo>
                    <a:lnTo>
                      <a:pt x="269150" y="311832"/>
                    </a:lnTo>
                    <a:lnTo>
                      <a:pt x="271530" y="314778"/>
                    </a:lnTo>
                    <a:lnTo>
                      <a:pt x="271873" y="318036"/>
                    </a:lnTo>
                    <a:lnTo>
                      <a:pt x="273242" y="317054"/>
                    </a:lnTo>
                    <a:lnTo>
                      <a:pt x="274612" y="317382"/>
                    </a:lnTo>
                    <a:lnTo>
                      <a:pt x="274612" y="319018"/>
                    </a:lnTo>
                    <a:lnTo>
                      <a:pt x="275965" y="321294"/>
                    </a:lnTo>
                    <a:lnTo>
                      <a:pt x="276992" y="318691"/>
                    </a:lnTo>
                    <a:lnTo>
                      <a:pt x="276992" y="316399"/>
                    </a:lnTo>
                    <a:lnTo>
                      <a:pt x="275280" y="317382"/>
                    </a:lnTo>
                    <a:lnTo>
                      <a:pt x="275280" y="316727"/>
                    </a:lnTo>
                    <a:lnTo>
                      <a:pt x="276307" y="315433"/>
                    </a:lnTo>
                    <a:lnTo>
                      <a:pt x="281084" y="315433"/>
                    </a:lnTo>
                    <a:lnTo>
                      <a:pt x="281426" y="316399"/>
                    </a:lnTo>
                    <a:lnTo>
                      <a:pt x="282111" y="315433"/>
                    </a:lnTo>
                    <a:lnTo>
                      <a:pt x="284491" y="312159"/>
                    </a:lnTo>
                    <a:lnTo>
                      <a:pt x="289611" y="309228"/>
                    </a:lnTo>
                    <a:lnTo>
                      <a:pt x="292007" y="307280"/>
                    </a:lnTo>
                    <a:lnTo>
                      <a:pt x="290638" y="307280"/>
                    </a:lnTo>
                    <a:lnTo>
                      <a:pt x="289611" y="307591"/>
                    </a:lnTo>
                    <a:lnTo>
                      <a:pt x="289953" y="307280"/>
                    </a:lnTo>
                    <a:lnTo>
                      <a:pt x="288258" y="306625"/>
                    </a:lnTo>
                    <a:lnTo>
                      <a:pt x="292350" y="306625"/>
                    </a:lnTo>
                    <a:lnTo>
                      <a:pt x="296442" y="305643"/>
                    </a:lnTo>
                    <a:lnTo>
                      <a:pt x="303599" y="304006"/>
                    </a:lnTo>
                    <a:lnTo>
                      <a:pt x="309060" y="305315"/>
                    </a:lnTo>
                    <a:lnTo>
                      <a:pt x="311783" y="304006"/>
                    </a:lnTo>
                    <a:lnTo>
                      <a:pt x="311783" y="302385"/>
                    </a:lnTo>
                    <a:lnTo>
                      <a:pt x="313495" y="302385"/>
                    </a:lnTo>
                    <a:lnTo>
                      <a:pt x="315190" y="301075"/>
                    </a:lnTo>
                    <a:lnTo>
                      <a:pt x="316902" y="297817"/>
                    </a:lnTo>
                    <a:lnTo>
                      <a:pt x="315875" y="294559"/>
                    </a:lnTo>
                    <a:lnTo>
                      <a:pt x="315875" y="292595"/>
                    </a:lnTo>
                    <a:lnTo>
                      <a:pt x="319299" y="289336"/>
                    </a:lnTo>
                    <a:lnTo>
                      <a:pt x="319299" y="284114"/>
                    </a:lnTo>
                    <a:lnTo>
                      <a:pt x="320652" y="282150"/>
                    </a:lnTo>
                    <a:lnTo>
                      <a:pt x="321337" y="278564"/>
                    </a:lnTo>
                    <a:lnTo>
                      <a:pt x="323049" y="277910"/>
                    </a:lnTo>
                    <a:lnTo>
                      <a:pt x="323049" y="275961"/>
                    </a:lnTo>
                    <a:lnTo>
                      <a:pt x="328836" y="269429"/>
                    </a:lnTo>
                    <a:lnTo>
                      <a:pt x="330548" y="269102"/>
                    </a:lnTo>
                    <a:lnTo>
                      <a:pt x="331233" y="265189"/>
                    </a:lnTo>
                    <a:lnTo>
                      <a:pt x="333271" y="262258"/>
                    </a:lnTo>
                    <a:lnTo>
                      <a:pt x="334983" y="258672"/>
                    </a:lnTo>
                    <a:lnTo>
                      <a:pt x="337379" y="256381"/>
                    </a:lnTo>
                    <a:lnTo>
                      <a:pt x="336694" y="254759"/>
                    </a:lnTo>
                    <a:lnTo>
                      <a:pt x="338390" y="253450"/>
                    </a:lnTo>
                    <a:lnTo>
                      <a:pt x="340102" y="250192"/>
                    </a:lnTo>
                    <a:lnTo>
                      <a:pt x="339075" y="248882"/>
                    </a:lnTo>
                    <a:lnTo>
                      <a:pt x="341814" y="247900"/>
                    </a:lnTo>
                    <a:lnTo>
                      <a:pt x="343509" y="244969"/>
                    </a:lnTo>
                    <a:lnTo>
                      <a:pt x="344879" y="243660"/>
                    </a:lnTo>
                    <a:lnTo>
                      <a:pt x="346574" y="240729"/>
                    </a:lnTo>
                    <a:lnTo>
                      <a:pt x="349313" y="240074"/>
                    </a:lnTo>
                    <a:lnTo>
                      <a:pt x="351009" y="239108"/>
                    </a:lnTo>
                    <a:lnTo>
                      <a:pt x="347944" y="239108"/>
                    </a:lnTo>
                    <a:lnTo>
                      <a:pt x="348628" y="238453"/>
                    </a:lnTo>
                    <a:lnTo>
                      <a:pt x="352036" y="237798"/>
                    </a:lnTo>
                    <a:lnTo>
                      <a:pt x="355117" y="236489"/>
                    </a:lnTo>
                    <a:lnTo>
                      <a:pt x="355443" y="233885"/>
                    </a:lnTo>
                    <a:lnTo>
                      <a:pt x="355117" y="233231"/>
                    </a:lnTo>
                    <a:lnTo>
                      <a:pt x="355443" y="230939"/>
                    </a:lnTo>
                    <a:lnTo>
                      <a:pt x="358867" y="228990"/>
                    </a:lnTo>
                    <a:lnTo>
                      <a:pt x="358867" y="227026"/>
                    </a:lnTo>
                    <a:lnTo>
                      <a:pt x="361247" y="226060"/>
                    </a:lnTo>
                    <a:lnTo>
                      <a:pt x="363301" y="222786"/>
                    </a:lnTo>
                    <a:lnTo>
                      <a:pt x="362959" y="221165"/>
                    </a:lnTo>
                    <a:lnTo>
                      <a:pt x="363644" y="218546"/>
                    </a:lnTo>
                    <a:lnTo>
                      <a:pt x="363301" y="217579"/>
                    </a:lnTo>
                    <a:lnTo>
                      <a:pt x="363301" y="215942"/>
                    </a:lnTo>
                    <a:lnTo>
                      <a:pt x="365682" y="210392"/>
                    </a:lnTo>
                    <a:lnTo>
                      <a:pt x="366709" y="207134"/>
                    </a:lnTo>
                    <a:lnTo>
                      <a:pt x="370116" y="201257"/>
                    </a:lnTo>
                    <a:lnTo>
                      <a:pt x="370116" y="199309"/>
                    </a:lnTo>
                    <a:lnTo>
                      <a:pt x="371828" y="194741"/>
                    </a:lnTo>
                    <a:lnTo>
                      <a:pt x="374208" y="192777"/>
                    </a:lnTo>
                    <a:lnTo>
                      <a:pt x="375235" y="190173"/>
                    </a:lnTo>
                    <a:lnTo>
                      <a:pt x="374208" y="187897"/>
                    </a:lnTo>
                    <a:lnTo>
                      <a:pt x="375920" y="185933"/>
                    </a:lnTo>
                    <a:lnTo>
                      <a:pt x="374893" y="181693"/>
                    </a:lnTo>
                    <a:lnTo>
                      <a:pt x="374893" y="179728"/>
                    </a:lnTo>
                    <a:lnTo>
                      <a:pt x="373523" y="176470"/>
                    </a:lnTo>
                    <a:lnTo>
                      <a:pt x="373197" y="175161"/>
                    </a:lnTo>
                    <a:lnTo>
                      <a:pt x="372513" y="173212"/>
                    </a:lnTo>
                    <a:lnTo>
                      <a:pt x="373523" y="172557"/>
                    </a:lnTo>
                    <a:lnTo>
                      <a:pt x="373523" y="170281"/>
                    </a:lnTo>
                    <a:lnTo>
                      <a:pt x="375235" y="167990"/>
                    </a:lnTo>
                    <a:lnTo>
                      <a:pt x="375235" y="167008"/>
                    </a:lnTo>
                    <a:lnTo>
                      <a:pt x="374893" y="161801"/>
                    </a:lnTo>
                    <a:lnTo>
                      <a:pt x="375920" y="159837"/>
                    </a:lnTo>
                    <a:lnTo>
                      <a:pt x="375235" y="158854"/>
                    </a:lnTo>
                    <a:lnTo>
                      <a:pt x="374893" y="156906"/>
                    </a:lnTo>
                    <a:lnTo>
                      <a:pt x="374893" y="153648"/>
                    </a:lnTo>
                    <a:lnTo>
                      <a:pt x="373866" y="153320"/>
                    </a:lnTo>
                    <a:lnTo>
                      <a:pt x="374893" y="151029"/>
                    </a:lnTo>
                    <a:lnTo>
                      <a:pt x="373197" y="150701"/>
                    </a:lnTo>
                    <a:lnTo>
                      <a:pt x="372170" y="148753"/>
                    </a:lnTo>
                    <a:lnTo>
                      <a:pt x="372170" y="146788"/>
                    </a:lnTo>
                    <a:lnTo>
                      <a:pt x="370116" y="145167"/>
                    </a:lnTo>
                    <a:lnTo>
                      <a:pt x="368763" y="142548"/>
                    </a:lnTo>
                    <a:lnTo>
                      <a:pt x="368421" y="139617"/>
                    </a:lnTo>
                    <a:lnTo>
                      <a:pt x="367051" y="137653"/>
                    </a:lnTo>
                    <a:lnTo>
                      <a:pt x="365682" y="137653"/>
                    </a:lnTo>
                    <a:lnTo>
                      <a:pt x="364654" y="137980"/>
                    </a:lnTo>
                    <a:lnTo>
                      <a:pt x="363301" y="137326"/>
                    </a:lnTo>
                    <a:lnTo>
                      <a:pt x="362959" y="134722"/>
                    </a:lnTo>
                    <a:lnTo>
                      <a:pt x="361932" y="134395"/>
                    </a:lnTo>
                    <a:lnTo>
                      <a:pt x="361589" y="133085"/>
                    </a:lnTo>
                    <a:lnTo>
                      <a:pt x="359552" y="131137"/>
                    </a:lnTo>
                    <a:lnTo>
                      <a:pt x="358182" y="130482"/>
                    </a:lnTo>
                    <a:lnTo>
                      <a:pt x="358867" y="128845"/>
                    </a:lnTo>
                    <a:lnTo>
                      <a:pt x="357840" y="126569"/>
                    </a:lnTo>
                    <a:lnTo>
                      <a:pt x="359552" y="124605"/>
                    </a:lnTo>
                    <a:lnTo>
                      <a:pt x="359878" y="121674"/>
                    </a:lnTo>
                    <a:lnTo>
                      <a:pt x="358867" y="120692"/>
                    </a:lnTo>
                    <a:lnTo>
                      <a:pt x="359552" y="119071"/>
                    </a:lnTo>
                    <a:lnTo>
                      <a:pt x="358182" y="118089"/>
                    </a:lnTo>
                    <a:lnTo>
                      <a:pt x="357840" y="119071"/>
                    </a:lnTo>
                    <a:lnTo>
                      <a:pt x="358524" y="119710"/>
                    </a:lnTo>
                    <a:lnTo>
                      <a:pt x="357840" y="121019"/>
                    </a:lnTo>
                    <a:lnTo>
                      <a:pt x="353405" y="117434"/>
                    </a:lnTo>
                    <a:lnTo>
                      <a:pt x="352720" y="114830"/>
                    </a:lnTo>
                    <a:lnTo>
                      <a:pt x="351693" y="115158"/>
                    </a:lnTo>
                    <a:lnTo>
                      <a:pt x="351693" y="116452"/>
                    </a:lnTo>
                    <a:lnTo>
                      <a:pt x="351351" y="118089"/>
                    </a:lnTo>
                    <a:lnTo>
                      <a:pt x="352036" y="121019"/>
                    </a:lnTo>
                    <a:lnTo>
                      <a:pt x="349998" y="118416"/>
                    </a:lnTo>
                    <a:lnTo>
                      <a:pt x="349313" y="119398"/>
                    </a:lnTo>
                    <a:lnTo>
                      <a:pt x="349313" y="117761"/>
                    </a:lnTo>
                    <a:lnTo>
                      <a:pt x="348286" y="116452"/>
                    </a:lnTo>
                    <a:lnTo>
                      <a:pt x="347944" y="111229"/>
                    </a:lnTo>
                    <a:lnTo>
                      <a:pt x="348628" y="110918"/>
                    </a:lnTo>
                    <a:lnTo>
                      <a:pt x="348628" y="109608"/>
                    </a:lnTo>
                    <a:lnTo>
                      <a:pt x="346917" y="108299"/>
                    </a:lnTo>
                    <a:lnTo>
                      <a:pt x="347601" y="106989"/>
                    </a:lnTo>
                    <a:lnTo>
                      <a:pt x="346248" y="106022"/>
                    </a:lnTo>
                    <a:lnTo>
                      <a:pt x="346574" y="104386"/>
                    </a:lnTo>
                    <a:lnTo>
                      <a:pt x="343509" y="101782"/>
                    </a:lnTo>
                    <a:lnTo>
                      <a:pt x="342824" y="100145"/>
                    </a:lnTo>
                    <a:lnTo>
                      <a:pt x="342824" y="98197"/>
                    </a:lnTo>
                    <a:lnTo>
                      <a:pt x="344536" y="98508"/>
                    </a:lnTo>
                    <a:lnTo>
                      <a:pt x="344536" y="96560"/>
                    </a:lnTo>
                    <a:lnTo>
                      <a:pt x="342824" y="93956"/>
                    </a:lnTo>
                    <a:lnTo>
                      <a:pt x="341814" y="94596"/>
                    </a:lnTo>
                    <a:lnTo>
                      <a:pt x="340102" y="94596"/>
                    </a:lnTo>
                    <a:lnTo>
                      <a:pt x="338390" y="91665"/>
                    </a:lnTo>
                    <a:lnTo>
                      <a:pt x="337379" y="91665"/>
                    </a:lnTo>
                    <a:lnTo>
                      <a:pt x="335667" y="90355"/>
                    </a:lnTo>
                    <a:lnTo>
                      <a:pt x="334298" y="91337"/>
                    </a:lnTo>
                    <a:lnTo>
                      <a:pt x="333955" y="90355"/>
                    </a:lnTo>
                    <a:lnTo>
                      <a:pt x="331575" y="89701"/>
                    </a:lnTo>
                    <a:lnTo>
                      <a:pt x="330548" y="90683"/>
                    </a:lnTo>
                    <a:lnTo>
                      <a:pt x="331233" y="89061"/>
                    </a:lnTo>
                    <a:lnTo>
                      <a:pt x="333271" y="88734"/>
                    </a:lnTo>
                    <a:lnTo>
                      <a:pt x="333271" y="87425"/>
                    </a:lnTo>
                    <a:lnTo>
                      <a:pt x="332945" y="86442"/>
                    </a:lnTo>
                    <a:lnTo>
                      <a:pt x="330890" y="86770"/>
                    </a:lnTo>
                    <a:lnTo>
                      <a:pt x="329179" y="86442"/>
                    </a:lnTo>
                    <a:lnTo>
                      <a:pt x="328836" y="85460"/>
                    </a:lnTo>
                    <a:lnTo>
                      <a:pt x="327483" y="85460"/>
                    </a:lnTo>
                    <a:lnTo>
                      <a:pt x="323733" y="83184"/>
                    </a:lnTo>
                    <a:lnTo>
                      <a:pt x="322022" y="79926"/>
                    </a:lnTo>
                    <a:lnTo>
                      <a:pt x="321337" y="76668"/>
                    </a:lnTo>
                    <a:lnTo>
                      <a:pt x="320652" y="74376"/>
                    </a:lnTo>
                    <a:lnTo>
                      <a:pt x="320652" y="72739"/>
                    </a:lnTo>
                    <a:lnTo>
                      <a:pt x="321337" y="72428"/>
                    </a:lnTo>
                    <a:lnTo>
                      <a:pt x="322364" y="68827"/>
                    </a:lnTo>
                    <a:lnTo>
                      <a:pt x="320994" y="64259"/>
                    </a:lnTo>
                    <a:lnTo>
                      <a:pt x="320310" y="61983"/>
                    </a:lnTo>
                    <a:lnTo>
                      <a:pt x="320994" y="61328"/>
                    </a:lnTo>
                    <a:lnTo>
                      <a:pt x="319641" y="60673"/>
                    </a:lnTo>
                    <a:lnTo>
                      <a:pt x="318614" y="60673"/>
                    </a:lnTo>
                    <a:lnTo>
                      <a:pt x="316902" y="57088"/>
                    </a:lnTo>
                    <a:lnTo>
                      <a:pt x="316902" y="52520"/>
                    </a:lnTo>
                    <a:lnTo>
                      <a:pt x="317245" y="52193"/>
                    </a:lnTo>
                    <a:lnTo>
                      <a:pt x="317245" y="50899"/>
                    </a:lnTo>
                    <a:lnTo>
                      <a:pt x="316218" y="49917"/>
                    </a:lnTo>
                    <a:lnTo>
                      <a:pt x="315875" y="44367"/>
                    </a:lnTo>
                    <a:lnTo>
                      <a:pt x="316902" y="43058"/>
                    </a:lnTo>
                    <a:lnTo>
                      <a:pt x="315875" y="41109"/>
                    </a:lnTo>
                    <a:lnTo>
                      <a:pt x="316902" y="40781"/>
                    </a:lnTo>
                    <a:lnTo>
                      <a:pt x="316902" y="39472"/>
                    </a:lnTo>
                    <a:lnTo>
                      <a:pt x="313837" y="36214"/>
                    </a:lnTo>
                    <a:lnTo>
                      <a:pt x="311783" y="35232"/>
                    </a:lnTo>
                    <a:lnTo>
                      <a:pt x="312125" y="34577"/>
                    </a:lnTo>
                    <a:lnTo>
                      <a:pt x="310088" y="32628"/>
                    </a:lnTo>
                    <a:lnTo>
                      <a:pt x="308376" y="33610"/>
                    </a:lnTo>
                    <a:lnTo>
                      <a:pt x="307349" y="32956"/>
                    </a:lnTo>
                    <a:lnTo>
                      <a:pt x="305995" y="34904"/>
                    </a:lnTo>
                    <a:lnTo>
                      <a:pt x="304968" y="34904"/>
                    </a:lnTo>
                    <a:lnTo>
                      <a:pt x="302572" y="31974"/>
                    </a:lnTo>
                    <a:lnTo>
                      <a:pt x="303256" y="30991"/>
                    </a:lnTo>
                    <a:lnTo>
                      <a:pt x="301887" y="28061"/>
                    </a:lnTo>
                    <a:lnTo>
                      <a:pt x="302229" y="24802"/>
                    </a:lnTo>
                    <a:lnTo>
                      <a:pt x="301887" y="20562"/>
                    </a:lnTo>
                    <a:lnTo>
                      <a:pt x="301561" y="21217"/>
                    </a:lnTo>
                    <a:lnTo>
                      <a:pt x="300534" y="19580"/>
                    </a:lnTo>
                    <a:lnTo>
                      <a:pt x="301561" y="17943"/>
                    </a:lnTo>
                    <a:lnTo>
                      <a:pt x="300191" y="16322"/>
                    </a:lnTo>
                    <a:lnTo>
                      <a:pt x="299849" y="14685"/>
                    </a:lnTo>
                    <a:lnTo>
                      <a:pt x="298822" y="14030"/>
                    </a:lnTo>
                    <a:lnTo>
                      <a:pt x="298822" y="11754"/>
                    </a:lnTo>
                    <a:lnTo>
                      <a:pt x="300191" y="10445"/>
                    </a:lnTo>
                    <a:lnTo>
                      <a:pt x="298822" y="10117"/>
                    </a:lnTo>
                    <a:lnTo>
                      <a:pt x="297126" y="10445"/>
                    </a:lnTo>
                    <a:lnTo>
                      <a:pt x="295757" y="9135"/>
                    </a:lnTo>
                    <a:lnTo>
                      <a:pt x="296784" y="4895"/>
                    </a:lnTo>
                    <a:lnTo>
                      <a:pt x="296442" y="3928"/>
                    </a:lnTo>
                    <a:lnTo>
                      <a:pt x="295415" y="1637"/>
                    </a:lnTo>
                    <a:lnTo>
                      <a:pt x="293703" y="982"/>
                    </a:lnTo>
                    <a:lnTo>
                      <a:pt x="293703" y="16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cap="none">
                  <a:solidFill>
                    <a:srgbClr val="A6CBC2"/>
                  </a:solidFill>
                </a:endParaRPr>
              </a:p>
            </p:txBody>
          </p:sp>
          <p:sp>
            <p:nvSpPr>
              <p:cNvPr id="121" name="Google Shape;879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N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uC4AAAIbAADxLgAASBsAAAAAAAAmAAAACAAAAP//////////"/>
                  </a:ext>
                </a:extLst>
              </p:cNvSpPr>
              <p:nvPr/>
            </p:nvSpPr>
            <p:spPr>
              <a:xfrm>
                <a:off x="7594600" y="4390390"/>
                <a:ext cx="36195" cy="44450"/>
              </a:xfrm>
              <a:custGeom>
                <a:avLst/>
                <a:gdLst/>
                <a:ahLst/>
                <a:cxnLst/>
                <a:rect l="0" t="0" r="36195" b="44450"/>
                <a:pathLst>
                  <a:path w="36195" h="44450">
                    <a:moveTo>
                      <a:pt x="2766" y="16"/>
                    </a:moveTo>
                    <a:lnTo>
                      <a:pt x="2074" y="999"/>
                    </a:lnTo>
                    <a:lnTo>
                      <a:pt x="2074" y="2951"/>
                    </a:lnTo>
                    <a:lnTo>
                      <a:pt x="1729" y="3279"/>
                    </a:lnTo>
                    <a:lnTo>
                      <a:pt x="1729" y="5246"/>
                    </a:lnTo>
                    <a:lnTo>
                      <a:pt x="2074" y="9165"/>
                    </a:lnTo>
                    <a:lnTo>
                      <a:pt x="1729" y="11444"/>
                    </a:lnTo>
                    <a:lnTo>
                      <a:pt x="2074" y="15691"/>
                    </a:lnTo>
                    <a:lnTo>
                      <a:pt x="2766" y="18954"/>
                    </a:lnTo>
                    <a:lnTo>
                      <a:pt x="2074" y="21249"/>
                    </a:lnTo>
                    <a:lnTo>
                      <a:pt x="3112" y="21577"/>
                    </a:lnTo>
                    <a:lnTo>
                      <a:pt x="3112" y="22889"/>
                    </a:lnTo>
                    <a:lnTo>
                      <a:pt x="4841" y="24512"/>
                    </a:lnTo>
                    <a:lnTo>
                      <a:pt x="2766" y="24512"/>
                    </a:lnTo>
                    <a:lnTo>
                      <a:pt x="1053" y="22889"/>
                    </a:lnTo>
                    <a:lnTo>
                      <a:pt x="16" y="24512"/>
                    </a:lnTo>
                    <a:lnTo>
                      <a:pt x="16" y="27775"/>
                    </a:lnTo>
                    <a:lnTo>
                      <a:pt x="1399" y="28759"/>
                    </a:lnTo>
                    <a:lnTo>
                      <a:pt x="1053" y="29415"/>
                    </a:lnTo>
                    <a:lnTo>
                      <a:pt x="1053" y="34317"/>
                    </a:lnTo>
                    <a:lnTo>
                      <a:pt x="1729" y="35301"/>
                    </a:lnTo>
                    <a:lnTo>
                      <a:pt x="1399" y="35957"/>
                    </a:lnTo>
                    <a:lnTo>
                      <a:pt x="1729" y="38564"/>
                    </a:lnTo>
                    <a:lnTo>
                      <a:pt x="3458" y="38892"/>
                    </a:lnTo>
                    <a:lnTo>
                      <a:pt x="2766" y="40203"/>
                    </a:lnTo>
                    <a:lnTo>
                      <a:pt x="2766" y="42155"/>
                    </a:lnTo>
                    <a:lnTo>
                      <a:pt x="3458" y="42483"/>
                    </a:lnTo>
                    <a:lnTo>
                      <a:pt x="5187" y="42155"/>
                    </a:lnTo>
                    <a:lnTo>
                      <a:pt x="6553" y="43466"/>
                    </a:lnTo>
                    <a:lnTo>
                      <a:pt x="8283" y="41171"/>
                    </a:lnTo>
                    <a:lnTo>
                      <a:pt x="8283" y="42811"/>
                    </a:lnTo>
                    <a:lnTo>
                      <a:pt x="8974" y="44450"/>
                    </a:lnTo>
                    <a:lnTo>
                      <a:pt x="10687" y="44450"/>
                    </a:lnTo>
                    <a:lnTo>
                      <a:pt x="12416" y="42155"/>
                    </a:lnTo>
                    <a:lnTo>
                      <a:pt x="13107" y="40516"/>
                    </a:lnTo>
                    <a:lnTo>
                      <a:pt x="13799" y="37580"/>
                    </a:lnTo>
                    <a:lnTo>
                      <a:pt x="15166" y="38892"/>
                    </a:lnTo>
                    <a:lnTo>
                      <a:pt x="15512" y="37908"/>
                    </a:lnTo>
                    <a:lnTo>
                      <a:pt x="17241" y="36925"/>
                    </a:lnTo>
                    <a:lnTo>
                      <a:pt x="18278" y="34645"/>
                    </a:lnTo>
                    <a:lnTo>
                      <a:pt x="18278" y="36925"/>
                    </a:lnTo>
                    <a:lnTo>
                      <a:pt x="19316" y="37252"/>
                    </a:lnTo>
                    <a:lnTo>
                      <a:pt x="20337" y="35629"/>
                    </a:lnTo>
                    <a:lnTo>
                      <a:pt x="22066" y="35301"/>
                    </a:lnTo>
                    <a:lnTo>
                      <a:pt x="22757" y="35957"/>
                    </a:lnTo>
                    <a:lnTo>
                      <a:pt x="22411" y="37580"/>
                    </a:lnTo>
                    <a:lnTo>
                      <a:pt x="20682" y="36925"/>
                    </a:lnTo>
                    <a:lnTo>
                      <a:pt x="20682" y="39220"/>
                    </a:lnTo>
                    <a:lnTo>
                      <a:pt x="22411" y="38564"/>
                    </a:lnTo>
                    <a:lnTo>
                      <a:pt x="23449" y="38892"/>
                    </a:lnTo>
                    <a:lnTo>
                      <a:pt x="25507" y="35957"/>
                    </a:lnTo>
                    <a:lnTo>
                      <a:pt x="25507" y="34645"/>
                    </a:lnTo>
                    <a:lnTo>
                      <a:pt x="24140" y="33989"/>
                    </a:lnTo>
                    <a:lnTo>
                      <a:pt x="25507" y="32350"/>
                    </a:lnTo>
                    <a:lnTo>
                      <a:pt x="25507" y="30398"/>
                    </a:lnTo>
                    <a:lnTo>
                      <a:pt x="26891" y="30398"/>
                    </a:lnTo>
                    <a:lnTo>
                      <a:pt x="27582" y="29415"/>
                    </a:lnTo>
                    <a:lnTo>
                      <a:pt x="27582" y="25496"/>
                    </a:lnTo>
                    <a:lnTo>
                      <a:pt x="28949" y="24512"/>
                    </a:lnTo>
                    <a:lnTo>
                      <a:pt x="29641" y="22889"/>
                    </a:lnTo>
                    <a:lnTo>
                      <a:pt x="30332" y="25496"/>
                    </a:lnTo>
                    <a:lnTo>
                      <a:pt x="30678" y="26480"/>
                    </a:lnTo>
                    <a:lnTo>
                      <a:pt x="31370" y="24512"/>
                    </a:lnTo>
                    <a:lnTo>
                      <a:pt x="31370" y="22889"/>
                    </a:lnTo>
                    <a:lnTo>
                      <a:pt x="32061" y="22233"/>
                    </a:lnTo>
                    <a:lnTo>
                      <a:pt x="31370" y="19610"/>
                    </a:lnTo>
                    <a:lnTo>
                      <a:pt x="32753" y="17658"/>
                    </a:lnTo>
                    <a:lnTo>
                      <a:pt x="32753" y="14395"/>
                    </a:lnTo>
                    <a:lnTo>
                      <a:pt x="34465" y="12428"/>
                    </a:lnTo>
                    <a:lnTo>
                      <a:pt x="35503" y="7853"/>
                    </a:lnTo>
                    <a:lnTo>
                      <a:pt x="36195" y="6214"/>
                    </a:lnTo>
                    <a:lnTo>
                      <a:pt x="34120" y="4590"/>
                    </a:lnTo>
                    <a:lnTo>
                      <a:pt x="32061" y="4590"/>
                    </a:lnTo>
                    <a:lnTo>
                      <a:pt x="32061" y="4918"/>
                    </a:lnTo>
                    <a:lnTo>
                      <a:pt x="31024" y="6542"/>
                    </a:lnTo>
                    <a:lnTo>
                      <a:pt x="30678" y="6214"/>
                    </a:lnTo>
                    <a:lnTo>
                      <a:pt x="29641" y="6214"/>
                    </a:lnTo>
                    <a:lnTo>
                      <a:pt x="28620" y="6870"/>
                    </a:lnTo>
                    <a:lnTo>
                      <a:pt x="27582" y="7853"/>
                    </a:lnTo>
                    <a:lnTo>
                      <a:pt x="22066" y="7525"/>
                    </a:lnTo>
                    <a:lnTo>
                      <a:pt x="20682" y="8181"/>
                    </a:lnTo>
                    <a:lnTo>
                      <a:pt x="20682" y="9821"/>
                    </a:lnTo>
                    <a:lnTo>
                      <a:pt x="19316" y="8509"/>
                    </a:lnTo>
                    <a:lnTo>
                      <a:pt x="17587" y="8509"/>
                    </a:lnTo>
                    <a:lnTo>
                      <a:pt x="16549" y="9493"/>
                    </a:lnTo>
                    <a:lnTo>
                      <a:pt x="14836" y="8181"/>
                    </a:lnTo>
                    <a:lnTo>
                      <a:pt x="12070" y="6214"/>
                    </a:lnTo>
                    <a:lnTo>
                      <a:pt x="8628" y="4590"/>
                    </a:lnTo>
                    <a:lnTo>
                      <a:pt x="8628" y="1655"/>
                    </a:lnTo>
                    <a:lnTo>
                      <a:pt x="7937" y="2623"/>
                    </a:lnTo>
                    <a:lnTo>
                      <a:pt x="7245" y="3279"/>
                    </a:lnTo>
                    <a:lnTo>
                      <a:pt x="6208" y="1967"/>
                    </a:lnTo>
                    <a:lnTo>
                      <a:pt x="4495" y="1327"/>
                    </a:lnTo>
                    <a:lnTo>
                      <a:pt x="2766" y="16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" name="Google Shape;880;p54"/>
            <p:cNvGrp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KRsgZhMAAAAlAAAAAQAAAA8BAAAAkAAAAEgAAACQAAAASAAAAAAAAAAAAAAAAAAAABcAAAAUAAAAAAAAAAAAAAD/fwAA/38AAAAAAAAJAAAABAAAAAEAAQAfAAAAVAAAAAAAAAAAAAAAAAAAAAAAAAAAAAAAAAAAAAAAAAAAAAAAAAAAAAAAAAAAAAAAAAAAAAAAAAAAAAAAAAAAAAAAAAAAAAAAAAAAAAAAAAAAAAAAAAAAACEAAAAYAAAAFAAAAMwvAACbGgAAujAAALQbAAAAAAAAJgAAAAgAAAD/////AAAAAA=="/>
                </a:ext>
              </a:extLst>
            </p:cNvGrpSpPr>
            <p:nvPr/>
          </p:nvGrpSpPr>
          <p:grpSpPr>
            <a:xfrm>
              <a:off x="7769860" y="4324985"/>
              <a:ext cx="151130" cy="178435"/>
              <a:chOff x="7769860" y="4324985"/>
              <a:chExt cx="151130" cy="178435"/>
            </a:xfrm>
          </p:grpSpPr>
          <p:sp>
            <p:nvSpPr>
              <p:cNvPr id="119" name="Google Shape;881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zC8AACgbAABiMAAAtBsAAAAAAAAmAAAACAAAAP//////////"/>
                  </a:ext>
                </a:extLst>
              </p:cNvSpPr>
              <p:nvPr/>
            </p:nvSpPr>
            <p:spPr>
              <a:xfrm>
                <a:off x="7769860" y="4414520"/>
                <a:ext cx="95250" cy="88900"/>
              </a:xfrm>
              <a:custGeom>
                <a:avLst/>
                <a:gdLst/>
                <a:ahLst/>
                <a:cxnLst/>
                <a:rect l="0" t="0" r="95250" b="88900"/>
                <a:pathLst>
                  <a:path w="95250" h="88900">
                    <a:moveTo>
                      <a:pt x="82906" y="0"/>
                    </a:moveTo>
                    <a:lnTo>
                      <a:pt x="80516" y="1634"/>
                    </a:lnTo>
                    <a:lnTo>
                      <a:pt x="79140" y="1961"/>
                    </a:lnTo>
                    <a:lnTo>
                      <a:pt x="77421" y="3252"/>
                    </a:lnTo>
                    <a:lnTo>
                      <a:pt x="77421" y="5866"/>
                    </a:lnTo>
                    <a:lnTo>
                      <a:pt x="75719" y="9772"/>
                    </a:lnTo>
                    <a:lnTo>
                      <a:pt x="74000" y="11717"/>
                    </a:lnTo>
                    <a:lnTo>
                      <a:pt x="72968" y="12044"/>
                    </a:lnTo>
                    <a:lnTo>
                      <a:pt x="70922" y="14658"/>
                    </a:lnTo>
                    <a:lnTo>
                      <a:pt x="70234" y="15950"/>
                    </a:lnTo>
                    <a:lnTo>
                      <a:pt x="68515" y="16604"/>
                    </a:lnTo>
                    <a:lnTo>
                      <a:pt x="66813" y="16277"/>
                    </a:lnTo>
                    <a:lnTo>
                      <a:pt x="65094" y="17584"/>
                    </a:lnTo>
                    <a:lnTo>
                      <a:pt x="64406" y="19218"/>
                    </a:lnTo>
                    <a:lnTo>
                      <a:pt x="64406" y="20836"/>
                    </a:lnTo>
                    <a:lnTo>
                      <a:pt x="63718" y="21163"/>
                    </a:lnTo>
                    <a:lnTo>
                      <a:pt x="62016" y="22797"/>
                    </a:lnTo>
                    <a:lnTo>
                      <a:pt x="62016" y="24742"/>
                    </a:lnTo>
                    <a:lnTo>
                      <a:pt x="60984" y="26049"/>
                    </a:lnTo>
                    <a:lnTo>
                      <a:pt x="60640" y="27356"/>
                    </a:lnTo>
                    <a:lnTo>
                      <a:pt x="57219" y="31262"/>
                    </a:lnTo>
                    <a:lnTo>
                      <a:pt x="53797" y="33861"/>
                    </a:lnTo>
                    <a:lnTo>
                      <a:pt x="51734" y="34188"/>
                    </a:lnTo>
                    <a:lnTo>
                      <a:pt x="49000" y="35495"/>
                    </a:lnTo>
                    <a:lnTo>
                      <a:pt x="49000" y="36475"/>
                    </a:lnTo>
                    <a:lnTo>
                      <a:pt x="47281" y="36475"/>
                    </a:lnTo>
                    <a:lnTo>
                      <a:pt x="43860" y="38420"/>
                    </a:lnTo>
                    <a:lnTo>
                      <a:pt x="41125" y="40708"/>
                    </a:lnTo>
                    <a:lnTo>
                      <a:pt x="39406" y="41034"/>
                    </a:lnTo>
                    <a:lnTo>
                      <a:pt x="35985" y="43306"/>
                    </a:lnTo>
                    <a:lnTo>
                      <a:pt x="35297" y="44287"/>
                    </a:lnTo>
                    <a:lnTo>
                      <a:pt x="36329" y="45578"/>
                    </a:lnTo>
                    <a:lnTo>
                      <a:pt x="36329" y="47539"/>
                    </a:lnTo>
                    <a:lnTo>
                      <a:pt x="34610" y="45905"/>
                    </a:lnTo>
                    <a:lnTo>
                      <a:pt x="34266" y="45578"/>
                    </a:lnTo>
                    <a:lnTo>
                      <a:pt x="32547" y="45905"/>
                    </a:lnTo>
                    <a:lnTo>
                      <a:pt x="30844" y="46559"/>
                    </a:lnTo>
                    <a:lnTo>
                      <a:pt x="29813" y="45905"/>
                    </a:lnTo>
                    <a:lnTo>
                      <a:pt x="28437" y="45905"/>
                    </a:lnTo>
                    <a:lnTo>
                      <a:pt x="25703" y="48519"/>
                    </a:lnTo>
                    <a:lnTo>
                      <a:pt x="24672" y="49811"/>
                    </a:lnTo>
                    <a:lnTo>
                      <a:pt x="22282" y="51771"/>
                    </a:lnTo>
                    <a:lnTo>
                      <a:pt x="20907" y="52098"/>
                    </a:lnTo>
                    <a:lnTo>
                      <a:pt x="19188" y="53732"/>
                    </a:lnTo>
                    <a:lnTo>
                      <a:pt x="18844" y="56331"/>
                    </a:lnTo>
                    <a:lnTo>
                      <a:pt x="18172" y="55024"/>
                    </a:lnTo>
                    <a:lnTo>
                      <a:pt x="17485" y="54043"/>
                    </a:lnTo>
                    <a:lnTo>
                      <a:pt x="16453" y="55350"/>
                    </a:lnTo>
                    <a:lnTo>
                      <a:pt x="15422" y="56331"/>
                    </a:lnTo>
                    <a:lnTo>
                      <a:pt x="15422" y="58292"/>
                    </a:lnTo>
                    <a:lnTo>
                      <a:pt x="14391" y="58930"/>
                    </a:lnTo>
                    <a:lnTo>
                      <a:pt x="13719" y="58603"/>
                    </a:lnTo>
                    <a:lnTo>
                      <a:pt x="10969" y="61544"/>
                    </a:lnTo>
                    <a:lnTo>
                      <a:pt x="10281" y="61544"/>
                    </a:lnTo>
                    <a:lnTo>
                      <a:pt x="9266" y="62835"/>
                    </a:lnTo>
                    <a:lnTo>
                      <a:pt x="9266" y="65450"/>
                    </a:lnTo>
                    <a:lnTo>
                      <a:pt x="8579" y="66430"/>
                    </a:lnTo>
                    <a:lnTo>
                      <a:pt x="7547" y="64796"/>
                    </a:lnTo>
                    <a:lnTo>
                      <a:pt x="6860" y="64796"/>
                    </a:lnTo>
                    <a:lnTo>
                      <a:pt x="6172" y="65450"/>
                    </a:lnTo>
                    <a:lnTo>
                      <a:pt x="5484" y="66103"/>
                    </a:lnTo>
                    <a:lnTo>
                      <a:pt x="4126" y="68702"/>
                    </a:lnTo>
                    <a:lnTo>
                      <a:pt x="4126" y="69682"/>
                    </a:lnTo>
                    <a:lnTo>
                      <a:pt x="5484" y="71301"/>
                    </a:lnTo>
                    <a:lnTo>
                      <a:pt x="6172" y="71954"/>
                    </a:lnTo>
                    <a:lnTo>
                      <a:pt x="5484" y="72608"/>
                    </a:lnTo>
                    <a:lnTo>
                      <a:pt x="4126" y="72608"/>
                    </a:lnTo>
                    <a:lnTo>
                      <a:pt x="2063" y="72934"/>
                    </a:lnTo>
                    <a:lnTo>
                      <a:pt x="16" y="74895"/>
                    </a:lnTo>
                    <a:lnTo>
                      <a:pt x="704" y="75222"/>
                    </a:lnTo>
                    <a:lnTo>
                      <a:pt x="2063" y="75222"/>
                    </a:lnTo>
                    <a:lnTo>
                      <a:pt x="704" y="76187"/>
                    </a:lnTo>
                    <a:lnTo>
                      <a:pt x="704" y="77821"/>
                    </a:lnTo>
                    <a:lnTo>
                      <a:pt x="2063" y="79128"/>
                    </a:lnTo>
                    <a:lnTo>
                      <a:pt x="2750" y="79454"/>
                    </a:lnTo>
                    <a:lnTo>
                      <a:pt x="5157" y="79454"/>
                    </a:lnTo>
                    <a:lnTo>
                      <a:pt x="5484" y="80092"/>
                    </a:lnTo>
                    <a:lnTo>
                      <a:pt x="5828" y="80092"/>
                    </a:lnTo>
                    <a:lnTo>
                      <a:pt x="6172" y="79128"/>
                    </a:lnTo>
                    <a:lnTo>
                      <a:pt x="7204" y="79128"/>
                    </a:lnTo>
                    <a:lnTo>
                      <a:pt x="8579" y="79766"/>
                    </a:lnTo>
                    <a:lnTo>
                      <a:pt x="9266" y="81073"/>
                    </a:lnTo>
                    <a:lnTo>
                      <a:pt x="8923" y="81726"/>
                    </a:lnTo>
                    <a:lnTo>
                      <a:pt x="9610" y="82707"/>
                    </a:lnTo>
                    <a:lnTo>
                      <a:pt x="10969" y="82707"/>
                    </a:lnTo>
                    <a:lnTo>
                      <a:pt x="12000" y="83034"/>
                    </a:lnTo>
                    <a:lnTo>
                      <a:pt x="12344" y="84979"/>
                    </a:lnTo>
                    <a:lnTo>
                      <a:pt x="14063" y="86286"/>
                    </a:lnTo>
                    <a:lnTo>
                      <a:pt x="15422" y="87266"/>
                    </a:lnTo>
                    <a:lnTo>
                      <a:pt x="13719" y="88231"/>
                    </a:lnTo>
                    <a:lnTo>
                      <a:pt x="14391" y="88231"/>
                    </a:lnTo>
                    <a:lnTo>
                      <a:pt x="16453" y="87593"/>
                    </a:lnTo>
                    <a:lnTo>
                      <a:pt x="16453" y="88231"/>
                    </a:lnTo>
                    <a:lnTo>
                      <a:pt x="18172" y="88884"/>
                    </a:lnTo>
                    <a:lnTo>
                      <a:pt x="20563" y="88231"/>
                    </a:lnTo>
                    <a:lnTo>
                      <a:pt x="23984" y="87266"/>
                    </a:lnTo>
                    <a:lnTo>
                      <a:pt x="26391" y="84979"/>
                    </a:lnTo>
                    <a:lnTo>
                      <a:pt x="28437" y="84325"/>
                    </a:lnTo>
                    <a:lnTo>
                      <a:pt x="28437" y="83360"/>
                    </a:lnTo>
                    <a:lnTo>
                      <a:pt x="28094" y="81726"/>
                    </a:lnTo>
                    <a:lnTo>
                      <a:pt x="29469" y="82707"/>
                    </a:lnTo>
                    <a:lnTo>
                      <a:pt x="29125" y="83998"/>
                    </a:lnTo>
                    <a:lnTo>
                      <a:pt x="31188" y="83034"/>
                    </a:lnTo>
                    <a:lnTo>
                      <a:pt x="31532" y="81073"/>
                    </a:lnTo>
                    <a:lnTo>
                      <a:pt x="32891" y="79454"/>
                    </a:lnTo>
                    <a:lnTo>
                      <a:pt x="35985" y="78147"/>
                    </a:lnTo>
                    <a:lnTo>
                      <a:pt x="38031" y="78147"/>
                    </a:lnTo>
                    <a:lnTo>
                      <a:pt x="38719" y="77821"/>
                    </a:lnTo>
                    <a:lnTo>
                      <a:pt x="38719" y="77167"/>
                    </a:lnTo>
                    <a:lnTo>
                      <a:pt x="37000" y="77167"/>
                    </a:lnTo>
                    <a:lnTo>
                      <a:pt x="38031" y="76840"/>
                    </a:lnTo>
                    <a:lnTo>
                      <a:pt x="38375" y="76513"/>
                    </a:lnTo>
                    <a:lnTo>
                      <a:pt x="38031" y="76187"/>
                    </a:lnTo>
                    <a:lnTo>
                      <a:pt x="40094" y="73588"/>
                    </a:lnTo>
                    <a:lnTo>
                      <a:pt x="41453" y="71301"/>
                    </a:lnTo>
                    <a:lnTo>
                      <a:pt x="42141" y="68702"/>
                    </a:lnTo>
                    <a:lnTo>
                      <a:pt x="43516" y="67068"/>
                    </a:lnTo>
                    <a:lnTo>
                      <a:pt x="47969" y="64469"/>
                    </a:lnTo>
                    <a:lnTo>
                      <a:pt x="48656" y="62835"/>
                    </a:lnTo>
                    <a:lnTo>
                      <a:pt x="49000" y="60890"/>
                    </a:lnTo>
                    <a:lnTo>
                      <a:pt x="50703" y="58292"/>
                    </a:lnTo>
                    <a:lnTo>
                      <a:pt x="51734" y="56658"/>
                    </a:lnTo>
                    <a:lnTo>
                      <a:pt x="52078" y="55024"/>
                    </a:lnTo>
                    <a:lnTo>
                      <a:pt x="53453" y="53405"/>
                    </a:lnTo>
                    <a:lnTo>
                      <a:pt x="55156" y="52425"/>
                    </a:lnTo>
                    <a:lnTo>
                      <a:pt x="55500" y="50791"/>
                    </a:lnTo>
                    <a:lnTo>
                      <a:pt x="56875" y="52098"/>
                    </a:lnTo>
                    <a:lnTo>
                      <a:pt x="57563" y="52098"/>
                    </a:lnTo>
                    <a:lnTo>
                      <a:pt x="58250" y="50464"/>
                    </a:lnTo>
                    <a:lnTo>
                      <a:pt x="59953" y="50464"/>
                    </a:lnTo>
                    <a:lnTo>
                      <a:pt x="60984" y="50138"/>
                    </a:lnTo>
                    <a:lnTo>
                      <a:pt x="62016" y="48846"/>
                    </a:lnTo>
                    <a:lnTo>
                      <a:pt x="62016" y="47212"/>
                    </a:lnTo>
                    <a:lnTo>
                      <a:pt x="60640" y="45905"/>
                    </a:lnTo>
                    <a:lnTo>
                      <a:pt x="62359" y="46885"/>
                    </a:lnTo>
                    <a:lnTo>
                      <a:pt x="62703" y="48846"/>
                    </a:lnTo>
                    <a:lnTo>
                      <a:pt x="63718" y="48846"/>
                    </a:lnTo>
                    <a:lnTo>
                      <a:pt x="65094" y="48519"/>
                    </a:lnTo>
                    <a:lnTo>
                      <a:pt x="65094" y="47539"/>
                    </a:lnTo>
                    <a:lnTo>
                      <a:pt x="66125" y="46885"/>
                    </a:lnTo>
                    <a:lnTo>
                      <a:pt x="67500" y="47212"/>
                    </a:lnTo>
                    <a:lnTo>
                      <a:pt x="67500" y="48192"/>
                    </a:lnTo>
                    <a:lnTo>
                      <a:pt x="65781" y="48846"/>
                    </a:lnTo>
                    <a:lnTo>
                      <a:pt x="67500" y="48846"/>
                    </a:lnTo>
                    <a:lnTo>
                      <a:pt x="69203" y="49173"/>
                    </a:lnTo>
                    <a:lnTo>
                      <a:pt x="69547" y="48519"/>
                    </a:lnTo>
                    <a:lnTo>
                      <a:pt x="69547" y="47212"/>
                    </a:lnTo>
                    <a:lnTo>
                      <a:pt x="70234" y="46559"/>
                    </a:lnTo>
                    <a:lnTo>
                      <a:pt x="70578" y="46885"/>
                    </a:lnTo>
                    <a:lnTo>
                      <a:pt x="70578" y="48846"/>
                    </a:lnTo>
                    <a:lnTo>
                      <a:pt x="70922" y="49173"/>
                    </a:lnTo>
                    <a:lnTo>
                      <a:pt x="71953" y="48519"/>
                    </a:lnTo>
                    <a:lnTo>
                      <a:pt x="72297" y="45905"/>
                    </a:lnTo>
                    <a:lnTo>
                      <a:pt x="71266" y="44613"/>
                    </a:lnTo>
                    <a:lnTo>
                      <a:pt x="70234" y="44613"/>
                    </a:lnTo>
                    <a:lnTo>
                      <a:pt x="70578" y="43960"/>
                    </a:lnTo>
                    <a:lnTo>
                      <a:pt x="70578" y="41999"/>
                    </a:lnTo>
                    <a:lnTo>
                      <a:pt x="70922" y="39074"/>
                    </a:lnTo>
                    <a:lnTo>
                      <a:pt x="72297" y="38747"/>
                    </a:lnTo>
                    <a:lnTo>
                      <a:pt x="74687" y="37767"/>
                    </a:lnTo>
                    <a:lnTo>
                      <a:pt x="77765" y="36148"/>
                    </a:lnTo>
                    <a:lnTo>
                      <a:pt x="78109" y="35168"/>
                    </a:lnTo>
                    <a:lnTo>
                      <a:pt x="80516" y="32569"/>
                    </a:lnTo>
                    <a:lnTo>
                      <a:pt x="80516" y="30935"/>
                    </a:lnTo>
                    <a:lnTo>
                      <a:pt x="82562" y="28975"/>
                    </a:lnTo>
                    <a:lnTo>
                      <a:pt x="83937" y="29301"/>
                    </a:lnTo>
                    <a:lnTo>
                      <a:pt x="83937" y="28337"/>
                    </a:lnTo>
                    <a:lnTo>
                      <a:pt x="87359" y="25396"/>
                    </a:lnTo>
                    <a:lnTo>
                      <a:pt x="87359" y="24104"/>
                    </a:lnTo>
                    <a:lnTo>
                      <a:pt x="92500" y="19871"/>
                    </a:lnTo>
                    <a:lnTo>
                      <a:pt x="94219" y="19218"/>
                    </a:lnTo>
                    <a:lnTo>
                      <a:pt x="93187" y="18891"/>
                    </a:lnTo>
                    <a:lnTo>
                      <a:pt x="92843" y="17257"/>
                    </a:lnTo>
                    <a:lnTo>
                      <a:pt x="91812" y="15639"/>
                    </a:lnTo>
                    <a:lnTo>
                      <a:pt x="92500" y="14005"/>
                    </a:lnTo>
                    <a:lnTo>
                      <a:pt x="92843" y="12044"/>
                    </a:lnTo>
                    <a:lnTo>
                      <a:pt x="93187" y="12698"/>
                    </a:lnTo>
                    <a:lnTo>
                      <a:pt x="94906" y="10099"/>
                    </a:lnTo>
                    <a:lnTo>
                      <a:pt x="93531" y="10753"/>
                    </a:lnTo>
                    <a:lnTo>
                      <a:pt x="92500" y="10753"/>
                    </a:lnTo>
                    <a:lnTo>
                      <a:pt x="94219" y="9772"/>
                    </a:lnTo>
                    <a:lnTo>
                      <a:pt x="95234" y="7812"/>
                    </a:lnTo>
                    <a:lnTo>
                      <a:pt x="94906" y="7812"/>
                    </a:lnTo>
                    <a:lnTo>
                      <a:pt x="94906" y="6520"/>
                    </a:lnTo>
                    <a:lnTo>
                      <a:pt x="93531" y="6520"/>
                    </a:lnTo>
                    <a:lnTo>
                      <a:pt x="92500" y="8465"/>
                    </a:lnTo>
                    <a:lnTo>
                      <a:pt x="92843" y="9119"/>
                    </a:lnTo>
                    <a:lnTo>
                      <a:pt x="93531" y="9446"/>
                    </a:lnTo>
                    <a:lnTo>
                      <a:pt x="91812" y="10099"/>
                    </a:lnTo>
                    <a:lnTo>
                      <a:pt x="91124" y="9446"/>
                    </a:lnTo>
                    <a:lnTo>
                      <a:pt x="91124" y="8465"/>
                    </a:lnTo>
                    <a:lnTo>
                      <a:pt x="90109" y="8465"/>
                    </a:lnTo>
                    <a:lnTo>
                      <a:pt x="89078" y="8138"/>
                    </a:lnTo>
                    <a:lnTo>
                      <a:pt x="88046" y="9119"/>
                    </a:lnTo>
                    <a:lnTo>
                      <a:pt x="86671" y="10753"/>
                    </a:lnTo>
                    <a:lnTo>
                      <a:pt x="85656" y="9772"/>
                    </a:lnTo>
                    <a:lnTo>
                      <a:pt x="84625" y="7485"/>
                    </a:lnTo>
                    <a:lnTo>
                      <a:pt x="85656" y="6847"/>
                    </a:lnTo>
                    <a:lnTo>
                      <a:pt x="86327" y="5866"/>
                    </a:lnTo>
                    <a:lnTo>
                      <a:pt x="86327" y="4886"/>
                    </a:lnTo>
                    <a:lnTo>
                      <a:pt x="85984" y="4559"/>
                    </a:lnTo>
                    <a:lnTo>
                      <a:pt x="86327" y="3906"/>
                    </a:lnTo>
                    <a:lnTo>
                      <a:pt x="85656" y="3252"/>
                    </a:lnTo>
                    <a:lnTo>
                      <a:pt x="84625" y="3906"/>
                    </a:lnTo>
                    <a:lnTo>
                      <a:pt x="83937" y="3579"/>
                    </a:lnTo>
                    <a:lnTo>
                      <a:pt x="82906" y="2925"/>
                    </a:lnTo>
                    <a:lnTo>
                      <a:pt x="83250" y="1634"/>
                    </a:lnTo>
                    <a:lnTo>
                      <a:pt x="84625" y="0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882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ZTAAAJsaAAC6MAAAQhsAAAAAAAAmAAAACAAAAP//////////"/>
                  </a:ext>
                </a:extLst>
              </p:cNvSpPr>
              <p:nvPr/>
            </p:nvSpPr>
            <p:spPr>
              <a:xfrm>
                <a:off x="7867015" y="4324985"/>
                <a:ext cx="53975" cy="106045"/>
              </a:xfrm>
              <a:custGeom>
                <a:avLst/>
                <a:gdLst/>
                <a:ahLst/>
                <a:cxnLst/>
                <a:rect l="0" t="0" r="53975" b="106045"/>
                <a:pathLst>
                  <a:path w="53975" h="106045">
                    <a:moveTo>
                      <a:pt x="14454" y="0"/>
                    </a:moveTo>
                    <a:lnTo>
                      <a:pt x="13074" y="325"/>
                    </a:lnTo>
                    <a:lnTo>
                      <a:pt x="10676" y="325"/>
                    </a:lnTo>
                    <a:lnTo>
                      <a:pt x="10676" y="650"/>
                    </a:lnTo>
                    <a:lnTo>
                      <a:pt x="12040" y="1952"/>
                    </a:lnTo>
                    <a:lnTo>
                      <a:pt x="14109" y="6818"/>
                    </a:lnTo>
                    <a:lnTo>
                      <a:pt x="14109" y="8430"/>
                    </a:lnTo>
                    <a:lnTo>
                      <a:pt x="14109" y="11359"/>
                    </a:lnTo>
                    <a:lnTo>
                      <a:pt x="13074" y="11994"/>
                    </a:lnTo>
                    <a:lnTo>
                      <a:pt x="12385" y="11994"/>
                    </a:lnTo>
                    <a:lnTo>
                      <a:pt x="12385" y="12320"/>
                    </a:lnTo>
                    <a:lnTo>
                      <a:pt x="13074" y="16209"/>
                    </a:lnTo>
                    <a:lnTo>
                      <a:pt x="13764" y="16535"/>
                    </a:lnTo>
                    <a:lnTo>
                      <a:pt x="15473" y="15899"/>
                    </a:lnTo>
                    <a:lnTo>
                      <a:pt x="17197" y="15899"/>
                    </a:lnTo>
                    <a:lnTo>
                      <a:pt x="15817" y="16209"/>
                    </a:lnTo>
                    <a:lnTo>
                      <a:pt x="14454" y="17836"/>
                    </a:lnTo>
                    <a:lnTo>
                      <a:pt x="14799" y="19789"/>
                    </a:lnTo>
                    <a:lnTo>
                      <a:pt x="16162" y="22377"/>
                    </a:lnTo>
                    <a:lnTo>
                      <a:pt x="16507" y="26592"/>
                    </a:lnTo>
                    <a:lnTo>
                      <a:pt x="16507" y="29506"/>
                    </a:lnTo>
                    <a:lnTo>
                      <a:pt x="16507" y="31458"/>
                    </a:lnTo>
                    <a:lnTo>
                      <a:pt x="17542" y="31133"/>
                    </a:lnTo>
                    <a:lnTo>
                      <a:pt x="17887" y="29506"/>
                    </a:lnTo>
                    <a:lnTo>
                      <a:pt x="17542" y="28219"/>
                    </a:lnTo>
                    <a:lnTo>
                      <a:pt x="17887" y="27894"/>
                    </a:lnTo>
                    <a:lnTo>
                      <a:pt x="18922" y="28545"/>
                    </a:lnTo>
                    <a:lnTo>
                      <a:pt x="18922" y="30482"/>
                    </a:lnTo>
                    <a:lnTo>
                      <a:pt x="19612" y="30482"/>
                    </a:lnTo>
                    <a:lnTo>
                      <a:pt x="19940" y="29506"/>
                    </a:lnTo>
                    <a:lnTo>
                      <a:pt x="19612" y="28545"/>
                    </a:lnTo>
                    <a:lnTo>
                      <a:pt x="19940" y="28545"/>
                    </a:lnTo>
                    <a:lnTo>
                      <a:pt x="20630" y="29831"/>
                    </a:lnTo>
                    <a:lnTo>
                      <a:pt x="19267" y="31458"/>
                    </a:lnTo>
                    <a:lnTo>
                      <a:pt x="18922" y="33070"/>
                    </a:lnTo>
                    <a:lnTo>
                      <a:pt x="18922" y="34046"/>
                    </a:lnTo>
                    <a:lnTo>
                      <a:pt x="18232" y="34372"/>
                    </a:lnTo>
                    <a:lnTo>
                      <a:pt x="17542" y="33070"/>
                    </a:lnTo>
                    <a:lnTo>
                      <a:pt x="16507" y="33070"/>
                    </a:lnTo>
                    <a:lnTo>
                      <a:pt x="17197" y="35999"/>
                    </a:lnTo>
                    <a:lnTo>
                      <a:pt x="18232" y="39238"/>
                    </a:lnTo>
                    <a:lnTo>
                      <a:pt x="19267" y="39563"/>
                    </a:lnTo>
                    <a:lnTo>
                      <a:pt x="19612" y="39238"/>
                    </a:lnTo>
                    <a:lnTo>
                      <a:pt x="20630" y="40539"/>
                    </a:lnTo>
                    <a:lnTo>
                      <a:pt x="20630" y="41190"/>
                    </a:lnTo>
                    <a:lnTo>
                      <a:pt x="21320" y="41826"/>
                    </a:lnTo>
                    <a:lnTo>
                      <a:pt x="19612" y="42802"/>
                    </a:lnTo>
                    <a:lnTo>
                      <a:pt x="19612" y="43778"/>
                    </a:lnTo>
                    <a:lnTo>
                      <a:pt x="19940" y="44429"/>
                    </a:lnTo>
                    <a:lnTo>
                      <a:pt x="19612" y="45715"/>
                    </a:lnTo>
                    <a:lnTo>
                      <a:pt x="18232" y="48644"/>
                    </a:lnTo>
                    <a:lnTo>
                      <a:pt x="18922" y="50256"/>
                    </a:lnTo>
                    <a:lnTo>
                      <a:pt x="17887" y="50581"/>
                    </a:lnTo>
                    <a:lnTo>
                      <a:pt x="19267" y="51883"/>
                    </a:lnTo>
                    <a:lnTo>
                      <a:pt x="18922" y="52208"/>
                    </a:lnTo>
                    <a:lnTo>
                      <a:pt x="17542" y="52208"/>
                    </a:lnTo>
                    <a:lnTo>
                      <a:pt x="16507" y="53836"/>
                    </a:lnTo>
                    <a:lnTo>
                      <a:pt x="16507" y="54796"/>
                    </a:lnTo>
                    <a:lnTo>
                      <a:pt x="17542" y="55773"/>
                    </a:lnTo>
                    <a:lnTo>
                      <a:pt x="16507" y="56424"/>
                    </a:lnTo>
                    <a:lnTo>
                      <a:pt x="15473" y="56424"/>
                    </a:lnTo>
                    <a:lnTo>
                      <a:pt x="14454" y="58376"/>
                    </a:lnTo>
                    <a:lnTo>
                      <a:pt x="13074" y="64528"/>
                    </a:lnTo>
                    <a:lnTo>
                      <a:pt x="13074" y="66156"/>
                    </a:lnTo>
                    <a:lnTo>
                      <a:pt x="12040" y="67116"/>
                    </a:lnTo>
                    <a:lnTo>
                      <a:pt x="10331" y="67116"/>
                    </a:lnTo>
                    <a:lnTo>
                      <a:pt x="8952" y="66481"/>
                    </a:lnTo>
                    <a:lnTo>
                      <a:pt x="6882" y="66806"/>
                    </a:lnTo>
                    <a:lnTo>
                      <a:pt x="3449" y="68418"/>
                    </a:lnTo>
                    <a:lnTo>
                      <a:pt x="1741" y="70045"/>
                    </a:lnTo>
                    <a:lnTo>
                      <a:pt x="1051" y="71982"/>
                    </a:lnTo>
                    <a:lnTo>
                      <a:pt x="1741" y="74911"/>
                    </a:lnTo>
                    <a:lnTo>
                      <a:pt x="3449" y="76198"/>
                    </a:lnTo>
                    <a:lnTo>
                      <a:pt x="5863" y="77825"/>
                    </a:lnTo>
                    <a:lnTo>
                      <a:pt x="7227" y="80087"/>
                    </a:lnTo>
                    <a:lnTo>
                      <a:pt x="9641" y="81064"/>
                    </a:lnTo>
                    <a:lnTo>
                      <a:pt x="10676" y="81714"/>
                    </a:lnTo>
                    <a:lnTo>
                      <a:pt x="11005" y="85930"/>
                    </a:lnTo>
                    <a:lnTo>
                      <a:pt x="11350" y="86255"/>
                    </a:lnTo>
                    <a:lnTo>
                      <a:pt x="11005" y="86580"/>
                    </a:lnTo>
                    <a:lnTo>
                      <a:pt x="11005" y="88843"/>
                    </a:lnTo>
                    <a:lnTo>
                      <a:pt x="10331" y="90470"/>
                    </a:lnTo>
                    <a:lnTo>
                      <a:pt x="6208" y="94685"/>
                    </a:lnTo>
                    <a:lnTo>
                      <a:pt x="3794" y="97273"/>
                    </a:lnTo>
                    <a:lnTo>
                      <a:pt x="706" y="99551"/>
                    </a:lnTo>
                    <a:lnTo>
                      <a:pt x="16" y="100853"/>
                    </a:lnTo>
                    <a:lnTo>
                      <a:pt x="361" y="101488"/>
                    </a:lnTo>
                    <a:lnTo>
                      <a:pt x="2069" y="102139"/>
                    </a:lnTo>
                    <a:lnTo>
                      <a:pt x="2414" y="101163"/>
                    </a:lnTo>
                    <a:lnTo>
                      <a:pt x="3449" y="101163"/>
                    </a:lnTo>
                    <a:lnTo>
                      <a:pt x="3449" y="102465"/>
                    </a:lnTo>
                    <a:lnTo>
                      <a:pt x="3449" y="103441"/>
                    </a:lnTo>
                    <a:lnTo>
                      <a:pt x="3794" y="103766"/>
                    </a:lnTo>
                    <a:lnTo>
                      <a:pt x="4484" y="103441"/>
                    </a:lnTo>
                    <a:lnTo>
                      <a:pt x="5174" y="104092"/>
                    </a:lnTo>
                    <a:lnTo>
                      <a:pt x="5174" y="105378"/>
                    </a:lnTo>
                    <a:lnTo>
                      <a:pt x="5519" y="106029"/>
                    </a:lnTo>
                    <a:lnTo>
                      <a:pt x="6882" y="105704"/>
                    </a:lnTo>
                    <a:lnTo>
                      <a:pt x="10331" y="103441"/>
                    </a:lnTo>
                    <a:lnTo>
                      <a:pt x="13074" y="101163"/>
                    </a:lnTo>
                    <a:lnTo>
                      <a:pt x="16162" y="98575"/>
                    </a:lnTo>
                    <a:lnTo>
                      <a:pt x="18922" y="95662"/>
                    </a:lnTo>
                    <a:lnTo>
                      <a:pt x="21665" y="91446"/>
                    </a:lnTo>
                    <a:lnTo>
                      <a:pt x="23390" y="90796"/>
                    </a:lnTo>
                    <a:lnTo>
                      <a:pt x="24753" y="90796"/>
                    </a:lnTo>
                    <a:lnTo>
                      <a:pt x="25788" y="89494"/>
                    </a:lnTo>
                    <a:lnTo>
                      <a:pt x="25788" y="88192"/>
                    </a:lnTo>
                    <a:lnTo>
                      <a:pt x="26478" y="87557"/>
                    </a:lnTo>
                    <a:lnTo>
                      <a:pt x="28203" y="86580"/>
                    </a:lnTo>
                    <a:lnTo>
                      <a:pt x="29566" y="83016"/>
                    </a:lnTo>
                    <a:lnTo>
                      <a:pt x="31291" y="80738"/>
                    </a:lnTo>
                    <a:lnTo>
                      <a:pt x="31291" y="79762"/>
                    </a:lnTo>
                    <a:lnTo>
                      <a:pt x="32670" y="79126"/>
                    </a:lnTo>
                    <a:lnTo>
                      <a:pt x="30946" y="77174"/>
                    </a:lnTo>
                    <a:lnTo>
                      <a:pt x="28203" y="77174"/>
                    </a:lnTo>
                    <a:lnTo>
                      <a:pt x="29566" y="76523"/>
                    </a:lnTo>
                    <a:lnTo>
                      <a:pt x="30946" y="76198"/>
                    </a:lnTo>
                    <a:lnTo>
                      <a:pt x="34724" y="71657"/>
                    </a:lnTo>
                    <a:lnTo>
                      <a:pt x="36793" y="71332"/>
                    </a:lnTo>
                    <a:lnTo>
                      <a:pt x="39881" y="71657"/>
                    </a:lnTo>
                    <a:lnTo>
                      <a:pt x="41261" y="71657"/>
                    </a:lnTo>
                    <a:lnTo>
                      <a:pt x="41261" y="72959"/>
                    </a:lnTo>
                    <a:lnTo>
                      <a:pt x="41261" y="74260"/>
                    </a:lnTo>
                    <a:lnTo>
                      <a:pt x="42969" y="72959"/>
                    </a:lnTo>
                    <a:lnTo>
                      <a:pt x="44004" y="71982"/>
                    </a:lnTo>
                    <a:lnTo>
                      <a:pt x="41606" y="71332"/>
                    </a:lnTo>
                    <a:lnTo>
                      <a:pt x="41951" y="69720"/>
                    </a:lnTo>
                    <a:lnTo>
                      <a:pt x="43314" y="66806"/>
                    </a:lnTo>
                    <a:lnTo>
                      <a:pt x="44004" y="65505"/>
                    </a:lnTo>
                    <a:lnTo>
                      <a:pt x="45729" y="65505"/>
                    </a:lnTo>
                    <a:lnTo>
                      <a:pt x="46419" y="66481"/>
                    </a:lnTo>
                    <a:lnTo>
                      <a:pt x="47092" y="65505"/>
                    </a:lnTo>
                    <a:lnTo>
                      <a:pt x="48127" y="63878"/>
                    </a:lnTo>
                    <a:lnTo>
                      <a:pt x="50542" y="60313"/>
                    </a:lnTo>
                    <a:lnTo>
                      <a:pt x="50542" y="59012"/>
                    </a:lnTo>
                    <a:lnTo>
                      <a:pt x="50542" y="58051"/>
                    </a:lnTo>
                    <a:lnTo>
                      <a:pt x="50886" y="55773"/>
                    </a:lnTo>
                    <a:lnTo>
                      <a:pt x="52595" y="54161"/>
                    </a:lnTo>
                    <a:lnTo>
                      <a:pt x="53975" y="53510"/>
                    </a:lnTo>
                    <a:lnTo>
                      <a:pt x="53975" y="52859"/>
                    </a:lnTo>
                    <a:lnTo>
                      <a:pt x="51905" y="52208"/>
                    </a:lnTo>
                    <a:lnTo>
                      <a:pt x="50886" y="50907"/>
                    </a:lnTo>
                    <a:lnTo>
                      <a:pt x="51560" y="50907"/>
                    </a:lnTo>
                    <a:lnTo>
                      <a:pt x="51905" y="50256"/>
                    </a:lnTo>
                    <a:lnTo>
                      <a:pt x="49852" y="49930"/>
                    </a:lnTo>
                    <a:lnTo>
                      <a:pt x="47437" y="51558"/>
                    </a:lnTo>
                    <a:lnTo>
                      <a:pt x="44004" y="54796"/>
                    </a:lnTo>
                    <a:lnTo>
                      <a:pt x="41951" y="54796"/>
                    </a:lnTo>
                    <a:lnTo>
                      <a:pt x="40571" y="55447"/>
                    </a:lnTo>
                    <a:lnTo>
                      <a:pt x="38846" y="54796"/>
                    </a:lnTo>
                    <a:lnTo>
                      <a:pt x="35068" y="50907"/>
                    </a:lnTo>
                    <a:lnTo>
                      <a:pt x="33689" y="50907"/>
                    </a:lnTo>
                    <a:lnTo>
                      <a:pt x="32670" y="49295"/>
                    </a:lnTo>
                    <a:lnTo>
                      <a:pt x="31980" y="48319"/>
                    </a:lnTo>
                    <a:lnTo>
                      <a:pt x="33015" y="47017"/>
                    </a:lnTo>
                    <a:lnTo>
                      <a:pt x="33344" y="44754"/>
                    </a:lnTo>
                    <a:lnTo>
                      <a:pt x="31635" y="42151"/>
                    </a:lnTo>
                    <a:lnTo>
                      <a:pt x="31635" y="40865"/>
                    </a:lnTo>
                    <a:lnTo>
                      <a:pt x="31291" y="40214"/>
                    </a:lnTo>
                    <a:lnTo>
                      <a:pt x="31291" y="37936"/>
                    </a:lnTo>
                    <a:lnTo>
                      <a:pt x="31980" y="36650"/>
                    </a:lnTo>
                    <a:lnTo>
                      <a:pt x="30946" y="36650"/>
                    </a:lnTo>
                    <a:lnTo>
                      <a:pt x="30946" y="34697"/>
                    </a:lnTo>
                    <a:lnTo>
                      <a:pt x="30256" y="33721"/>
                    </a:lnTo>
                    <a:lnTo>
                      <a:pt x="29566" y="34046"/>
                    </a:lnTo>
                    <a:lnTo>
                      <a:pt x="28203" y="33070"/>
                    </a:lnTo>
                    <a:lnTo>
                      <a:pt x="27513" y="34046"/>
                    </a:lnTo>
                    <a:lnTo>
                      <a:pt x="29221" y="35348"/>
                    </a:lnTo>
                    <a:lnTo>
                      <a:pt x="28547" y="36650"/>
                    </a:lnTo>
                    <a:lnTo>
                      <a:pt x="29221" y="37610"/>
                    </a:lnTo>
                    <a:lnTo>
                      <a:pt x="27858" y="38912"/>
                    </a:lnTo>
                    <a:lnTo>
                      <a:pt x="27858" y="40214"/>
                    </a:lnTo>
                    <a:lnTo>
                      <a:pt x="29221" y="41826"/>
                    </a:lnTo>
                    <a:lnTo>
                      <a:pt x="29221" y="42476"/>
                    </a:lnTo>
                    <a:lnTo>
                      <a:pt x="27513" y="42802"/>
                    </a:lnTo>
                    <a:lnTo>
                      <a:pt x="26478" y="42151"/>
                    </a:lnTo>
                    <a:lnTo>
                      <a:pt x="26133" y="40539"/>
                    </a:lnTo>
                    <a:lnTo>
                      <a:pt x="24408" y="40214"/>
                    </a:lnTo>
                    <a:lnTo>
                      <a:pt x="24408" y="39238"/>
                    </a:lnTo>
                    <a:lnTo>
                      <a:pt x="22700" y="38912"/>
                    </a:lnTo>
                    <a:lnTo>
                      <a:pt x="21665" y="38912"/>
                    </a:lnTo>
                    <a:lnTo>
                      <a:pt x="21320" y="37936"/>
                    </a:lnTo>
                    <a:lnTo>
                      <a:pt x="23045" y="37285"/>
                    </a:lnTo>
                    <a:lnTo>
                      <a:pt x="23390" y="35999"/>
                    </a:lnTo>
                    <a:lnTo>
                      <a:pt x="21665" y="34697"/>
                    </a:lnTo>
                    <a:lnTo>
                      <a:pt x="23045" y="32760"/>
                    </a:lnTo>
                    <a:lnTo>
                      <a:pt x="24408" y="32434"/>
                    </a:lnTo>
                    <a:lnTo>
                      <a:pt x="24753" y="30807"/>
                    </a:lnTo>
                    <a:lnTo>
                      <a:pt x="24408" y="29506"/>
                    </a:lnTo>
                    <a:lnTo>
                      <a:pt x="24753" y="28219"/>
                    </a:lnTo>
                    <a:lnTo>
                      <a:pt x="24080" y="27243"/>
                    </a:lnTo>
                    <a:lnTo>
                      <a:pt x="24408" y="24965"/>
                    </a:lnTo>
                    <a:lnTo>
                      <a:pt x="22355" y="23353"/>
                    </a:lnTo>
                    <a:lnTo>
                      <a:pt x="22355" y="22702"/>
                    </a:lnTo>
                    <a:lnTo>
                      <a:pt x="23390" y="23353"/>
                    </a:lnTo>
                    <a:lnTo>
                      <a:pt x="25098" y="23028"/>
                    </a:lnTo>
                    <a:lnTo>
                      <a:pt x="25788" y="21075"/>
                    </a:lnTo>
                    <a:lnTo>
                      <a:pt x="26133" y="20424"/>
                    </a:lnTo>
                    <a:lnTo>
                      <a:pt x="26133" y="17836"/>
                    </a:lnTo>
                    <a:lnTo>
                      <a:pt x="25788" y="15899"/>
                    </a:lnTo>
                    <a:lnTo>
                      <a:pt x="25788" y="14272"/>
                    </a:lnTo>
                    <a:lnTo>
                      <a:pt x="24753" y="14598"/>
                    </a:lnTo>
                    <a:lnTo>
                      <a:pt x="22700" y="15248"/>
                    </a:lnTo>
                    <a:lnTo>
                      <a:pt x="20975" y="13621"/>
                    </a:lnTo>
                    <a:lnTo>
                      <a:pt x="22355" y="12970"/>
                    </a:lnTo>
                    <a:lnTo>
                      <a:pt x="20975" y="11994"/>
                    </a:lnTo>
                    <a:lnTo>
                      <a:pt x="19940" y="11684"/>
                    </a:lnTo>
                    <a:lnTo>
                      <a:pt x="20975" y="11033"/>
                    </a:lnTo>
                    <a:lnTo>
                      <a:pt x="22355" y="10057"/>
                    </a:lnTo>
                    <a:lnTo>
                      <a:pt x="22355" y="9406"/>
                    </a:lnTo>
                    <a:lnTo>
                      <a:pt x="20630" y="8755"/>
                    </a:lnTo>
                    <a:lnTo>
                      <a:pt x="19267" y="7779"/>
                    </a:lnTo>
                    <a:lnTo>
                      <a:pt x="17887" y="8430"/>
                    </a:lnTo>
                    <a:lnTo>
                      <a:pt x="17887" y="6818"/>
                    </a:lnTo>
                    <a:lnTo>
                      <a:pt x="18232" y="6818"/>
                    </a:lnTo>
                    <a:lnTo>
                      <a:pt x="19267" y="5516"/>
                    </a:lnTo>
                    <a:lnTo>
                      <a:pt x="18232" y="5516"/>
                    </a:lnTo>
                    <a:lnTo>
                      <a:pt x="17197" y="6167"/>
                    </a:lnTo>
                    <a:lnTo>
                      <a:pt x="17197" y="7144"/>
                    </a:lnTo>
                    <a:lnTo>
                      <a:pt x="16507" y="8430"/>
                    </a:lnTo>
                    <a:lnTo>
                      <a:pt x="15473" y="8104"/>
                    </a:lnTo>
                    <a:lnTo>
                      <a:pt x="15817" y="6493"/>
                    </a:lnTo>
                    <a:lnTo>
                      <a:pt x="14799" y="5191"/>
                    </a:lnTo>
                    <a:lnTo>
                      <a:pt x="14454" y="3238"/>
                    </a:lnTo>
                    <a:lnTo>
                      <a:pt x="14454" y="1627"/>
                    </a:lnTo>
                    <a:lnTo>
                      <a:pt x="14454" y="650"/>
                    </a:lnTo>
                    <a:lnTo>
                      <a:pt x="15473" y="650"/>
                    </a:lnTo>
                    <a:lnTo>
                      <a:pt x="14454" y="0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" name="Google Shape;883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jSUAANkTAAAQJgAAJRQAAAAAAAAmAAAACAAAAP//////////"/>
                </a:ext>
              </a:extLst>
            </p:cNvSpPr>
            <p:nvPr/>
          </p:nvSpPr>
          <p:spPr>
            <a:xfrm>
              <a:off x="6104255" y="3226435"/>
              <a:ext cx="83185" cy="48260"/>
            </a:xfrm>
            <a:custGeom>
              <a:avLst/>
              <a:gdLst/>
              <a:ahLst/>
              <a:cxnLst/>
              <a:rect l="0" t="0" r="83185" b="48260"/>
              <a:pathLst>
                <a:path w="83185" h="48260">
                  <a:moveTo>
                    <a:pt x="14723" y="16"/>
                  </a:moveTo>
                  <a:lnTo>
                    <a:pt x="11991" y="343"/>
                  </a:lnTo>
                  <a:lnTo>
                    <a:pt x="11991" y="997"/>
                  </a:lnTo>
                  <a:lnTo>
                    <a:pt x="12678" y="1963"/>
                  </a:lnTo>
                  <a:lnTo>
                    <a:pt x="13692" y="1963"/>
                  </a:lnTo>
                  <a:lnTo>
                    <a:pt x="14035" y="997"/>
                  </a:lnTo>
                  <a:lnTo>
                    <a:pt x="15410" y="997"/>
                  </a:lnTo>
                  <a:lnTo>
                    <a:pt x="16097" y="1963"/>
                  </a:lnTo>
                  <a:lnTo>
                    <a:pt x="17798" y="2290"/>
                  </a:lnTo>
                  <a:lnTo>
                    <a:pt x="17127" y="3271"/>
                  </a:lnTo>
                  <a:lnTo>
                    <a:pt x="15410" y="2617"/>
                  </a:lnTo>
                  <a:lnTo>
                    <a:pt x="13692" y="2617"/>
                  </a:lnTo>
                  <a:lnTo>
                    <a:pt x="14035" y="3598"/>
                  </a:lnTo>
                  <a:lnTo>
                    <a:pt x="16440" y="4907"/>
                  </a:lnTo>
                  <a:lnTo>
                    <a:pt x="18142" y="6854"/>
                  </a:lnTo>
                  <a:lnTo>
                    <a:pt x="17798" y="8163"/>
                  </a:lnTo>
                  <a:lnTo>
                    <a:pt x="17127" y="8490"/>
                  </a:lnTo>
                  <a:lnTo>
                    <a:pt x="17127" y="7181"/>
                  </a:lnTo>
                  <a:lnTo>
                    <a:pt x="14723" y="5873"/>
                  </a:lnTo>
                  <a:lnTo>
                    <a:pt x="13692" y="7181"/>
                  </a:lnTo>
                  <a:lnTo>
                    <a:pt x="12678" y="6854"/>
                  </a:lnTo>
                  <a:lnTo>
                    <a:pt x="13021" y="5546"/>
                  </a:lnTo>
                  <a:lnTo>
                    <a:pt x="11303" y="3926"/>
                  </a:lnTo>
                  <a:lnTo>
                    <a:pt x="9586" y="3271"/>
                  </a:lnTo>
                  <a:lnTo>
                    <a:pt x="8572" y="3926"/>
                  </a:lnTo>
                  <a:lnTo>
                    <a:pt x="9586" y="5546"/>
                  </a:lnTo>
                  <a:lnTo>
                    <a:pt x="9242" y="6527"/>
                  </a:lnTo>
                  <a:lnTo>
                    <a:pt x="8572" y="4907"/>
                  </a:lnTo>
                  <a:lnTo>
                    <a:pt x="6854" y="4253"/>
                  </a:lnTo>
                  <a:lnTo>
                    <a:pt x="6167" y="5546"/>
                  </a:lnTo>
                  <a:lnTo>
                    <a:pt x="7541" y="6854"/>
                  </a:lnTo>
                  <a:lnTo>
                    <a:pt x="8572" y="7508"/>
                  </a:lnTo>
                  <a:lnTo>
                    <a:pt x="9242" y="8490"/>
                  </a:lnTo>
                  <a:lnTo>
                    <a:pt x="7541" y="7508"/>
                  </a:lnTo>
                  <a:lnTo>
                    <a:pt x="5823" y="8490"/>
                  </a:lnTo>
                  <a:lnTo>
                    <a:pt x="6854" y="9471"/>
                  </a:lnTo>
                  <a:lnTo>
                    <a:pt x="9242" y="10437"/>
                  </a:lnTo>
                  <a:lnTo>
                    <a:pt x="7884" y="10437"/>
                  </a:lnTo>
                  <a:lnTo>
                    <a:pt x="7541" y="11419"/>
                  </a:lnTo>
                  <a:lnTo>
                    <a:pt x="7884" y="12073"/>
                  </a:lnTo>
                  <a:lnTo>
                    <a:pt x="7541" y="12073"/>
                  </a:lnTo>
                  <a:lnTo>
                    <a:pt x="4449" y="10110"/>
                  </a:lnTo>
                  <a:lnTo>
                    <a:pt x="3778" y="9471"/>
                  </a:lnTo>
                  <a:lnTo>
                    <a:pt x="2748" y="10437"/>
                  </a:lnTo>
                  <a:lnTo>
                    <a:pt x="4122" y="12400"/>
                  </a:lnTo>
                  <a:lnTo>
                    <a:pt x="5136" y="13708"/>
                  </a:lnTo>
                  <a:lnTo>
                    <a:pt x="4122" y="14020"/>
                  </a:lnTo>
                  <a:lnTo>
                    <a:pt x="2404" y="12073"/>
                  </a:lnTo>
                  <a:lnTo>
                    <a:pt x="1030" y="11746"/>
                  </a:lnTo>
                  <a:lnTo>
                    <a:pt x="0" y="13381"/>
                  </a:lnTo>
                  <a:lnTo>
                    <a:pt x="2061" y="14020"/>
                  </a:lnTo>
                  <a:lnTo>
                    <a:pt x="3778" y="15656"/>
                  </a:lnTo>
                  <a:lnTo>
                    <a:pt x="5823" y="16310"/>
                  </a:lnTo>
                  <a:lnTo>
                    <a:pt x="7197" y="14674"/>
                  </a:lnTo>
                  <a:lnTo>
                    <a:pt x="9242" y="14020"/>
                  </a:lnTo>
                  <a:lnTo>
                    <a:pt x="10273" y="12400"/>
                  </a:lnTo>
                  <a:lnTo>
                    <a:pt x="10616" y="13381"/>
                  </a:lnTo>
                  <a:lnTo>
                    <a:pt x="10616" y="14020"/>
                  </a:lnTo>
                  <a:lnTo>
                    <a:pt x="11303" y="14020"/>
                  </a:lnTo>
                  <a:lnTo>
                    <a:pt x="12678" y="13708"/>
                  </a:lnTo>
                  <a:lnTo>
                    <a:pt x="13021" y="15329"/>
                  </a:lnTo>
                  <a:lnTo>
                    <a:pt x="14035" y="15329"/>
                  </a:lnTo>
                  <a:lnTo>
                    <a:pt x="15410" y="14020"/>
                  </a:lnTo>
                  <a:lnTo>
                    <a:pt x="15753" y="13381"/>
                  </a:lnTo>
                  <a:lnTo>
                    <a:pt x="16097" y="15001"/>
                  </a:lnTo>
                  <a:lnTo>
                    <a:pt x="16440" y="15001"/>
                  </a:lnTo>
                  <a:lnTo>
                    <a:pt x="18829" y="13381"/>
                  </a:lnTo>
                  <a:lnTo>
                    <a:pt x="18142" y="14020"/>
                  </a:lnTo>
                  <a:lnTo>
                    <a:pt x="17798" y="15656"/>
                  </a:lnTo>
                  <a:lnTo>
                    <a:pt x="18829" y="16310"/>
                  </a:lnTo>
                  <a:lnTo>
                    <a:pt x="19859" y="15329"/>
                  </a:lnTo>
                  <a:lnTo>
                    <a:pt x="22248" y="16637"/>
                  </a:lnTo>
                  <a:lnTo>
                    <a:pt x="20890" y="16964"/>
                  </a:lnTo>
                  <a:lnTo>
                    <a:pt x="19516" y="16964"/>
                  </a:lnTo>
                  <a:lnTo>
                    <a:pt x="18142" y="17618"/>
                  </a:lnTo>
                  <a:lnTo>
                    <a:pt x="17127" y="17618"/>
                  </a:lnTo>
                  <a:lnTo>
                    <a:pt x="14379" y="18911"/>
                  </a:lnTo>
                  <a:lnTo>
                    <a:pt x="14379" y="19566"/>
                  </a:lnTo>
                  <a:lnTo>
                    <a:pt x="17471" y="20220"/>
                  </a:lnTo>
                  <a:lnTo>
                    <a:pt x="19172" y="20220"/>
                  </a:lnTo>
                  <a:lnTo>
                    <a:pt x="19859" y="18911"/>
                  </a:lnTo>
                  <a:lnTo>
                    <a:pt x="20890" y="18584"/>
                  </a:lnTo>
                  <a:lnTo>
                    <a:pt x="20890" y="20220"/>
                  </a:lnTo>
                  <a:lnTo>
                    <a:pt x="19516" y="21529"/>
                  </a:lnTo>
                  <a:lnTo>
                    <a:pt x="16440" y="21856"/>
                  </a:lnTo>
                  <a:lnTo>
                    <a:pt x="15410" y="21529"/>
                  </a:lnTo>
                  <a:lnTo>
                    <a:pt x="14035" y="23149"/>
                  </a:lnTo>
                  <a:lnTo>
                    <a:pt x="13021" y="21856"/>
                  </a:lnTo>
                  <a:lnTo>
                    <a:pt x="12678" y="21529"/>
                  </a:lnTo>
                  <a:lnTo>
                    <a:pt x="12678" y="20547"/>
                  </a:lnTo>
                  <a:lnTo>
                    <a:pt x="11303" y="20547"/>
                  </a:lnTo>
                  <a:lnTo>
                    <a:pt x="11303" y="21201"/>
                  </a:lnTo>
                  <a:lnTo>
                    <a:pt x="11303" y="21529"/>
                  </a:lnTo>
                  <a:lnTo>
                    <a:pt x="10273" y="22821"/>
                  </a:lnTo>
                  <a:lnTo>
                    <a:pt x="8899" y="21856"/>
                  </a:lnTo>
                  <a:lnTo>
                    <a:pt x="7541" y="22183"/>
                  </a:lnTo>
                  <a:lnTo>
                    <a:pt x="5823" y="23149"/>
                  </a:lnTo>
                  <a:lnTo>
                    <a:pt x="4122" y="22183"/>
                  </a:lnTo>
                  <a:lnTo>
                    <a:pt x="2748" y="22821"/>
                  </a:lnTo>
                  <a:lnTo>
                    <a:pt x="2061" y="22821"/>
                  </a:lnTo>
                  <a:lnTo>
                    <a:pt x="2748" y="24784"/>
                  </a:lnTo>
                  <a:lnTo>
                    <a:pt x="3778" y="25766"/>
                  </a:lnTo>
                  <a:lnTo>
                    <a:pt x="6167" y="26420"/>
                  </a:lnTo>
                  <a:lnTo>
                    <a:pt x="6167" y="25439"/>
                  </a:lnTo>
                  <a:lnTo>
                    <a:pt x="9242" y="26420"/>
                  </a:lnTo>
                  <a:lnTo>
                    <a:pt x="14723" y="26420"/>
                  </a:lnTo>
                  <a:lnTo>
                    <a:pt x="14723" y="27059"/>
                  </a:lnTo>
                  <a:lnTo>
                    <a:pt x="13692" y="28040"/>
                  </a:lnTo>
                  <a:lnTo>
                    <a:pt x="13692" y="28694"/>
                  </a:lnTo>
                  <a:lnTo>
                    <a:pt x="15410" y="30003"/>
                  </a:lnTo>
                  <a:lnTo>
                    <a:pt x="15753" y="31296"/>
                  </a:lnTo>
                  <a:lnTo>
                    <a:pt x="16440" y="31296"/>
                  </a:lnTo>
                  <a:lnTo>
                    <a:pt x="19172" y="29676"/>
                  </a:lnTo>
                  <a:lnTo>
                    <a:pt x="18829" y="30969"/>
                  </a:lnTo>
                  <a:lnTo>
                    <a:pt x="17127" y="31623"/>
                  </a:lnTo>
                  <a:lnTo>
                    <a:pt x="16097" y="33259"/>
                  </a:lnTo>
                  <a:lnTo>
                    <a:pt x="17471" y="33913"/>
                  </a:lnTo>
                  <a:lnTo>
                    <a:pt x="19859" y="31950"/>
                  </a:lnTo>
                  <a:lnTo>
                    <a:pt x="22248" y="32931"/>
                  </a:lnTo>
                  <a:lnTo>
                    <a:pt x="22591" y="33586"/>
                  </a:lnTo>
                  <a:lnTo>
                    <a:pt x="21233" y="32931"/>
                  </a:lnTo>
                  <a:lnTo>
                    <a:pt x="19516" y="33586"/>
                  </a:lnTo>
                  <a:lnTo>
                    <a:pt x="18142" y="34894"/>
                  </a:lnTo>
                  <a:lnTo>
                    <a:pt x="16097" y="34894"/>
                  </a:lnTo>
                  <a:lnTo>
                    <a:pt x="16097" y="36187"/>
                  </a:lnTo>
                  <a:lnTo>
                    <a:pt x="15410" y="36841"/>
                  </a:lnTo>
                  <a:lnTo>
                    <a:pt x="14379" y="36841"/>
                  </a:lnTo>
                  <a:lnTo>
                    <a:pt x="13021" y="37496"/>
                  </a:lnTo>
                  <a:lnTo>
                    <a:pt x="12678" y="36514"/>
                  </a:lnTo>
                  <a:lnTo>
                    <a:pt x="10960" y="35221"/>
                  </a:lnTo>
                  <a:lnTo>
                    <a:pt x="10960" y="36187"/>
                  </a:lnTo>
                  <a:lnTo>
                    <a:pt x="10273" y="36187"/>
                  </a:lnTo>
                  <a:lnTo>
                    <a:pt x="10616" y="38150"/>
                  </a:lnTo>
                  <a:lnTo>
                    <a:pt x="11303" y="38477"/>
                  </a:lnTo>
                  <a:lnTo>
                    <a:pt x="10960" y="39131"/>
                  </a:lnTo>
                  <a:lnTo>
                    <a:pt x="10616" y="42060"/>
                  </a:lnTo>
                  <a:lnTo>
                    <a:pt x="12678" y="41733"/>
                  </a:lnTo>
                  <a:lnTo>
                    <a:pt x="13692" y="41406"/>
                  </a:lnTo>
                  <a:lnTo>
                    <a:pt x="14723" y="42060"/>
                  </a:lnTo>
                  <a:lnTo>
                    <a:pt x="17798" y="42714"/>
                  </a:lnTo>
                  <a:lnTo>
                    <a:pt x="19859" y="41079"/>
                  </a:lnTo>
                  <a:lnTo>
                    <a:pt x="22248" y="41733"/>
                  </a:lnTo>
                  <a:lnTo>
                    <a:pt x="23278" y="41079"/>
                  </a:lnTo>
                  <a:lnTo>
                    <a:pt x="23965" y="41733"/>
                  </a:lnTo>
                  <a:lnTo>
                    <a:pt x="24996" y="42060"/>
                  </a:lnTo>
                  <a:lnTo>
                    <a:pt x="26697" y="41733"/>
                  </a:lnTo>
                  <a:lnTo>
                    <a:pt x="26697" y="43369"/>
                  </a:lnTo>
                  <a:lnTo>
                    <a:pt x="29102" y="45643"/>
                  </a:lnTo>
                  <a:lnTo>
                    <a:pt x="30133" y="46297"/>
                  </a:lnTo>
                  <a:lnTo>
                    <a:pt x="31834" y="44989"/>
                  </a:lnTo>
                  <a:lnTo>
                    <a:pt x="33552" y="44989"/>
                  </a:lnTo>
                  <a:lnTo>
                    <a:pt x="36627" y="47933"/>
                  </a:lnTo>
                  <a:lnTo>
                    <a:pt x="40390" y="47933"/>
                  </a:lnTo>
                  <a:lnTo>
                    <a:pt x="42107" y="48244"/>
                  </a:lnTo>
                  <a:lnTo>
                    <a:pt x="44839" y="47606"/>
                  </a:lnTo>
                  <a:lnTo>
                    <a:pt x="44512" y="45970"/>
                  </a:lnTo>
                  <a:lnTo>
                    <a:pt x="44839" y="44662"/>
                  </a:lnTo>
                  <a:lnTo>
                    <a:pt x="45183" y="45970"/>
                  </a:lnTo>
                  <a:lnTo>
                    <a:pt x="47244" y="46297"/>
                  </a:lnTo>
                  <a:lnTo>
                    <a:pt x="49632" y="44662"/>
                  </a:lnTo>
                  <a:lnTo>
                    <a:pt x="49632" y="42060"/>
                  </a:lnTo>
                  <a:lnTo>
                    <a:pt x="52037" y="42060"/>
                  </a:lnTo>
                  <a:lnTo>
                    <a:pt x="51350" y="43041"/>
                  </a:lnTo>
                  <a:lnTo>
                    <a:pt x="52037" y="44334"/>
                  </a:lnTo>
                  <a:lnTo>
                    <a:pt x="52381" y="43041"/>
                  </a:lnTo>
                  <a:lnTo>
                    <a:pt x="54082" y="43041"/>
                  </a:lnTo>
                  <a:lnTo>
                    <a:pt x="55800" y="41079"/>
                  </a:lnTo>
                  <a:lnTo>
                    <a:pt x="56830" y="41406"/>
                  </a:lnTo>
                  <a:lnTo>
                    <a:pt x="57174" y="41079"/>
                  </a:lnTo>
                  <a:lnTo>
                    <a:pt x="58875" y="41406"/>
                  </a:lnTo>
                  <a:lnTo>
                    <a:pt x="58875" y="41733"/>
                  </a:lnTo>
                  <a:lnTo>
                    <a:pt x="59906" y="41406"/>
                  </a:lnTo>
                  <a:lnTo>
                    <a:pt x="63668" y="38150"/>
                  </a:lnTo>
                  <a:lnTo>
                    <a:pt x="65042" y="36187"/>
                  </a:lnTo>
                  <a:lnTo>
                    <a:pt x="69492" y="35221"/>
                  </a:lnTo>
                  <a:lnTo>
                    <a:pt x="70866" y="33913"/>
                  </a:lnTo>
                  <a:lnTo>
                    <a:pt x="70179" y="33259"/>
                  </a:lnTo>
                  <a:lnTo>
                    <a:pt x="70523" y="31950"/>
                  </a:lnTo>
                  <a:lnTo>
                    <a:pt x="71210" y="31950"/>
                  </a:lnTo>
                  <a:lnTo>
                    <a:pt x="71881" y="33586"/>
                  </a:lnTo>
                  <a:lnTo>
                    <a:pt x="74285" y="33913"/>
                  </a:lnTo>
                  <a:lnTo>
                    <a:pt x="75659" y="32931"/>
                  </a:lnTo>
                  <a:lnTo>
                    <a:pt x="75659" y="31623"/>
                  </a:lnTo>
                  <a:lnTo>
                    <a:pt x="75316" y="31296"/>
                  </a:lnTo>
                  <a:lnTo>
                    <a:pt x="75316" y="30003"/>
                  </a:lnTo>
                  <a:lnTo>
                    <a:pt x="76330" y="29676"/>
                  </a:lnTo>
                  <a:lnTo>
                    <a:pt x="75659" y="27713"/>
                  </a:lnTo>
                  <a:lnTo>
                    <a:pt x="76330" y="26731"/>
                  </a:lnTo>
                  <a:lnTo>
                    <a:pt x="78048" y="27713"/>
                  </a:lnTo>
                  <a:lnTo>
                    <a:pt x="78048" y="29349"/>
                  </a:lnTo>
                  <a:lnTo>
                    <a:pt x="79765" y="28694"/>
                  </a:lnTo>
                  <a:lnTo>
                    <a:pt x="80780" y="26731"/>
                  </a:lnTo>
                  <a:lnTo>
                    <a:pt x="80436" y="25111"/>
                  </a:lnTo>
                  <a:lnTo>
                    <a:pt x="78735" y="23476"/>
                  </a:lnTo>
                  <a:lnTo>
                    <a:pt x="78735" y="21856"/>
                  </a:lnTo>
                  <a:lnTo>
                    <a:pt x="79422" y="21201"/>
                  </a:lnTo>
                  <a:lnTo>
                    <a:pt x="79422" y="19566"/>
                  </a:lnTo>
                  <a:lnTo>
                    <a:pt x="81123" y="18584"/>
                  </a:lnTo>
                  <a:lnTo>
                    <a:pt x="82497" y="18584"/>
                  </a:lnTo>
                  <a:lnTo>
                    <a:pt x="83185" y="17291"/>
                  </a:lnTo>
                  <a:lnTo>
                    <a:pt x="82154" y="15656"/>
                  </a:lnTo>
                  <a:lnTo>
                    <a:pt x="78048" y="15329"/>
                  </a:lnTo>
                  <a:lnTo>
                    <a:pt x="77017" y="16637"/>
                  </a:lnTo>
                  <a:lnTo>
                    <a:pt x="77704" y="15001"/>
                  </a:lnTo>
                  <a:lnTo>
                    <a:pt x="77704" y="13381"/>
                  </a:lnTo>
                  <a:lnTo>
                    <a:pt x="75659" y="13381"/>
                  </a:lnTo>
                  <a:lnTo>
                    <a:pt x="75316" y="13708"/>
                  </a:lnTo>
                  <a:lnTo>
                    <a:pt x="74285" y="12073"/>
                  </a:lnTo>
                  <a:lnTo>
                    <a:pt x="75659" y="10437"/>
                  </a:lnTo>
                  <a:lnTo>
                    <a:pt x="77017" y="10110"/>
                  </a:lnTo>
                  <a:lnTo>
                    <a:pt x="77017" y="7508"/>
                  </a:lnTo>
                  <a:lnTo>
                    <a:pt x="75987" y="7181"/>
                  </a:lnTo>
                  <a:lnTo>
                    <a:pt x="74629" y="8490"/>
                  </a:lnTo>
                  <a:lnTo>
                    <a:pt x="72911" y="7508"/>
                  </a:lnTo>
                  <a:lnTo>
                    <a:pt x="72224" y="5873"/>
                  </a:lnTo>
                  <a:lnTo>
                    <a:pt x="73942" y="5234"/>
                  </a:lnTo>
                  <a:lnTo>
                    <a:pt x="74285" y="3926"/>
                  </a:lnTo>
                  <a:lnTo>
                    <a:pt x="75316" y="3271"/>
                  </a:lnTo>
                  <a:lnTo>
                    <a:pt x="77017" y="2617"/>
                  </a:lnTo>
                  <a:lnTo>
                    <a:pt x="74629" y="1963"/>
                  </a:lnTo>
                  <a:lnTo>
                    <a:pt x="73598" y="2290"/>
                  </a:lnTo>
                  <a:lnTo>
                    <a:pt x="70523" y="5234"/>
                  </a:lnTo>
                  <a:lnTo>
                    <a:pt x="70179" y="6527"/>
                  </a:lnTo>
                  <a:lnTo>
                    <a:pt x="68805" y="6854"/>
                  </a:lnTo>
                  <a:lnTo>
                    <a:pt x="67431" y="4907"/>
                  </a:lnTo>
                  <a:lnTo>
                    <a:pt x="68461" y="3926"/>
                  </a:lnTo>
                  <a:lnTo>
                    <a:pt x="67431" y="3271"/>
                  </a:lnTo>
                  <a:lnTo>
                    <a:pt x="67087" y="1309"/>
                  </a:lnTo>
                  <a:lnTo>
                    <a:pt x="65386" y="997"/>
                  </a:lnTo>
                  <a:lnTo>
                    <a:pt x="64012" y="1963"/>
                  </a:lnTo>
                  <a:lnTo>
                    <a:pt x="62638" y="1309"/>
                  </a:lnTo>
                  <a:lnTo>
                    <a:pt x="61967" y="2617"/>
                  </a:lnTo>
                  <a:lnTo>
                    <a:pt x="62638" y="4907"/>
                  </a:lnTo>
                  <a:lnTo>
                    <a:pt x="61967" y="5873"/>
                  </a:lnTo>
                  <a:lnTo>
                    <a:pt x="60249" y="5873"/>
                  </a:lnTo>
                  <a:lnTo>
                    <a:pt x="58532" y="6854"/>
                  </a:lnTo>
                  <a:lnTo>
                    <a:pt x="58188" y="5234"/>
                  </a:lnTo>
                  <a:lnTo>
                    <a:pt x="57174" y="4907"/>
                  </a:lnTo>
                  <a:lnTo>
                    <a:pt x="56487" y="5873"/>
                  </a:lnTo>
                  <a:lnTo>
                    <a:pt x="55113" y="8490"/>
                  </a:lnTo>
                  <a:lnTo>
                    <a:pt x="53411" y="8490"/>
                  </a:lnTo>
                  <a:lnTo>
                    <a:pt x="51694" y="5546"/>
                  </a:lnTo>
                  <a:lnTo>
                    <a:pt x="50319" y="5546"/>
                  </a:lnTo>
                  <a:lnTo>
                    <a:pt x="49632" y="5234"/>
                  </a:lnTo>
                  <a:lnTo>
                    <a:pt x="48275" y="5546"/>
                  </a:lnTo>
                  <a:lnTo>
                    <a:pt x="47244" y="8490"/>
                  </a:lnTo>
                  <a:lnTo>
                    <a:pt x="48962" y="11746"/>
                  </a:lnTo>
                  <a:lnTo>
                    <a:pt x="47244" y="16310"/>
                  </a:lnTo>
                  <a:lnTo>
                    <a:pt x="47931" y="12073"/>
                  </a:lnTo>
                  <a:lnTo>
                    <a:pt x="46213" y="9471"/>
                  </a:lnTo>
                  <a:lnTo>
                    <a:pt x="46213" y="8163"/>
                  </a:lnTo>
                  <a:lnTo>
                    <a:pt x="45183" y="7508"/>
                  </a:lnTo>
                  <a:lnTo>
                    <a:pt x="45526" y="5546"/>
                  </a:lnTo>
                  <a:lnTo>
                    <a:pt x="43481" y="4253"/>
                  </a:lnTo>
                  <a:lnTo>
                    <a:pt x="40046" y="6854"/>
                  </a:lnTo>
                  <a:lnTo>
                    <a:pt x="39719" y="8817"/>
                  </a:lnTo>
                  <a:lnTo>
                    <a:pt x="40046" y="10110"/>
                  </a:lnTo>
                  <a:lnTo>
                    <a:pt x="38345" y="12400"/>
                  </a:lnTo>
                  <a:lnTo>
                    <a:pt x="36971" y="12400"/>
                  </a:lnTo>
                  <a:lnTo>
                    <a:pt x="36971" y="10110"/>
                  </a:lnTo>
                  <a:lnTo>
                    <a:pt x="35269" y="9144"/>
                  </a:lnTo>
                  <a:lnTo>
                    <a:pt x="35269" y="5546"/>
                  </a:lnTo>
                  <a:lnTo>
                    <a:pt x="34239" y="4907"/>
                  </a:lnTo>
                  <a:lnTo>
                    <a:pt x="31490" y="6854"/>
                  </a:lnTo>
                  <a:lnTo>
                    <a:pt x="31834" y="10764"/>
                  </a:lnTo>
                  <a:lnTo>
                    <a:pt x="32865" y="12073"/>
                  </a:lnTo>
                  <a:lnTo>
                    <a:pt x="32865" y="15001"/>
                  </a:lnTo>
                  <a:lnTo>
                    <a:pt x="31490" y="16310"/>
                  </a:lnTo>
                  <a:lnTo>
                    <a:pt x="30133" y="16310"/>
                  </a:lnTo>
                  <a:lnTo>
                    <a:pt x="29789" y="14020"/>
                  </a:lnTo>
                  <a:lnTo>
                    <a:pt x="28071" y="15001"/>
                  </a:lnTo>
                  <a:lnTo>
                    <a:pt x="27384" y="17291"/>
                  </a:lnTo>
                  <a:lnTo>
                    <a:pt x="26370" y="17618"/>
                  </a:lnTo>
                  <a:lnTo>
                    <a:pt x="26027" y="20547"/>
                  </a:lnTo>
                  <a:lnTo>
                    <a:pt x="24652" y="17618"/>
                  </a:lnTo>
                  <a:lnTo>
                    <a:pt x="23278" y="17618"/>
                  </a:lnTo>
                  <a:lnTo>
                    <a:pt x="23965" y="16637"/>
                  </a:lnTo>
                  <a:lnTo>
                    <a:pt x="24996" y="15001"/>
                  </a:lnTo>
                  <a:lnTo>
                    <a:pt x="24996" y="13381"/>
                  </a:lnTo>
                  <a:lnTo>
                    <a:pt x="22935" y="13381"/>
                  </a:lnTo>
                  <a:lnTo>
                    <a:pt x="23965" y="12073"/>
                  </a:lnTo>
                  <a:lnTo>
                    <a:pt x="22935" y="10110"/>
                  </a:lnTo>
                  <a:lnTo>
                    <a:pt x="24309" y="10764"/>
                  </a:lnTo>
                  <a:lnTo>
                    <a:pt x="25683" y="9471"/>
                  </a:lnTo>
                  <a:lnTo>
                    <a:pt x="24996" y="8490"/>
                  </a:lnTo>
                  <a:lnTo>
                    <a:pt x="23278" y="7508"/>
                  </a:lnTo>
                  <a:lnTo>
                    <a:pt x="24996" y="6854"/>
                  </a:lnTo>
                  <a:lnTo>
                    <a:pt x="23965" y="5234"/>
                  </a:lnTo>
                  <a:lnTo>
                    <a:pt x="22591" y="5873"/>
                  </a:lnTo>
                  <a:lnTo>
                    <a:pt x="21577" y="4907"/>
                  </a:lnTo>
                  <a:lnTo>
                    <a:pt x="19516" y="3598"/>
                  </a:lnTo>
                  <a:lnTo>
                    <a:pt x="19516" y="1963"/>
                  </a:lnTo>
                  <a:lnTo>
                    <a:pt x="18142" y="343"/>
                  </a:lnTo>
                  <a:lnTo>
                    <a:pt x="16440" y="670"/>
                  </a:lnTo>
                  <a:lnTo>
                    <a:pt x="14723" y="16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84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gWNT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WNTAIFjUwEAAAAAAAAAAAAAAAAAAAAAAAAAAAAAAAAAAAAAAAAAAFI+MgJ/f38AcZlyA8zMzADAwP8Af39/AAAAAAAAAAAAAAAAAAAAAAAAAAAAIQAAABgAAAAUAAAAcCoAAI8UAAD+LQAAGBcAAAAAAAAmAAAACAAAAP//////////"/>
                </a:ext>
              </a:extLst>
            </p:cNvSpPr>
            <p:nvPr/>
          </p:nvSpPr>
          <p:spPr>
            <a:xfrm>
              <a:off x="6898640" y="3342005"/>
              <a:ext cx="577850" cy="412115"/>
            </a:xfrm>
            <a:custGeom>
              <a:avLst/>
              <a:gdLst/>
              <a:ahLst/>
              <a:cxnLst/>
              <a:rect l="0" t="0" r="577850" b="412115"/>
              <a:pathLst>
                <a:path w="577850" h="412115">
                  <a:moveTo>
                    <a:pt x="446784" y="15"/>
                  </a:moveTo>
                  <a:lnTo>
                    <a:pt x="446441" y="327"/>
                  </a:lnTo>
                  <a:lnTo>
                    <a:pt x="443358" y="654"/>
                  </a:lnTo>
                  <a:lnTo>
                    <a:pt x="442689" y="1963"/>
                  </a:lnTo>
                  <a:lnTo>
                    <a:pt x="442004" y="1963"/>
                  </a:lnTo>
                  <a:lnTo>
                    <a:pt x="441319" y="2944"/>
                  </a:lnTo>
                  <a:lnTo>
                    <a:pt x="438253" y="2944"/>
                  </a:lnTo>
                  <a:lnTo>
                    <a:pt x="436197" y="2290"/>
                  </a:lnTo>
                  <a:lnTo>
                    <a:pt x="435170" y="3599"/>
                  </a:lnTo>
                  <a:lnTo>
                    <a:pt x="433473" y="3599"/>
                  </a:lnTo>
                  <a:lnTo>
                    <a:pt x="432788" y="5219"/>
                  </a:lnTo>
                  <a:lnTo>
                    <a:pt x="431418" y="5547"/>
                  </a:lnTo>
                  <a:lnTo>
                    <a:pt x="429721" y="5547"/>
                  </a:lnTo>
                  <a:lnTo>
                    <a:pt x="428351" y="6201"/>
                  </a:lnTo>
                  <a:lnTo>
                    <a:pt x="426981" y="6528"/>
                  </a:lnTo>
                  <a:lnTo>
                    <a:pt x="424942" y="6528"/>
                  </a:lnTo>
                  <a:lnTo>
                    <a:pt x="423572" y="7183"/>
                  </a:lnTo>
                  <a:lnTo>
                    <a:pt x="423572" y="8491"/>
                  </a:lnTo>
                  <a:lnTo>
                    <a:pt x="422544" y="10112"/>
                  </a:lnTo>
                  <a:lnTo>
                    <a:pt x="421859" y="11748"/>
                  </a:lnTo>
                  <a:lnTo>
                    <a:pt x="421174" y="12730"/>
                  </a:lnTo>
                  <a:lnTo>
                    <a:pt x="421174" y="13368"/>
                  </a:lnTo>
                  <a:lnTo>
                    <a:pt x="420848" y="14350"/>
                  </a:lnTo>
                  <a:lnTo>
                    <a:pt x="420848" y="16641"/>
                  </a:lnTo>
                  <a:lnTo>
                    <a:pt x="421174" y="16967"/>
                  </a:lnTo>
                  <a:lnTo>
                    <a:pt x="421859" y="17607"/>
                  </a:lnTo>
                  <a:lnTo>
                    <a:pt x="424257" y="16313"/>
                  </a:lnTo>
                  <a:lnTo>
                    <a:pt x="425285" y="15332"/>
                  </a:lnTo>
                  <a:lnTo>
                    <a:pt x="426638" y="15659"/>
                  </a:lnTo>
                  <a:lnTo>
                    <a:pt x="428009" y="17934"/>
                  </a:lnTo>
                  <a:lnTo>
                    <a:pt x="428694" y="19570"/>
                  </a:lnTo>
                  <a:lnTo>
                    <a:pt x="430048" y="20879"/>
                  </a:lnTo>
                  <a:lnTo>
                    <a:pt x="430048" y="21845"/>
                  </a:lnTo>
                  <a:lnTo>
                    <a:pt x="430390" y="23154"/>
                  </a:lnTo>
                  <a:lnTo>
                    <a:pt x="430390" y="25117"/>
                  </a:lnTo>
                  <a:lnTo>
                    <a:pt x="429379" y="26083"/>
                  </a:lnTo>
                  <a:lnTo>
                    <a:pt x="428009" y="27719"/>
                  </a:lnTo>
                  <a:lnTo>
                    <a:pt x="427666" y="30009"/>
                  </a:lnTo>
                  <a:lnTo>
                    <a:pt x="426296" y="30976"/>
                  </a:lnTo>
                  <a:lnTo>
                    <a:pt x="425285" y="32612"/>
                  </a:lnTo>
                  <a:lnTo>
                    <a:pt x="424942" y="34248"/>
                  </a:lnTo>
                  <a:lnTo>
                    <a:pt x="426296" y="35541"/>
                  </a:lnTo>
                  <a:lnTo>
                    <a:pt x="425611" y="36523"/>
                  </a:lnTo>
                  <a:lnTo>
                    <a:pt x="426296" y="38797"/>
                  </a:lnTo>
                  <a:lnTo>
                    <a:pt x="426981" y="39452"/>
                  </a:lnTo>
                  <a:lnTo>
                    <a:pt x="426981" y="41415"/>
                  </a:lnTo>
                  <a:lnTo>
                    <a:pt x="425611" y="42070"/>
                  </a:lnTo>
                  <a:lnTo>
                    <a:pt x="425285" y="42724"/>
                  </a:lnTo>
                  <a:lnTo>
                    <a:pt x="426296" y="44344"/>
                  </a:lnTo>
                  <a:lnTo>
                    <a:pt x="426296" y="47274"/>
                  </a:lnTo>
                  <a:lnTo>
                    <a:pt x="425611" y="47928"/>
                  </a:lnTo>
                  <a:lnTo>
                    <a:pt x="425611" y="50546"/>
                  </a:lnTo>
                  <a:lnTo>
                    <a:pt x="426638" y="50546"/>
                  </a:lnTo>
                  <a:lnTo>
                    <a:pt x="427666" y="50873"/>
                  </a:lnTo>
                  <a:lnTo>
                    <a:pt x="428351" y="50546"/>
                  </a:lnTo>
                  <a:lnTo>
                    <a:pt x="428694" y="50873"/>
                  </a:lnTo>
                  <a:lnTo>
                    <a:pt x="429379" y="52821"/>
                  </a:lnTo>
                  <a:lnTo>
                    <a:pt x="428694" y="54457"/>
                  </a:lnTo>
                  <a:lnTo>
                    <a:pt x="427666" y="55750"/>
                  </a:lnTo>
                  <a:lnTo>
                    <a:pt x="424257" y="56405"/>
                  </a:lnTo>
                  <a:lnTo>
                    <a:pt x="421859" y="57713"/>
                  </a:lnTo>
                  <a:lnTo>
                    <a:pt x="417080" y="61952"/>
                  </a:lnTo>
                  <a:lnTo>
                    <a:pt x="416395" y="62279"/>
                  </a:lnTo>
                  <a:lnTo>
                    <a:pt x="415041" y="60970"/>
                  </a:lnTo>
                  <a:lnTo>
                    <a:pt x="412300" y="60643"/>
                  </a:lnTo>
                  <a:lnTo>
                    <a:pt x="410604" y="60970"/>
                  </a:lnTo>
                  <a:lnTo>
                    <a:pt x="409919" y="60315"/>
                  </a:lnTo>
                  <a:lnTo>
                    <a:pt x="407863" y="60315"/>
                  </a:lnTo>
                  <a:lnTo>
                    <a:pt x="407863" y="60643"/>
                  </a:lnTo>
                  <a:lnTo>
                    <a:pt x="405824" y="74666"/>
                  </a:lnTo>
                  <a:lnTo>
                    <a:pt x="406167" y="77268"/>
                  </a:lnTo>
                  <a:lnTo>
                    <a:pt x="405482" y="80213"/>
                  </a:lnTo>
                  <a:lnTo>
                    <a:pt x="405824" y="81834"/>
                  </a:lnTo>
                  <a:lnTo>
                    <a:pt x="404454" y="86072"/>
                  </a:lnTo>
                  <a:lnTo>
                    <a:pt x="406167" y="88689"/>
                  </a:lnTo>
                  <a:lnTo>
                    <a:pt x="410604" y="90964"/>
                  </a:lnTo>
                  <a:lnTo>
                    <a:pt x="413328" y="88362"/>
                  </a:lnTo>
                  <a:lnTo>
                    <a:pt x="417080" y="88362"/>
                  </a:lnTo>
                  <a:lnTo>
                    <a:pt x="421516" y="89344"/>
                  </a:lnTo>
                  <a:lnTo>
                    <a:pt x="423229" y="90964"/>
                  </a:lnTo>
                  <a:lnTo>
                    <a:pt x="425285" y="87708"/>
                  </a:lnTo>
                  <a:lnTo>
                    <a:pt x="425285" y="85433"/>
                  </a:lnTo>
                  <a:lnTo>
                    <a:pt x="425285" y="83797"/>
                  </a:lnTo>
                  <a:lnTo>
                    <a:pt x="428009" y="83142"/>
                  </a:lnTo>
                  <a:lnTo>
                    <a:pt x="428694" y="82161"/>
                  </a:lnTo>
                  <a:lnTo>
                    <a:pt x="433131" y="83470"/>
                  </a:lnTo>
                  <a:lnTo>
                    <a:pt x="435512" y="86399"/>
                  </a:lnTo>
                  <a:lnTo>
                    <a:pt x="438921" y="89344"/>
                  </a:lnTo>
                  <a:lnTo>
                    <a:pt x="441662" y="92600"/>
                  </a:lnTo>
                  <a:lnTo>
                    <a:pt x="445071" y="94875"/>
                  </a:lnTo>
                  <a:lnTo>
                    <a:pt x="445413" y="96511"/>
                  </a:lnTo>
                  <a:lnTo>
                    <a:pt x="445756" y="97820"/>
                  </a:lnTo>
                  <a:lnTo>
                    <a:pt x="445756" y="99441"/>
                  </a:lnTo>
                  <a:lnTo>
                    <a:pt x="445071" y="100095"/>
                  </a:lnTo>
                  <a:lnTo>
                    <a:pt x="445071" y="101404"/>
                  </a:lnTo>
                  <a:lnTo>
                    <a:pt x="444728" y="102697"/>
                  </a:lnTo>
                  <a:lnTo>
                    <a:pt x="442689" y="102386"/>
                  </a:lnTo>
                  <a:lnTo>
                    <a:pt x="442004" y="101404"/>
                  </a:lnTo>
                  <a:lnTo>
                    <a:pt x="440292" y="101731"/>
                  </a:lnTo>
                  <a:lnTo>
                    <a:pt x="438921" y="102697"/>
                  </a:lnTo>
                  <a:lnTo>
                    <a:pt x="436540" y="101404"/>
                  </a:lnTo>
                  <a:lnTo>
                    <a:pt x="434827" y="101731"/>
                  </a:lnTo>
                  <a:lnTo>
                    <a:pt x="433131" y="104006"/>
                  </a:lnTo>
                  <a:lnTo>
                    <a:pt x="430390" y="105969"/>
                  </a:lnTo>
                  <a:lnTo>
                    <a:pt x="429379" y="106624"/>
                  </a:lnTo>
                  <a:lnTo>
                    <a:pt x="427666" y="105642"/>
                  </a:lnTo>
                  <a:lnTo>
                    <a:pt x="426638" y="105969"/>
                  </a:lnTo>
                  <a:lnTo>
                    <a:pt x="426638" y="107590"/>
                  </a:lnTo>
                  <a:lnTo>
                    <a:pt x="425611" y="108244"/>
                  </a:lnTo>
                  <a:lnTo>
                    <a:pt x="424599" y="108899"/>
                  </a:lnTo>
                  <a:lnTo>
                    <a:pt x="423572" y="108244"/>
                  </a:lnTo>
                  <a:lnTo>
                    <a:pt x="422887" y="109553"/>
                  </a:lnTo>
                  <a:lnTo>
                    <a:pt x="421174" y="112155"/>
                  </a:lnTo>
                  <a:lnTo>
                    <a:pt x="420848" y="114773"/>
                  </a:lnTo>
                  <a:lnTo>
                    <a:pt x="420848" y="116393"/>
                  </a:lnTo>
                  <a:lnTo>
                    <a:pt x="419820" y="117702"/>
                  </a:lnTo>
                  <a:lnTo>
                    <a:pt x="417765" y="118029"/>
                  </a:lnTo>
                  <a:lnTo>
                    <a:pt x="414013" y="120959"/>
                  </a:lnTo>
                  <a:lnTo>
                    <a:pt x="411289" y="120959"/>
                  </a:lnTo>
                  <a:lnTo>
                    <a:pt x="409234" y="120631"/>
                  </a:lnTo>
                  <a:lnTo>
                    <a:pt x="407863" y="121286"/>
                  </a:lnTo>
                  <a:lnTo>
                    <a:pt x="406167" y="124542"/>
                  </a:lnTo>
                  <a:lnTo>
                    <a:pt x="404454" y="125851"/>
                  </a:lnTo>
                  <a:lnTo>
                    <a:pt x="402415" y="127487"/>
                  </a:lnTo>
                  <a:lnTo>
                    <a:pt x="401045" y="128781"/>
                  </a:lnTo>
                  <a:lnTo>
                    <a:pt x="400702" y="130417"/>
                  </a:lnTo>
                  <a:lnTo>
                    <a:pt x="399675" y="130417"/>
                  </a:lnTo>
                  <a:lnTo>
                    <a:pt x="397636" y="129435"/>
                  </a:lnTo>
                  <a:lnTo>
                    <a:pt x="395581" y="129108"/>
                  </a:lnTo>
                  <a:lnTo>
                    <a:pt x="392514" y="127815"/>
                  </a:lnTo>
                  <a:lnTo>
                    <a:pt x="390459" y="126833"/>
                  </a:lnTo>
                  <a:lnTo>
                    <a:pt x="387734" y="126178"/>
                  </a:lnTo>
                  <a:lnTo>
                    <a:pt x="384325" y="127160"/>
                  </a:lnTo>
                  <a:lnTo>
                    <a:pt x="382270" y="128781"/>
                  </a:lnTo>
                  <a:lnTo>
                    <a:pt x="380574" y="130744"/>
                  </a:lnTo>
                  <a:lnTo>
                    <a:pt x="380574" y="134328"/>
                  </a:lnTo>
                  <a:lnTo>
                    <a:pt x="380900" y="136618"/>
                  </a:lnTo>
                  <a:lnTo>
                    <a:pt x="380574" y="137584"/>
                  </a:lnTo>
                  <a:lnTo>
                    <a:pt x="385010" y="140529"/>
                  </a:lnTo>
                  <a:lnTo>
                    <a:pt x="388762" y="142477"/>
                  </a:lnTo>
                  <a:lnTo>
                    <a:pt x="388762" y="143786"/>
                  </a:lnTo>
                  <a:lnTo>
                    <a:pt x="387734" y="145406"/>
                  </a:lnTo>
                  <a:lnTo>
                    <a:pt x="386707" y="147042"/>
                  </a:lnTo>
                  <a:lnTo>
                    <a:pt x="382270" y="151607"/>
                  </a:lnTo>
                  <a:lnTo>
                    <a:pt x="380231" y="155191"/>
                  </a:lnTo>
                  <a:lnTo>
                    <a:pt x="378861" y="158448"/>
                  </a:lnTo>
                  <a:lnTo>
                    <a:pt x="377148" y="158448"/>
                  </a:lnTo>
                  <a:lnTo>
                    <a:pt x="374081" y="159429"/>
                  </a:lnTo>
                  <a:lnTo>
                    <a:pt x="372026" y="159429"/>
                  </a:lnTo>
                  <a:lnTo>
                    <a:pt x="369645" y="161065"/>
                  </a:lnTo>
                  <a:lnTo>
                    <a:pt x="366920" y="163013"/>
                  </a:lnTo>
                  <a:lnTo>
                    <a:pt x="364523" y="163013"/>
                  </a:lnTo>
                  <a:lnTo>
                    <a:pt x="360428" y="163340"/>
                  </a:lnTo>
                  <a:lnTo>
                    <a:pt x="357362" y="164322"/>
                  </a:lnTo>
                  <a:lnTo>
                    <a:pt x="354621" y="164976"/>
                  </a:lnTo>
                  <a:lnTo>
                    <a:pt x="347803" y="167578"/>
                  </a:lnTo>
                  <a:lnTo>
                    <a:pt x="342681" y="169215"/>
                  </a:lnTo>
                  <a:lnTo>
                    <a:pt x="339957" y="171817"/>
                  </a:lnTo>
                  <a:lnTo>
                    <a:pt x="335863" y="174762"/>
                  </a:lnTo>
                  <a:lnTo>
                    <a:pt x="334150" y="176382"/>
                  </a:lnTo>
                  <a:lnTo>
                    <a:pt x="331752" y="176382"/>
                  </a:lnTo>
                  <a:lnTo>
                    <a:pt x="329370" y="175728"/>
                  </a:lnTo>
                  <a:lnTo>
                    <a:pt x="329370" y="174762"/>
                  </a:lnTo>
                  <a:lnTo>
                    <a:pt x="329028" y="173126"/>
                  </a:lnTo>
                  <a:lnTo>
                    <a:pt x="324591" y="174434"/>
                  </a:lnTo>
                  <a:lnTo>
                    <a:pt x="321867" y="174762"/>
                  </a:lnTo>
                  <a:lnTo>
                    <a:pt x="318441" y="173126"/>
                  </a:lnTo>
                  <a:lnTo>
                    <a:pt x="315717" y="172798"/>
                  </a:lnTo>
                  <a:lnTo>
                    <a:pt x="309910" y="170851"/>
                  </a:lnTo>
                  <a:lnTo>
                    <a:pt x="303777" y="168233"/>
                  </a:lnTo>
                  <a:lnTo>
                    <a:pt x="300352" y="165304"/>
                  </a:lnTo>
                  <a:lnTo>
                    <a:pt x="298313" y="164976"/>
                  </a:lnTo>
                  <a:lnTo>
                    <a:pt x="291478" y="164649"/>
                  </a:lnTo>
                  <a:lnTo>
                    <a:pt x="285345" y="164649"/>
                  </a:lnTo>
                  <a:lnTo>
                    <a:pt x="284317" y="164322"/>
                  </a:lnTo>
                  <a:lnTo>
                    <a:pt x="283289" y="164976"/>
                  </a:lnTo>
                  <a:lnTo>
                    <a:pt x="282604" y="165958"/>
                  </a:lnTo>
                  <a:lnTo>
                    <a:pt x="279537" y="166924"/>
                  </a:lnTo>
                  <a:lnTo>
                    <a:pt x="275101" y="167578"/>
                  </a:lnTo>
                  <a:lnTo>
                    <a:pt x="267255" y="166612"/>
                  </a:lnTo>
                  <a:lnTo>
                    <a:pt x="261448" y="166924"/>
                  </a:lnTo>
                  <a:lnTo>
                    <a:pt x="257353" y="166612"/>
                  </a:lnTo>
                  <a:lnTo>
                    <a:pt x="253602" y="166924"/>
                  </a:lnTo>
                  <a:lnTo>
                    <a:pt x="251889" y="167578"/>
                  </a:lnTo>
                  <a:lnTo>
                    <a:pt x="250192" y="166924"/>
                  </a:lnTo>
                  <a:lnTo>
                    <a:pt x="247794" y="163013"/>
                  </a:lnTo>
                  <a:lnTo>
                    <a:pt x="247109" y="161065"/>
                  </a:lnTo>
                  <a:lnTo>
                    <a:pt x="245070" y="158448"/>
                  </a:lnTo>
                  <a:lnTo>
                    <a:pt x="243358" y="156500"/>
                  </a:lnTo>
                  <a:lnTo>
                    <a:pt x="242330" y="153898"/>
                  </a:lnTo>
                  <a:lnTo>
                    <a:pt x="242330" y="152916"/>
                  </a:lnTo>
                  <a:lnTo>
                    <a:pt x="240634" y="151280"/>
                  </a:lnTo>
                  <a:lnTo>
                    <a:pt x="239263" y="150626"/>
                  </a:lnTo>
                  <a:lnTo>
                    <a:pt x="238578" y="150626"/>
                  </a:lnTo>
                  <a:lnTo>
                    <a:pt x="237893" y="149644"/>
                  </a:lnTo>
                  <a:lnTo>
                    <a:pt x="237567" y="148024"/>
                  </a:lnTo>
                  <a:lnTo>
                    <a:pt x="233799" y="148024"/>
                  </a:lnTo>
                  <a:lnTo>
                    <a:pt x="231417" y="146715"/>
                  </a:lnTo>
                  <a:lnTo>
                    <a:pt x="228008" y="144113"/>
                  </a:lnTo>
                  <a:lnTo>
                    <a:pt x="226295" y="144113"/>
                  </a:lnTo>
                  <a:lnTo>
                    <a:pt x="224583" y="143786"/>
                  </a:lnTo>
                  <a:lnTo>
                    <a:pt x="223571" y="143131"/>
                  </a:lnTo>
                  <a:lnTo>
                    <a:pt x="220488" y="140856"/>
                  </a:lnTo>
                  <a:lnTo>
                    <a:pt x="214355" y="139875"/>
                  </a:lnTo>
                  <a:lnTo>
                    <a:pt x="213670" y="139875"/>
                  </a:lnTo>
                  <a:lnTo>
                    <a:pt x="212985" y="140529"/>
                  </a:lnTo>
                  <a:lnTo>
                    <a:pt x="210261" y="140529"/>
                  </a:lnTo>
                  <a:lnTo>
                    <a:pt x="206166" y="140856"/>
                  </a:lnTo>
                  <a:lnTo>
                    <a:pt x="196608" y="138893"/>
                  </a:lnTo>
                  <a:lnTo>
                    <a:pt x="194895" y="137584"/>
                  </a:lnTo>
                  <a:lnTo>
                    <a:pt x="192856" y="134982"/>
                  </a:lnTo>
                  <a:lnTo>
                    <a:pt x="192513" y="133346"/>
                  </a:lnTo>
                  <a:lnTo>
                    <a:pt x="192513" y="132053"/>
                  </a:lnTo>
                  <a:lnTo>
                    <a:pt x="192856" y="131071"/>
                  </a:lnTo>
                  <a:lnTo>
                    <a:pt x="194210" y="130089"/>
                  </a:lnTo>
                  <a:lnTo>
                    <a:pt x="194895" y="128453"/>
                  </a:lnTo>
                  <a:lnTo>
                    <a:pt x="193867" y="127160"/>
                  </a:lnTo>
                  <a:lnTo>
                    <a:pt x="193182" y="125197"/>
                  </a:lnTo>
                  <a:lnTo>
                    <a:pt x="193867" y="123904"/>
                  </a:lnTo>
                  <a:lnTo>
                    <a:pt x="193867" y="121940"/>
                  </a:lnTo>
                  <a:lnTo>
                    <a:pt x="192856" y="120959"/>
                  </a:lnTo>
                  <a:lnTo>
                    <a:pt x="191486" y="119011"/>
                  </a:lnTo>
                  <a:lnTo>
                    <a:pt x="190458" y="118029"/>
                  </a:lnTo>
                  <a:lnTo>
                    <a:pt x="189088" y="117375"/>
                  </a:lnTo>
                  <a:lnTo>
                    <a:pt x="188077" y="115739"/>
                  </a:lnTo>
                  <a:lnTo>
                    <a:pt x="187391" y="114446"/>
                  </a:lnTo>
                  <a:lnTo>
                    <a:pt x="186706" y="112810"/>
                  </a:lnTo>
                  <a:lnTo>
                    <a:pt x="186364" y="111189"/>
                  </a:lnTo>
                  <a:lnTo>
                    <a:pt x="185679" y="109880"/>
                  </a:lnTo>
                  <a:lnTo>
                    <a:pt x="183982" y="108899"/>
                  </a:lnTo>
                  <a:lnTo>
                    <a:pt x="182612" y="108244"/>
                  </a:lnTo>
                  <a:lnTo>
                    <a:pt x="181927" y="107263"/>
                  </a:lnTo>
                  <a:lnTo>
                    <a:pt x="180557" y="106624"/>
                  </a:lnTo>
                  <a:lnTo>
                    <a:pt x="178860" y="106624"/>
                  </a:lnTo>
                  <a:lnTo>
                    <a:pt x="177833" y="107590"/>
                  </a:lnTo>
                  <a:lnTo>
                    <a:pt x="177148" y="107917"/>
                  </a:lnTo>
                  <a:lnTo>
                    <a:pt x="175777" y="107590"/>
                  </a:lnTo>
                  <a:lnTo>
                    <a:pt x="174423" y="105969"/>
                  </a:lnTo>
                  <a:lnTo>
                    <a:pt x="174081" y="104988"/>
                  </a:lnTo>
                  <a:lnTo>
                    <a:pt x="172368" y="104988"/>
                  </a:lnTo>
                  <a:lnTo>
                    <a:pt x="170329" y="105969"/>
                  </a:lnTo>
                  <a:lnTo>
                    <a:pt x="169644" y="106624"/>
                  </a:lnTo>
                  <a:lnTo>
                    <a:pt x="169301" y="107917"/>
                  </a:lnTo>
                  <a:lnTo>
                    <a:pt x="168616" y="107917"/>
                  </a:lnTo>
                  <a:lnTo>
                    <a:pt x="166561" y="106624"/>
                  </a:lnTo>
                  <a:lnTo>
                    <a:pt x="165892" y="105642"/>
                  </a:lnTo>
                  <a:lnTo>
                    <a:pt x="165892" y="104660"/>
                  </a:lnTo>
                  <a:lnTo>
                    <a:pt x="164865" y="103352"/>
                  </a:lnTo>
                  <a:lnTo>
                    <a:pt x="163152" y="102386"/>
                  </a:lnTo>
                  <a:lnTo>
                    <a:pt x="161113" y="100749"/>
                  </a:lnTo>
                  <a:lnTo>
                    <a:pt x="160428" y="100095"/>
                  </a:lnTo>
                  <a:lnTo>
                    <a:pt x="159058" y="99441"/>
                  </a:lnTo>
                  <a:lnTo>
                    <a:pt x="158715" y="98147"/>
                  </a:lnTo>
                  <a:lnTo>
                    <a:pt x="158715" y="96839"/>
                  </a:lnTo>
                  <a:lnTo>
                    <a:pt x="158372" y="96184"/>
                  </a:lnTo>
                  <a:lnTo>
                    <a:pt x="158030" y="96184"/>
                  </a:lnTo>
                  <a:lnTo>
                    <a:pt x="158030" y="96839"/>
                  </a:lnTo>
                  <a:lnTo>
                    <a:pt x="157345" y="96839"/>
                  </a:lnTo>
                  <a:lnTo>
                    <a:pt x="156676" y="95857"/>
                  </a:lnTo>
                  <a:lnTo>
                    <a:pt x="156334" y="95202"/>
                  </a:lnTo>
                  <a:lnTo>
                    <a:pt x="156334" y="93255"/>
                  </a:lnTo>
                  <a:lnTo>
                    <a:pt x="155648" y="92600"/>
                  </a:lnTo>
                  <a:lnTo>
                    <a:pt x="155306" y="92600"/>
                  </a:lnTo>
                  <a:lnTo>
                    <a:pt x="153251" y="91619"/>
                  </a:lnTo>
                  <a:lnTo>
                    <a:pt x="151897" y="91619"/>
                  </a:lnTo>
                  <a:lnTo>
                    <a:pt x="152239" y="91946"/>
                  </a:lnTo>
                  <a:lnTo>
                    <a:pt x="150526" y="93582"/>
                  </a:lnTo>
                  <a:lnTo>
                    <a:pt x="148814" y="94548"/>
                  </a:lnTo>
                  <a:lnTo>
                    <a:pt x="146775" y="96839"/>
                  </a:lnTo>
                  <a:lnTo>
                    <a:pt x="146432" y="98459"/>
                  </a:lnTo>
                  <a:lnTo>
                    <a:pt x="147117" y="99441"/>
                  </a:lnTo>
                  <a:lnTo>
                    <a:pt x="146090" y="101404"/>
                  </a:lnTo>
                  <a:lnTo>
                    <a:pt x="143023" y="102386"/>
                  </a:lnTo>
                  <a:lnTo>
                    <a:pt x="141653" y="103352"/>
                  </a:lnTo>
                  <a:lnTo>
                    <a:pt x="141310" y="105642"/>
                  </a:lnTo>
                  <a:lnTo>
                    <a:pt x="141310" y="109226"/>
                  </a:lnTo>
                  <a:lnTo>
                    <a:pt x="143023" y="112810"/>
                  </a:lnTo>
                  <a:lnTo>
                    <a:pt x="144719" y="115427"/>
                  </a:lnTo>
                  <a:lnTo>
                    <a:pt x="144719" y="116393"/>
                  </a:lnTo>
                  <a:lnTo>
                    <a:pt x="141995" y="119011"/>
                  </a:lnTo>
                  <a:lnTo>
                    <a:pt x="139940" y="119665"/>
                  </a:lnTo>
                  <a:lnTo>
                    <a:pt x="138586" y="121286"/>
                  </a:lnTo>
                  <a:lnTo>
                    <a:pt x="137558" y="121940"/>
                  </a:lnTo>
                  <a:lnTo>
                    <a:pt x="136188" y="121940"/>
                  </a:lnTo>
                  <a:lnTo>
                    <a:pt x="135503" y="120631"/>
                  </a:lnTo>
                  <a:lnTo>
                    <a:pt x="134492" y="120631"/>
                  </a:lnTo>
                  <a:lnTo>
                    <a:pt x="130724" y="121286"/>
                  </a:lnTo>
                  <a:lnTo>
                    <a:pt x="128000" y="120959"/>
                  </a:lnTo>
                  <a:lnTo>
                    <a:pt x="124590" y="119665"/>
                  </a:lnTo>
                  <a:lnTo>
                    <a:pt x="121181" y="119665"/>
                  </a:lnTo>
                  <a:lnTo>
                    <a:pt x="120496" y="123904"/>
                  </a:lnTo>
                  <a:lnTo>
                    <a:pt x="119469" y="126178"/>
                  </a:lnTo>
                  <a:lnTo>
                    <a:pt x="119469" y="128453"/>
                  </a:lnTo>
                  <a:lnTo>
                    <a:pt x="118441" y="133673"/>
                  </a:lnTo>
                  <a:lnTo>
                    <a:pt x="118441" y="137584"/>
                  </a:lnTo>
                  <a:lnTo>
                    <a:pt x="118098" y="138893"/>
                  </a:lnTo>
                  <a:lnTo>
                    <a:pt x="119126" y="139875"/>
                  </a:lnTo>
                  <a:lnTo>
                    <a:pt x="121181" y="140529"/>
                  </a:lnTo>
                  <a:lnTo>
                    <a:pt x="120496" y="142477"/>
                  </a:lnTo>
                  <a:lnTo>
                    <a:pt x="120496" y="143786"/>
                  </a:lnTo>
                  <a:lnTo>
                    <a:pt x="119126" y="143786"/>
                  </a:lnTo>
                  <a:lnTo>
                    <a:pt x="117756" y="144767"/>
                  </a:lnTo>
                  <a:lnTo>
                    <a:pt x="116402" y="144767"/>
                  </a:lnTo>
                  <a:lnTo>
                    <a:pt x="115374" y="143786"/>
                  </a:lnTo>
                  <a:lnTo>
                    <a:pt x="114004" y="144113"/>
                  </a:lnTo>
                  <a:lnTo>
                    <a:pt x="111965" y="144767"/>
                  </a:lnTo>
                  <a:lnTo>
                    <a:pt x="107528" y="145406"/>
                  </a:lnTo>
                  <a:lnTo>
                    <a:pt x="105130" y="146715"/>
                  </a:lnTo>
                  <a:lnTo>
                    <a:pt x="103434" y="146715"/>
                  </a:lnTo>
                  <a:lnTo>
                    <a:pt x="102406" y="145733"/>
                  </a:lnTo>
                  <a:lnTo>
                    <a:pt x="100694" y="146715"/>
                  </a:lnTo>
                  <a:lnTo>
                    <a:pt x="98997" y="148351"/>
                  </a:lnTo>
                  <a:lnTo>
                    <a:pt x="98997" y="149644"/>
                  </a:lnTo>
                  <a:lnTo>
                    <a:pt x="100694" y="150626"/>
                  </a:lnTo>
                  <a:lnTo>
                    <a:pt x="103434" y="150299"/>
                  </a:lnTo>
                  <a:lnTo>
                    <a:pt x="105473" y="150626"/>
                  </a:lnTo>
                  <a:lnTo>
                    <a:pt x="105473" y="151607"/>
                  </a:lnTo>
                  <a:lnTo>
                    <a:pt x="104103" y="152916"/>
                  </a:lnTo>
                  <a:lnTo>
                    <a:pt x="105130" y="155518"/>
                  </a:lnTo>
                  <a:lnTo>
                    <a:pt x="105130" y="156827"/>
                  </a:lnTo>
                  <a:lnTo>
                    <a:pt x="105815" y="158136"/>
                  </a:lnTo>
                  <a:lnTo>
                    <a:pt x="106158" y="159757"/>
                  </a:lnTo>
                  <a:lnTo>
                    <a:pt x="107871" y="162686"/>
                  </a:lnTo>
                  <a:lnTo>
                    <a:pt x="108540" y="164322"/>
                  </a:lnTo>
                  <a:lnTo>
                    <a:pt x="110595" y="165304"/>
                  </a:lnTo>
                  <a:lnTo>
                    <a:pt x="111280" y="169215"/>
                  </a:lnTo>
                  <a:lnTo>
                    <a:pt x="109910" y="170196"/>
                  </a:lnTo>
                  <a:lnTo>
                    <a:pt x="109225" y="171817"/>
                  </a:lnTo>
                  <a:lnTo>
                    <a:pt x="110937" y="173453"/>
                  </a:lnTo>
                  <a:lnTo>
                    <a:pt x="109910" y="174107"/>
                  </a:lnTo>
                  <a:lnTo>
                    <a:pt x="109910" y="174762"/>
                  </a:lnTo>
                  <a:lnTo>
                    <a:pt x="107871" y="176055"/>
                  </a:lnTo>
                  <a:lnTo>
                    <a:pt x="108540" y="178345"/>
                  </a:lnTo>
                  <a:lnTo>
                    <a:pt x="106158" y="179327"/>
                  </a:lnTo>
                  <a:lnTo>
                    <a:pt x="102406" y="178345"/>
                  </a:lnTo>
                  <a:lnTo>
                    <a:pt x="98312" y="174107"/>
                  </a:lnTo>
                  <a:lnTo>
                    <a:pt x="96599" y="174434"/>
                  </a:lnTo>
                  <a:lnTo>
                    <a:pt x="92505" y="172798"/>
                  </a:lnTo>
                  <a:lnTo>
                    <a:pt x="87040" y="172798"/>
                  </a:lnTo>
                  <a:lnTo>
                    <a:pt x="83974" y="173453"/>
                  </a:lnTo>
                  <a:lnTo>
                    <a:pt x="79537" y="172471"/>
                  </a:lnTo>
                  <a:lnTo>
                    <a:pt x="74758" y="173453"/>
                  </a:lnTo>
                  <a:lnTo>
                    <a:pt x="72702" y="173453"/>
                  </a:lnTo>
                  <a:lnTo>
                    <a:pt x="70321" y="173126"/>
                  </a:lnTo>
                  <a:lnTo>
                    <a:pt x="68608" y="174434"/>
                  </a:lnTo>
                  <a:lnTo>
                    <a:pt x="66912" y="175089"/>
                  </a:lnTo>
                  <a:lnTo>
                    <a:pt x="61447" y="174434"/>
                  </a:lnTo>
                  <a:lnTo>
                    <a:pt x="58038" y="173453"/>
                  </a:lnTo>
                  <a:lnTo>
                    <a:pt x="55983" y="172471"/>
                  </a:lnTo>
                  <a:lnTo>
                    <a:pt x="52916" y="172471"/>
                  </a:lnTo>
                  <a:lnTo>
                    <a:pt x="52231" y="173126"/>
                  </a:lnTo>
                  <a:lnTo>
                    <a:pt x="49507" y="172798"/>
                  </a:lnTo>
                  <a:lnTo>
                    <a:pt x="47794" y="172471"/>
                  </a:lnTo>
                  <a:lnTo>
                    <a:pt x="47109" y="173126"/>
                  </a:lnTo>
                  <a:lnTo>
                    <a:pt x="47109" y="175089"/>
                  </a:lnTo>
                  <a:lnTo>
                    <a:pt x="47451" y="177364"/>
                  </a:lnTo>
                  <a:lnTo>
                    <a:pt x="47794" y="179327"/>
                  </a:lnTo>
                  <a:lnTo>
                    <a:pt x="44727" y="179966"/>
                  </a:lnTo>
                  <a:lnTo>
                    <a:pt x="38920" y="179966"/>
                  </a:lnTo>
                  <a:lnTo>
                    <a:pt x="32102" y="179327"/>
                  </a:lnTo>
                  <a:lnTo>
                    <a:pt x="30389" y="178345"/>
                  </a:lnTo>
                  <a:lnTo>
                    <a:pt x="27322" y="178018"/>
                  </a:lnTo>
                  <a:lnTo>
                    <a:pt x="25610" y="179966"/>
                  </a:lnTo>
                  <a:lnTo>
                    <a:pt x="25952" y="180947"/>
                  </a:lnTo>
                  <a:lnTo>
                    <a:pt x="23897" y="182256"/>
                  </a:lnTo>
                  <a:lnTo>
                    <a:pt x="23897" y="182911"/>
                  </a:lnTo>
                  <a:lnTo>
                    <a:pt x="24582" y="182911"/>
                  </a:lnTo>
                  <a:lnTo>
                    <a:pt x="24582" y="184858"/>
                  </a:lnTo>
                  <a:lnTo>
                    <a:pt x="21858" y="189424"/>
                  </a:lnTo>
                  <a:lnTo>
                    <a:pt x="20488" y="191387"/>
                  </a:lnTo>
                  <a:lnTo>
                    <a:pt x="22201" y="192680"/>
                  </a:lnTo>
                  <a:lnTo>
                    <a:pt x="26637" y="193989"/>
                  </a:lnTo>
                  <a:lnTo>
                    <a:pt x="28334" y="195625"/>
                  </a:lnTo>
                  <a:lnTo>
                    <a:pt x="30047" y="195952"/>
                  </a:lnTo>
                  <a:lnTo>
                    <a:pt x="31759" y="194316"/>
                  </a:lnTo>
                  <a:lnTo>
                    <a:pt x="31759" y="192041"/>
                  </a:lnTo>
                  <a:lnTo>
                    <a:pt x="32771" y="192041"/>
                  </a:lnTo>
                  <a:lnTo>
                    <a:pt x="37550" y="195625"/>
                  </a:lnTo>
                  <a:lnTo>
                    <a:pt x="37893" y="197246"/>
                  </a:lnTo>
                  <a:lnTo>
                    <a:pt x="35511" y="200191"/>
                  </a:lnTo>
                  <a:lnTo>
                    <a:pt x="32102" y="200191"/>
                  </a:lnTo>
                  <a:lnTo>
                    <a:pt x="27322" y="200845"/>
                  </a:lnTo>
                  <a:lnTo>
                    <a:pt x="26980" y="199209"/>
                  </a:lnTo>
                  <a:lnTo>
                    <a:pt x="24582" y="197246"/>
                  </a:lnTo>
                  <a:lnTo>
                    <a:pt x="21858" y="200518"/>
                  </a:lnTo>
                  <a:lnTo>
                    <a:pt x="20145" y="200191"/>
                  </a:lnTo>
                  <a:lnTo>
                    <a:pt x="17421" y="202138"/>
                  </a:lnTo>
                  <a:lnTo>
                    <a:pt x="15023" y="202793"/>
                  </a:lnTo>
                  <a:lnTo>
                    <a:pt x="15023" y="205083"/>
                  </a:lnTo>
                  <a:lnTo>
                    <a:pt x="18106" y="206049"/>
                  </a:lnTo>
                  <a:lnTo>
                    <a:pt x="17421" y="208340"/>
                  </a:lnTo>
                  <a:lnTo>
                    <a:pt x="14681" y="209321"/>
                  </a:lnTo>
                  <a:lnTo>
                    <a:pt x="10244" y="210287"/>
                  </a:lnTo>
                  <a:lnTo>
                    <a:pt x="11272" y="210942"/>
                  </a:lnTo>
                  <a:lnTo>
                    <a:pt x="11957" y="212251"/>
                  </a:lnTo>
                  <a:lnTo>
                    <a:pt x="8205" y="213559"/>
                  </a:lnTo>
                  <a:lnTo>
                    <a:pt x="8205" y="215507"/>
                  </a:lnTo>
                  <a:lnTo>
                    <a:pt x="6492" y="215834"/>
                  </a:lnTo>
                  <a:lnTo>
                    <a:pt x="2055" y="215507"/>
                  </a:lnTo>
                  <a:lnTo>
                    <a:pt x="16" y="217143"/>
                  </a:lnTo>
                  <a:lnTo>
                    <a:pt x="16" y="219745"/>
                  </a:lnTo>
                  <a:lnTo>
                    <a:pt x="2740" y="223329"/>
                  </a:lnTo>
                  <a:lnTo>
                    <a:pt x="4453" y="222347"/>
                  </a:lnTo>
                  <a:lnTo>
                    <a:pt x="6835" y="222036"/>
                  </a:lnTo>
                  <a:lnTo>
                    <a:pt x="7177" y="223984"/>
                  </a:lnTo>
                  <a:lnTo>
                    <a:pt x="6492" y="226274"/>
                  </a:lnTo>
                  <a:lnTo>
                    <a:pt x="7520" y="228549"/>
                  </a:lnTo>
                  <a:lnTo>
                    <a:pt x="9575" y="229531"/>
                  </a:lnTo>
                  <a:lnTo>
                    <a:pt x="9901" y="231805"/>
                  </a:lnTo>
                  <a:lnTo>
                    <a:pt x="8890" y="232787"/>
                  </a:lnTo>
                  <a:lnTo>
                    <a:pt x="6835" y="237025"/>
                  </a:lnTo>
                  <a:lnTo>
                    <a:pt x="6150" y="242899"/>
                  </a:lnTo>
                  <a:lnTo>
                    <a:pt x="5464" y="241918"/>
                  </a:lnTo>
                  <a:lnTo>
                    <a:pt x="7177" y="244520"/>
                  </a:lnTo>
                  <a:lnTo>
                    <a:pt x="8890" y="244847"/>
                  </a:lnTo>
                  <a:lnTo>
                    <a:pt x="11957" y="244520"/>
                  </a:lnTo>
                  <a:lnTo>
                    <a:pt x="14012" y="243227"/>
                  </a:lnTo>
                  <a:lnTo>
                    <a:pt x="15023" y="241918"/>
                  </a:lnTo>
                  <a:lnTo>
                    <a:pt x="16051" y="241591"/>
                  </a:lnTo>
                  <a:lnTo>
                    <a:pt x="17079" y="240936"/>
                  </a:lnTo>
                  <a:lnTo>
                    <a:pt x="18106" y="241263"/>
                  </a:lnTo>
                  <a:lnTo>
                    <a:pt x="19118" y="242572"/>
                  </a:lnTo>
                  <a:lnTo>
                    <a:pt x="22201" y="242899"/>
                  </a:lnTo>
                  <a:lnTo>
                    <a:pt x="22201" y="241591"/>
                  </a:lnTo>
                  <a:lnTo>
                    <a:pt x="21515" y="240936"/>
                  </a:lnTo>
                  <a:lnTo>
                    <a:pt x="21515" y="239300"/>
                  </a:lnTo>
                  <a:lnTo>
                    <a:pt x="23554" y="238661"/>
                  </a:lnTo>
                  <a:lnTo>
                    <a:pt x="24240" y="238007"/>
                  </a:lnTo>
                  <a:lnTo>
                    <a:pt x="25267" y="238007"/>
                  </a:lnTo>
                  <a:lnTo>
                    <a:pt x="25610" y="238661"/>
                  </a:lnTo>
                  <a:lnTo>
                    <a:pt x="27649" y="238661"/>
                  </a:lnTo>
                  <a:lnTo>
                    <a:pt x="29019" y="236698"/>
                  </a:lnTo>
                  <a:lnTo>
                    <a:pt x="28676" y="234423"/>
                  </a:lnTo>
                  <a:lnTo>
                    <a:pt x="29019" y="233114"/>
                  </a:lnTo>
                  <a:lnTo>
                    <a:pt x="30389" y="232133"/>
                  </a:lnTo>
                  <a:lnTo>
                    <a:pt x="30732" y="229531"/>
                  </a:lnTo>
                  <a:lnTo>
                    <a:pt x="31759" y="227894"/>
                  </a:lnTo>
                  <a:lnTo>
                    <a:pt x="33798" y="227894"/>
                  </a:lnTo>
                  <a:lnTo>
                    <a:pt x="35511" y="228876"/>
                  </a:lnTo>
                  <a:lnTo>
                    <a:pt x="37208" y="229858"/>
                  </a:lnTo>
                  <a:lnTo>
                    <a:pt x="37208" y="231151"/>
                  </a:lnTo>
                  <a:lnTo>
                    <a:pt x="36865" y="233441"/>
                  </a:lnTo>
                  <a:lnTo>
                    <a:pt x="37208" y="235062"/>
                  </a:lnTo>
                  <a:lnTo>
                    <a:pt x="38920" y="235062"/>
                  </a:lnTo>
                  <a:lnTo>
                    <a:pt x="39605" y="236698"/>
                  </a:lnTo>
                  <a:lnTo>
                    <a:pt x="39263" y="238661"/>
                  </a:lnTo>
                  <a:lnTo>
                    <a:pt x="39605" y="240936"/>
                  </a:lnTo>
                  <a:lnTo>
                    <a:pt x="39605" y="244193"/>
                  </a:lnTo>
                  <a:lnTo>
                    <a:pt x="41302" y="246156"/>
                  </a:lnTo>
                  <a:lnTo>
                    <a:pt x="41302" y="247465"/>
                  </a:lnTo>
                  <a:lnTo>
                    <a:pt x="43015" y="247792"/>
                  </a:lnTo>
                  <a:lnTo>
                    <a:pt x="45412" y="247792"/>
                  </a:lnTo>
                  <a:lnTo>
                    <a:pt x="47109" y="246483"/>
                  </a:lnTo>
                  <a:lnTo>
                    <a:pt x="47451" y="245829"/>
                  </a:lnTo>
                  <a:lnTo>
                    <a:pt x="50175" y="244520"/>
                  </a:lnTo>
                  <a:lnTo>
                    <a:pt x="52231" y="243227"/>
                  </a:lnTo>
                  <a:lnTo>
                    <a:pt x="52573" y="241263"/>
                  </a:lnTo>
                  <a:lnTo>
                    <a:pt x="53944" y="240282"/>
                  </a:lnTo>
                  <a:lnTo>
                    <a:pt x="58038" y="238007"/>
                  </a:lnTo>
                  <a:lnTo>
                    <a:pt x="60762" y="237025"/>
                  </a:lnTo>
                  <a:lnTo>
                    <a:pt x="61104" y="239300"/>
                  </a:lnTo>
                  <a:lnTo>
                    <a:pt x="64856" y="238661"/>
                  </a:lnTo>
                  <a:lnTo>
                    <a:pt x="65884" y="237025"/>
                  </a:lnTo>
                  <a:lnTo>
                    <a:pt x="69978" y="237025"/>
                  </a:lnTo>
                  <a:lnTo>
                    <a:pt x="70321" y="238661"/>
                  </a:lnTo>
                  <a:lnTo>
                    <a:pt x="67254" y="241263"/>
                  </a:lnTo>
                  <a:lnTo>
                    <a:pt x="69293" y="241591"/>
                  </a:lnTo>
                  <a:lnTo>
                    <a:pt x="69978" y="240936"/>
                  </a:lnTo>
                  <a:lnTo>
                    <a:pt x="71348" y="240936"/>
                  </a:lnTo>
                  <a:lnTo>
                    <a:pt x="73045" y="241918"/>
                  </a:lnTo>
                  <a:lnTo>
                    <a:pt x="73730" y="241591"/>
                  </a:lnTo>
                  <a:lnTo>
                    <a:pt x="75443" y="241591"/>
                  </a:lnTo>
                  <a:lnTo>
                    <a:pt x="76470" y="240936"/>
                  </a:lnTo>
                  <a:lnTo>
                    <a:pt x="77139" y="239955"/>
                  </a:lnTo>
                  <a:lnTo>
                    <a:pt x="78509" y="239955"/>
                  </a:lnTo>
                  <a:lnTo>
                    <a:pt x="79880" y="241263"/>
                  </a:lnTo>
                  <a:lnTo>
                    <a:pt x="81250" y="244193"/>
                  </a:lnTo>
                  <a:lnTo>
                    <a:pt x="85344" y="250067"/>
                  </a:lnTo>
                  <a:lnTo>
                    <a:pt x="87383" y="251376"/>
                  </a:lnTo>
                  <a:lnTo>
                    <a:pt x="88068" y="253978"/>
                  </a:lnTo>
                  <a:lnTo>
                    <a:pt x="89096" y="254960"/>
                  </a:lnTo>
                  <a:lnTo>
                    <a:pt x="90450" y="256268"/>
                  </a:lnTo>
                  <a:lnTo>
                    <a:pt x="94218" y="256580"/>
                  </a:lnTo>
                  <a:lnTo>
                    <a:pt x="97627" y="256580"/>
                  </a:lnTo>
                  <a:lnTo>
                    <a:pt x="99323" y="257234"/>
                  </a:lnTo>
                  <a:lnTo>
                    <a:pt x="100008" y="259198"/>
                  </a:lnTo>
                  <a:lnTo>
                    <a:pt x="103760" y="260507"/>
                  </a:lnTo>
                  <a:lnTo>
                    <a:pt x="106843" y="262127"/>
                  </a:lnTo>
                  <a:lnTo>
                    <a:pt x="108540" y="266365"/>
                  </a:lnTo>
                  <a:lnTo>
                    <a:pt x="110937" y="268983"/>
                  </a:lnTo>
                  <a:lnTo>
                    <a:pt x="114004" y="270603"/>
                  </a:lnTo>
                  <a:lnTo>
                    <a:pt x="115374" y="272894"/>
                  </a:lnTo>
                  <a:lnTo>
                    <a:pt x="115374" y="277132"/>
                  </a:lnTo>
                  <a:lnTo>
                    <a:pt x="117071" y="281043"/>
                  </a:lnTo>
                  <a:lnTo>
                    <a:pt x="119469" y="281697"/>
                  </a:lnTo>
                  <a:lnTo>
                    <a:pt x="120496" y="285608"/>
                  </a:lnTo>
                  <a:lnTo>
                    <a:pt x="121181" y="288865"/>
                  </a:lnTo>
                  <a:lnTo>
                    <a:pt x="119811" y="290813"/>
                  </a:lnTo>
                  <a:lnTo>
                    <a:pt x="119469" y="289846"/>
                  </a:lnTo>
                  <a:lnTo>
                    <a:pt x="117756" y="288865"/>
                  </a:lnTo>
                  <a:lnTo>
                    <a:pt x="115374" y="291794"/>
                  </a:lnTo>
                  <a:lnTo>
                    <a:pt x="115717" y="293103"/>
                  </a:lnTo>
                  <a:lnTo>
                    <a:pt x="116059" y="294085"/>
                  </a:lnTo>
                  <a:lnTo>
                    <a:pt x="118441" y="295378"/>
                  </a:lnTo>
                  <a:lnTo>
                    <a:pt x="118098" y="298977"/>
                  </a:lnTo>
                  <a:lnTo>
                    <a:pt x="119126" y="300598"/>
                  </a:lnTo>
                  <a:lnTo>
                    <a:pt x="118441" y="301907"/>
                  </a:lnTo>
                  <a:lnTo>
                    <a:pt x="119469" y="302234"/>
                  </a:lnTo>
                  <a:lnTo>
                    <a:pt x="120839" y="303854"/>
                  </a:lnTo>
                  <a:lnTo>
                    <a:pt x="120839" y="305490"/>
                  </a:lnTo>
                  <a:lnTo>
                    <a:pt x="121508" y="305490"/>
                  </a:lnTo>
                  <a:lnTo>
                    <a:pt x="122193" y="307765"/>
                  </a:lnTo>
                  <a:lnTo>
                    <a:pt x="124248" y="308420"/>
                  </a:lnTo>
                  <a:lnTo>
                    <a:pt x="125618" y="306799"/>
                  </a:lnTo>
                  <a:lnTo>
                    <a:pt x="127657" y="306799"/>
                  </a:lnTo>
                  <a:lnTo>
                    <a:pt x="128342" y="308092"/>
                  </a:lnTo>
                  <a:lnTo>
                    <a:pt x="130724" y="308420"/>
                  </a:lnTo>
                  <a:lnTo>
                    <a:pt x="132437" y="310056"/>
                  </a:lnTo>
                  <a:lnTo>
                    <a:pt x="133464" y="310383"/>
                  </a:lnTo>
                  <a:lnTo>
                    <a:pt x="134834" y="312985"/>
                  </a:lnTo>
                  <a:lnTo>
                    <a:pt x="136531" y="312985"/>
                  </a:lnTo>
                  <a:lnTo>
                    <a:pt x="136873" y="314621"/>
                  </a:lnTo>
                  <a:lnTo>
                    <a:pt x="137558" y="314294"/>
                  </a:lnTo>
                  <a:lnTo>
                    <a:pt x="137901" y="313639"/>
                  </a:lnTo>
                  <a:lnTo>
                    <a:pt x="140283" y="314948"/>
                  </a:lnTo>
                  <a:lnTo>
                    <a:pt x="141310" y="316242"/>
                  </a:lnTo>
                  <a:lnTo>
                    <a:pt x="143023" y="316242"/>
                  </a:lnTo>
                  <a:lnTo>
                    <a:pt x="144034" y="316569"/>
                  </a:lnTo>
                  <a:lnTo>
                    <a:pt x="145062" y="314948"/>
                  </a:lnTo>
                  <a:lnTo>
                    <a:pt x="147802" y="314621"/>
                  </a:lnTo>
                  <a:lnTo>
                    <a:pt x="151212" y="315930"/>
                  </a:lnTo>
                  <a:lnTo>
                    <a:pt x="151897" y="316896"/>
                  </a:lnTo>
                  <a:lnTo>
                    <a:pt x="153936" y="316896"/>
                  </a:lnTo>
                  <a:lnTo>
                    <a:pt x="155648" y="317878"/>
                  </a:lnTo>
                  <a:lnTo>
                    <a:pt x="158372" y="320807"/>
                  </a:lnTo>
                  <a:lnTo>
                    <a:pt x="160428" y="320807"/>
                  </a:lnTo>
                  <a:lnTo>
                    <a:pt x="162467" y="321789"/>
                  </a:lnTo>
                  <a:lnTo>
                    <a:pt x="163494" y="322770"/>
                  </a:lnTo>
                  <a:lnTo>
                    <a:pt x="165207" y="324718"/>
                  </a:lnTo>
                  <a:lnTo>
                    <a:pt x="165892" y="326681"/>
                  </a:lnTo>
                  <a:lnTo>
                    <a:pt x="166904" y="326354"/>
                  </a:lnTo>
                  <a:lnTo>
                    <a:pt x="166904" y="323425"/>
                  </a:lnTo>
                  <a:lnTo>
                    <a:pt x="168274" y="322770"/>
                  </a:lnTo>
                  <a:lnTo>
                    <a:pt x="168616" y="323425"/>
                  </a:lnTo>
                  <a:lnTo>
                    <a:pt x="170655" y="323425"/>
                  </a:lnTo>
                  <a:lnTo>
                    <a:pt x="172711" y="324718"/>
                  </a:lnTo>
                  <a:lnTo>
                    <a:pt x="172711" y="327336"/>
                  </a:lnTo>
                  <a:lnTo>
                    <a:pt x="175435" y="329283"/>
                  </a:lnTo>
                  <a:lnTo>
                    <a:pt x="178175" y="328317"/>
                  </a:lnTo>
                  <a:lnTo>
                    <a:pt x="180557" y="328317"/>
                  </a:lnTo>
                  <a:lnTo>
                    <a:pt x="180214" y="332228"/>
                  </a:lnTo>
                  <a:lnTo>
                    <a:pt x="180899" y="334503"/>
                  </a:lnTo>
                  <a:lnTo>
                    <a:pt x="182612" y="334176"/>
                  </a:lnTo>
                  <a:lnTo>
                    <a:pt x="185336" y="335485"/>
                  </a:lnTo>
                  <a:lnTo>
                    <a:pt x="186364" y="334176"/>
                  </a:lnTo>
                  <a:lnTo>
                    <a:pt x="188745" y="333849"/>
                  </a:lnTo>
                  <a:lnTo>
                    <a:pt x="190458" y="332228"/>
                  </a:lnTo>
                  <a:lnTo>
                    <a:pt x="193867" y="332228"/>
                  </a:lnTo>
                  <a:lnTo>
                    <a:pt x="195923" y="333194"/>
                  </a:lnTo>
                  <a:lnTo>
                    <a:pt x="196608" y="335485"/>
                  </a:lnTo>
                  <a:lnTo>
                    <a:pt x="199332" y="336466"/>
                  </a:lnTo>
                  <a:lnTo>
                    <a:pt x="201387" y="339068"/>
                  </a:lnTo>
                  <a:lnTo>
                    <a:pt x="202741" y="339396"/>
                  </a:lnTo>
                  <a:lnTo>
                    <a:pt x="205139" y="338741"/>
                  </a:lnTo>
                  <a:lnTo>
                    <a:pt x="206166" y="339068"/>
                  </a:lnTo>
                  <a:lnTo>
                    <a:pt x="208548" y="338087"/>
                  </a:lnTo>
                  <a:lnTo>
                    <a:pt x="210930" y="338087"/>
                  </a:lnTo>
                  <a:lnTo>
                    <a:pt x="212300" y="336466"/>
                  </a:lnTo>
                  <a:lnTo>
                    <a:pt x="214698" y="336466"/>
                  </a:lnTo>
                  <a:lnTo>
                    <a:pt x="215366" y="338087"/>
                  </a:lnTo>
                  <a:lnTo>
                    <a:pt x="216051" y="340705"/>
                  </a:lnTo>
                  <a:lnTo>
                    <a:pt x="217764" y="341998"/>
                  </a:lnTo>
                  <a:lnTo>
                    <a:pt x="219803" y="341032"/>
                  </a:lnTo>
                  <a:lnTo>
                    <a:pt x="221859" y="337121"/>
                  </a:lnTo>
                  <a:lnTo>
                    <a:pt x="226295" y="334503"/>
                  </a:lnTo>
                  <a:lnTo>
                    <a:pt x="229019" y="334176"/>
                  </a:lnTo>
                  <a:lnTo>
                    <a:pt x="230390" y="335812"/>
                  </a:lnTo>
                  <a:lnTo>
                    <a:pt x="234826" y="336139"/>
                  </a:lnTo>
                  <a:lnTo>
                    <a:pt x="236539" y="337121"/>
                  </a:lnTo>
                  <a:lnTo>
                    <a:pt x="238921" y="335812"/>
                  </a:lnTo>
                  <a:lnTo>
                    <a:pt x="241661" y="336139"/>
                  </a:lnTo>
                  <a:lnTo>
                    <a:pt x="242673" y="337760"/>
                  </a:lnTo>
                  <a:lnTo>
                    <a:pt x="244385" y="337760"/>
                  </a:lnTo>
                  <a:lnTo>
                    <a:pt x="247794" y="337121"/>
                  </a:lnTo>
                  <a:lnTo>
                    <a:pt x="249507" y="337121"/>
                  </a:lnTo>
                  <a:lnTo>
                    <a:pt x="250535" y="334503"/>
                  </a:lnTo>
                  <a:lnTo>
                    <a:pt x="251889" y="333849"/>
                  </a:lnTo>
                  <a:lnTo>
                    <a:pt x="253602" y="334176"/>
                  </a:lnTo>
                  <a:lnTo>
                    <a:pt x="253602" y="332883"/>
                  </a:lnTo>
                  <a:lnTo>
                    <a:pt x="254972" y="332555"/>
                  </a:lnTo>
                  <a:lnTo>
                    <a:pt x="255983" y="330592"/>
                  </a:lnTo>
                  <a:lnTo>
                    <a:pt x="257696" y="328956"/>
                  </a:lnTo>
                  <a:lnTo>
                    <a:pt x="259409" y="328317"/>
                  </a:lnTo>
                  <a:lnTo>
                    <a:pt x="263160" y="327663"/>
                  </a:lnTo>
                  <a:lnTo>
                    <a:pt x="264857" y="325045"/>
                  </a:lnTo>
                  <a:lnTo>
                    <a:pt x="264857" y="323097"/>
                  </a:lnTo>
                  <a:lnTo>
                    <a:pt x="266227" y="323097"/>
                  </a:lnTo>
                  <a:lnTo>
                    <a:pt x="268282" y="321461"/>
                  </a:lnTo>
                  <a:lnTo>
                    <a:pt x="269979" y="324079"/>
                  </a:lnTo>
                  <a:lnTo>
                    <a:pt x="272719" y="323097"/>
                  </a:lnTo>
                  <a:lnTo>
                    <a:pt x="276128" y="324406"/>
                  </a:lnTo>
                  <a:lnTo>
                    <a:pt x="277498" y="323425"/>
                  </a:lnTo>
                  <a:lnTo>
                    <a:pt x="276813" y="321789"/>
                  </a:lnTo>
                  <a:lnTo>
                    <a:pt x="281250" y="319514"/>
                  </a:lnTo>
                  <a:lnTo>
                    <a:pt x="282604" y="319841"/>
                  </a:lnTo>
                  <a:lnTo>
                    <a:pt x="283289" y="321134"/>
                  </a:lnTo>
                  <a:lnTo>
                    <a:pt x="284659" y="321134"/>
                  </a:lnTo>
                  <a:lnTo>
                    <a:pt x="285002" y="321789"/>
                  </a:lnTo>
                  <a:lnTo>
                    <a:pt x="283632" y="324406"/>
                  </a:lnTo>
                  <a:lnTo>
                    <a:pt x="284659" y="325700"/>
                  </a:lnTo>
                  <a:lnTo>
                    <a:pt x="286030" y="325700"/>
                  </a:lnTo>
                  <a:lnTo>
                    <a:pt x="287041" y="325045"/>
                  </a:lnTo>
                  <a:lnTo>
                    <a:pt x="287726" y="326354"/>
                  </a:lnTo>
                  <a:lnTo>
                    <a:pt x="288754" y="327990"/>
                  </a:lnTo>
                  <a:lnTo>
                    <a:pt x="288754" y="329283"/>
                  </a:lnTo>
                  <a:lnTo>
                    <a:pt x="287041" y="330919"/>
                  </a:lnTo>
                  <a:lnTo>
                    <a:pt x="287726" y="332555"/>
                  </a:lnTo>
                  <a:lnTo>
                    <a:pt x="289781" y="332883"/>
                  </a:lnTo>
                  <a:lnTo>
                    <a:pt x="291152" y="332228"/>
                  </a:lnTo>
                  <a:lnTo>
                    <a:pt x="292848" y="332883"/>
                  </a:lnTo>
                  <a:lnTo>
                    <a:pt x="293876" y="334503"/>
                  </a:lnTo>
                  <a:lnTo>
                    <a:pt x="295588" y="333849"/>
                  </a:lnTo>
                  <a:lnTo>
                    <a:pt x="297627" y="334503"/>
                  </a:lnTo>
                  <a:lnTo>
                    <a:pt x="298998" y="333849"/>
                  </a:lnTo>
                  <a:lnTo>
                    <a:pt x="301722" y="333849"/>
                  </a:lnTo>
                  <a:lnTo>
                    <a:pt x="302407" y="336139"/>
                  </a:lnTo>
                  <a:lnTo>
                    <a:pt x="304788" y="337760"/>
                  </a:lnTo>
                  <a:lnTo>
                    <a:pt x="305131" y="340377"/>
                  </a:lnTo>
                  <a:lnTo>
                    <a:pt x="306844" y="340377"/>
                  </a:lnTo>
                  <a:lnTo>
                    <a:pt x="308556" y="342325"/>
                  </a:lnTo>
                  <a:lnTo>
                    <a:pt x="308556" y="344615"/>
                  </a:lnTo>
                  <a:lnTo>
                    <a:pt x="309910" y="347872"/>
                  </a:lnTo>
                  <a:lnTo>
                    <a:pt x="310253" y="350474"/>
                  </a:lnTo>
                  <a:lnTo>
                    <a:pt x="309910" y="354401"/>
                  </a:lnTo>
                  <a:lnTo>
                    <a:pt x="309910" y="356021"/>
                  </a:lnTo>
                  <a:lnTo>
                    <a:pt x="309225" y="357330"/>
                  </a:lnTo>
                  <a:lnTo>
                    <a:pt x="307529" y="358312"/>
                  </a:lnTo>
                  <a:lnTo>
                    <a:pt x="307186" y="359932"/>
                  </a:lnTo>
                  <a:lnTo>
                    <a:pt x="306159" y="360259"/>
                  </a:lnTo>
                  <a:lnTo>
                    <a:pt x="305816" y="361568"/>
                  </a:lnTo>
                  <a:lnTo>
                    <a:pt x="306844" y="363189"/>
                  </a:lnTo>
                  <a:lnTo>
                    <a:pt x="305816" y="363843"/>
                  </a:lnTo>
                  <a:lnTo>
                    <a:pt x="304788" y="363516"/>
                  </a:lnTo>
                  <a:lnTo>
                    <a:pt x="303434" y="365152"/>
                  </a:lnTo>
                  <a:lnTo>
                    <a:pt x="302407" y="366461"/>
                  </a:lnTo>
                  <a:lnTo>
                    <a:pt x="303434" y="367427"/>
                  </a:lnTo>
                  <a:lnTo>
                    <a:pt x="302407" y="368736"/>
                  </a:lnTo>
                  <a:lnTo>
                    <a:pt x="302407" y="370372"/>
                  </a:lnTo>
                  <a:lnTo>
                    <a:pt x="304120" y="371353"/>
                  </a:lnTo>
                  <a:lnTo>
                    <a:pt x="305131" y="372319"/>
                  </a:lnTo>
                  <a:lnTo>
                    <a:pt x="306159" y="373301"/>
                  </a:lnTo>
                  <a:lnTo>
                    <a:pt x="305816" y="375591"/>
                  </a:lnTo>
                  <a:lnTo>
                    <a:pt x="306844" y="377866"/>
                  </a:lnTo>
                  <a:lnTo>
                    <a:pt x="308899" y="376230"/>
                  </a:lnTo>
                  <a:lnTo>
                    <a:pt x="313336" y="375264"/>
                  </a:lnTo>
                  <a:lnTo>
                    <a:pt x="313662" y="376558"/>
                  </a:lnTo>
                  <a:lnTo>
                    <a:pt x="313336" y="377866"/>
                  </a:lnTo>
                  <a:lnTo>
                    <a:pt x="314347" y="378521"/>
                  </a:lnTo>
                  <a:lnTo>
                    <a:pt x="316745" y="378194"/>
                  </a:lnTo>
                  <a:lnTo>
                    <a:pt x="317088" y="379830"/>
                  </a:lnTo>
                  <a:lnTo>
                    <a:pt x="316745" y="381450"/>
                  </a:lnTo>
                  <a:lnTo>
                    <a:pt x="317773" y="382759"/>
                  </a:lnTo>
                  <a:lnTo>
                    <a:pt x="320154" y="383086"/>
                  </a:lnTo>
                  <a:lnTo>
                    <a:pt x="319469" y="383741"/>
                  </a:lnTo>
                  <a:lnTo>
                    <a:pt x="320497" y="385034"/>
                  </a:lnTo>
                  <a:lnTo>
                    <a:pt x="320839" y="384395"/>
                  </a:lnTo>
                  <a:lnTo>
                    <a:pt x="323221" y="384395"/>
                  </a:lnTo>
                  <a:lnTo>
                    <a:pt x="325276" y="385361"/>
                  </a:lnTo>
                  <a:lnTo>
                    <a:pt x="325276" y="386670"/>
                  </a:lnTo>
                  <a:lnTo>
                    <a:pt x="324248" y="388306"/>
                  </a:lnTo>
                  <a:lnTo>
                    <a:pt x="324591" y="389599"/>
                  </a:lnTo>
                  <a:lnTo>
                    <a:pt x="322209" y="392544"/>
                  </a:lnTo>
                  <a:lnTo>
                    <a:pt x="320497" y="394165"/>
                  </a:lnTo>
                  <a:lnTo>
                    <a:pt x="320839" y="395146"/>
                  </a:lnTo>
                  <a:lnTo>
                    <a:pt x="322209" y="394819"/>
                  </a:lnTo>
                  <a:lnTo>
                    <a:pt x="325276" y="394819"/>
                  </a:lnTo>
                  <a:lnTo>
                    <a:pt x="325961" y="395801"/>
                  </a:lnTo>
                  <a:lnTo>
                    <a:pt x="327315" y="394492"/>
                  </a:lnTo>
                  <a:lnTo>
                    <a:pt x="328685" y="396128"/>
                  </a:lnTo>
                  <a:lnTo>
                    <a:pt x="328000" y="398076"/>
                  </a:lnTo>
                  <a:lnTo>
                    <a:pt x="328685" y="400039"/>
                  </a:lnTo>
                  <a:lnTo>
                    <a:pt x="330741" y="401020"/>
                  </a:lnTo>
                  <a:lnTo>
                    <a:pt x="331752" y="399712"/>
                  </a:lnTo>
                  <a:lnTo>
                    <a:pt x="334150" y="399712"/>
                  </a:lnTo>
                  <a:lnTo>
                    <a:pt x="338244" y="398076"/>
                  </a:lnTo>
                  <a:lnTo>
                    <a:pt x="339957" y="398403"/>
                  </a:lnTo>
                  <a:lnTo>
                    <a:pt x="339957" y="400693"/>
                  </a:lnTo>
                  <a:lnTo>
                    <a:pt x="339272" y="401020"/>
                  </a:lnTo>
                  <a:lnTo>
                    <a:pt x="340299" y="401659"/>
                  </a:lnTo>
                  <a:lnTo>
                    <a:pt x="341311" y="403295"/>
                  </a:lnTo>
                  <a:lnTo>
                    <a:pt x="343366" y="402641"/>
                  </a:lnTo>
                  <a:lnTo>
                    <a:pt x="345062" y="402968"/>
                  </a:lnTo>
                  <a:lnTo>
                    <a:pt x="344736" y="400693"/>
                  </a:lnTo>
                  <a:lnTo>
                    <a:pt x="344736" y="398403"/>
                  </a:lnTo>
                  <a:lnTo>
                    <a:pt x="344051" y="396782"/>
                  </a:lnTo>
                  <a:lnTo>
                    <a:pt x="344051" y="393510"/>
                  </a:lnTo>
                  <a:lnTo>
                    <a:pt x="345062" y="392871"/>
                  </a:lnTo>
                  <a:lnTo>
                    <a:pt x="345062" y="391563"/>
                  </a:lnTo>
                  <a:lnTo>
                    <a:pt x="348488" y="391563"/>
                  </a:lnTo>
                  <a:lnTo>
                    <a:pt x="349499" y="391235"/>
                  </a:lnTo>
                  <a:lnTo>
                    <a:pt x="350184" y="390908"/>
                  </a:lnTo>
                  <a:lnTo>
                    <a:pt x="350870" y="389926"/>
                  </a:lnTo>
                  <a:lnTo>
                    <a:pt x="351555" y="389272"/>
                  </a:lnTo>
                  <a:lnTo>
                    <a:pt x="353610" y="388306"/>
                  </a:lnTo>
                  <a:lnTo>
                    <a:pt x="354964" y="388633"/>
                  </a:lnTo>
                  <a:lnTo>
                    <a:pt x="354621" y="389926"/>
                  </a:lnTo>
                  <a:lnTo>
                    <a:pt x="355306" y="390254"/>
                  </a:lnTo>
                  <a:lnTo>
                    <a:pt x="356677" y="390254"/>
                  </a:lnTo>
                  <a:lnTo>
                    <a:pt x="357019" y="388633"/>
                  </a:lnTo>
                  <a:lnTo>
                    <a:pt x="358373" y="387979"/>
                  </a:lnTo>
                  <a:lnTo>
                    <a:pt x="360428" y="389599"/>
                  </a:lnTo>
                  <a:lnTo>
                    <a:pt x="361456" y="388306"/>
                  </a:lnTo>
                  <a:lnTo>
                    <a:pt x="362810" y="388306"/>
                  </a:lnTo>
                  <a:lnTo>
                    <a:pt x="363152" y="389599"/>
                  </a:lnTo>
                  <a:lnTo>
                    <a:pt x="365208" y="388633"/>
                  </a:lnTo>
                  <a:lnTo>
                    <a:pt x="365208" y="387652"/>
                  </a:lnTo>
                  <a:lnTo>
                    <a:pt x="367932" y="386670"/>
                  </a:lnTo>
                  <a:lnTo>
                    <a:pt x="369645" y="387979"/>
                  </a:lnTo>
                  <a:lnTo>
                    <a:pt x="373054" y="386670"/>
                  </a:lnTo>
                  <a:lnTo>
                    <a:pt x="372369" y="383741"/>
                  </a:lnTo>
                  <a:lnTo>
                    <a:pt x="374424" y="383086"/>
                  </a:lnTo>
                  <a:lnTo>
                    <a:pt x="376806" y="383086"/>
                  </a:lnTo>
                  <a:lnTo>
                    <a:pt x="378176" y="381777"/>
                  </a:lnTo>
                  <a:lnTo>
                    <a:pt x="380231" y="383086"/>
                  </a:lnTo>
                  <a:lnTo>
                    <a:pt x="380231" y="384395"/>
                  </a:lnTo>
                  <a:lnTo>
                    <a:pt x="382270" y="384707"/>
                  </a:lnTo>
                  <a:lnTo>
                    <a:pt x="382955" y="386015"/>
                  </a:lnTo>
                  <a:lnTo>
                    <a:pt x="387392" y="386015"/>
                  </a:lnTo>
                  <a:lnTo>
                    <a:pt x="388420" y="386670"/>
                  </a:lnTo>
                  <a:lnTo>
                    <a:pt x="390801" y="386015"/>
                  </a:lnTo>
                  <a:lnTo>
                    <a:pt x="392171" y="386997"/>
                  </a:lnTo>
                  <a:lnTo>
                    <a:pt x="392171" y="388633"/>
                  </a:lnTo>
                  <a:lnTo>
                    <a:pt x="390459" y="389272"/>
                  </a:lnTo>
                  <a:lnTo>
                    <a:pt x="389447" y="392544"/>
                  </a:lnTo>
                  <a:lnTo>
                    <a:pt x="390801" y="392871"/>
                  </a:lnTo>
                  <a:lnTo>
                    <a:pt x="391144" y="394492"/>
                  </a:lnTo>
                  <a:lnTo>
                    <a:pt x="395238" y="395801"/>
                  </a:lnTo>
                  <a:lnTo>
                    <a:pt x="395581" y="397421"/>
                  </a:lnTo>
                  <a:lnTo>
                    <a:pt x="397636" y="397748"/>
                  </a:lnTo>
                  <a:lnTo>
                    <a:pt x="399332" y="399057"/>
                  </a:lnTo>
                  <a:lnTo>
                    <a:pt x="401045" y="398076"/>
                  </a:lnTo>
                  <a:lnTo>
                    <a:pt x="402073" y="399057"/>
                  </a:lnTo>
                  <a:lnTo>
                    <a:pt x="403084" y="398403"/>
                  </a:lnTo>
                  <a:lnTo>
                    <a:pt x="404797" y="399384"/>
                  </a:lnTo>
                  <a:lnTo>
                    <a:pt x="405482" y="399384"/>
                  </a:lnTo>
                  <a:lnTo>
                    <a:pt x="406167" y="399057"/>
                  </a:lnTo>
                  <a:lnTo>
                    <a:pt x="407195" y="399712"/>
                  </a:lnTo>
                  <a:lnTo>
                    <a:pt x="408549" y="399057"/>
                  </a:lnTo>
                  <a:lnTo>
                    <a:pt x="408549" y="398076"/>
                  </a:lnTo>
                  <a:lnTo>
                    <a:pt x="409234" y="396128"/>
                  </a:lnTo>
                  <a:lnTo>
                    <a:pt x="409919" y="397748"/>
                  </a:lnTo>
                  <a:lnTo>
                    <a:pt x="411631" y="399712"/>
                  </a:lnTo>
                  <a:lnTo>
                    <a:pt x="412643" y="399384"/>
                  </a:lnTo>
                  <a:lnTo>
                    <a:pt x="415041" y="401020"/>
                  </a:lnTo>
                  <a:lnTo>
                    <a:pt x="417080" y="401020"/>
                  </a:lnTo>
                  <a:lnTo>
                    <a:pt x="418107" y="399384"/>
                  </a:lnTo>
                  <a:lnTo>
                    <a:pt x="419478" y="400693"/>
                  </a:lnTo>
                  <a:lnTo>
                    <a:pt x="421174" y="400039"/>
                  </a:lnTo>
                  <a:lnTo>
                    <a:pt x="421859" y="400693"/>
                  </a:lnTo>
                  <a:lnTo>
                    <a:pt x="421859" y="401020"/>
                  </a:lnTo>
                  <a:lnTo>
                    <a:pt x="420848" y="401348"/>
                  </a:lnTo>
                  <a:lnTo>
                    <a:pt x="420163" y="402968"/>
                  </a:lnTo>
                  <a:lnTo>
                    <a:pt x="419135" y="404604"/>
                  </a:lnTo>
                  <a:lnTo>
                    <a:pt x="419135" y="405586"/>
                  </a:lnTo>
                  <a:lnTo>
                    <a:pt x="421174" y="408188"/>
                  </a:lnTo>
                  <a:lnTo>
                    <a:pt x="422544" y="409170"/>
                  </a:lnTo>
                  <a:lnTo>
                    <a:pt x="422544" y="409824"/>
                  </a:lnTo>
                  <a:lnTo>
                    <a:pt x="422887" y="412099"/>
                  </a:lnTo>
                  <a:lnTo>
                    <a:pt x="423229" y="411444"/>
                  </a:lnTo>
                  <a:lnTo>
                    <a:pt x="424257" y="410463"/>
                  </a:lnTo>
                  <a:lnTo>
                    <a:pt x="425611" y="410790"/>
                  </a:lnTo>
                  <a:lnTo>
                    <a:pt x="426296" y="411117"/>
                  </a:lnTo>
                  <a:lnTo>
                    <a:pt x="426981" y="411117"/>
                  </a:lnTo>
                  <a:lnTo>
                    <a:pt x="428694" y="409497"/>
                  </a:lnTo>
                  <a:lnTo>
                    <a:pt x="428351" y="408842"/>
                  </a:lnTo>
                  <a:lnTo>
                    <a:pt x="427666" y="408188"/>
                  </a:lnTo>
                  <a:lnTo>
                    <a:pt x="427666" y="407861"/>
                  </a:lnTo>
                  <a:lnTo>
                    <a:pt x="426638" y="406225"/>
                  </a:lnTo>
                  <a:lnTo>
                    <a:pt x="425285" y="406225"/>
                  </a:lnTo>
                  <a:lnTo>
                    <a:pt x="424599" y="404604"/>
                  </a:lnTo>
                  <a:lnTo>
                    <a:pt x="424942" y="403950"/>
                  </a:lnTo>
                  <a:lnTo>
                    <a:pt x="426638" y="402641"/>
                  </a:lnTo>
                  <a:lnTo>
                    <a:pt x="426638" y="401348"/>
                  </a:lnTo>
                  <a:lnTo>
                    <a:pt x="426638" y="400693"/>
                  </a:lnTo>
                  <a:lnTo>
                    <a:pt x="426981" y="400693"/>
                  </a:lnTo>
                  <a:lnTo>
                    <a:pt x="427666" y="399712"/>
                  </a:lnTo>
                  <a:lnTo>
                    <a:pt x="428009" y="400693"/>
                  </a:lnTo>
                  <a:lnTo>
                    <a:pt x="428351" y="401020"/>
                  </a:lnTo>
                  <a:lnTo>
                    <a:pt x="428694" y="401020"/>
                  </a:lnTo>
                  <a:lnTo>
                    <a:pt x="428351" y="401348"/>
                  </a:lnTo>
                  <a:lnTo>
                    <a:pt x="428351" y="401659"/>
                  </a:lnTo>
                  <a:lnTo>
                    <a:pt x="429379" y="401659"/>
                  </a:lnTo>
                  <a:lnTo>
                    <a:pt x="428694" y="402314"/>
                  </a:lnTo>
                  <a:lnTo>
                    <a:pt x="429721" y="402641"/>
                  </a:lnTo>
                  <a:lnTo>
                    <a:pt x="430390" y="401348"/>
                  </a:lnTo>
                  <a:lnTo>
                    <a:pt x="432103" y="401020"/>
                  </a:lnTo>
                  <a:lnTo>
                    <a:pt x="433131" y="399712"/>
                  </a:lnTo>
                  <a:lnTo>
                    <a:pt x="434158" y="400693"/>
                  </a:lnTo>
                  <a:lnTo>
                    <a:pt x="436197" y="399712"/>
                  </a:lnTo>
                  <a:lnTo>
                    <a:pt x="438253" y="399057"/>
                  </a:lnTo>
                  <a:lnTo>
                    <a:pt x="437225" y="397748"/>
                  </a:lnTo>
                  <a:lnTo>
                    <a:pt x="438921" y="397748"/>
                  </a:lnTo>
                  <a:lnTo>
                    <a:pt x="440634" y="396782"/>
                  </a:lnTo>
                  <a:lnTo>
                    <a:pt x="442689" y="397748"/>
                  </a:lnTo>
                  <a:lnTo>
                    <a:pt x="443701" y="397421"/>
                  </a:lnTo>
                  <a:lnTo>
                    <a:pt x="445756" y="396455"/>
                  </a:lnTo>
                  <a:lnTo>
                    <a:pt x="447469" y="394819"/>
                  </a:lnTo>
                  <a:lnTo>
                    <a:pt x="448823" y="393183"/>
                  </a:lnTo>
                  <a:lnTo>
                    <a:pt x="449165" y="392544"/>
                  </a:lnTo>
                  <a:lnTo>
                    <a:pt x="449850" y="392871"/>
                  </a:lnTo>
                  <a:lnTo>
                    <a:pt x="450535" y="393510"/>
                  </a:lnTo>
                  <a:lnTo>
                    <a:pt x="451221" y="392871"/>
                  </a:lnTo>
                  <a:lnTo>
                    <a:pt x="452232" y="391563"/>
                  </a:lnTo>
                  <a:lnTo>
                    <a:pt x="453602" y="390908"/>
                  </a:lnTo>
                  <a:lnTo>
                    <a:pt x="453260" y="388633"/>
                  </a:lnTo>
                  <a:lnTo>
                    <a:pt x="452574" y="386997"/>
                  </a:lnTo>
                  <a:lnTo>
                    <a:pt x="453260" y="386015"/>
                  </a:lnTo>
                  <a:lnTo>
                    <a:pt x="452574" y="384707"/>
                  </a:lnTo>
                  <a:lnTo>
                    <a:pt x="453602" y="385361"/>
                  </a:lnTo>
                  <a:lnTo>
                    <a:pt x="455657" y="386670"/>
                  </a:lnTo>
                  <a:lnTo>
                    <a:pt x="456000" y="387979"/>
                  </a:lnTo>
                  <a:lnTo>
                    <a:pt x="457696" y="389599"/>
                  </a:lnTo>
                  <a:lnTo>
                    <a:pt x="459067" y="389272"/>
                  </a:lnTo>
                  <a:lnTo>
                    <a:pt x="458381" y="390254"/>
                  </a:lnTo>
                  <a:lnTo>
                    <a:pt x="457011" y="391235"/>
                  </a:lnTo>
                  <a:lnTo>
                    <a:pt x="457354" y="391890"/>
                  </a:lnTo>
                  <a:lnTo>
                    <a:pt x="460779" y="390254"/>
                  </a:lnTo>
                  <a:lnTo>
                    <a:pt x="460779" y="388306"/>
                  </a:lnTo>
                  <a:lnTo>
                    <a:pt x="462476" y="387979"/>
                  </a:lnTo>
                  <a:lnTo>
                    <a:pt x="463503" y="386997"/>
                  </a:lnTo>
                  <a:lnTo>
                    <a:pt x="465216" y="387979"/>
                  </a:lnTo>
                  <a:lnTo>
                    <a:pt x="466227" y="387652"/>
                  </a:lnTo>
                  <a:lnTo>
                    <a:pt x="466913" y="386343"/>
                  </a:lnTo>
                  <a:lnTo>
                    <a:pt x="467940" y="386343"/>
                  </a:lnTo>
                  <a:lnTo>
                    <a:pt x="468283" y="385034"/>
                  </a:lnTo>
                  <a:lnTo>
                    <a:pt x="469310" y="386343"/>
                  </a:lnTo>
                  <a:lnTo>
                    <a:pt x="470664" y="387979"/>
                  </a:lnTo>
                  <a:lnTo>
                    <a:pt x="471349" y="386997"/>
                  </a:lnTo>
                  <a:lnTo>
                    <a:pt x="472035" y="385361"/>
                  </a:lnTo>
                  <a:lnTo>
                    <a:pt x="472720" y="385361"/>
                  </a:lnTo>
                  <a:lnTo>
                    <a:pt x="473062" y="386015"/>
                  </a:lnTo>
                  <a:lnTo>
                    <a:pt x="474432" y="386015"/>
                  </a:lnTo>
                  <a:lnTo>
                    <a:pt x="474759" y="385034"/>
                  </a:lnTo>
                  <a:lnTo>
                    <a:pt x="476814" y="385034"/>
                  </a:lnTo>
                  <a:lnTo>
                    <a:pt x="477842" y="383741"/>
                  </a:lnTo>
                  <a:lnTo>
                    <a:pt x="478869" y="383086"/>
                  </a:lnTo>
                  <a:lnTo>
                    <a:pt x="479195" y="384395"/>
                  </a:lnTo>
                  <a:lnTo>
                    <a:pt x="479538" y="383413"/>
                  </a:lnTo>
                  <a:lnTo>
                    <a:pt x="480908" y="383413"/>
                  </a:lnTo>
                  <a:lnTo>
                    <a:pt x="482278" y="383086"/>
                  </a:lnTo>
                  <a:lnTo>
                    <a:pt x="481593" y="381777"/>
                  </a:lnTo>
                  <a:lnTo>
                    <a:pt x="482621" y="380468"/>
                  </a:lnTo>
                  <a:lnTo>
                    <a:pt x="482964" y="378521"/>
                  </a:lnTo>
                  <a:lnTo>
                    <a:pt x="482278" y="376885"/>
                  </a:lnTo>
                  <a:lnTo>
                    <a:pt x="482964" y="377212"/>
                  </a:lnTo>
                  <a:lnTo>
                    <a:pt x="483975" y="376230"/>
                  </a:lnTo>
                  <a:lnTo>
                    <a:pt x="486030" y="375591"/>
                  </a:lnTo>
                  <a:lnTo>
                    <a:pt x="486373" y="376558"/>
                  </a:lnTo>
                  <a:lnTo>
                    <a:pt x="488069" y="376558"/>
                  </a:lnTo>
                  <a:lnTo>
                    <a:pt x="488412" y="374610"/>
                  </a:lnTo>
                  <a:lnTo>
                    <a:pt x="489439" y="374610"/>
                  </a:lnTo>
                  <a:lnTo>
                    <a:pt x="489782" y="373301"/>
                  </a:lnTo>
                  <a:lnTo>
                    <a:pt x="490810" y="373301"/>
                  </a:lnTo>
                  <a:lnTo>
                    <a:pt x="490810" y="373628"/>
                  </a:lnTo>
                  <a:lnTo>
                    <a:pt x="491152" y="373628"/>
                  </a:lnTo>
                  <a:lnTo>
                    <a:pt x="492506" y="371992"/>
                  </a:lnTo>
                  <a:lnTo>
                    <a:pt x="493534" y="373301"/>
                  </a:lnTo>
                  <a:lnTo>
                    <a:pt x="493534" y="371353"/>
                  </a:lnTo>
                  <a:lnTo>
                    <a:pt x="494904" y="371353"/>
                  </a:lnTo>
                  <a:lnTo>
                    <a:pt x="495246" y="369717"/>
                  </a:lnTo>
                  <a:lnTo>
                    <a:pt x="493876" y="369063"/>
                  </a:lnTo>
                  <a:lnTo>
                    <a:pt x="492506" y="370044"/>
                  </a:lnTo>
                  <a:lnTo>
                    <a:pt x="490124" y="368081"/>
                  </a:lnTo>
                  <a:lnTo>
                    <a:pt x="493191" y="368081"/>
                  </a:lnTo>
                  <a:lnTo>
                    <a:pt x="494904" y="365806"/>
                  </a:lnTo>
                  <a:lnTo>
                    <a:pt x="495246" y="366788"/>
                  </a:lnTo>
                  <a:lnTo>
                    <a:pt x="496617" y="365806"/>
                  </a:lnTo>
                  <a:lnTo>
                    <a:pt x="499341" y="367427"/>
                  </a:lnTo>
                  <a:lnTo>
                    <a:pt x="499683" y="365479"/>
                  </a:lnTo>
                  <a:lnTo>
                    <a:pt x="498313" y="365152"/>
                  </a:lnTo>
                  <a:lnTo>
                    <a:pt x="497628" y="364170"/>
                  </a:lnTo>
                  <a:lnTo>
                    <a:pt x="497970" y="363189"/>
                  </a:lnTo>
                  <a:lnTo>
                    <a:pt x="499683" y="364170"/>
                  </a:lnTo>
                  <a:lnTo>
                    <a:pt x="501053" y="363189"/>
                  </a:lnTo>
                  <a:lnTo>
                    <a:pt x="500368" y="362550"/>
                  </a:lnTo>
                  <a:lnTo>
                    <a:pt x="499341" y="362550"/>
                  </a:lnTo>
                  <a:lnTo>
                    <a:pt x="499341" y="360914"/>
                  </a:lnTo>
                  <a:lnTo>
                    <a:pt x="497970" y="360259"/>
                  </a:lnTo>
                  <a:lnTo>
                    <a:pt x="499341" y="359932"/>
                  </a:lnTo>
                  <a:lnTo>
                    <a:pt x="500026" y="360586"/>
                  </a:lnTo>
                  <a:lnTo>
                    <a:pt x="501053" y="360586"/>
                  </a:lnTo>
                  <a:lnTo>
                    <a:pt x="501722" y="361568"/>
                  </a:lnTo>
                  <a:lnTo>
                    <a:pt x="501722" y="360259"/>
                  </a:lnTo>
                  <a:lnTo>
                    <a:pt x="500026" y="358950"/>
                  </a:lnTo>
                  <a:lnTo>
                    <a:pt x="500026" y="357330"/>
                  </a:lnTo>
                  <a:lnTo>
                    <a:pt x="501380" y="357330"/>
                  </a:lnTo>
                  <a:lnTo>
                    <a:pt x="501722" y="356676"/>
                  </a:lnTo>
                  <a:lnTo>
                    <a:pt x="503435" y="357657"/>
                  </a:lnTo>
                  <a:lnTo>
                    <a:pt x="503435" y="358950"/>
                  </a:lnTo>
                  <a:lnTo>
                    <a:pt x="504463" y="358950"/>
                  </a:lnTo>
                  <a:lnTo>
                    <a:pt x="505148" y="360259"/>
                  </a:lnTo>
                  <a:lnTo>
                    <a:pt x="505490" y="358312"/>
                  </a:lnTo>
                  <a:lnTo>
                    <a:pt x="504805" y="357003"/>
                  </a:lnTo>
                  <a:lnTo>
                    <a:pt x="503778" y="357003"/>
                  </a:lnTo>
                  <a:lnTo>
                    <a:pt x="503435" y="355694"/>
                  </a:lnTo>
                  <a:lnTo>
                    <a:pt x="504805" y="355694"/>
                  </a:lnTo>
                  <a:lnTo>
                    <a:pt x="504805" y="354401"/>
                  </a:lnTo>
                  <a:lnTo>
                    <a:pt x="503435" y="354073"/>
                  </a:lnTo>
                  <a:lnTo>
                    <a:pt x="505490" y="352110"/>
                  </a:lnTo>
                  <a:lnTo>
                    <a:pt x="504463" y="351129"/>
                  </a:lnTo>
                  <a:lnTo>
                    <a:pt x="503092" y="351129"/>
                  </a:lnTo>
                  <a:lnTo>
                    <a:pt x="502065" y="352110"/>
                  </a:lnTo>
                  <a:lnTo>
                    <a:pt x="502407" y="350474"/>
                  </a:lnTo>
                  <a:lnTo>
                    <a:pt x="504805" y="349181"/>
                  </a:lnTo>
                  <a:lnTo>
                    <a:pt x="507872" y="347872"/>
                  </a:lnTo>
                  <a:lnTo>
                    <a:pt x="506844" y="346890"/>
                  </a:lnTo>
                  <a:lnTo>
                    <a:pt x="505490" y="347872"/>
                  </a:lnTo>
                  <a:lnTo>
                    <a:pt x="503435" y="345924"/>
                  </a:lnTo>
                  <a:lnTo>
                    <a:pt x="505148" y="345924"/>
                  </a:lnTo>
                  <a:lnTo>
                    <a:pt x="503778" y="344288"/>
                  </a:lnTo>
                  <a:lnTo>
                    <a:pt x="502407" y="344288"/>
                  </a:lnTo>
                  <a:lnTo>
                    <a:pt x="503435" y="343634"/>
                  </a:lnTo>
                  <a:lnTo>
                    <a:pt x="502407" y="342652"/>
                  </a:lnTo>
                  <a:lnTo>
                    <a:pt x="503778" y="342652"/>
                  </a:lnTo>
                  <a:lnTo>
                    <a:pt x="504463" y="341359"/>
                  </a:lnTo>
                  <a:lnTo>
                    <a:pt x="506159" y="341359"/>
                  </a:lnTo>
                  <a:lnTo>
                    <a:pt x="505490" y="342979"/>
                  </a:lnTo>
                  <a:lnTo>
                    <a:pt x="506844" y="342979"/>
                  </a:lnTo>
                  <a:lnTo>
                    <a:pt x="509585" y="340705"/>
                  </a:lnTo>
                  <a:lnTo>
                    <a:pt x="509585" y="339396"/>
                  </a:lnTo>
                  <a:lnTo>
                    <a:pt x="511624" y="339723"/>
                  </a:lnTo>
                  <a:lnTo>
                    <a:pt x="510253" y="338087"/>
                  </a:lnTo>
                  <a:lnTo>
                    <a:pt x="508899" y="338087"/>
                  </a:lnTo>
                  <a:lnTo>
                    <a:pt x="509585" y="336466"/>
                  </a:lnTo>
                  <a:lnTo>
                    <a:pt x="510596" y="337760"/>
                  </a:lnTo>
                  <a:lnTo>
                    <a:pt x="511966" y="337121"/>
                  </a:lnTo>
                  <a:lnTo>
                    <a:pt x="511966" y="335485"/>
                  </a:lnTo>
                  <a:lnTo>
                    <a:pt x="512994" y="334830"/>
                  </a:lnTo>
                  <a:lnTo>
                    <a:pt x="511966" y="333849"/>
                  </a:lnTo>
                  <a:lnTo>
                    <a:pt x="511966" y="332555"/>
                  </a:lnTo>
                  <a:lnTo>
                    <a:pt x="513336" y="332228"/>
                  </a:lnTo>
                  <a:lnTo>
                    <a:pt x="512309" y="330919"/>
                  </a:lnTo>
                  <a:lnTo>
                    <a:pt x="512309" y="329938"/>
                  </a:lnTo>
                  <a:lnTo>
                    <a:pt x="510596" y="328956"/>
                  </a:lnTo>
                  <a:lnTo>
                    <a:pt x="513336" y="329610"/>
                  </a:lnTo>
                  <a:lnTo>
                    <a:pt x="514021" y="328956"/>
                  </a:lnTo>
                  <a:lnTo>
                    <a:pt x="515718" y="325700"/>
                  </a:lnTo>
                  <a:lnTo>
                    <a:pt x="517088" y="325700"/>
                  </a:lnTo>
                  <a:lnTo>
                    <a:pt x="517431" y="326681"/>
                  </a:lnTo>
                  <a:lnTo>
                    <a:pt x="518116" y="327663"/>
                  </a:lnTo>
                  <a:lnTo>
                    <a:pt x="518458" y="326027"/>
                  </a:lnTo>
                  <a:lnTo>
                    <a:pt x="519470" y="325045"/>
                  </a:lnTo>
                  <a:lnTo>
                    <a:pt x="518801" y="323097"/>
                  </a:lnTo>
                  <a:lnTo>
                    <a:pt x="516746" y="323097"/>
                  </a:lnTo>
                  <a:lnTo>
                    <a:pt x="515718" y="322443"/>
                  </a:lnTo>
                  <a:lnTo>
                    <a:pt x="516746" y="321789"/>
                  </a:lnTo>
                  <a:lnTo>
                    <a:pt x="518116" y="321789"/>
                  </a:lnTo>
                  <a:lnTo>
                    <a:pt x="519143" y="321134"/>
                  </a:lnTo>
                  <a:lnTo>
                    <a:pt x="518458" y="320168"/>
                  </a:lnTo>
                  <a:lnTo>
                    <a:pt x="517088" y="319514"/>
                  </a:lnTo>
                  <a:lnTo>
                    <a:pt x="518458" y="318532"/>
                  </a:lnTo>
                  <a:lnTo>
                    <a:pt x="519143" y="318532"/>
                  </a:lnTo>
                  <a:lnTo>
                    <a:pt x="519143" y="317878"/>
                  </a:lnTo>
                  <a:lnTo>
                    <a:pt x="518458" y="316896"/>
                  </a:lnTo>
                  <a:lnTo>
                    <a:pt x="515033" y="316896"/>
                  </a:lnTo>
                  <a:lnTo>
                    <a:pt x="515375" y="316242"/>
                  </a:lnTo>
                  <a:lnTo>
                    <a:pt x="517431" y="314621"/>
                  </a:lnTo>
                  <a:lnTo>
                    <a:pt x="519143" y="314948"/>
                  </a:lnTo>
                  <a:lnTo>
                    <a:pt x="519470" y="314621"/>
                  </a:lnTo>
                  <a:lnTo>
                    <a:pt x="520155" y="313639"/>
                  </a:lnTo>
                  <a:lnTo>
                    <a:pt x="520840" y="314621"/>
                  </a:lnTo>
                  <a:lnTo>
                    <a:pt x="521525" y="314948"/>
                  </a:lnTo>
                  <a:lnTo>
                    <a:pt x="522210" y="314294"/>
                  </a:lnTo>
                  <a:lnTo>
                    <a:pt x="521867" y="312985"/>
                  </a:lnTo>
                  <a:lnTo>
                    <a:pt x="521525" y="310383"/>
                  </a:lnTo>
                  <a:lnTo>
                    <a:pt x="520497" y="309728"/>
                  </a:lnTo>
                  <a:lnTo>
                    <a:pt x="519143" y="311037"/>
                  </a:lnTo>
                  <a:lnTo>
                    <a:pt x="519470" y="311364"/>
                  </a:lnTo>
                  <a:lnTo>
                    <a:pt x="519470" y="312003"/>
                  </a:lnTo>
                  <a:lnTo>
                    <a:pt x="518116" y="311692"/>
                  </a:lnTo>
                  <a:lnTo>
                    <a:pt x="515375" y="313639"/>
                  </a:lnTo>
                  <a:lnTo>
                    <a:pt x="514021" y="313312"/>
                  </a:lnTo>
                  <a:lnTo>
                    <a:pt x="514021" y="311692"/>
                  </a:lnTo>
                  <a:lnTo>
                    <a:pt x="516746" y="311365"/>
                  </a:lnTo>
                  <a:lnTo>
                    <a:pt x="520840" y="307765"/>
                  </a:lnTo>
                  <a:lnTo>
                    <a:pt x="520497" y="307126"/>
                  </a:lnTo>
                  <a:lnTo>
                    <a:pt x="518801" y="307126"/>
                  </a:lnTo>
                  <a:lnTo>
                    <a:pt x="518116" y="306145"/>
                  </a:lnTo>
                  <a:lnTo>
                    <a:pt x="517431" y="306799"/>
                  </a:lnTo>
                  <a:lnTo>
                    <a:pt x="514690" y="303215"/>
                  </a:lnTo>
                  <a:lnTo>
                    <a:pt x="511966" y="302888"/>
                  </a:lnTo>
                  <a:lnTo>
                    <a:pt x="509585" y="305163"/>
                  </a:lnTo>
                  <a:lnTo>
                    <a:pt x="507872" y="304836"/>
                  </a:lnTo>
                  <a:lnTo>
                    <a:pt x="506159" y="302234"/>
                  </a:lnTo>
                  <a:lnTo>
                    <a:pt x="503778" y="302888"/>
                  </a:lnTo>
                  <a:lnTo>
                    <a:pt x="502065" y="303854"/>
                  </a:lnTo>
                  <a:lnTo>
                    <a:pt x="501380" y="305490"/>
                  </a:lnTo>
                  <a:lnTo>
                    <a:pt x="501722" y="303527"/>
                  </a:lnTo>
                  <a:lnTo>
                    <a:pt x="503778" y="301907"/>
                  </a:lnTo>
                  <a:lnTo>
                    <a:pt x="505148" y="301907"/>
                  </a:lnTo>
                  <a:lnTo>
                    <a:pt x="506502" y="301252"/>
                  </a:lnTo>
                  <a:lnTo>
                    <a:pt x="508557" y="301907"/>
                  </a:lnTo>
                  <a:lnTo>
                    <a:pt x="510253" y="301579"/>
                  </a:lnTo>
                  <a:lnTo>
                    <a:pt x="510253" y="299943"/>
                  </a:lnTo>
                  <a:lnTo>
                    <a:pt x="510938" y="298977"/>
                  </a:lnTo>
                  <a:lnTo>
                    <a:pt x="512309" y="298977"/>
                  </a:lnTo>
                  <a:lnTo>
                    <a:pt x="514690" y="296687"/>
                  </a:lnTo>
                  <a:lnTo>
                    <a:pt x="517088" y="296360"/>
                  </a:lnTo>
                  <a:lnTo>
                    <a:pt x="517088" y="295051"/>
                  </a:lnTo>
                  <a:lnTo>
                    <a:pt x="515033" y="291794"/>
                  </a:lnTo>
                  <a:lnTo>
                    <a:pt x="510253" y="288865"/>
                  </a:lnTo>
                  <a:lnTo>
                    <a:pt x="506844" y="286902"/>
                  </a:lnTo>
                  <a:lnTo>
                    <a:pt x="503092" y="283645"/>
                  </a:lnTo>
                  <a:lnTo>
                    <a:pt x="501380" y="283645"/>
                  </a:lnTo>
                  <a:lnTo>
                    <a:pt x="498313" y="285608"/>
                  </a:lnTo>
                  <a:lnTo>
                    <a:pt x="496617" y="285281"/>
                  </a:lnTo>
                  <a:lnTo>
                    <a:pt x="494561" y="283318"/>
                  </a:lnTo>
                  <a:lnTo>
                    <a:pt x="494561" y="282009"/>
                  </a:lnTo>
                  <a:lnTo>
                    <a:pt x="493191" y="281697"/>
                  </a:lnTo>
                  <a:lnTo>
                    <a:pt x="491152" y="282336"/>
                  </a:lnTo>
                  <a:lnTo>
                    <a:pt x="489097" y="282336"/>
                  </a:lnTo>
                  <a:lnTo>
                    <a:pt x="486715" y="282663"/>
                  </a:lnTo>
                  <a:lnTo>
                    <a:pt x="484317" y="285936"/>
                  </a:lnTo>
                  <a:lnTo>
                    <a:pt x="486373" y="282009"/>
                  </a:lnTo>
                  <a:lnTo>
                    <a:pt x="488069" y="281043"/>
                  </a:lnTo>
                  <a:lnTo>
                    <a:pt x="489097" y="281697"/>
                  </a:lnTo>
                  <a:lnTo>
                    <a:pt x="490124" y="281697"/>
                  </a:lnTo>
                  <a:lnTo>
                    <a:pt x="490810" y="280716"/>
                  </a:lnTo>
                  <a:lnTo>
                    <a:pt x="492506" y="281697"/>
                  </a:lnTo>
                  <a:lnTo>
                    <a:pt x="494904" y="280389"/>
                  </a:lnTo>
                  <a:lnTo>
                    <a:pt x="495932" y="283318"/>
                  </a:lnTo>
                  <a:lnTo>
                    <a:pt x="496943" y="283972"/>
                  </a:lnTo>
                  <a:lnTo>
                    <a:pt x="498656" y="283972"/>
                  </a:lnTo>
                  <a:lnTo>
                    <a:pt x="500026" y="282336"/>
                  </a:lnTo>
                  <a:lnTo>
                    <a:pt x="503092" y="282663"/>
                  </a:lnTo>
                  <a:lnTo>
                    <a:pt x="505148" y="284299"/>
                  </a:lnTo>
                  <a:lnTo>
                    <a:pt x="506502" y="284299"/>
                  </a:lnTo>
                  <a:lnTo>
                    <a:pt x="508557" y="285936"/>
                  </a:lnTo>
                  <a:lnTo>
                    <a:pt x="510938" y="284954"/>
                  </a:lnTo>
                  <a:lnTo>
                    <a:pt x="515033" y="285936"/>
                  </a:lnTo>
                  <a:lnTo>
                    <a:pt x="516403" y="285608"/>
                  </a:lnTo>
                  <a:lnTo>
                    <a:pt x="514690" y="282663"/>
                  </a:lnTo>
                  <a:lnTo>
                    <a:pt x="513679" y="282336"/>
                  </a:lnTo>
                  <a:lnTo>
                    <a:pt x="510938" y="280061"/>
                  </a:lnTo>
                  <a:lnTo>
                    <a:pt x="510938" y="279080"/>
                  </a:lnTo>
                  <a:lnTo>
                    <a:pt x="510253" y="278425"/>
                  </a:lnTo>
                  <a:lnTo>
                    <a:pt x="508557" y="278752"/>
                  </a:lnTo>
                  <a:lnTo>
                    <a:pt x="506502" y="277771"/>
                  </a:lnTo>
                  <a:lnTo>
                    <a:pt x="503778" y="274187"/>
                  </a:lnTo>
                  <a:lnTo>
                    <a:pt x="503778" y="271912"/>
                  </a:lnTo>
                  <a:lnTo>
                    <a:pt x="500368" y="269295"/>
                  </a:lnTo>
                  <a:lnTo>
                    <a:pt x="500368" y="266365"/>
                  </a:lnTo>
                  <a:lnTo>
                    <a:pt x="498313" y="266038"/>
                  </a:lnTo>
                  <a:lnTo>
                    <a:pt x="499341" y="264090"/>
                  </a:lnTo>
                  <a:lnTo>
                    <a:pt x="498656" y="263763"/>
                  </a:lnTo>
                  <a:lnTo>
                    <a:pt x="495932" y="258216"/>
                  </a:lnTo>
                  <a:lnTo>
                    <a:pt x="490810" y="255614"/>
                  </a:lnTo>
                  <a:lnTo>
                    <a:pt x="489439" y="256268"/>
                  </a:lnTo>
                  <a:lnTo>
                    <a:pt x="489439" y="254960"/>
                  </a:lnTo>
                  <a:lnTo>
                    <a:pt x="484660" y="252996"/>
                  </a:lnTo>
                  <a:lnTo>
                    <a:pt x="483975" y="252996"/>
                  </a:lnTo>
                  <a:lnTo>
                    <a:pt x="483975" y="248431"/>
                  </a:lnTo>
                  <a:lnTo>
                    <a:pt x="484660" y="245174"/>
                  </a:lnTo>
                  <a:lnTo>
                    <a:pt x="483975" y="243227"/>
                  </a:lnTo>
                  <a:lnTo>
                    <a:pt x="484317" y="240936"/>
                  </a:lnTo>
                  <a:lnTo>
                    <a:pt x="484660" y="241263"/>
                  </a:lnTo>
                  <a:lnTo>
                    <a:pt x="486373" y="240936"/>
                  </a:lnTo>
                  <a:lnTo>
                    <a:pt x="488069" y="238334"/>
                  </a:lnTo>
                  <a:lnTo>
                    <a:pt x="489097" y="238661"/>
                  </a:lnTo>
                  <a:lnTo>
                    <a:pt x="490810" y="236698"/>
                  </a:lnTo>
                  <a:lnTo>
                    <a:pt x="489097" y="236044"/>
                  </a:lnTo>
                  <a:lnTo>
                    <a:pt x="488069" y="234750"/>
                  </a:lnTo>
                  <a:lnTo>
                    <a:pt x="489439" y="233114"/>
                  </a:lnTo>
                  <a:lnTo>
                    <a:pt x="492506" y="233441"/>
                  </a:lnTo>
                  <a:lnTo>
                    <a:pt x="492506" y="231478"/>
                  </a:lnTo>
                  <a:lnTo>
                    <a:pt x="494561" y="231151"/>
                  </a:lnTo>
                  <a:lnTo>
                    <a:pt x="494561" y="229531"/>
                  </a:lnTo>
                  <a:lnTo>
                    <a:pt x="492506" y="228222"/>
                  </a:lnTo>
                  <a:lnTo>
                    <a:pt x="494561" y="228222"/>
                  </a:lnTo>
                  <a:lnTo>
                    <a:pt x="496274" y="228876"/>
                  </a:lnTo>
                  <a:lnTo>
                    <a:pt x="496617" y="228222"/>
                  </a:lnTo>
                  <a:lnTo>
                    <a:pt x="498313" y="228222"/>
                  </a:lnTo>
                  <a:lnTo>
                    <a:pt x="500026" y="226913"/>
                  </a:lnTo>
                  <a:lnTo>
                    <a:pt x="501053" y="226913"/>
                  </a:lnTo>
                  <a:lnTo>
                    <a:pt x="503092" y="223984"/>
                  </a:lnTo>
                  <a:lnTo>
                    <a:pt x="503778" y="225292"/>
                  </a:lnTo>
                  <a:lnTo>
                    <a:pt x="504805" y="224638"/>
                  </a:lnTo>
                  <a:lnTo>
                    <a:pt x="504805" y="225292"/>
                  </a:lnTo>
                  <a:lnTo>
                    <a:pt x="507187" y="226913"/>
                  </a:lnTo>
                  <a:lnTo>
                    <a:pt x="509585" y="224965"/>
                  </a:lnTo>
                  <a:lnTo>
                    <a:pt x="509585" y="223984"/>
                  </a:lnTo>
                  <a:lnTo>
                    <a:pt x="508214" y="223656"/>
                  </a:lnTo>
                  <a:lnTo>
                    <a:pt x="507872" y="222036"/>
                  </a:lnTo>
                  <a:lnTo>
                    <a:pt x="508899" y="221381"/>
                  </a:lnTo>
                  <a:lnTo>
                    <a:pt x="509927" y="221381"/>
                  </a:lnTo>
                  <a:lnTo>
                    <a:pt x="508557" y="219091"/>
                  </a:lnTo>
                  <a:lnTo>
                    <a:pt x="508557" y="218109"/>
                  </a:lnTo>
                  <a:lnTo>
                    <a:pt x="510596" y="217470"/>
                  </a:lnTo>
                  <a:lnTo>
                    <a:pt x="509585" y="217143"/>
                  </a:lnTo>
                  <a:lnTo>
                    <a:pt x="507187" y="217470"/>
                  </a:lnTo>
                  <a:lnTo>
                    <a:pt x="504805" y="217470"/>
                  </a:lnTo>
                  <a:lnTo>
                    <a:pt x="504805" y="216816"/>
                  </a:lnTo>
                  <a:lnTo>
                    <a:pt x="502407" y="216816"/>
                  </a:lnTo>
                  <a:lnTo>
                    <a:pt x="501722" y="217470"/>
                  </a:lnTo>
                  <a:lnTo>
                    <a:pt x="495932" y="218109"/>
                  </a:lnTo>
                  <a:lnTo>
                    <a:pt x="494561" y="216816"/>
                  </a:lnTo>
                  <a:lnTo>
                    <a:pt x="493534" y="216489"/>
                  </a:lnTo>
                  <a:lnTo>
                    <a:pt x="492506" y="214853"/>
                  </a:lnTo>
                  <a:lnTo>
                    <a:pt x="491495" y="214198"/>
                  </a:lnTo>
                  <a:lnTo>
                    <a:pt x="490810" y="213559"/>
                  </a:lnTo>
                  <a:lnTo>
                    <a:pt x="486373" y="215507"/>
                  </a:lnTo>
                  <a:lnTo>
                    <a:pt x="484317" y="215507"/>
                  </a:lnTo>
                  <a:lnTo>
                    <a:pt x="485003" y="216489"/>
                  </a:lnTo>
                  <a:lnTo>
                    <a:pt x="485003" y="218109"/>
                  </a:lnTo>
                  <a:lnTo>
                    <a:pt x="483975" y="218764"/>
                  </a:lnTo>
                  <a:lnTo>
                    <a:pt x="481251" y="219745"/>
                  </a:lnTo>
                  <a:lnTo>
                    <a:pt x="481593" y="220073"/>
                  </a:lnTo>
                  <a:lnTo>
                    <a:pt x="482621" y="221381"/>
                  </a:lnTo>
                  <a:lnTo>
                    <a:pt x="481593" y="223002"/>
                  </a:lnTo>
                  <a:lnTo>
                    <a:pt x="480908" y="223656"/>
                  </a:lnTo>
                  <a:lnTo>
                    <a:pt x="478869" y="223002"/>
                  </a:lnTo>
                  <a:lnTo>
                    <a:pt x="476814" y="223984"/>
                  </a:lnTo>
                  <a:lnTo>
                    <a:pt x="474432" y="223656"/>
                  </a:lnTo>
                  <a:lnTo>
                    <a:pt x="472035" y="219091"/>
                  </a:lnTo>
                  <a:lnTo>
                    <a:pt x="472035" y="216816"/>
                  </a:lnTo>
                  <a:lnTo>
                    <a:pt x="471349" y="215180"/>
                  </a:lnTo>
                  <a:lnTo>
                    <a:pt x="468968" y="215180"/>
                  </a:lnTo>
                  <a:lnTo>
                    <a:pt x="467940" y="215507"/>
                  </a:lnTo>
                  <a:lnTo>
                    <a:pt x="467940" y="214853"/>
                  </a:lnTo>
                  <a:lnTo>
                    <a:pt x="466913" y="214853"/>
                  </a:lnTo>
                  <a:lnTo>
                    <a:pt x="465885" y="215834"/>
                  </a:lnTo>
                  <a:lnTo>
                    <a:pt x="465542" y="214853"/>
                  </a:lnTo>
                  <a:lnTo>
                    <a:pt x="465542" y="215507"/>
                  </a:lnTo>
                  <a:lnTo>
                    <a:pt x="463846" y="213559"/>
                  </a:lnTo>
                  <a:lnTo>
                    <a:pt x="463846" y="212251"/>
                  </a:lnTo>
                  <a:lnTo>
                    <a:pt x="460437" y="210287"/>
                  </a:lnTo>
                  <a:lnTo>
                    <a:pt x="458724" y="208994"/>
                  </a:lnTo>
                  <a:lnTo>
                    <a:pt x="458381" y="207031"/>
                  </a:lnTo>
                  <a:lnTo>
                    <a:pt x="457354" y="205083"/>
                  </a:lnTo>
                  <a:lnTo>
                    <a:pt x="458381" y="204102"/>
                  </a:lnTo>
                  <a:lnTo>
                    <a:pt x="458381" y="203447"/>
                  </a:lnTo>
                  <a:lnTo>
                    <a:pt x="458381" y="202465"/>
                  </a:lnTo>
                  <a:lnTo>
                    <a:pt x="458724" y="200518"/>
                  </a:lnTo>
                  <a:lnTo>
                    <a:pt x="459409" y="199536"/>
                  </a:lnTo>
                  <a:lnTo>
                    <a:pt x="459752" y="198882"/>
                  </a:lnTo>
                  <a:lnTo>
                    <a:pt x="463503" y="200191"/>
                  </a:lnTo>
                  <a:lnTo>
                    <a:pt x="468968" y="200191"/>
                  </a:lnTo>
                  <a:lnTo>
                    <a:pt x="469653" y="197900"/>
                  </a:lnTo>
                  <a:lnTo>
                    <a:pt x="469310" y="197246"/>
                  </a:lnTo>
                  <a:lnTo>
                    <a:pt x="470664" y="197246"/>
                  </a:lnTo>
                  <a:lnTo>
                    <a:pt x="470322" y="194644"/>
                  </a:lnTo>
                  <a:lnTo>
                    <a:pt x="469653" y="194316"/>
                  </a:lnTo>
                  <a:lnTo>
                    <a:pt x="470664" y="193662"/>
                  </a:lnTo>
                  <a:lnTo>
                    <a:pt x="471349" y="189097"/>
                  </a:lnTo>
                  <a:lnTo>
                    <a:pt x="474759" y="187149"/>
                  </a:lnTo>
                  <a:lnTo>
                    <a:pt x="476471" y="187149"/>
                  </a:lnTo>
                  <a:lnTo>
                    <a:pt x="478184" y="184531"/>
                  </a:lnTo>
                  <a:lnTo>
                    <a:pt x="479195" y="184531"/>
                  </a:lnTo>
                  <a:lnTo>
                    <a:pt x="479538" y="180947"/>
                  </a:lnTo>
                  <a:lnTo>
                    <a:pt x="481251" y="179000"/>
                  </a:lnTo>
                  <a:lnTo>
                    <a:pt x="481593" y="176709"/>
                  </a:lnTo>
                  <a:lnTo>
                    <a:pt x="482621" y="176382"/>
                  </a:lnTo>
                  <a:lnTo>
                    <a:pt x="483975" y="174434"/>
                  </a:lnTo>
                  <a:lnTo>
                    <a:pt x="486030" y="174434"/>
                  </a:lnTo>
                  <a:lnTo>
                    <a:pt x="486715" y="174762"/>
                  </a:lnTo>
                  <a:lnTo>
                    <a:pt x="488412" y="174762"/>
                  </a:lnTo>
                  <a:lnTo>
                    <a:pt x="489097" y="173126"/>
                  </a:lnTo>
                  <a:lnTo>
                    <a:pt x="491837" y="176382"/>
                  </a:lnTo>
                  <a:lnTo>
                    <a:pt x="496274" y="179000"/>
                  </a:lnTo>
                  <a:lnTo>
                    <a:pt x="496274" y="180620"/>
                  </a:lnTo>
                  <a:lnTo>
                    <a:pt x="495246" y="180947"/>
                  </a:lnTo>
                  <a:lnTo>
                    <a:pt x="494904" y="182256"/>
                  </a:lnTo>
                  <a:lnTo>
                    <a:pt x="492849" y="184531"/>
                  </a:lnTo>
                  <a:lnTo>
                    <a:pt x="492506" y="187149"/>
                  </a:lnTo>
                  <a:lnTo>
                    <a:pt x="490810" y="187149"/>
                  </a:lnTo>
                  <a:lnTo>
                    <a:pt x="491152" y="187476"/>
                  </a:lnTo>
                  <a:lnTo>
                    <a:pt x="490810" y="189751"/>
                  </a:lnTo>
                  <a:lnTo>
                    <a:pt x="492849" y="192041"/>
                  </a:lnTo>
                  <a:lnTo>
                    <a:pt x="492506" y="193007"/>
                  </a:lnTo>
                  <a:lnTo>
                    <a:pt x="491495" y="193662"/>
                  </a:lnTo>
                  <a:lnTo>
                    <a:pt x="491495" y="194316"/>
                  </a:lnTo>
                  <a:lnTo>
                    <a:pt x="492506" y="195625"/>
                  </a:lnTo>
                  <a:lnTo>
                    <a:pt x="494561" y="194644"/>
                  </a:lnTo>
                  <a:lnTo>
                    <a:pt x="496617" y="193007"/>
                  </a:lnTo>
                  <a:lnTo>
                    <a:pt x="495932" y="194644"/>
                  </a:lnTo>
                  <a:lnTo>
                    <a:pt x="493876" y="195952"/>
                  </a:lnTo>
                  <a:lnTo>
                    <a:pt x="494561" y="196918"/>
                  </a:lnTo>
                  <a:lnTo>
                    <a:pt x="495246" y="197246"/>
                  </a:lnTo>
                  <a:lnTo>
                    <a:pt x="495246" y="197900"/>
                  </a:lnTo>
                  <a:lnTo>
                    <a:pt x="494561" y="198555"/>
                  </a:lnTo>
                  <a:lnTo>
                    <a:pt x="492506" y="198555"/>
                  </a:lnTo>
                  <a:lnTo>
                    <a:pt x="491495" y="199536"/>
                  </a:lnTo>
                  <a:lnTo>
                    <a:pt x="489782" y="199536"/>
                  </a:lnTo>
                  <a:lnTo>
                    <a:pt x="489097" y="200845"/>
                  </a:lnTo>
                  <a:lnTo>
                    <a:pt x="490810" y="202138"/>
                  </a:lnTo>
                  <a:lnTo>
                    <a:pt x="490810" y="203447"/>
                  </a:lnTo>
                  <a:lnTo>
                    <a:pt x="491837" y="203447"/>
                  </a:lnTo>
                  <a:lnTo>
                    <a:pt x="493191" y="201811"/>
                  </a:lnTo>
                  <a:lnTo>
                    <a:pt x="493876" y="201811"/>
                  </a:lnTo>
                  <a:lnTo>
                    <a:pt x="495932" y="199536"/>
                  </a:lnTo>
                  <a:lnTo>
                    <a:pt x="498313" y="198555"/>
                  </a:lnTo>
                  <a:lnTo>
                    <a:pt x="498656" y="197900"/>
                  </a:lnTo>
                  <a:lnTo>
                    <a:pt x="497970" y="195952"/>
                  </a:lnTo>
                  <a:lnTo>
                    <a:pt x="500026" y="194316"/>
                  </a:lnTo>
                  <a:lnTo>
                    <a:pt x="504463" y="191387"/>
                  </a:lnTo>
                  <a:lnTo>
                    <a:pt x="505490" y="191387"/>
                  </a:lnTo>
                  <a:lnTo>
                    <a:pt x="506159" y="189751"/>
                  </a:lnTo>
                  <a:lnTo>
                    <a:pt x="508214" y="189751"/>
                  </a:lnTo>
                  <a:lnTo>
                    <a:pt x="510596" y="187803"/>
                  </a:lnTo>
                  <a:lnTo>
                    <a:pt x="511624" y="188769"/>
                  </a:lnTo>
                  <a:lnTo>
                    <a:pt x="512309" y="188769"/>
                  </a:lnTo>
                  <a:lnTo>
                    <a:pt x="514690" y="188115"/>
                  </a:lnTo>
                  <a:lnTo>
                    <a:pt x="517431" y="185513"/>
                  </a:lnTo>
                  <a:lnTo>
                    <a:pt x="518116" y="187149"/>
                  </a:lnTo>
                  <a:lnTo>
                    <a:pt x="518116" y="181602"/>
                  </a:lnTo>
                  <a:lnTo>
                    <a:pt x="520497" y="179966"/>
                  </a:lnTo>
                  <a:lnTo>
                    <a:pt x="521525" y="177691"/>
                  </a:lnTo>
                  <a:lnTo>
                    <a:pt x="521525" y="176055"/>
                  </a:lnTo>
                  <a:lnTo>
                    <a:pt x="523906" y="174434"/>
                  </a:lnTo>
                  <a:lnTo>
                    <a:pt x="525619" y="171489"/>
                  </a:lnTo>
                  <a:lnTo>
                    <a:pt x="527332" y="170851"/>
                  </a:lnTo>
                  <a:lnTo>
                    <a:pt x="528686" y="166285"/>
                  </a:lnTo>
                  <a:lnTo>
                    <a:pt x="529371" y="164649"/>
                  </a:lnTo>
                  <a:lnTo>
                    <a:pt x="529371" y="163668"/>
                  </a:lnTo>
                  <a:lnTo>
                    <a:pt x="529371" y="161065"/>
                  </a:lnTo>
                  <a:lnTo>
                    <a:pt x="531769" y="158775"/>
                  </a:lnTo>
                  <a:lnTo>
                    <a:pt x="533465" y="161393"/>
                  </a:lnTo>
                  <a:lnTo>
                    <a:pt x="534493" y="162047"/>
                  </a:lnTo>
                  <a:lnTo>
                    <a:pt x="535863" y="163340"/>
                  </a:lnTo>
                  <a:lnTo>
                    <a:pt x="537560" y="162686"/>
                  </a:lnTo>
                  <a:lnTo>
                    <a:pt x="539615" y="163340"/>
                  </a:lnTo>
                  <a:lnTo>
                    <a:pt x="543709" y="163013"/>
                  </a:lnTo>
                  <a:lnTo>
                    <a:pt x="546091" y="163340"/>
                  </a:lnTo>
                  <a:lnTo>
                    <a:pt x="547118" y="161065"/>
                  </a:lnTo>
                  <a:lnTo>
                    <a:pt x="547118" y="159757"/>
                  </a:lnTo>
                  <a:lnTo>
                    <a:pt x="544737" y="157809"/>
                  </a:lnTo>
                  <a:lnTo>
                    <a:pt x="543024" y="156500"/>
                  </a:lnTo>
                  <a:lnTo>
                    <a:pt x="544394" y="155191"/>
                  </a:lnTo>
                  <a:lnTo>
                    <a:pt x="546433" y="155191"/>
                  </a:lnTo>
                  <a:lnTo>
                    <a:pt x="550528" y="152262"/>
                  </a:lnTo>
                  <a:lnTo>
                    <a:pt x="550528" y="150299"/>
                  </a:lnTo>
                  <a:lnTo>
                    <a:pt x="552240" y="148351"/>
                  </a:lnTo>
                  <a:lnTo>
                    <a:pt x="553610" y="148351"/>
                  </a:lnTo>
                  <a:lnTo>
                    <a:pt x="554638" y="146715"/>
                  </a:lnTo>
                  <a:lnTo>
                    <a:pt x="553610" y="145094"/>
                  </a:lnTo>
                  <a:lnTo>
                    <a:pt x="553610" y="143458"/>
                  </a:lnTo>
                  <a:lnTo>
                    <a:pt x="553610" y="141495"/>
                  </a:lnTo>
                  <a:lnTo>
                    <a:pt x="554964" y="140856"/>
                  </a:lnTo>
                  <a:lnTo>
                    <a:pt x="556677" y="142149"/>
                  </a:lnTo>
                  <a:lnTo>
                    <a:pt x="556677" y="143786"/>
                  </a:lnTo>
                  <a:lnTo>
                    <a:pt x="557705" y="145094"/>
                  </a:lnTo>
                  <a:lnTo>
                    <a:pt x="560771" y="145406"/>
                  </a:lnTo>
                  <a:lnTo>
                    <a:pt x="561114" y="146388"/>
                  </a:lnTo>
                  <a:lnTo>
                    <a:pt x="561114" y="145733"/>
                  </a:lnTo>
                  <a:lnTo>
                    <a:pt x="561114" y="144767"/>
                  </a:lnTo>
                  <a:lnTo>
                    <a:pt x="560771" y="144113"/>
                  </a:lnTo>
                  <a:lnTo>
                    <a:pt x="560086" y="142477"/>
                  </a:lnTo>
                  <a:lnTo>
                    <a:pt x="560086" y="142149"/>
                  </a:lnTo>
                  <a:lnTo>
                    <a:pt x="561457" y="141495"/>
                  </a:lnTo>
                  <a:lnTo>
                    <a:pt x="563512" y="141822"/>
                  </a:lnTo>
                  <a:lnTo>
                    <a:pt x="564523" y="141495"/>
                  </a:lnTo>
                  <a:lnTo>
                    <a:pt x="564523" y="139875"/>
                  </a:lnTo>
                  <a:lnTo>
                    <a:pt x="564181" y="138893"/>
                  </a:lnTo>
                  <a:lnTo>
                    <a:pt x="564181" y="137584"/>
                  </a:lnTo>
                  <a:lnTo>
                    <a:pt x="564523" y="136930"/>
                  </a:lnTo>
                  <a:lnTo>
                    <a:pt x="564523" y="135309"/>
                  </a:lnTo>
                  <a:lnTo>
                    <a:pt x="564523" y="133673"/>
                  </a:lnTo>
                  <a:lnTo>
                    <a:pt x="563169" y="132692"/>
                  </a:lnTo>
                  <a:lnTo>
                    <a:pt x="563169" y="130089"/>
                  </a:lnTo>
                  <a:lnTo>
                    <a:pt x="563169" y="128453"/>
                  </a:lnTo>
                  <a:lnTo>
                    <a:pt x="562827" y="126178"/>
                  </a:lnTo>
                  <a:lnTo>
                    <a:pt x="562827" y="124542"/>
                  </a:lnTo>
                  <a:lnTo>
                    <a:pt x="561799" y="122922"/>
                  </a:lnTo>
                  <a:lnTo>
                    <a:pt x="561114" y="121940"/>
                  </a:lnTo>
                  <a:lnTo>
                    <a:pt x="560771" y="120631"/>
                  </a:lnTo>
                  <a:lnTo>
                    <a:pt x="558390" y="117375"/>
                  </a:lnTo>
                  <a:lnTo>
                    <a:pt x="557705" y="115739"/>
                  </a:lnTo>
                  <a:lnTo>
                    <a:pt x="558047" y="114773"/>
                  </a:lnTo>
                  <a:lnTo>
                    <a:pt x="559401" y="114446"/>
                  </a:lnTo>
                  <a:lnTo>
                    <a:pt x="560771" y="114118"/>
                  </a:lnTo>
                  <a:lnTo>
                    <a:pt x="561457" y="113137"/>
                  </a:lnTo>
                  <a:lnTo>
                    <a:pt x="561799" y="112155"/>
                  </a:lnTo>
                  <a:lnTo>
                    <a:pt x="563512" y="109226"/>
                  </a:lnTo>
                  <a:lnTo>
                    <a:pt x="564181" y="109226"/>
                  </a:lnTo>
                  <a:lnTo>
                    <a:pt x="565893" y="109553"/>
                  </a:lnTo>
                  <a:lnTo>
                    <a:pt x="566921" y="109880"/>
                  </a:lnTo>
                  <a:lnTo>
                    <a:pt x="573054" y="110862"/>
                  </a:lnTo>
                  <a:lnTo>
                    <a:pt x="573739" y="111189"/>
                  </a:lnTo>
                  <a:lnTo>
                    <a:pt x="574767" y="111189"/>
                  </a:lnTo>
                  <a:lnTo>
                    <a:pt x="575452" y="110535"/>
                  </a:lnTo>
                  <a:lnTo>
                    <a:pt x="575110" y="109226"/>
                  </a:lnTo>
                  <a:lnTo>
                    <a:pt x="574767" y="107917"/>
                  </a:lnTo>
                  <a:lnTo>
                    <a:pt x="574767" y="107263"/>
                  </a:lnTo>
                  <a:lnTo>
                    <a:pt x="575110" y="106296"/>
                  </a:lnTo>
                  <a:lnTo>
                    <a:pt x="574767" y="105642"/>
                  </a:lnTo>
                  <a:lnTo>
                    <a:pt x="574424" y="104333"/>
                  </a:lnTo>
                  <a:lnTo>
                    <a:pt x="575110" y="102697"/>
                  </a:lnTo>
                  <a:lnTo>
                    <a:pt x="576137" y="102386"/>
                  </a:lnTo>
                  <a:lnTo>
                    <a:pt x="575452" y="100749"/>
                  </a:lnTo>
                  <a:lnTo>
                    <a:pt x="575110" y="99768"/>
                  </a:lnTo>
                  <a:lnTo>
                    <a:pt x="575110" y="99441"/>
                  </a:lnTo>
                  <a:lnTo>
                    <a:pt x="576480" y="98459"/>
                  </a:lnTo>
                  <a:lnTo>
                    <a:pt x="576137" y="97820"/>
                  </a:lnTo>
                  <a:lnTo>
                    <a:pt x="576137" y="96839"/>
                  </a:lnTo>
                  <a:lnTo>
                    <a:pt x="575452" y="95857"/>
                  </a:lnTo>
                  <a:lnTo>
                    <a:pt x="576137" y="94548"/>
                  </a:lnTo>
                  <a:lnTo>
                    <a:pt x="576822" y="94221"/>
                  </a:lnTo>
                  <a:lnTo>
                    <a:pt x="576822" y="93255"/>
                  </a:lnTo>
                  <a:lnTo>
                    <a:pt x="576480" y="92600"/>
                  </a:lnTo>
                  <a:lnTo>
                    <a:pt x="575452" y="90310"/>
                  </a:lnTo>
                  <a:lnTo>
                    <a:pt x="575452" y="88362"/>
                  </a:lnTo>
                  <a:lnTo>
                    <a:pt x="576137" y="88035"/>
                  </a:lnTo>
                  <a:lnTo>
                    <a:pt x="576480" y="87708"/>
                  </a:lnTo>
                  <a:lnTo>
                    <a:pt x="576480" y="87053"/>
                  </a:lnTo>
                  <a:lnTo>
                    <a:pt x="576137" y="86399"/>
                  </a:lnTo>
                  <a:lnTo>
                    <a:pt x="576137" y="85433"/>
                  </a:lnTo>
                  <a:lnTo>
                    <a:pt x="575110" y="84778"/>
                  </a:lnTo>
                  <a:lnTo>
                    <a:pt x="574767" y="83797"/>
                  </a:lnTo>
                  <a:lnTo>
                    <a:pt x="575110" y="82815"/>
                  </a:lnTo>
                  <a:lnTo>
                    <a:pt x="575110" y="81506"/>
                  </a:lnTo>
                  <a:lnTo>
                    <a:pt x="574767" y="80540"/>
                  </a:lnTo>
                  <a:lnTo>
                    <a:pt x="573739" y="79886"/>
                  </a:lnTo>
                  <a:lnTo>
                    <a:pt x="573739" y="78904"/>
                  </a:lnTo>
                  <a:lnTo>
                    <a:pt x="575110" y="77268"/>
                  </a:lnTo>
                  <a:lnTo>
                    <a:pt x="576822" y="76957"/>
                  </a:lnTo>
                  <a:lnTo>
                    <a:pt x="577165" y="76629"/>
                  </a:lnTo>
                  <a:lnTo>
                    <a:pt x="577165" y="74993"/>
                  </a:lnTo>
                  <a:lnTo>
                    <a:pt x="577834" y="73030"/>
                  </a:lnTo>
                  <a:lnTo>
                    <a:pt x="576480" y="72391"/>
                  </a:lnTo>
                  <a:lnTo>
                    <a:pt x="575452" y="71409"/>
                  </a:lnTo>
                  <a:lnTo>
                    <a:pt x="575110" y="70101"/>
                  </a:lnTo>
                  <a:lnTo>
                    <a:pt x="573739" y="68480"/>
                  </a:lnTo>
                  <a:lnTo>
                    <a:pt x="573397" y="67499"/>
                  </a:lnTo>
                  <a:lnTo>
                    <a:pt x="574424" y="66844"/>
                  </a:lnTo>
                  <a:lnTo>
                    <a:pt x="573397" y="65208"/>
                  </a:lnTo>
                  <a:lnTo>
                    <a:pt x="573054" y="64242"/>
                  </a:lnTo>
                  <a:lnTo>
                    <a:pt x="571358" y="63915"/>
                  </a:lnTo>
                  <a:lnTo>
                    <a:pt x="570330" y="63588"/>
                  </a:lnTo>
                  <a:lnTo>
                    <a:pt x="568617" y="62606"/>
                  </a:lnTo>
                  <a:lnTo>
                    <a:pt x="567606" y="63588"/>
                  </a:lnTo>
                  <a:lnTo>
                    <a:pt x="566236" y="63915"/>
                  </a:lnTo>
                  <a:lnTo>
                    <a:pt x="564866" y="64554"/>
                  </a:lnTo>
                  <a:lnTo>
                    <a:pt x="564866" y="65862"/>
                  </a:lnTo>
                  <a:lnTo>
                    <a:pt x="564181" y="66517"/>
                  </a:lnTo>
                  <a:lnTo>
                    <a:pt x="562827" y="66517"/>
                  </a:lnTo>
                  <a:lnTo>
                    <a:pt x="562484" y="68480"/>
                  </a:lnTo>
                  <a:lnTo>
                    <a:pt x="559401" y="68480"/>
                  </a:lnTo>
                  <a:lnTo>
                    <a:pt x="558390" y="69773"/>
                  </a:lnTo>
                  <a:lnTo>
                    <a:pt x="558390" y="71409"/>
                  </a:lnTo>
                  <a:lnTo>
                    <a:pt x="557705" y="71737"/>
                  </a:lnTo>
                  <a:lnTo>
                    <a:pt x="557362" y="73684"/>
                  </a:lnTo>
                  <a:lnTo>
                    <a:pt x="557362" y="74666"/>
                  </a:lnTo>
                  <a:lnTo>
                    <a:pt x="556335" y="74993"/>
                  </a:lnTo>
                  <a:lnTo>
                    <a:pt x="554964" y="76302"/>
                  </a:lnTo>
                  <a:lnTo>
                    <a:pt x="552583" y="76629"/>
                  </a:lnTo>
                  <a:lnTo>
                    <a:pt x="549859" y="76629"/>
                  </a:lnTo>
                  <a:lnTo>
                    <a:pt x="549174" y="76957"/>
                  </a:lnTo>
                  <a:lnTo>
                    <a:pt x="548146" y="77923"/>
                  </a:lnTo>
                  <a:lnTo>
                    <a:pt x="547803" y="76629"/>
                  </a:lnTo>
                  <a:lnTo>
                    <a:pt x="547118" y="75320"/>
                  </a:lnTo>
                  <a:lnTo>
                    <a:pt x="545764" y="75320"/>
                  </a:lnTo>
                  <a:lnTo>
                    <a:pt x="544394" y="76302"/>
                  </a:lnTo>
                  <a:lnTo>
                    <a:pt x="542681" y="76629"/>
                  </a:lnTo>
                  <a:lnTo>
                    <a:pt x="542339" y="75320"/>
                  </a:lnTo>
                  <a:lnTo>
                    <a:pt x="540985" y="73684"/>
                  </a:lnTo>
                  <a:lnTo>
                    <a:pt x="540300" y="73357"/>
                  </a:lnTo>
                  <a:lnTo>
                    <a:pt x="537902" y="71409"/>
                  </a:lnTo>
                  <a:lnTo>
                    <a:pt x="537902" y="69773"/>
                  </a:lnTo>
                  <a:lnTo>
                    <a:pt x="538587" y="69119"/>
                  </a:lnTo>
                  <a:lnTo>
                    <a:pt x="538930" y="67499"/>
                  </a:lnTo>
                  <a:lnTo>
                    <a:pt x="538587" y="65862"/>
                  </a:lnTo>
                  <a:lnTo>
                    <a:pt x="537902" y="64242"/>
                  </a:lnTo>
                  <a:lnTo>
                    <a:pt x="536206" y="64554"/>
                  </a:lnTo>
                  <a:lnTo>
                    <a:pt x="536206" y="63588"/>
                  </a:lnTo>
                  <a:lnTo>
                    <a:pt x="536206" y="62279"/>
                  </a:lnTo>
                  <a:lnTo>
                    <a:pt x="537217" y="60970"/>
                  </a:lnTo>
                  <a:lnTo>
                    <a:pt x="537217" y="60315"/>
                  </a:lnTo>
                  <a:lnTo>
                    <a:pt x="536206" y="60004"/>
                  </a:lnTo>
                  <a:lnTo>
                    <a:pt x="535863" y="60004"/>
                  </a:lnTo>
                  <a:lnTo>
                    <a:pt x="534493" y="60643"/>
                  </a:lnTo>
                  <a:lnTo>
                    <a:pt x="533808" y="60643"/>
                  </a:lnTo>
                  <a:lnTo>
                    <a:pt x="532454" y="60970"/>
                  </a:lnTo>
                  <a:lnTo>
                    <a:pt x="531084" y="60643"/>
                  </a:lnTo>
                  <a:lnTo>
                    <a:pt x="530399" y="60315"/>
                  </a:lnTo>
                  <a:lnTo>
                    <a:pt x="529371" y="60004"/>
                  </a:lnTo>
                  <a:lnTo>
                    <a:pt x="529028" y="59349"/>
                  </a:lnTo>
                  <a:lnTo>
                    <a:pt x="526989" y="58695"/>
                  </a:lnTo>
                  <a:lnTo>
                    <a:pt x="526989" y="57713"/>
                  </a:lnTo>
                  <a:lnTo>
                    <a:pt x="525962" y="57059"/>
                  </a:lnTo>
                  <a:lnTo>
                    <a:pt x="525277" y="57059"/>
                  </a:lnTo>
                  <a:lnTo>
                    <a:pt x="524249" y="56077"/>
                  </a:lnTo>
                  <a:lnTo>
                    <a:pt x="524249" y="55438"/>
                  </a:lnTo>
                  <a:lnTo>
                    <a:pt x="523238" y="55438"/>
                  </a:lnTo>
                  <a:lnTo>
                    <a:pt x="522210" y="54130"/>
                  </a:lnTo>
                  <a:lnTo>
                    <a:pt x="521867" y="53475"/>
                  </a:lnTo>
                  <a:lnTo>
                    <a:pt x="520840" y="52494"/>
                  </a:lnTo>
                  <a:lnTo>
                    <a:pt x="520155" y="52494"/>
                  </a:lnTo>
                  <a:lnTo>
                    <a:pt x="519470" y="53802"/>
                  </a:lnTo>
                  <a:lnTo>
                    <a:pt x="518801" y="53475"/>
                  </a:lnTo>
                  <a:lnTo>
                    <a:pt x="518116" y="53802"/>
                  </a:lnTo>
                  <a:lnTo>
                    <a:pt x="517431" y="54457"/>
                  </a:lnTo>
                  <a:lnTo>
                    <a:pt x="516403" y="53802"/>
                  </a:lnTo>
                  <a:lnTo>
                    <a:pt x="515718" y="52821"/>
                  </a:lnTo>
                  <a:lnTo>
                    <a:pt x="515033" y="52494"/>
                  </a:lnTo>
                  <a:lnTo>
                    <a:pt x="512994" y="52494"/>
                  </a:lnTo>
                  <a:lnTo>
                    <a:pt x="511966" y="52166"/>
                  </a:lnTo>
                  <a:lnTo>
                    <a:pt x="512994" y="51200"/>
                  </a:lnTo>
                  <a:lnTo>
                    <a:pt x="512994" y="50546"/>
                  </a:lnTo>
                  <a:lnTo>
                    <a:pt x="511624" y="50546"/>
                  </a:lnTo>
                  <a:lnTo>
                    <a:pt x="510596" y="51200"/>
                  </a:lnTo>
                  <a:lnTo>
                    <a:pt x="508557" y="51200"/>
                  </a:lnTo>
                  <a:lnTo>
                    <a:pt x="507872" y="51839"/>
                  </a:lnTo>
                  <a:lnTo>
                    <a:pt x="506844" y="50873"/>
                  </a:lnTo>
                  <a:lnTo>
                    <a:pt x="506159" y="51200"/>
                  </a:lnTo>
                  <a:lnTo>
                    <a:pt x="504805" y="51200"/>
                  </a:lnTo>
                  <a:lnTo>
                    <a:pt x="503778" y="50219"/>
                  </a:lnTo>
                  <a:lnTo>
                    <a:pt x="502407" y="49564"/>
                  </a:lnTo>
                  <a:lnTo>
                    <a:pt x="500368" y="47601"/>
                  </a:lnTo>
                  <a:lnTo>
                    <a:pt x="499683" y="45653"/>
                  </a:lnTo>
                  <a:lnTo>
                    <a:pt x="499683" y="44344"/>
                  </a:lnTo>
                  <a:lnTo>
                    <a:pt x="499341" y="42724"/>
                  </a:lnTo>
                  <a:lnTo>
                    <a:pt x="498313" y="42724"/>
                  </a:lnTo>
                  <a:lnTo>
                    <a:pt x="496943" y="42397"/>
                  </a:lnTo>
                  <a:lnTo>
                    <a:pt x="496943" y="40106"/>
                  </a:lnTo>
                  <a:lnTo>
                    <a:pt x="496274" y="39779"/>
                  </a:lnTo>
                  <a:lnTo>
                    <a:pt x="495932" y="37831"/>
                  </a:lnTo>
                  <a:lnTo>
                    <a:pt x="495246" y="36195"/>
                  </a:lnTo>
                  <a:lnTo>
                    <a:pt x="491837" y="34248"/>
                  </a:lnTo>
                  <a:lnTo>
                    <a:pt x="490124" y="31630"/>
                  </a:lnTo>
                  <a:lnTo>
                    <a:pt x="489782" y="30976"/>
                  </a:lnTo>
                  <a:lnTo>
                    <a:pt x="489097" y="29355"/>
                  </a:lnTo>
                  <a:lnTo>
                    <a:pt x="488069" y="29682"/>
                  </a:lnTo>
                  <a:lnTo>
                    <a:pt x="487743" y="29682"/>
                  </a:lnTo>
                  <a:lnTo>
                    <a:pt x="487743" y="28373"/>
                  </a:lnTo>
                  <a:lnTo>
                    <a:pt x="488069" y="27719"/>
                  </a:lnTo>
                  <a:lnTo>
                    <a:pt x="486715" y="26737"/>
                  </a:lnTo>
                  <a:lnTo>
                    <a:pt x="486030" y="25117"/>
                  </a:lnTo>
                  <a:lnTo>
                    <a:pt x="485003" y="24790"/>
                  </a:lnTo>
                  <a:lnTo>
                    <a:pt x="484660" y="23481"/>
                  </a:lnTo>
                  <a:lnTo>
                    <a:pt x="483975" y="22499"/>
                  </a:lnTo>
                  <a:lnTo>
                    <a:pt x="482964" y="20879"/>
                  </a:lnTo>
                  <a:lnTo>
                    <a:pt x="480908" y="19570"/>
                  </a:lnTo>
                  <a:lnTo>
                    <a:pt x="480566" y="18588"/>
                  </a:lnTo>
                  <a:lnTo>
                    <a:pt x="481251" y="17607"/>
                  </a:lnTo>
                  <a:lnTo>
                    <a:pt x="480908" y="16313"/>
                  </a:lnTo>
                  <a:lnTo>
                    <a:pt x="478184" y="16313"/>
                  </a:lnTo>
                  <a:lnTo>
                    <a:pt x="477842" y="15332"/>
                  </a:lnTo>
                  <a:lnTo>
                    <a:pt x="477842" y="14677"/>
                  </a:lnTo>
                  <a:lnTo>
                    <a:pt x="477499" y="13696"/>
                  </a:lnTo>
                  <a:lnTo>
                    <a:pt x="477499" y="12730"/>
                  </a:lnTo>
                  <a:lnTo>
                    <a:pt x="476814" y="11421"/>
                  </a:lnTo>
                  <a:lnTo>
                    <a:pt x="475786" y="11094"/>
                  </a:lnTo>
                  <a:lnTo>
                    <a:pt x="475786" y="10112"/>
                  </a:lnTo>
                  <a:lnTo>
                    <a:pt x="475444" y="9457"/>
                  </a:lnTo>
                  <a:lnTo>
                    <a:pt x="474432" y="9785"/>
                  </a:lnTo>
                  <a:lnTo>
                    <a:pt x="472720" y="9457"/>
                  </a:lnTo>
                  <a:lnTo>
                    <a:pt x="472377" y="8491"/>
                  </a:lnTo>
                  <a:lnTo>
                    <a:pt x="472720" y="7510"/>
                  </a:lnTo>
                  <a:lnTo>
                    <a:pt x="472377" y="6855"/>
                  </a:lnTo>
                  <a:lnTo>
                    <a:pt x="471007" y="6528"/>
                  </a:lnTo>
                  <a:lnTo>
                    <a:pt x="470322" y="7183"/>
                  </a:lnTo>
                  <a:lnTo>
                    <a:pt x="469653" y="6528"/>
                  </a:lnTo>
                  <a:lnTo>
                    <a:pt x="468968" y="6528"/>
                  </a:lnTo>
                  <a:lnTo>
                    <a:pt x="468283" y="5547"/>
                  </a:lnTo>
                  <a:lnTo>
                    <a:pt x="468968" y="4565"/>
                  </a:lnTo>
                  <a:lnTo>
                    <a:pt x="467940" y="3599"/>
                  </a:lnTo>
                  <a:lnTo>
                    <a:pt x="466913" y="3272"/>
                  </a:lnTo>
                  <a:lnTo>
                    <a:pt x="465885" y="3599"/>
                  </a:lnTo>
                  <a:lnTo>
                    <a:pt x="465216" y="2290"/>
                  </a:lnTo>
                  <a:lnTo>
                    <a:pt x="464188" y="2944"/>
                  </a:lnTo>
                  <a:lnTo>
                    <a:pt x="462818" y="2944"/>
                  </a:lnTo>
                  <a:lnTo>
                    <a:pt x="462133" y="2290"/>
                  </a:lnTo>
                  <a:lnTo>
                    <a:pt x="461106" y="2944"/>
                  </a:lnTo>
                  <a:lnTo>
                    <a:pt x="461106" y="3926"/>
                  </a:lnTo>
                  <a:lnTo>
                    <a:pt x="460779" y="4565"/>
                  </a:lnTo>
                  <a:lnTo>
                    <a:pt x="459067" y="3599"/>
                  </a:lnTo>
                  <a:lnTo>
                    <a:pt x="458381" y="2944"/>
                  </a:lnTo>
                  <a:lnTo>
                    <a:pt x="457011" y="3272"/>
                  </a:lnTo>
                  <a:lnTo>
                    <a:pt x="454972" y="3272"/>
                  </a:lnTo>
                  <a:lnTo>
                    <a:pt x="454972" y="2944"/>
                  </a:lnTo>
                  <a:lnTo>
                    <a:pt x="453602" y="1636"/>
                  </a:lnTo>
                  <a:lnTo>
                    <a:pt x="450535" y="1308"/>
                  </a:lnTo>
                  <a:lnTo>
                    <a:pt x="449165" y="327"/>
                  </a:lnTo>
                  <a:lnTo>
                    <a:pt x="447469" y="327"/>
                  </a:lnTo>
                  <a:lnTo>
                    <a:pt x="446784" y="15"/>
                  </a:lnTo>
                  <a:close/>
                </a:path>
              </a:pathLst>
            </a:custGeom>
            <a:solidFill>
              <a:srgbClr val="816353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885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lSwAAPgWAACXLAAA+hYAAAAAAAAmAAAACAAAAP//////////"/>
                </a:ext>
              </a:extLst>
            </p:cNvSpPr>
            <p:nvPr/>
          </p:nvSpPr>
          <p:spPr>
            <a:xfrm>
              <a:off x="7247255" y="3733800"/>
              <a:ext cx="1270" cy="1270"/>
            </a:xfrm>
            <a:custGeom>
              <a:avLst/>
              <a:gdLst/>
              <a:ahLst/>
              <a:cxnLst/>
              <a:rect l="0" t="0" r="1270" b="1270"/>
              <a:pathLst>
                <a:path w="1270" h="1270">
                  <a:moveTo>
                    <a:pt x="1250" y="1270"/>
                  </a:moveTo>
                  <a:lnTo>
                    <a:pt x="20" y="15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886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hCwAAAcXAACGLAAACRcAAAAAAAAmAAAACAAAAP//////////"/>
                </a:ext>
              </a:extLst>
            </p:cNvSpPr>
            <p:nvPr/>
          </p:nvSpPr>
          <p:spPr>
            <a:xfrm>
              <a:off x="7236460" y="3743325"/>
              <a:ext cx="1270" cy="1270"/>
            </a:xfrm>
            <a:custGeom>
              <a:avLst/>
              <a:gdLst/>
              <a:ahLst/>
              <a:cxnLst/>
              <a:rect l="0" t="0" r="1270" b="1270"/>
              <a:pathLst>
                <a:path w="1270" h="1270">
                  <a:moveTo>
                    <a:pt x="0" y="1258"/>
                  </a:moveTo>
                  <a:lnTo>
                    <a:pt x="1270" y="12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87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JVq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aCoAAAoWAABtKgAACxYAAAAAAAAmAAAACAAAAP//////////"/>
                </a:ext>
              </a:extLst>
            </p:cNvSpPr>
            <p:nvPr/>
          </p:nvSpPr>
          <p:spPr>
            <a:xfrm>
              <a:off x="6893560" y="3582670"/>
              <a:ext cx="3175" cy="635"/>
            </a:xfrm>
            <a:custGeom>
              <a:avLst/>
              <a:gdLst/>
              <a:ahLst/>
              <a:cxnLst/>
              <a:rect l="0" t="0" r="3175" b="635"/>
              <a:pathLst>
                <a:path w="3175" h="635">
                  <a:moveTo>
                    <a:pt x="3159" y="0"/>
                  </a:moveTo>
                  <a:lnTo>
                    <a:pt x="15" y="625"/>
                  </a:lnTo>
                  <a:lnTo>
                    <a:pt x="331" y="625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888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LmJ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LSkAALIUAABgKwAAzBUAAAAAAAAmAAAACAAAAP//////////"/>
                </a:ext>
              </a:extLst>
            </p:cNvSpPr>
            <p:nvPr/>
          </p:nvSpPr>
          <p:spPr>
            <a:xfrm>
              <a:off x="6693535" y="3364230"/>
              <a:ext cx="357505" cy="179070"/>
            </a:xfrm>
            <a:custGeom>
              <a:avLst/>
              <a:gdLst/>
              <a:ahLst/>
              <a:cxnLst/>
              <a:rect l="0" t="0" r="357505" b="179070"/>
              <a:pathLst>
                <a:path w="357505" h="179070">
                  <a:moveTo>
                    <a:pt x="177218" y="0"/>
                  </a:moveTo>
                  <a:lnTo>
                    <a:pt x="175505" y="1307"/>
                  </a:lnTo>
                  <a:lnTo>
                    <a:pt x="174819" y="2941"/>
                  </a:lnTo>
                  <a:lnTo>
                    <a:pt x="172437" y="2941"/>
                  </a:lnTo>
                  <a:lnTo>
                    <a:pt x="171066" y="3921"/>
                  </a:lnTo>
                  <a:lnTo>
                    <a:pt x="172094" y="4886"/>
                  </a:lnTo>
                  <a:lnTo>
                    <a:pt x="172094" y="6193"/>
                  </a:lnTo>
                  <a:lnTo>
                    <a:pt x="169712" y="6519"/>
                  </a:lnTo>
                  <a:lnTo>
                    <a:pt x="168684" y="6519"/>
                  </a:lnTo>
                  <a:lnTo>
                    <a:pt x="167313" y="8153"/>
                  </a:lnTo>
                  <a:lnTo>
                    <a:pt x="165273" y="8153"/>
                  </a:lnTo>
                  <a:lnTo>
                    <a:pt x="163902" y="9118"/>
                  </a:lnTo>
                  <a:lnTo>
                    <a:pt x="162874" y="9118"/>
                  </a:lnTo>
                  <a:lnTo>
                    <a:pt x="159121" y="11405"/>
                  </a:lnTo>
                  <a:lnTo>
                    <a:pt x="157065" y="12385"/>
                  </a:lnTo>
                  <a:lnTo>
                    <a:pt x="155368" y="13023"/>
                  </a:lnTo>
                  <a:lnTo>
                    <a:pt x="153997" y="13023"/>
                  </a:lnTo>
                  <a:lnTo>
                    <a:pt x="152626" y="12058"/>
                  </a:lnTo>
                  <a:lnTo>
                    <a:pt x="151957" y="13023"/>
                  </a:lnTo>
                  <a:lnTo>
                    <a:pt x="151614" y="14330"/>
                  </a:lnTo>
                  <a:lnTo>
                    <a:pt x="149216" y="14330"/>
                  </a:lnTo>
                  <a:lnTo>
                    <a:pt x="148530" y="15310"/>
                  </a:lnTo>
                  <a:lnTo>
                    <a:pt x="148530" y="16928"/>
                  </a:lnTo>
                  <a:lnTo>
                    <a:pt x="147518" y="17582"/>
                  </a:lnTo>
                  <a:lnTo>
                    <a:pt x="146490" y="17255"/>
                  </a:lnTo>
                  <a:lnTo>
                    <a:pt x="145120" y="17255"/>
                  </a:lnTo>
                  <a:lnTo>
                    <a:pt x="143423" y="17909"/>
                  </a:lnTo>
                  <a:lnTo>
                    <a:pt x="141366" y="18235"/>
                  </a:lnTo>
                  <a:lnTo>
                    <a:pt x="138641" y="19542"/>
                  </a:lnTo>
                  <a:lnTo>
                    <a:pt x="138299" y="20522"/>
                  </a:lnTo>
                  <a:lnTo>
                    <a:pt x="135557" y="20849"/>
                  </a:lnTo>
                  <a:lnTo>
                    <a:pt x="133517" y="21814"/>
                  </a:lnTo>
                  <a:lnTo>
                    <a:pt x="131118" y="22141"/>
                  </a:lnTo>
                  <a:lnTo>
                    <a:pt x="128051" y="22794"/>
                  </a:lnTo>
                  <a:lnTo>
                    <a:pt x="127708" y="24101"/>
                  </a:lnTo>
                  <a:lnTo>
                    <a:pt x="126680" y="25392"/>
                  </a:lnTo>
                  <a:lnTo>
                    <a:pt x="125994" y="23774"/>
                  </a:lnTo>
                  <a:lnTo>
                    <a:pt x="124297" y="23774"/>
                  </a:lnTo>
                  <a:lnTo>
                    <a:pt x="122584" y="24428"/>
                  </a:lnTo>
                  <a:lnTo>
                    <a:pt x="122584" y="25719"/>
                  </a:lnTo>
                  <a:lnTo>
                    <a:pt x="121556" y="26373"/>
                  </a:lnTo>
                  <a:lnTo>
                    <a:pt x="119859" y="25719"/>
                  </a:lnTo>
                  <a:lnTo>
                    <a:pt x="117803" y="25719"/>
                  </a:lnTo>
                  <a:lnTo>
                    <a:pt x="117460" y="25081"/>
                  </a:lnTo>
                  <a:lnTo>
                    <a:pt x="116105" y="25081"/>
                  </a:lnTo>
                  <a:lnTo>
                    <a:pt x="114735" y="25719"/>
                  </a:lnTo>
                  <a:lnTo>
                    <a:pt x="113021" y="26046"/>
                  </a:lnTo>
                  <a:lnTo>
                    <a:pt x="112336" y="26373"/>
                  </a:lnTo>
                  <a:lnTo>
                    <a:pt x="113021" y="28660"/>
                  </a:lnTo>
                  <a:lnTo>
                    <a:pt x="112336" y="29951"/>
                  </a:lnTo>
                  <a:lnTo>
                    <a:pt x="114049" y="30278"/>
                  </a:lnTo>
                  <a:lnTo>
                    <a:pt x="116448" y="29951"/>
                  </a:lnTo>
                  <a:lnTo>
                    <a:pt x="117460" y="31912"/>
                  </a:lnTo>
                  <a:lnTo>
                    <a:pt x="114735" y="31912"/>
                  </a:lnTo>
                  <a:lnTo>
                    <a:pt x="114049" y="32565"/>
                  </a:lnTo>
                  <a:lnTo>
                    <a:pt x="114049" y="33545"/>
                  </a:lnTo>
                  <a:lnTo>
                    <a:pt x="116448" y="33857"/>
                  </a:lnTo>
                  <a:lnTo>
                    <a:pt x="118145" y="34183"/>
                  </a:lnTo>
                  <a:lnTo>
                    <a:pt x="119516" y="33545"/>
                  </a:lnTo>
                  <a:lnTo>
                    <a:pt x="120887" y="33545"/>
                  </a:lnTo>
                  <a:lnTo>
                    <a:pt x="122584" y="35164"/>
                  </a:lnTo>
                  <a:lnTo>
                    <a:pt x="124297" y="35490"/>
                  </a:lnTo>
                  <a:lnTo>
                    <a:pt x="124297" y="37124"/>
                  </a:lnTo>
                  <a:lnTo>
                    <a:pt x="123269" y="38104"/>
                  </a:lnTo>
                  <a:lnTo>
                    <a:pt x="121556" y="37451"/>
                  </a:lnTo>
                  <a:lnTo>
                    <a:pt x="117803" y="38104"/>
                  </a:lnTo>
                  <a:lnTo>
                    <a:pt x="115763" y="39722"/>
                  </a:lnTo>
                  <a:lnTo>
                    <a:pt x="113364" y="42648"/>
                  </a:lnTo>
                  <a:lnTo>
                    <a:pt x="113364" y="44608"/>
                  </a:lnTo>
                  <a:lnTo>
                    <a:pt x="114735" y="44935"/>
                  </a:lnTo>
                  <a:lnTo>
                    <a:pt x="115077" y="46880"/>
                  </a:lnTo>
                  <a:lnTo>
                    <a:pt x="114049" y="48513"/>
                  </a:lnTo>
                  <a:lnTo>
                    <a:pt x="113364" y="50474"/>
                  </a:lnTo>
                  <a:lnTo>
                    <a:pt x="111667" y="50474"/>
                  </a:lnTo>
                  <a:lnTo>
                    <a:pt x="111667" y="51438"/>
                  </a:lnTo>
                  <a:lnTo>
                    <a:pt x="112336" y="52745"/>
                  </a:lnTo>
                  <a:lnTo>
                    <a:pt x="112336" y="53726"/>
                  </a:lnTo>
                  <a:lnTo>
                    <a:pt x="114735" y="53726"/>
                  </a:lnTo>
                  <a:lnTo>
                    <a:pt x="116105" y="55033"/>
                  </a:lnTo>
                  <a:lnTo>
                    <a:pt x="118145" y="55344"/>
                  </a:lnTo>
                  <a:lnTo>
                    <a:pt x="118145" y="56324"/>
                  </a:lnTo>
                  <a:lnTo>
                    <a:pt x="120201" y="57631"/>
                  </a:lnTo>
                  <a:lnTo>
                    <a:pt x="122927" y="57958"/>
                  </a:lnTo>
                  <a:lnTo>
                    <a:pt x="123612" y="58284"/>
                  </a:lnTo>
                  <a:lnTo>
                    <a:pt x="124297" y="65768"/>
                  </a:lnTo>
                  <a:lnTo>
                    <a:pt x="123269" y="66749"/>
                  </a:lnTo>
                  <a:lnTo>
                    <a:pt x="120201" y="68040"/>
                  </a:lnTo>
                  <a:lnTo>
                    <a:pt x="117803" y="67729"/>
                  </a:lnTo>
                  <a:lnTo>
                    <a:pt x="114735" y="66095"/>
                  </a:lnTo>
                  <a:lnTo>
                    <a:pt x="113364" y="66749"/>
                  </a:lnTo>
                  <a:lnTo>
                    <a:pt x="113364" y="68367"/>
                  </a:lnTo>
                  <a:lnTo>
                    <a:pt x="112679" y="70654"/>
                  </a:lnTo>
                  <a:lnTo>
                    <a:pt x="110639" y="70981"/>
                  </a:lnTo>
                  <a:lnTo>
                    <a:pt x="107228" y="69347"/>
                  </a:lnTo>
                  <a:lnTo>
                    <a:pt x="104487" y="69347"/>
                  </a:lnTo>
                  <a:lnTo>
                    <a:pt x="103132" y="68367"/>
                  </a:lnTo>
                  <a:lnTo>
                    <a:pt x="102447" y="69020"/>
                  </a:lnTo>
                  <a:lnTo>
                    <a:pt x="100733" y="68367"/>
                  </a:lnTo>
                  <a:lnTo>
                    <a:pt x="98694" y="66422"/>
                  </a:lnTo>
                  <a:lnTo>
                    <a:pt x="100391" y="65768"/>
                  </a:lnTo>
                  <a:lnTo>
                    <a:pt x="100733" y="64461"/>
                  </a:lnTo>
                  <a:lnTo>
                    <a:pt x="99363" y="64135"/>
                  </a:lnTo>
                  <a:lnTo>
                    <a:pt x="97323" y="62843"/>
                  </a:lnTo>
                  <a:lnTo>
                    <a:pt x="95952" y="64135"/>
                  </a:lnTo>
                  <a:lnTo>
                    <a:pt x="93912" y="63497"/>
                  </a:lnTo>
                  <a:lnTo>
                    <a:pt x="92542" y="64135"/>
                  </a:lnTo>
                  <a:lnTo>
                    <a:pt x="92884" y="66422"/>
                  </a:lnTo>
                  <a:lnTo>
                    <a:pt x="90485" y="66749"/>
                  </a:lnTo>
                  <a:lnTo>
                    <a:pt x="89474" y="65768"/>
                  </a:lnTo>
                  <a:lnTo>
                    <a:pt x="87075" y="63170"/>
                  </a:lnTo>
                  <a:lnTo>
                    <a:pt x="85035" y="63497"/>
                  </a:lnTo>
                  <a:lnTo>
                    <a:pt x="84007" y="65115"/>
                  </a:lnTo>
                  <a:lnTo>
                    <a:pt x="82636" y="63497"/>
                  </a:lnTo>
                  <a:lnTo>
                    <a:pt x="81608" y="64135"/>
                  </a:lnTo>
                  <a:lnTo>
                    <a:pt x="81608" y="66095"/>
                  </a:lnTo>
                  <a:lnTo>
                    <a:pt x="79226" y="66095"/>
                  </a:lnTo>
                  <a:lnTo>
                    <a:pt x="78883" y="69347"/>
                  </a:lnTo>
                  <a:lnTo>
                    <a:pt x="76827" y="70981"/>
                  </a:lnTo>
                  <a:lnTo>
                    <a:pt x="75472" y="70654"/>
                  </a:lnTo>
                  <a:lnTo>
                    <a:pt x="74102" y="69020"/>
                  </a:lnTo>
                  <a:lnTo>
                    <a:pt x="70691" y="68367"/>
                  </a:lnTo>
                  <a:lnTo>
                    <a:pt x="69663" y="66422"/>
                  </a:lnTo>
                  <a:lnTo>
                    <a:pt x="67281" y="67729"/>
                  </a:lnTo>
                  <a:lnTo>
                    <a:pt x="67950" y="69674"/>
                  </a:lnTo>
                  <a:lnTo>
                    <a:pt x="66595" y="71634"/>
                  </a:lnTo>
                  <a:lnTo>
                    <a:pt x="65224" y="71307"/>
                  </a:lnTo>
                  <a:lnTo>
                    <a:pt x="65224" y="69347"/>
                  </a:lnTo>
                  <a:lnTo>
                    <a:pt x="64539" y="68040"/>
                  </a:lnTo>
                  <a:lnTo>
                    <a:pt x="63168" y="68040"/>
                  </a:lnTo>
                  <a:lnTo>
                    <a:pt x="60443" y="66095"/>
                  </a:lnTo>
                  <a:lnTo>
                    <a:pt x="58730" y="64135"/>
                  </a:lnTo>
                  <a:lnTo>
                    <a:pt x="56690" y="64135"/>
                  </a:lnTo>
                  <a:lnTo>
                    <a:pt x="54976" y="61863"/>
                  </a:lnTo>
                  <a:lnTo>
                    <a:pt x="53622" y="61536"/>
                  </a:lnTo>
                  <a:lnTo>
                    <a:pt x="52937" y="60229"/>
                  </a:lnTo>
                  <a:lnTo>
                    <a:pt x="51566" y="60229"/>
                  </a:lnTo>
                  <a:lnTo>
                    <a:pt x="48155" y="61536"/>
                  </a:lnTo>
                  <a:lnTo>
                    <a:pt x="46099" y="59903"/>
                  </a:lnTo>
                  <a:lnTo>
                    <a:pt x="44745" y="57631"/>
                  </a:lnTo>
                  <a:lnTo>
                    <a:pt x="43031" y="57631"/>
                  </a:lnTo>
                  <a:lnTo>
                    <a:pt x="41318" y="59265"/>
                  </a:lnTo>
                  <a:lnTo>
                    <a:pt x="39278" y="59265"/>
                  </a:lnTo>
                  <a:lnTo>
                    <a:pt x="39278" y="60229"/>
                  </a:lnTo>
                  <a:lnTo>
                    <a:pt x="37907" y="61536"/>
                  </a:lnTo>
                  <a:lnTo>
                    <a:pt x="37907" y="59903"/>
                  </a:lnTo>
                  <a:lnTo>
                    <a:pt x="36537" y="60883"/>
                  </a:lnTo>
                  <a:lnTo>
                    <a:pt x="36194" y="61863"/>
                  </a:lnTo>
                  <a:lnTo>
                    <a:pt x="34497" y="63170"/>
                  </a:lnTo>
                  <a:lnTo>
                    <a:pt x="33126" y="61863"/>
                  </a:lnTo>
                  <a:lnTo>
                    <a:pt x="34497" y="60883"/>
                  </a:lnTo>
                  <a:lnTo>
                    <a:pt x="34839" y="59576"/>
                  </a:lnTo>
                  <a:lnTo>
                    <a:pt x="32783" y="58611"/>
                  </a:lnTo>
                  <a:lnTo>
                    <a:pt x="29715" y="56978"/>
                  </a:lnTo>
                  <a:lnTo>
                    <a:pt x="29373" y="58284"/>
                  </a:lnTo>
                  <a:lnTo>
                    <a:pt x="29715" y="59903"/>
                  </a:lnTo>
                  <a:lnTo>
                    <a:pt x="29715" y="61536"/>
                  </a:lnTo>
                  <a:lnTo>
                    <a:pt x="27659" y="60883"/>
                  </a:lnTo>
                  <a:lnTo>
                    <a:pt x="26305" y="61863"/>
                  </a:lnTo>
                  <a:lnTo>
                    <a:pt x="25619" y="64461"/>
                  </a:lnTo>
                  <a:lnTo>
                    <a:pt x="24249" y="64461"/>
                  </a:lnTo>
                  <a:lnTo>
                    <a:pt x="21181" y="66095"/>
                  </a:lnTo>
                  <a:lnTo>
                    <a:pt x="20838" y="68040"/>
                  </a:lnTo>
                  <a:lnTo>
                    <a:pt x="22209" y="69674"/>
                  </a:lnTo>
                  <a:lnTo>
                    <a:pt x="22209" y="71634"/>
                  </a:lnTo>
                  <a:lnTo>
                    <a:pt x="19125" y="71634"/>
                  </a:lnTo>
                  <a:lnTo>
                    <a:pt x="16057" y="72272"/>
                  </a:lnTo>
                  <a:lnTo>
                    <a:pt x="18439" y="79445"/>
                  </a:lnTo>
                  <a:lnTo>
                    <a:pt x="17085" y="80425"/>
                  </a:lnTo>
                  <a:lnTo>
                    <a:pt x="17428" y="83024"/>
                  </a:lnTo>
                  <a:lnTo>
                    <a:pt x="14343" y="83024"/>
                  </a:lnTo>
                  <a:lnTo>
                    <a:pt x="11961" y="81390"/>
                  </a:lnTo>
                  <a:lnTo>
                    <a:pt x="10933" y="79772"/>
                  </a:lnTo>
                  <a:lnTo>
                    <a:pt x="5809" y="75866"/>
                  </a:lnTo>
                  <a:lnTo>
                    <a:pt x="4797" y="77484"/>
                  </a:lnTo>
                  <a:lnTo>
                    <a:pt x="4797" y="79445"/>
                  </a:lnTo>
                  <a:lnTo>
                    <a:pt x="2056" y="82697"/>
                  </a:lnTo>
                  <a:lnTo>
                    <a:pt x="359" y="83677"/>
                  </a:lnTo>
                  <a:lnTo>
                    <a:pt x="685" y="87582"/>
                  </a:lnTo>
                  <a:lnTo>
                    <a:pt x="2056" y="89216"/>
                  </a:lnTo>
                  <a:lnTo>
                    <a:pt x="1713" y="94413"/>
                  </a:lnTo>
                  <a:lnTo>
                    <a:pt x="16" y="97680"/>
                  </a:lnTo>
                  <a:lnTo>
                    <a:pt x="3769" y="99298"/>
                  </a:lnTo>
                  <a:lnTo>
                    <a:pt x="5466" y="101912"/>
                  </a:lnTo>
                  <a:lnTo>
                    <a:pt x="5123" y="103204"/>
                  </a:lnTo>
                  <a:lnTo>
                    <a:pt x="8208" y="105491"/>
                  </a:lnTo>
                  <a:lnTo>
                    <a:pt x="8893" y="104184"/>
                  </a:lnTo>
                  <a:lnTo>
                    <a:pt x="15029" y="105818"/>
                  </a:lnTo>
                  <a:lnTo>
                    <a:pt x="19125" y="109723"/>
                  </a:lnTo>
                  <a:lnTo>
                    <a:pt x="22878" y="115573"/>
                  </a:lnTo>
                  <a:lnTo>
                    <a:pt x="19125" y="115573"/>
                  </a:lnTo>
                  <a:lnTo>
                    <a:pt x="19125" y="117207"/>
                  </a:lnTo>
                  <a:lnTo>
                    <a:pt x="22552" y="119479"/>
                  </a:lnTo>
                  <a:lnTo>
                    <a:pt x="25277" y="118514"/>
                  </a:lnTo>
                  <a:lnTo>
                    <a:pt x="27317" y="120132"/>
                  </a:lnTo>
                  <a:lnTo>
                    <a:pt x="28002" y="120132"/>
                  </a:lnTo>
                  <a:lnTo>
                    <a:pt x="28687" y="121112"/>
                  </a:lnTo>
                  <a:lnTo>
                    <a:pt x="29715" y="121112"/>
                  </a:lnTo>
                  <a:lnTo>
                    <a:pt x="30401" y="120132"/>
                  </a:lnTo>
                  <a:lnTo>
                    <a:pt x="31086" y="120132"/>
                  </a:lnTo>
                  <a:lnTo>
                    <a:pt x="32098" y="121112"/>
                  </a:lnTo>
                  <a:lnTo>
                    <a:pt x="32783" y="120132"/>
                  </a:lnTo>
                  <a:lnTo>
                    <a:pt x="32783" y="118841"/>
                  </a:lnTo>
                  <a:lnTo>
                    <a:pt x="33811" y="119479"/>
                  </a:lnTo>
                  <a:lnTo>
                    <a:pt x="35525" y="118187"/>
                  </a:lnTo>
                  <a:lnTo>
                    <a:pt x="36194" y="116880"/>
                  </a:lnTo>
                  <a:lnTo>
                    <a:pt x="37222" y="116880"/>
                  </a:lnTo>
                  <a:lnTo>
                    <a:pt x="38250" y="115573"/>
                  </a:lnTo>
                  <a:lnTo>
                    <a:pt x="39278" y="115573"/>
                  </a:lnTo>
                  <a:lnTo>
                    <a:pt x="39621" y="116227"/>
                  </a:lnTo>
                  <a:lnTo>
                    <a:pt x="40649" y="115573"/>
                  </a:lnTo>
                  <a:lnTo>
                    <a:pt x="40975" y="114609"/>
                  </a:lnTo>
                  <a:lnTo>
                    <a:pt x="42346" y="113302"/>
                  </a:lnTo>
                  <a:lnTo>
                    <a:pt x="44402" y="113302"/>
                  </a:lnTo>
                  <a:lnTo>
                    <a:pt x="45087" y="113628"/>
                  </a:lnTo>
                  <a:lnTo>
                    <a:pt x="46442" y="113628"/>
                  </a:lnTo>
                  <a:lnTo>
                    <a:pt x="47470" y="113302"/>
                  </a:lnTo>
                  <a:lnTo>
                    <a:pt x="47813" y="113628"/>
                  </a:lnTo>
                  <a:lnTo>
                    <a:pt x="47813" y="114920"/>
                  </a:lnTo>
                  <a:lnTo>
                    <a:pt x="48498" y="116227"/>
                  </a:lnTo>
                  <a:lnTo>
                    <a:pt x="49183" y="115246"/>
                  </a:lnTo>
                  <a:lnTo>
                    <a:pt x="50195" y="115246"/>
                  </a:lnTo>
                  <a:lnTo>
                    <a:pt x="50195" y="116227"/>
                  </a:lnTo>
                  <a:lnTo>
                    <a:pt x="51566" y="116553"/>
                  </a:lnTo>
                  <a:lnTo>
                    <a:pt x="52594" y="116227"/>
                  </a:lnTo>
                  <a:lnTo>
                    <a:pt x="52937" y="115246"/>
                  </a:lnTo>
                  <a:lnTo>
                    <a:pt x="53622" y="114920"/>
                  </a:lnTo>
                  <a:lnTo>
                    <a:pt x="53622" y="113955"/>
                  </a:lnTo>
                  <a:lnTo>
                    <a:pt x="54976" y="113628"/>
                  </a:lnTo>
                  <a:lnTo>
                    <a:pt x="56347" y="113955"/>
                  </a:lnTo>
                  <a:lnTo>
                    <a:pt x="59758" y="113955"/>
                  </a:lnTo>
                  <a:lnTo>
                    <a:pt x="59758" y="114920"/>
                  </a:lnTo>
                  <a:lnTo>
                    <a:pt x="60443" y="116227"/>
                  </a:lnTo>
                  <a:lnTo>
                    <a:pt x="61814" y="116553"/>
                  </a:lnTo>
                  <a:lnTo>
                    <a:pt x="61814" y="116880"/>
                  </a:lnTo>
                  <a:lnTo>
                    <a:pt x="61128" y="118187"/>
                  </a:lnTo>
                  <a:lnTo>
                    <a:pt x="61471" y="118841"/>
                  </a:lnTo>
                  <a:lnTo>
                    <a:pt x="63168" y="120459"/>
                  </a:lnTo>
                  <a:lnTo>
                    <a:pt x="62842" y="121766"/>
                  </a:lnTo>
                  <a:lnTo>
                    <a:pt x="61814" y="123711"/>
                  </a:lnTo>
                  <a:lnTo>
                    <a:pt x="62157" y="124691"/>
                  </a:lnTo>
                  <a:lnTo>
                    <a:pt x="62842" y="125344"/>
                  </a:lnTo>
                  <a:lnTo>
                    <a:pt x="63168" y="125998"/>
                  </a:lnTo>
                  <a:lnTo>
                    <a:pt x="62842" y="126651"/>
                  </a:lnTo>
                  <a:lnTo>
                    <a:pt x="61471" y="126978"/>
                  </a:lnTo>
                  <a:lnTo>
                    <a:pt x="61128" y="129250"/>
                  </a:lnTo>
                  <a:lnTo>
                    <a:pt x="62157" y="131537"/>
                  </a:lnTo>
                  <a:lnTo>
                    <a:pt x="63854" y="131864"/>
                  </a:lnTo>
                  <a:lnTo>
                    <a:pt x="65224" y="132502"/>
                  </a:lnTo>
                  <a:lnTo>
                    <a:pt x="65224" y="133155"/>
                  </a:lnTo>
                  <a:lnTo>
                    <a:pt x="63168" y="134135"/>
                  </a:lnTo>
                  <a:lnTo>
                    <a:pt x="61814" y="134135"/>
                  </a:lnTo>
                  <a:lnTo>
                    <a:pt x="60100" y="132502"/>
                  </a:lnTo>
                  <a:lnTo>
                    <a:pt x="58730" y="132502"/>
                  </a:lnTo>
                  <a:lnTo>
                    <a:pt x="58061" y="133155"/>
                  </a:lnTo>
                  <a:lnTo>
                    <a:pt x="57033" y="132502"/>
                  </a:lnTo>
                  <a:lnTo>
                    <a:pt x="56004" y="132502"/>
                  </a:lnTo>
                  <a:lnTo>
                    <a:pt x="53622" y="133155"/>
                  </a:lnTo>
                  <a:lnTo>
                    <a:pt x="52594" y="132502"/>
                  </a:lnTo>
                  <a:lnTo>
                    <a:pt x="50880" y="132828"/>
                  </a:lnTo>
                  <a:lnTo>
                    <a:pt x="48498" y="133482"/>
                  </a:lnTo>
                  <a:lnTo>
                    <a:pt x="47813" y="134789"/>
                  </a:lnTo>
                  <a:lnTo>
                    <a:pt x="47813" y="135769"/>
                  </a:lnTo>
                  <a:lnTo>
                    <a:pt x="47813" y="136734"/>
                  </a:lnTo>
                  <a:lnTo>
                    <a:pt x="46785" y="137387"/>
                  </a:lnTo>
                  <a:lnTo>
                    <a:pt x="46785" y="138367"/>
                  </a:lnTo>
                  <a:lnTo>
                    <a:pt x="49183" y="140639"/>
                  </a:lnTo>
                  <a:lnTo>
                    <a:pt x="49183" y="141619"/>
                  </a:lnTo>
                  <a:lnTo>
                    <a:pt x="49526" y="142273"/>
                  </a:lnTo>
                  <a:lnTo>
                    <a:pt x="51223" y="141619"/>
                  </a:lnTo>
                  <a:lnTo>
                    <a:pt x="51566" y="142926"/>
                  </a:lnTo>
                  <a:lnTo>
                    <a:pt x="51223" y="143253"/>
                  </a:lnTo>
                  <a:lnTo>
                    <a:pt x="49852" y="142599"/>
                  </a:lnTo>
                  <a:lnTo>
                    <a:pt x="49183" y="142926"/>
                  </a:lnTo>
                  <a:lnTo>
                    <a:pt x="47813" y="143906"/>
                  </a:lnTo>
                  <a:lnTo>
                    <a:pt x="46785" y="143253"/>
                  </a:lnTo>
                  <a:lnTo>
                    <a:pt x="46099" y="143253"/>
                  </a:lnTo>
                  <a:lnTo>
                    <a:pt x="45087" y="142926"/>
                  </a:lnTo>
                  <a:lnTo>
                    <a:pt x="42689" y="143253"/>
                  </a:lnTo>
                  <a:lnTo>
                    <a:pt x="41318" y="142926"/>
                  </a:lnTo>
                  <a:lnTo>
                    <a:pt x="40649" y="143906"/>
                  </a:lnTo>
                  <a:lnTo>
                    <a:pt x="40649" y="144560"/>
                  </a:lnTo>
                  <a:lnTo>
                    <a:pt x="41661" y="146178"/>
                  </a:lnTo>
                  <a:lnTo>
                    <a:pt x="43031" y="146178"/>
                  </a:lnTo>
                  <a:lnTo>
                    <a:pt x="44745" y="146505"/>
                  </a:lnTo>
                  <a:lnTo>
                    <a:pt x="45756" y="148138"/>
                  </a:lnTo>
                  <a:lnTo>
                    <a:pt x="46442" y="148792"/>
                  </a:lnTo>
                  <a:lnTo>
                    <a:pt x="47470" y="150737"/>
                  </a:lnTo>
                  <a:lnTo>
                    <a:pt x="48155" y="151064"/>
                  </a:lnTo>
                  <a:lnTo>
                    <a:pt x="48498" y="152044"/>
                  </a:lnTo>
                  <a:lnTo>
                    <a:pt x="51223" y="154642"/>
                  </a:lnTo>
                  <a:lnTo>
                    <a:pt x="51223" y="156929"/>
                  </a:lnTo>
                  <a:lnTo>
                    <a:pt x="51223" y="158874"/>
                  </a:lnTo>
                  <a:lnTo>
                    <a:pt x="51909" y="158874"/>
                  </a:lnTo>
                  <a:lnTo>
                    <a:pt x="53622" y="158548"/>
                  </a:lnTo>
                  <a:lnTo>
                    <a:pt x="54291" y="158548"/>
                  </a:lnTo>
                  <a:lnTo>
                    <a:pt x="54976" y="158874"/>
                  </a:lnTo>
                  <a:lnTo>
                    <a:pt x="56004" y="160181"/>
                  </a:lnTo>
                  <a:lnTo>
                    <a:pt x="56690" y="160835"/>
                  </a:lnTo>
                  <a:lnTo>
                    <a:pt x="57718" y="162453"/>
                  </a:lnTo>
                  <a:lnTo>
                    <a:pt x="58403" y="162453"/>
                  </a:lnTo>
                  <a:lnTo>
                    <a:pt x="59758" y="162126"/>
                  </a:lnTo>
                  <a:lnTo>
                    <a:pt x="61471" y="162453"/>
                  </a:lnTo>
                  <a:lnTo>
                    <a:pt x="63168" y="162780"/>
                  </a:lnTo>
                  <a:lnTo>
                    <a:pt x="64882" y="162780"/>
                  </a:lnTo>
                  <a:lnTo>
                    <a:pt x="65567" y="163433"/>
                  </a:lnTo>
                  <a:lnTo>
                    <a:pt x="65224" y="164087"/>
                  </a:lnTo>
                  <a:lnTo>
                    <a:pt x="65224" y="165067"/>
                  </a:lnTo>
                  <a:lnTo>
                    <a:pt x="65224" y="167338"/>
                  </a:lnTo>
                  <a:lnTo>
                    <a:pt x="63854" y="169952"/>
                  </a:lnTo>
                  <a:lnTo>
                    <a:pt x="64539" y="171897"/>
                  </a:lnTo>
                  <a:lnTo>
                    <a:pt x="64882" y="174184"/>
                  </a:lnTo>
                  <a:lnTo>
                    <a:pt x="70348" y="169299"/>
                  </a:lnTo>
                  <a:lnTo>
                    <a:pt x="75130" y="167665"/>
                  </a:lnTo>
                  <a:lnTo>
                    <a:pt x="80923" y="168645"/>
                  </a:lnTo>
                  <a:lnTo>
                    <a:pt x="87760" y="172224"/>
                  </a:lnTo>
                  <a:lnTo>
                    <a:pt x="93912" y="179054"/>
                  </a:lnTo>
                  <a:lnTo>
                    <a:pt x="97666" y="178417"/>
                  </a:lnTo>
                  <a:lnTo>
                    <a:pt x="99020" y="178090"/>
                  </a:lnTo>
                  <a:lnTo>
                    <a:pt x="91856" y="135769"/>
                  </a:lnTo>
                  <a:lnTo>
                    <a:pt x="116448" y="131210"/>
                  </a:lnTo>
                  <a:lnTo>
                    <a:pt x="131461" y="140966"/>
                  </a:lnTo>
                  <a:lnTo>
                    <a:pt x="136928" y="142926"/>
                  </a:lnTo>
                  <a:lnTo>
                    <a:pt x="145120" y="147485"/>
                  </a:lnTo>
                  <a:lnTo>
                    <a:pt x="159121" y="146178"/>
                  </a:lnTo>
                  <a:lnTo>
                    <a:pt x="174493" y="146178"/>
                  </a:lnTo>
                  <a:lnTo>
                    <a:pt x="179258" y="149430"/>
                  </a:lnTo>
                  <a:lnTo>
                    <a:pt x="181657" y="155296"/>
                  </a:lnTo>
                  <a:lnTo>
                    <a:pt x="184725" y="153989"/>
                  </a:lnTo>
                  <a:lnTo>
                    <a:pt x="185067" y="166685"/>
                  </a:lnTo>
                  <a:lnTo>
                    <a:pt x="191905" y="167338"/>
                  </a:lnTo>
                  <a:lnTo>
                    <a:pt x="195658" y="178090"/>
                  </a:lnTo>
                  <a:lnTo>
                    <a:pt x="197698" y="178090"/>
                  </a:lnTo>
                  <a:lnTo>
                    <a:pt x="201794" y="175803"/>
                  </a:lnTo>
                  <a:lnTo>
                    <a:pt x="204878" y="175476"/>
                  </a:lnTo>
                  <a:lnTo>
                    <a:pt x="207946" y="175803"/>
                  </a:lnTo>
                  <a:lnTo>
                    <a:pt x="212042" y="178090"/>
                  </a:lnTo>
                  <a:lnTo>
                    <a:pt x="213412" y="178417"/>
                  </a:lnTo>
                  <a:lnTo>
                    <a:pt x="216823" y="175149"/>
                  </a:lnTo>
                  <a:lnTo>
                    <a:pt x="218879" y="171897"/>
                  </a:lnTo>
                  <a:lnTo>
                    <a:pt x="219891" y="170590"/>
                  </a:lnTo>
                  <a:lnTo>
                    <a:pt x="220919" y="168319"/>
                  </a:lnTo>
                  <a:lnTo>
                    <a:pt x="225015" y="163760"/>
                  </a:lnTo>
                  <a:lnTo>
                    <a:pt x="226728" y="163433"/>
                  </a:lnTo>
                  <a:lnTo>
                    <a:pt x="228425" y="160835"/>
                  </a:lnTo>
                  <a:lnTo>
                    <a:pt x="229111" y="160835"/>
                  </a:lnTo>
                  <a:lnTo>
                    <a:pt x="229111" y="160181"/>
                  </a:lnTo>
                  <a:lnTo>
                    <a:pt x="231167" y="158874"/>
                  </a:lnTo>
                  <a:lnTo>
                    <a:pt x="230824" y="157894"/>
                  </a:lnTo>
                  <a:lnTo>
                    <a:pt x="232538" y="155949"/>
                  </a:lnTo>
                  <a:lnTo>
                    <a:pt x="235606" y="156276"/>
                  </a:lnTo>
                  <a:lnTo>
                    <a:pt x="237319" y="157256"/>
                  </a:lnTo>
                  <a:lnTo>
                    <a:pt x="244140" y="157894"/>
                  </a:lnTo>
                  <a:lnTo>
                    <a:pt x="249949" y="157894"/>
                  </a:lnTo>
                  <a:lnTo>
                    <a:pt x="253017" y="157256"/>
                  </a:lnTo>
                  <a:lnTo>
                    <a:pt x="252675" y="155296"/>
                  </a:lnTo>
                  <a:lnTo>
                    <a:pt x="252332" y="153024"/>
                  </a:lnTo>
                  <a:lnTo>
                    <a:pt x="252332" y="151064"/>
                  </a:lnTo>
                  <a:lnTo>
                    <a:pt x="253017" y="150410"/>
                  </a:lnTo>
                  <a:lnTo>
                    <a:pt x="254731" y="150737"/>
                  </a:lnTo>
                  <a:lnTo>
                    <a:pt x="257456" y="151064"/>
                  </a:lnTo>
                  <a:lnTo>
                    <a:pt x="258141" y="150410"/>
                  </a:lnTo>
                  <a:lnTo>
                    <a:pt x="261209" y="150410"/>
                  </a:lnTo>
                  <a:lnTo>
                    <a:pt x="263265" y="151390"/>
                  </a:lnTo>
                  <a:lnTo>
                    <a:pt x="266676" y="152371"/>
                  </a:lnTo>
                  <a:lnTo>
                    <a:pt x="272143" y="153024"/>
                  </a:lnTo>
                  <a:lnTo>
                    <a:pt x="273840" y="152371"/>
                  </a:lnTo>
                  <a:lnTo>
                    <a:pt x="275553" y="151064"/>
                  </a:lnTo>
                  <a:lnTo>
                    <a:pt x="277936" y="151390"/>
                  </a:lnTo>
                  <a:lnTo>
                    <a:pt x="279992" y="151390"/>
                  </a:lnTo>
                  <a:lnTo>
                    <a:pt x="284773" y="150410"/>
                  </a:lnTo>
                  <a:lnTo>
                    <a:pt x="289212" y="151390"/>
                  </a:lnTo>
                  <a:lnTo>
                    <a:pt x="292280" y="150737"/>
                  </a:lnTo>
                  <a:lnTo>
                    <a:pt x="297746" y="150737"/>
                  </a:lnTo>
                  <a:lnTo>
                    <a:pt x="301842" y="152371"/>
                  </a:lnTo>
                  <a:lnTo>
                    <a:pt x="303556" y="152044"/>
                  </a:lnTo>
                  <a:lnTo>
                    <a:pt x="307652" y="156276"/>
                  </a:lnTo>
                  <a:lnTo>
                    <a:pt x="311405" y="157256"/>
                  </a:lnTo>
                  <a:lnTo>
                    <a:pt x="313787" y="156276"/>
                  </a:lnTo>
                  <a:lnTo>
                    <a:pt x="313118" y="153989"/>
                  </a:lnTo>
                  <a:lnTo>
                    <a:pt x="315158" y="152697"/>
                  </a:lnTo>
                  <a:lnTo>
                    <a:pt x="315158" y="152044"/>
                  </a:lnTo>
                  <a:lnTo>
                    <a:pt x="316186" y="151390"/>
                  </a:lnTo>
                  <a:lnTo>
                    <a:pt x="314473" y="149757"/>
                  </a:lnTo>
                  <a:lnTo>
                    <a:pt x="315158" y="148138"/>
                  </a:lnTo>
                  <a:lnTo>
                    <a:pt x="316529" y="147158"/>
                  </a:lnTo>
                  <a:lnTo>
                    <a:pt x="315843" y="143253"/>
                  </a:lnTo>
                  <a:lnTo>
                    <a:pt x="313787" y="142273"/>
                  </a:lnTo>
                  <a:lnTo>
                    <a:pt x="313118" y="140639"/>
                  </a:lnTo>
                  <a:lnTo>
                    <a:pt x="311405" y="137714"/>
                  </a:lnTo>
                  <a:lnTo>
                    <a:pt x="311062" y="136096"/>
                  </a:lnTo>
                  <a:lnTo>
                    <a:pt x="310377" y="134789"/>
                  </a:lnTo>
                  <a:lnTo>
                    <a:pt x="310377" y="133482"/>
                  </a:lnTo>
                  <a:lnTo>
                    <a:pt x="309349" y="130883"/>
                  </a:lnTo>
                  <a:lnTo>
                    <a:pt x="310719" y="129576"/>
                  </a:lnTo>
                  <a:lnTo>
                    <a:pt x="310719" y="128596"/>
                  </a:lnTo>
                  <a:lnTo>
                    <a:pt x="308680" y="128269"/>
                  </a:lnTo>
                  <a:lnTo>
                    <a:pt x="305938" y="128596"/>
                  </a:lnTo>
                  <a:lnTo>
                    <a:pt x="304241" y="127616"/>
                  </a:lnTo>
                  <a:lnTo>
                    <a:pt x="304241" y="126325"/>
                  </a:lnTo>
                  <a:lnTo>
                    <a:pt x="305938" y="124691"/>
                  </a:lnTo>
                  <a:lnTo>
                    <a:pt x="307652" y="123711"/>
                  </a:lnTo>
                  <a:lnTo>
                    <a:pt x="308680" y="124691"/>
                  </a:lnTo>
                  <a:lnTo>
                    <a:pt x="310377" y="124691"/>
                  </a:lnTo>
                  <a:lnTo>
                    <a:pt x="312776" y="123384"/>
                  </a:lnTo>
                  <a:lnTo>
                    <a:pt x="317214" y="122746"/>
                  </a:lnTo>
                  <a:lnTo>
                    <a:pt x="319254" y="122092"/>
                  </a:lnTo>
                  <a:lnTo>
                    <a:pt x="320625" y="121766"/>
                  </a:lnTo>
                  <a:lnTo>
                    <a:pt x="321653" y="122746"/>
                  </a:lnTo>
                  <a:lnTo>
                    <a:pt x="323007" y="122746"/>
                  </a:lnTo>
                  <a:lnTo>
                    <a:pt x="324378" y="121766"/>
                  </a:lnTo>
                  <a:lnTo>
                    <a:pt x="325749" y="121766"/>
                  </a:lnTo>
                  <a:lnTo>
                    <a:pt x="325749" y="120459"/>
                  </a:lnTo>
                  <a:lnTo>
                    <a:pt x="326434" y="118514"/>
                  </a:lnTo>
                  <a:lnTo>
                    <a:pt x="324378" y="117860"/>
                  </a:lnTo>
                  <a:lnTo>
                    <a:pt x="323350" y="116880"/>
                  </a:lnTo>
                  <a:lnTo>
                    <a:pt x="323693" y="115573"/>
                  </a:lnTo>
                  <a:lnTo>
                    <a:pt x="323693" y="111668"/>
                  </a:lnTo>
                  <a:lnTo>
                    <a:pt x="324721" y="106456"/>
                  </a:lnTo>
                  <a:lnTo>
                    <a:pt x="324721" y="104184"/>
                  </a:lnTo>
                  <a:lnTo>
                    <a:pt x="325749" y="101912"/>
                  </a:lnTo>
                  <a:lnTo>
                    <a:pt x="326434" y="97680"/>
                  </a:lnTo>
                  <a:lnTo>
                    <a:pt x="329845" y="97680"/>
                  </a:lnTo>
                  <a:lnTo>
                    <a:pt x="333255" y="98972"/>
                  </a:lnTo>
                  <a:lnTo>
                    <a:pt x="335980" y="99298"/>
                  </a:lnTo>
                  <a:lnTo>
                    <a:pt x="339750" y="98645"/>
                  </a:lnTo>
                  <a:lnTo>
                    <a:pt x="340762" y="98645"/>
                  </a:lnTo>
                  <a:lnTo>
                    <a:pt x="341447" y="99952"/>
                  </a:lnTo>
                  <a:lnTo>
                    <a:pt x="342818" y="99952"/>
                  </a:lnTo>
                  <a:lnTo>
                    <a:pt x="343846" y="99298"/>
                  </a:lnTo>
                  <a:lnTo>
                    <a:pt x="345200" y="97680"/>
                  </a:lnTo>
                  <a:lnTo>
                    <a:pt x="347257" y="97027"/>
                  </a:lnTo>
                  <a:lnTo>
                    <a:pt x="349982" y="94413"/>
                  </a:lnTo>
                  <a:lnTo>
                    <a:pt x="349982" y="93448"/>
                  </a:lnTo>
                  <a:lnTo>
                    <a:pt x="348285" y="90834"/>
                  </a:lnTo>
                  <a:lnTo>
                    <a:pt x="346571" y="87256"/>
                  </a:lnTo>
                  <a:lnTo>
                    <a:pt x="346571" y="83677"/>
                  </a:lnTo>
                  <a:lnTo>
                    <a:pt x="346914" y="81390"/>
                  </a:lnTo>
                  <a:lnTo>
                    <a:pt x="348285" y="80425"/>
                  </a:lnTo>
                  <a:lnTo>
                    <a:pt x="351352" y="79445"/>
                  </a:lnTo>
                  <a:lnTo>
                    <a:pt x="352381" y="77484"/>
                  </a:lnTo>
                  <a:lnTo>
                    <a:pt x="351695" y="76504"/>
                  </a:lnTo>
                  <a:lnTo>
                    <a:pt x="352038" y="74886"/>
                  </a:lnTo>
                  <a:lnTo>
                    <a:pt x="354078" y="72599"/>
                  </a:lnTo>
                  <a:lnTo>
                    <a:pt x="355791" y="71634"/>
                  </a:lnTo>
                  <a:lnTo>
                    <a:pt x="357505" y="70001"/>
                  </a:lnTo>
                  <a:lnTo>
                    <a:pt x="357162" y="69674"/>
                  </a:lnTo>
                  <a:lnTo>
                    <a:pt x="356819" y="69347"/>
                  </a:lnTo>
                  <a:lnTo>
                    <a:pt x="354078" y="68367"/>
                  </a:lnTo>
                  <a:lnTo>
                    <a:pt x="352038" y="66422"/>
                  </a:lnTo>
                  <a:lnTo>
                    <a:pt x="350667" y="66422"/>
                  </a:lnTo>
                  <a:lnTo>
                    <a:pt x="349982" y="64788"/>
                  </a:lnTo>
                  <a:lnTo>
                    <a:pt x="350667" y="62843"/>
                  </a:lnTo>
                  <a:lnTo>
                    <a:pt x="349982" y="61863"/>
                  </a:lnTo>
                  <a:lnTo>
                    <a:pt x="348285" y="63170"/>
                  </a:lnTo>
                  <a:lnTo>
                    <a:pt x="346914" y="64788"/>
                  </a:lnTo>
                  <a:lnTo>
                    <a:pt x="345200" y="65115"/>
                  </a:lnTo>
                  <a:lnTo>
                    <a:pt x="340419" y="65768"/>
                  </a:lnTo>
                  <a:lnTo>
                    <a:pt x="339407" y="66422"/>
                  </a:lnTo>
                  <a:lnTo>
                    <a:pt x="338722" y="67402"/>
                  </a:lnTo>
                  <a:lnTo>
                    <a:pt x="337009" y="66422"/>
                  </a:lnTo>
                  <a:lnTo>
                    <a:pt x="335311" y="65768"/>
                  </a:lnTo>
                  <a:lnTo>
                    <a:pt x="334626" y="65768"/>
                  </a:lnTo>
                  <a:lnTo>
                    <a:pt x="334283" y="65115"/>
                  </a:lnTo>
                  <a:lnTo>
                    <a:pt x="333255" y="64461"/>
                  </a:lnTo>
                  <a:lnTo>
                    <a:pt x="332913" y="63170"/>
                  </a:lnTo>
                  <a:lnTo>
                    <a:pt x="332227" y="61863"/>
                  </a:lnTo>
                  <a:lnTo>
                    <a:pt x="332913" y="61210"/>
                  </a:lnTo>
                  <a:lnTo>
                    <a:pt x="332913" y="59903"/>
                  </a:lnTo>
                  <a:lnTo>
                    <a:pt x="331542" y="59265"/>
                  </a:lnTo>
                  <a:lnTo>
                    <a:pt x="330873" y="59265"/>
                  </a:lnTo>
                  <a:lnTo>
                    <a:pt x="328474" y="57958"/>
                  </a:lnTo>
                  <a:lnTo>
                    <a:pt x="326434" y="57631"/>
                  </a:lnTo>
                  <a:lnTo>
                    <a:pt x="325749" y="57631"/>
                  </a:lnTo>
                  <a:lnTo>
                    <a:pt x="324721" y="55344"/>
                  </a:lnTo>
                  <a:lnTo>
                    <a:pt x="323007" y="52745"/>
                  </a:lnTo>
                  <a:lnTo>
                    <a:pt x="320625" y="50474"/>
                  </a:lnTo>
                  <a:lnTo>
                    <a:pt x="317557" y="50147"/>
                  </a:lnTo>
                  <a:lnTo>
                    <a:pt x="314130" y="50147"/>
                  </a:lnTo>
                  <a:lnTo>
                    <a:pt x="311062" y="50474"/>
                  </a:lnTo>
                  <a:lnTo>
                    <a:pt x="310719" y="51438"/>
                  </a:lnTo>
                  <a:lnTo>
                    <a:pt x="311405" y="52092"/>
                  </a:lnTo>
                  <a:lnTo>
                    <a:pt x="311062" y="53072"/>
                  </a:lnTo>
                  <a:lnTo>
                    <a:pt x="309006" y="53726"/>
                  </a:lnTo>
                  <a:lnTo>
                    <a:pt x="307652" y="53399"/>
                  </a:lnTo>
                  <a:lnTo>
                    <a:pt x="305595" y="54379"/>
                  </a:lnTo>
                  <a:lnTo>
                    <a:pt x="302870" y="53072"/>
                  </a:lnTo>
                  <a:lnTo>
                    <a:pt x="301842" y="53399"/>
                  </a:lnTo>
                  <a:lnTo>
                    <a:pt x="300471" y="54379"/>
                  </a:lnTo>
                  <a:lnTo>
                    <a:pt x="298774" y="54379"/>
                  </a:lnTo>
                  <a:lnTo>
                    <a:pt x="297061" y="53072"/>
                  </a:lnTo>
                  <a:lnTo>
                    <a:pt x="295021" y="52092"/>
                  </a:lnTo>
                  <a:lnTo>
                    <a:pt x="295021" y="51112"/>
                  </a:lnTo>
                  <a:lnTo>
                    <a:pt x="295364" y="49820"/>
                  </a:lnTo>
                  <a:lnTo>
                    <a:pt x="292280" y="48513"/>
                  </a:lnTo>
                  <a:lnTo>
                    <a:pt x="290925" y="49494"/>
                  </a:lnTo>
                  <a:lnTo>
                    <a:pt x="290925" y="51438"/>
                  </a:lnTo>
                  <a:lnTo>
                    <a:pt x="291594" y="51765"/>
                  </a:lnTo>
                  <a:lnTo>
                    <a:pt x="290925" y="52745"/>
                  </a:lnTo>
                  <a:lnTo>
                    <a:pt x="289554" y="53726"/>
                  </a:lnTo>
                  <a:lnTo>
                    <a:pt x="287156" y="53726"/>
                  </a:lnTo>
                  <a:lnTo>
                    <a:pt x="263951" y="26373"/>
                  </a:lnTo>
                  <a:lnTo>
                    <a:pt x="247551" y="14330"/>
                  </a:lnTo>
                  <a:lnTo>
                    <a:pt x="246523" y="13023"/>
                  </a:lnTo>
                  <a:lnTo>
                    <a:pt x="247893" y="12696"/>
                  </a:lnTo>
                  <a:lnTo>
                    <a:pt x="249607" y="11078"/>
                  </a:lnTo>
                  <a:lnTo>
                    <a:pt x="249607" y="9444"/>
                  </a:lnTo>
                  <a:lnTo>
                    <a:pt x="248921" y="8791"/>
                  </a:lnTo>
                  <a:lnTo>
                    <a:pt x="246196" y="9444"/>
                  </a:lnTo>
                  <a:lnTo>
                    <a:pt x="244140" y="9771"/>
                  </a:lnTo>
                  <a:lnTo>
                    <a:pt x="242769" y="11405"/>
                  </a:lnTo>
                  <a:lnTo>
                    <a:pt x="241072" y="12058"/>
                  </a:lnTo>
                  <a:lnTo>
                    <a:pt x="239016" y="14003"/>
                  </a:lnTo>
                  <a:lnTo>
                    <a:pt x="239016" y="15310"/>
                  </a:lnTo>
                  <a:lnTo>
                    <a:pt x="237645" y="16290"/>
                  </a:lnTo>
                  <a:lnTo>
                    <a:pt x="236976" y="17909"/>
                  </a:lnTo>
                  <a:lnTo>
                    <a:pt x="235263" y="19216"/>
                  </a:lnTo>
                  <a:lnTo>
                    <a:pt x="232195" y="19216"/>
                  </a:lnTo>
                  <a:lnTo>
                    <a:pt x="230482" y="20196"/>
                  </a:lnTo>
                  <a:lnTo>
                    <a:pt x="230824" y="22141"/>
                  </a:lnTo>
                  <a:lnTo>
                    <a:pt x="229453" y="22794"/>
                  </a:lnTo>
                  <a:lnTo>
                    <a:pt x="228768" y="22141"/>
                  </a:lnTo>
                  <a:lnTo>
                    <a:pt x="225015" y="21160"/>
                  </a:lnTo>
                  <a:lnTo>
                    <a:pt x="222632" y="22141"/>
                  </a:lnTo>
                  <a:lnTo>
                    <a:pt x="221947" y="23448"/>
                  </a:lnTo>
                  <a:lnTo>
                    <a:pt x="220576" y="23448"/>
                  </a:lnTo>
                  <a:lnTo>
                    <a:pt x="219222" y="21814"/>
                  </a:lnTo>
                  <a:lnTo>
                    <a:pt x="219222" y="19216"/>
                  </a:lnTo>
                  <a:lnTo>
                    <a:pt x="220576" y="18235"/>
                  </a:lnTo>
                  <a:lnTo>
                    <a:pt x="220919" y="16928"/>
                  </a:lnTo>
                  <a:lnTo>
                    <a:pt x="220234" y="15964"/>
                  </a:lnTo>
                  <a:lnTo>
                    <a:pt x="218879" y="17255"/>
                  </a:lnTo>
                  <a:lnTo>
                    <a:pt x="217508" y="17255"/>
                  </a:lnTo>
                  <a:lnTo>
                    <a:pt x="214098" y="15637"/>
                  </a:lnTo>
                  <a:lnTo>
                    <a:pt x="212042" y="15964"/>
                  </a:lnTo>
                  <a:lnTo>
                    <a:pt x="212384" y="17255"/>
                  </a:lnTo>
                  <a:lnTo>
                    <a:pt x="213412" y="17582"/>
                  </a:lnTo>
                  <a:lnTo>
                    <a:pt x="212042" y="18889"/>
                  </a:lnTo>
                  <a:lnTo>
                    <a:pt x="211356" y="18889"/>
                  </a:lnTo>
                  <a:lnTo>
                    <a:pt x="210002" y="16928"/>
                  </a:lnTo>
                  <a:lnTo>
                    <a:pt x="209659" y="14003"/>
                  </a:lnTo>
                  <a:lnTo>
                    <a:pt x="206232" y="11405"/>
                  </a:lnTo>
                  <a:lnTo>
                    <a:pt x="205563" y="12058"/>
                  </a:lnTo>
                  <a:lnTo>
                    <a:pt x="206232" y="14003"/>
                  </a:lnTo>
                  <a:lnTo>
                    <a:pt x="206232" y="15310"/>
                  </a:lnTo>
                  <a:lnTo>
                    <a:pt x="204878" y="15310"/>
                  </a:lnTo>
                  <a:lnTo>
                    <a:pt x="204192" y="13676"/>
                  </a:lnTo>
                  <a:lnTo>
                    <a:pt x="203164" y="14003"/>
                  </a:lnTo>
                  <a:lnTo>
                    <a:pt x="202822" y="15637"/>
                  </a:lnTo>
                  <a:lnTo>
                    <a:pt x="201794" y="15964"/>
                  </a:lnTo>
                  <a:lnTo>
                    <a:pt x="200097" y="14657"/>
                  </a:lnTo>
                  <a:lnTo>
                    <a:pt x="198040" y="15964"/>
                  </a:lnTo>
                  <a:lnTo>
                    <a:pt x="197029" y="15310"/>
                  </a:lnTo>
                  <a:lnTo>
                    <a:pt x="196343" y="13676"/>
                  </a:lnTo>
                  <a:lnTo>
                    <a:pt x="197698" y="13023"/>
                  </a:lnTo>
                  <a:lnTo>
                    <a:pt x="198040" y="12385"/>
                  </a:lnTo>
                  <a:lnTo>
                    <a:pt x="197698" y="10751"/>
                  </a:lnTo>
                  <a:lnTo>
                    <a:pt x="198040" y="9118"/>
                  </a:lnTo>
                  <a:lnTo>
                    <a:pt x="197698" y="8153"/>
                  </a:lnTo>
                  <a:lnTo>
                    <a:pt x="196343" y="7499"/>
                  </a:lnTo>
                  <a:lnTo>
                    <a:pt x="194973" y="6193"/>
                  </a:lnTo>
                  <a:lnTo>
                    <a:pt x="194630" y="4232"/>
                  </a:lnTo>
                  <a:lnTo>
                    <a:pt x="193602" y="3921"/>
                  </a:lnTo>
                  <a:lnTo>
                    <a:pt x="192916" y="1307"/>
                  </a:lnTo>
                  <a:lnTo>
                    <a:pt x="191219" y="1307"/>
                  </a:lnTo>
                  <a:lnTo>
                    <a:pt x="189163" y="1960"/>
                  </a:lnTo>
                  <a:lnTo>
                    <a:pt x="186781" y="1960"/>
                  </a:lnTo>
                  <a:lnTo>
                    <a:pt x="184382" y="653"/>
                  </a:lnTo>
                  <a:lnTo>
                    <a:pt x="181657" y="980"/>
                  </a:lnTo>
                  <a:lnTo>
                    <a:pt x="179601" y="0"/>
                  </a:lnTo>
                  <a:lnTo>
                    <a:pt x="177903" y="653"/>
                  </a:lnTo>
                  <a:lnTo>
                    <a:pt x="177218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889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LE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vikAAIEVAACsKgAADhYAAAAAAAAmAAAACAAAAP//////////"/>
                </a:ext>
              </a:extLst>
            </p:cNvSpPr>
            <p:nvPr/>
          </p:nvSpPr>
          <p:spPr>
            <a:xfrm>
              <a:off x="6785610" y="3495675"/>
              <a:ext cx="151130" cy="89535"/>
            </a:xfrm>
            <a:custGeom>
              <a:avLst/>
              <a:gdLst/>
              <a:ahLst/>
              <a:cxnLst/>
              <a:rect l="0" t="0" r="151130" b="89535"/>
              <a:pathLst>
                <a:path w="151130" h="89535">
                  <a:moveTo>
                    <a:pt x="24569" y="15"/>
                  </a:moveTo>
                  <a:lnTo>
                    <a:pt x="0" y="4557"/>
                  </a:lnTo>
                  <a:lnTo>
                    <a:pt x="7157" y="46720"/>
                  </a:lnTo>
                  <a:lnTo>
                    <a:pt x="11934" y="46720"/>
                  </a:lnTo>
                  <a:lnTo>
                    <a:pt x="15700" y="47046"/>
                  </a:lnTo>
                  <a:lnTo>
                    <a:pt x="16368" y="45093"/>
                  </a:lnTo>
                  <a:lnTo>
                    <a:pt x="14673" y="43465"/>
                  </a:lnTo>
                  <a:lnTo>
                    <a:pt x="14330" y="40225"/>
                  </a:lnTo>
                  <a:lnTo>
                    <a:pt x="16026" y="36334"/>
                  </a:lnTo>
                  <a:lnTo>
                    <a:pt x="19107" y="36009"/>
                  </a:lnTo>
                  <a:lnTo>
                    <a:pt x="20803" y="34071"/>
                  </a:lnTo>
                  <a:lnTo>
                    <a:pt x="22857" y="32769"/>
                  </a:lnTo>
                  <a:lnTo>
                    <a:pt x="24895" y="34071"/>
                  </a:lnTo>
                  <a:lnTo>
                    <a:pt x="26264" y="33095"/>
                  </a:lnTo>
                  <a:lnTo>
                    <a:pt x="24569" y="31141"/>
                  </a:lnTo>
                  <a:lnTo>
                    <a:pt x="29003" y="31467"/>
                  </a:lnTo>
                  <a:lnTo>
                    <a:pt x="35133" y="34397"/>
                  </a:lnTo>
                  <a:lnTo>
                    <a:pt x="40937" y="37636"/>
                  </a:lnTo>
                  <a:lnTo>
                    <a:pt x="41280" y="39574"/>
                  </a:lnTo>
                  <a:lnTo>
                    <a:pt x="48437" y="43465"/>
                  </a:lnTo>
                  <a:lnTo>
                    <a:pt x="53898" y="45744"/>
                  </a:lnTo>
                  <a:lnTo>
                    <a:pt x="55268" y="45093"/>
                  </a:lnTo>
                  <a:lnTo>
                    <a:pt x="57305" y="45418"/>
                  </a:lnTo>
                  <a:lnTo>
                    <a:pt x="61398" y="47681"/>
                  </a:lnTo>
                  <a:lnTo>
                    <a:pt x="63109" y="53200"/>
                  </a:lnTo>
                  <a:lnTo>
                    <a:pt x="64821" y="54827"/>
                  </a:lnTo>
                  <a:lnTo>
                    <a:pt x="65490" y="56765"/>
                  </a:lnTo>
                  <a:lnTo>
                    <a:pt x="67544" y="60656"/>
                  </a:lnTo>
                  <a:lnTo>
                    <a:pt x="70951" y="61958"/>
                  </a:lnTo>
                  <a:lnTo>
                    <a:pt x="77097" y="65523"/>
                  </a:lnTo>
                  <a:lnTo>
                    <a:pt x="83570" y="70065"/>
                  </a:lnTo>
                  <a:lnTo>
                    <a:pt x="90401" y="72979"/>
                  </a:lnTo>
                  <a:lnTo>
                    <a:pt x="96531" y="77521"/>
                  </a:lnTo>
                  <a:lnTo>
                    <a:pt x="101650" y="77847"/>
                  </a:lnTo>
                  <a:lnTo>
                    <a:pt x="103019" y="79149"/>
                  </a:lnTo>
                  <a:lnTo>
                    <a:pt x="104389" y="79149"/>
                  </a:lnTo>
                  <a:lnTo>
                    <a:pt x="107796" y="81102"/>
                  </a:lnTo>
                  <a:lnTo>
                    <a:pt x="107796" y="83365"/>
                  </a:lnTo>
                  <a:lnTo>
                    <a:pt x="108139" y="87581"/>
                  </a:lnTo>
                  <a:lnTo>
                    <a:pt x="111204" y="86605"/>
                  </a:lnTo>
                  <a:lnTo>
                    <a:pt x="112915" y="87907"/>
                  </a:lnTo>
                  <a:lnTo>
                    <a:pt x="114269" y="89535"/>
                  </a:lnTo>
                  <a:lnTo>
                    <a:pt x="115296" y="89535"/>
                  </a:lnTo>
                  <a:lnTo>
                    <a:pt x="117008" y="87907"/>
                  </a:lnTo>
                  <a:lnTo>
                    <a:pt x="118703" y="88232"/>
                  </a:lnTo>
                  <a:lnTo>
                    <a:pt x="119388" y="89209"/>
                  </a:lnTo>
                  <a:lnTo>
                    <a:pt x="120073" y="83365"/>
                  </a:lnTo>
                  <a:lnTo>
                    <a:pt x="122127" y="79149"/>
                  </a:lnTo>
                  <a:lnTo>
                    <a:pt x="123138" y="78172"/>
                  </a:lnTo>
                  <a:lnTo>
                    <a:pt x="122811" y="75909"/>
                  </a:lnTo>
                  <a:lnTo>
                    <a:pt x="120757" y="74932"/>
                  </a:lnTo>
                  <a:lnTo>
                    <a:pt x="119730" y="72669"/>
                  </a:lnTo>
                  <a:lnTo>
                    <a:pt x="120415" y="70391"/>
                  </a:lnTo>
                  <a:lnTo>
                    <a:pt x="120073" y="68453"/>
                  </a:lnTo>
                  <a:lnTo>
                    <a:pt x="117692" y="68763"/>
                  </a:lnTo>
                  <a:lnTo>
                    <a:pt x="115980" y="69739"/>
                  </a:lnTo>
                  <a:lnTo>
                    <a:pt x="113258" y="66174"/>
                  </a:lnTo>
                  <a:lnTo>
                    <a:pt x="113258" y="63585"/>
                  </a:lnTo>
                  <a:lnTo>
                    <a:pt x="115296" y="61958"/>
                  </a:lnTo>
                  <a:lnTo>
                    <a:pt x="119730" y="62283"/>
                  </a:lnTo>
                  <a:lnTo>
                    <a:pt x="121442" y="61958"/>
                  </a:lnTo>
                  <a:lnTo>
                    <a:pt x="121442" y="60020"/>
                  </a:lnTo>
                  <a:lnTo>
                    <a:pt x="125192" y="58718"/>
                  </a:lnTo>
                  <a:lnTo>
                    <a:pt x="124507" y="57416"/>
                  </a:lnTo>
                  <a:lnTo>
                    <a:pt x="123480" y="56765"/>
                  </a:lnTo>
                  <a:lnTo>
                    <a:pt x="127914" y="55804"/>
                  </a:lnTo>
                  <a:lnTo>
                    <a:pt x="130653" y="54827"/>
                  </a:lnTo>
                  <a:lnTo>
                    <a:pt x="131338" y="52549"/>
                  </a:lnTo>
                  <a:lnTo>
                    <a:pt x="128257" y="51588"/>
                  </a:lnTo>
                  <a:lnTo>
                    <a:pt x="128257" y="49309"/>
                  </a:lnTo>
                  <a:lnTo>
                    <a:pt x="130653" y="48658"/>
                  </a:lnTo>
                  <a:lnTo>
                    <a:pt x="133376" y="46720"/>
                  </a:lnTo>
                  <a:lnTo>
                    <a:pt x="135088" y="47046"/>
                  </a:lnTo>
                  <a:lnTo>
                    <a:pt x="137810" y="43790"/>
                  </a:lnTo>
                  <a:lnTo>
                    <a:pt x="140207" y="45744"/>
                  </a:lnTo>
                  <a:lnTo>
                    <a:pt x="140549" y="47371"/>
                  </a:lnTo>
                  <a:lnTo>
                    <a:pt x="145326" y="46720"/>
                  </a:lnTo>
                  <a:lnTo>
                    <a:pt x="148733" y="46720"/>
                  </a:lnTo>
                  <a:lnTo>
                    <a:pt x="151114" y="43790"/>
                  </a:lnTo>
                  <a:lnTo>
                    <a:pt x="150771" y="42178"/>
                  </a:lnTo>
                  <a:lnTo>
                    <a:pt x="145995" y="38613"/>
                  </a:lnTo>
                  <a:lnTo>
                    <a:pt x="144984" y="38613"/>
                  </a:lnTo>
                  <a:lnTo>
                    <a:pt x="144984" y="40876"/>
                  </a:lnTo>
                  <a:lnTo>
                    <a:pt x="143272" y="42504"/>
                  </a:lnTo>
                  <a:lnTo>
                    <a:pt x="141560" y="42178"/>
                  </a:lnTo>
                  <a:lnTo>
                    <a:pt x="139865" y="40551"/>
                  </a:lnTo>
                  <a:lnTo>
                    <a:pt x="135430" y="39249"/>
                  </a:lnTo>
                  <a:lnTo>
                    <a:pt x="133718" y="37962"/>
                  </a:lnTo>
                  <a:lnTo>
                    <a:pt x="135088" y="36009"/>
                  </a:lnTo>
                  <a:lnTo>
                    <a:pt x="137810" y="31467"/>
                  </a:lnTo>
                  <a:lnTo>
                    <a:pt x="137810" y="29529"/>
                  </a:lnTo>
                  <a:lnTo>
                    <a:pt x="136441" y="29529"/>
                  </a:lnTo>
                  <a:lnTo>
                    <a:pt x="134745" y="32118"/>
                  </a:lnTo>
                  <a:lnTo>
                    <a:pt x="133034" y="32444"/>
                  </a:lnTo>
                  <a:lnTo>
                    <a:pt x="128941" y="36985"/>
                  </a:lnTo>
                  <a:lnTo>
                    <a:pt x="127914" y="39249"/>
                  </a:lnTo>
                  <a:lnTo>
                    <a:pt x="126904" y="40551"/>
                  </a:lnTo>
                  <a:lnTo>
                    <a:pt x="124849" y="43790"/>
                  </a:lnTo>
                  <a:lnTo>
                    <a:pt x="121442" y="47046"/>
                  </a:lnTo>
                  <a:lnTo>
                    <a:pt x="120073" y="46720"/>
                  </a:lnTo>
                  <a:lnTo>
                    <a:pt x="115980" y="44441"/>
                  </a:lnTo>
                  <a:lnTo>
                    <a:pt x="112915" y="44116"/>
                  </a:lnTo>
                  <a:lnTo>
                    <a:pt x="109834" y="44441"/>
                  </a:lnTo>
                  <a:lnTo>
                    <a:pt x="105742" y="46720"/>
                  </a:lnTo>
                  <a:lnTo>
                    <a:pt x="103704" y="46720"/>
                  </a:lnTo>
                  <a:lnTo>
                    <a:pt x="99954" y="36009"/>
                  </a:lnTo>
                  <a:lnTo>
                    <a:pt x="93123" y="35358"/>
                  </a:lnTo>
                  <a:lnTo>
                    <a:pt x="92781" y="22709"/>
                  </a:lnTo>
                  <a:lnTo>
                    <a:pt x="89716" y="24011"/>
                  </a:lnTo>
                  <a:lnTo>
                    <a:pt x="87320" y="18167"/>
                  </a:lnTo>
                  <a:lnTo>
                    <a:pt x="82559" y="14927"/>
                  </a:lnTo>
                  <a:lnTo>
                    <a:pt x="67201" y="14927"/>
                  </a:lnTo>
                  <a:lnTo>
                    <a:pt x="53213" y="16229"/>
                  </a:lnTo>
                  <a:lnTo>
                    <a:pt x="45029" y="11687"/>
                  </a:lnTo>
                  <a:lnTo>
                    <a:pt x="39568" y="9734"/>
                  </a:lnTo>
                  <a:lnTo>
                    <a:pt x="24569" y="15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890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E8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kykAALIVAABoKgAAMhYAAAAAAAAmAAAACAAAAP//////////"/>
                </a:ext>
              </a:extLst>
            </p:cNvSpPr>
            <p:nvPr/>
          </p:nvSpPr>
          <p:spPr>
            <a:xfrm>
              <a:off x="6758305" y="3526790"/>
              <a:ext cx="135255" cy="81280"/>
            </a:xfrm>
            <a:custGeom>
              <a:avLst/>
              <a:gdLst/>
              <a:ahLst/>
              <a:cxnLst/>
              <a:rect l="0" t="0" r="135255" b="81280"/>
              <a:pathLst>
                <a:path w="135255" h="81280">
                  <a:moveTo>
                    <a:pt x="51581" y="0"/>
                  </a:moveTo>
                  <a:lnTo>
                    <a:pt x="53279" y="1965"/>
                  </a:lnTo>
                  <a:lnTo>
                    <a:pt x="51908" y="2948"/>
                  </a:lnTo>
                  <a:lnTo>
                    <a:pt x="49867" y="1638"/>
                  </a:lnTo>
                  <a:lnTo>
                    <a:pt x="47810" y="2948"/>
                  </a:lnTo>
                  <a:lnTo>
                    <a:pt x="46113" y="4898"/>
                  </a:lnTo>
                  <a:lnTo>
                    <a:pt x="43028" y="5225"/>
                  </a:lnTo>
                  <a:lnTo>
                    <a:pt x="41330" y="9140"/>
                  </a:lnTo>
                  <a:lnTo>
                    <a:pt x="41673" y="12400"/>
                  </a:lnTo>
                  <a:lnTo>
                    <a:pt x="43371" y="14038"/>
                  </a:lnTo>
                  <a:lnTo>
                    <a:pt x="42701" y="16003"/>
                  </a:lnTo>
                  <a:lnTo>
                    <a:pt x="38931" y="15676"/>
                  </a:lnTo>
                  <a:lnTo>
                    <a:pt x="34148" y="15676"/>
                  </a:lnTo>
                  <a:lnTo>
                    <a:pt x="32793" y="16003"/>
                  </a:lnTo>
                  <a:lnTo>
                    <a:pt x="29039" y="16643"/>
                  </a:lnTo>
                  <a:lnTo>
                    <a:pt x="22885" y="9795"/>
                  </a:lnTo>
                  <a:lnTo>
                    <a:pt x="16045" y="6208"/>
                  </a:lnTo>
                  <a:lnTo>
                    <a:pt x="10251" y="5225"/>
                  </a:lnTo>
                  <a:lnTo>
                    <a:pt x="5468" y="6863"/>
                  </a:lnTo>
                  <a:lnTo>
                    <a:pt x="0" y="11761"/>
                  </a:lnTo>
                  <a:lnTo>
                    <a:pt x="0" y="12728"/>
                  </a:lnTo>
                  <a:lnTo>
                    <a:pt x="1371" y="14038"/>
                  </a:lnTo>
                  <a:lnTo>
                    <a:pt x="2056" y="15021"/>
                  </a:lnTo>
                  <a:lnTo>
                    <a:pt x="3411" y="16331"/>
                  </a:lnTo>
                  <a:lnTo>
                    <a:pt x="4097" y="17953"/>
                  </a:lnTo>
                  <a:lnTo>
                    <a:pt x="5811" y="21213"/>
                  </a:lnTo>
                  <a:lnTo>
                    <a:pt x="5468" y="23833"/>
                  </a:lnTo>
                  <a:lnTo>
                    <a:pt x="4782" y="25783"/>
                  </a:lnTo>
                  <a:lnTo>
                    <a:pt x="5125" y="30353"/>
                  </a:lnTo>
                  <a:lnTo>
                    <a:pt x="5811" y="31336"/>
                  </a:lnTo>
                  <a:lnTo>
                    <a:pt x="6496" y="32646"/>
                  </a:lnTo>
                  <a:lnTo>
                    <a:pt x="9908" y="35906"/>
                  </a:lnTo>
                  <a:lnTo>
                    <a:pt x="9222" y="34596"/>
                  </a:lnTo>
                  <a:lnTo>
                    <a:pt x="8537" y="33613"/>
                  </a:lnTo>
                  <a:lnTo>
                    <a:pt x="8879" y="32974"/>
                  </a:lnTo>
                  <a:lnTo>
                    <a:pt x="11948" y="33613"/>
                  </a:lnTo>
                  <a:lnTo>
                    <a:pt x="13319" y="32646"/>
                  </a:lnTo>
                  <a:lnTo>
                    <a:pt x="14005" y="32974"/>
                  </a:lnTo>
                  <a:lnTo>
                    <a:pt x="13662" y="35251"/>
                  </a:lnTo>
                  <a:lnTo>
                    <a:pt x="14005" y="36889"/>
                  </a:lnTo>
                  <a:lnTo>
                    <a:pt x="15376" y="36234"/>
                  </a:lnTo>
                  <a:lnTo>
                    <a:pt x="16045" y="37856"/>
                  </a:lnTo>
                  <a:lnTo>
                    <a:pt x="15719" y="38838"/>
                  </a:lnTo>
                  <a:lnTo>
                    <a:pt x="14005" y="38511"/>
                  </a:lnTo>
                  <a:lnTo>
                    <a:pt x="13319" y="38511"/>
                  </a:lnTo>
                  <a:lnTo>
                    <a:pt x="12291" y="37856"/>
                  </a:lnTo>
                  <a:lnTo>
                    <a:pt x="10593" y="39166"/>
                  </a:lnTo>
                  <a:lnTo>
                    <a:pt x="10593" y="40804"/>
                  </a:lnTo>
                  <a:lnTo>
                    <a:pt x="11948" y="42098"/>
                  </a:lnTo>
                  <a:lnTo>
                    <a:pt x="11605" y="40149"/>
                  </a:lnTo>
                  <a:lnTo>
                    <a:pt x="12634" y="40149"/>
                  </a:lnTo>
                  <a:lnTo>
                    <a:pt x="13662" y="40476"/>
                  </a:lnTo>
                  <a:lnTo>
                    <a:pt x="15033" y="40804"/>
                  </a:lnTo>
                  <a:lnTo>
                    <a:pt x="15719" y="42426"/>
                  </a:lnTo>
                  <a:lnTo>
                    <a:pt x="18445" y="43736"/>
                  </a:lnTo>
                  <a:lnTo>
                    <a:pt x="19130" y="45374"/>
                  </a:lnTo>
                  <a:lnTo>
                    <a:pt x="18788" y="48306"/>
                  </a:lnTo>
                  <a:lnTo>
                    <a:pt x="19130" y="49289"/>
                  </a:lnTo>
                  <a:lnTo>
                    <a:pt x="19130" y="53859"/>
                  </a:lnTo>
                  <a:lnTo>
                    <a:pt x="20159" y="57119"/>
                  </a:lnTo>
                  <a:lnTo>
                    <a:pt x="21856" y="61689"/>
                  </a:lnTo>
                  <a:lnTo>
                    <a:pt x="23570" y="60379"/>
                  </a:lnTo>
                  <a:lnTo>
                    <a:pt x="28010" y="60379"/>
                  </a:lnTo>
                  <a:lnTo>
                    <a:pt x="29039" y="58102"/>
                  </a:lnTo>
                  <a:lnTo>
                    <a:pt x="30394" y="56464"/>
                  </a:lnTo>
                  <a:lnTo>
                    <a:pt x="32107" y="56464"/>
                  </a:lnTo>
                  <a:lnTo>
                    <a:pt x="35862" y="53204"/>
                  </a:lnTo>
                  <a:lnTo>
                    <a:pt x="39616" y="52221"/>
                  </a:lnTo>
                  <a:lnTo>
                    <a:pt x="43028" y="53204"/>
                  </a:lnTo>
                  <a:lnTo>
                    <a:pt x="44056" y="50911"/>
                  </a:lnTo>
                  <a:lnTo>
                    <a:pt x="45770" y="50584"/>
                  </a:lnTo>
                  <a:lnTo>
                    <a:pt x="47810" y="51566"/>
                  </a:lnTo>
                  <a:lnTo>
                    <a:pt x="49867" y="50911"/>
                  </a:lnTo>
                  <a:lnTo>
                    <a:pt x="53279" y="53859"/>
                  </a:lnTo>
                  <a:lnTo>
                    <a:pt x="56021" y="54826"/>
                  </a:lnTo>
                  <a:lnTo>
                    <a:pt x="61473" y="58102"/>
                  </a:lnTo>
                  <a:lnTo>
                    <a:pt x="63187" y="58102"/>
                  </a:lnTo>
                  <a:lnTo>
                    <a:pt x="64558" y="56791"/>
                  </a:lnTo>
                  <a:lnTo>
                    <a:pt x="68313" y="58429"/>
                  </a:lnTo>
                  <a:lnTo>
                    <a:pt x="70353" y="58757"/>
                  </a:lnTo>
                  <a:lnTo>
                    <a:pt x="70696" y="61362"/>
                  </a:lnTo>
                  <a:lnTo>
                    <a:pt x="71724" y="62017"/>
                  </a:lnTo>
                  <a:lnTo>
                    <a:pt x="73781" y="61689"/>
                  </a:lnTo>
                  <a:lnTo>
                    <a:pt x="77192" y="62344"/>
                  </a:lnTo>
                  <a:lnTo>
                    <a:pt x="80947" y="67242"/>
                  </a:lnTo>
                  <a:lnTo>
                    <a:pt x="85387" y="67882"/>
                  </a:lnTo>
                  <a:lnTo>
                    <a:pt x="87444" y="68537"/>
                  </a:lnTo>
                  <a:lnTo>
                    <a:pt x="89141" y="71157"/>
                  </a:lnTo>
                  <a:lnTo>
                    <a:pt x="88456" y="72779"/>
                  </a:lnTo>
                  <a:lnTo>
                    <a:pt x="89141" y="74745"/>
                  </a:lnTo>
                  <a:lnTo>
                    <a:pt x="89141" y="76055"/>
                  </a:lnTo>
                  <a:lnTo>
                    <a:pt x="90170" y="77677"/>
                  </a:lnTo>
                  <a:lnTo>
                    <a:pt x="90855" y="77022"/>
                  </a:lnTo>
                  <a:lnTo>
                    <a:pt x="92895" y="77677"/>
                  </a:lnTo>
                  <a:lnTo>
                    <a:pt x="94267" y="78660"/>
                  </a:lnTo>
                  <a:lnTo>
                    <a:pt x="95981" y="78660"/>
                  </a:lnTo>
                  <a:lnTo>
                    <a:pt x="97335" y="77677"/>
                  </a:lnTo>
                  <a:lnTo>
                    <a:pt x="98707" y="77677"/>
                  </a:lnTo>
                  <a:lnTo>
                    <a:pt x="100763" y="79315"/>
                  </a:lnTo>
                  <a:lnTo>
                    <a:pt x="101433" y="80297"/>
                  </a:lnTo>
                  <a:lnTo>
                    <a:pt x="102461" y="81264"/>
                  </a:lnTo>
                  <a:lnTo>
                    <a:pt x="103147" y="80297"/>
                  </a:lnTo>
                  <a:lnTo>
                    <a:pt x="105873" y="79970"/>
                  </a:lnTo>
                  <a:lnTo>
                    <a:pt x="107244" y="78332"/>
                  </a:lnTo>
                  <a:lnTo>
                    <a:pt x="107586" y="77022"/>
                  </a:lnTo>
                  <a:lnTo>
                    <a:pt x="108958" y="76367"/>
                  </a:lnTo>
                  <a:lnTo>
                    <a:pt x="108272" y="75072"/>
                  </a:lnTo>
                  <a:lnTo>
                    <a:pt x="111341" y="73434"/>
                  </a:lnTo>
                  <a:lnTo>
                    <a:pt x="114752" y="72779"/>
                  </a:lnTo>
                  <a:lnTo>
                    <a:pt x="115095" y="71812"/>
                  </a:lnTo>
                  <a:lnTo>
                    <a:pt x="116466" y="70502"/>
                  </a:lnTo>
                  <a:lnTo>
                    <a:pt x="118180" y="70174"/>
                  </a:lnTo>
                  <a:lnTo>
                    <a:pt x="118523" y="68209"/>
                  </a:lnTo>
                  <a:lnTo>
                    <a:pt x="118523" y="65604"/>
                  </a:lnTo>
                  <a:lnTo>
                    <a:pt x="120906" y="63639"/>
                  </a:lnTo>
                  <a:lnTo>
                    <a:pt x="120906" y="61689"/>
                  </a:lnTo>
                  <a:lnTo>
                    <a:pt x="119878" y="60707"/>
                  </a:lnTo>
                  <a:lnTo>
                    <a:pt x="120221" y="60051"/>
                  </a:lnTo>
                  <a:lnTo>
                    <a:pt x="121249" y="59724"/>
                  </a:lnTo>
                  <a:lnTo>
                    <a:pt x="121935" y="58757"/>
                  </a:lnTo>
                  <a:lnTo>
                    <a:pt x="124661" y="58102"/>
                  </a:lnTo>
                  <a:lnTo>
                    <a:pt x="125346" y="58102"/>
                  </a:lnTo>
                  <a:lnTo>
                    <a:pt x="128072" y="56464"/>
                  </a:lnTo>
                  <a:lnTo>
                    <a:pt x="130472" y="55481"/>
                  </a:lnTo>
                  <a:lnTo>
                    <a:pt x="132186" y="56791"/>
                  </a:lnTo>
                  <a:lnTo>
                    <a:pt x="134569" y="56464"/>
                  </a:lnTo>
                  <a:lnTo>
                    <a:pt x="134912" y="56791"/>
                  </a:lnTo>
                  <a:lnTo>
                    <a:pt x="135255" y="56791"/>
                  </a:lnTo>
                  <a:lnTo>
                    <a:pt x="134912" y="52549"/>
                  </a:lnTo>
                  <a:lnTo>
                    <a:pt x="134912" y="50272"/>
                  </a:lnTo>
                  <a:lnTo>
                    <a:pt x="131500" y="48306"/>
                  </a:lnTo>
                  <a:lnTo>
                    <a:pt x="130129" y="48306"/>
                  </a:lnTo>
                  <a:lnTo>
                    <a:pt x="128758" y="46996"/>
                  </a:lnTo>
                  <a:lnTo>
                    <a:pt x="123632" y="46669"/>
                  </a:lnTo>
                  <a:lnTo>
                    <a:pt x="117495" y="42098"/>
                  </a:lnTo>
                  <a:lnTo>
                    <a:pt x="110655" y="39166"/>
                  </a:lnTo>
                  <a:lnTo>
                    <a:pt x="104175" y="34596"/>
                  </a:lnTo>
                  <a:lnTo>
                    <a:pt x="98021" y="31008"/>
                  </a:lnTo>
                  <a:lnTo>
                    <a:pt x="94609" y="29698"/>
                  </a:lnTo>
                  <a:lnTo>
                    <a:pt x="92553" y="25783"/>
                  </a:lnTo>
                  <a:lnTo>
                    <a:pt x="91883" y="23833"/>
                  </a:lnTo>
                  <a:lnTo>
                    <a:pt x="90170" y="22196"/>
                  </a:lnTo>
                  <a:lnTo>
                    <a:pt x="88456" y="16643"/>
                  </a:lnTo>
                  <a:lnTo>
                    <a:pt x="84358" y="14366"/>
                  </a:lnTo>
                  <a:lnTo>
                    <a:pt x="82318" y="14038"/>
                  </a:lnTo>
                  <a:lnTo>
                    <a:pt x="80947" y="14693"/>
                  </a:lnTo>
                  <a:lnTo>
                    <a:pt x="75479" y="12400"/>
                  </a:lnTo>
                  <a:lnTo>
                    <a:pt x="68313" y="8485"/>
                  </a:lnTo>
                  <a:lnTo>
                    <a:pt x="67970" y="6535"/>
                  </a:lnTo>
                  <a:lnTo>
                    <a:pt x="62159" y="3276"/>
                  </a:lnTo>
                  <a:lnTo>
                    <a:pt x="56021" y="328"/>
                  </a:lnTo>
                  <a:lnTo>
                    <a:pt x="51581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oogle Shape;891;p54"/>
            <p:cNvGrp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KRsgZhMAAAAlAAAAAQAAAA8BAAAAkAAAAEgAAACQAAAASAAAAAAAAAAAAAAAAAAAABcAAAAUAAAAAAAAAAAAAAD/fwAA/38AAAAAAAAJAAAABAAAAAEAAQAfAAAAVAAAAAAAAAAAAAAAAAAAAAAAAAAAAAAAAAAAAAAAAAAAAAAAAAAAAAAAAAAAAAAAAAAAAAAAAAAAAAAAAAAAAAAAAAAAAAAAAAAAAAAAAAAAAAAAAAAAACEAAAAYAAAAFAAAAFgrAAC5FwAAeCsAAPMXAAAAAAAAJgAAAAgAAAD/////AAAAAA=="/>
                </a:ext>
              </a:extLst>
            </p:cNvGrpSpPr>
            <p:nvPr/>
          </p:nvGrpSpPr>
          <p:grpSpPr>
            <a:xfrm>
              <a:off x="7045960" y="3856355"/>
              <a:ext cx="20320" cy="36830"/>
              <a:chOff x="7045960" y="3856355"/>
              <a:chExt cx="20320" cy="36830"/>
            </a:xfrm>
          </p:grpSpPr>
          <p:sp>
            <p:nvSpPr>
              <p:cNvPr id="108" name="Google Shape;892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WCsAAM8XAABaKwAA1hcAAAAAAAAmAAAACAAAAP//////////"/>
                  </a:ext>
                </a:extLst>
              </p:cNvSpPr>
              <p:nvPr/>
            </p:nvSpPr>
            <p:spPr>
              <a:xfrm>
                <a:off x="7045960" y="3870325"/>
                <a:ext cx="1270" cy="4445"/>
              </a:xfrm>
              <a:custGeom>
                <a:avLst/>
                <a:gdLst/>
                <a:ahLst/>
                <a:cxnLst/>
                <a:rect l="0" t="0" r="1270" b="4445"/>
                <a:pathLst>
                  <a:path w="1270" h="4445">
                    <a:moveTo>
                      <a:pt x="1255" y="16"/>
                    </a:moveTo>
                    <a:lnTo>
                      <a:pt x="15" y="358"/>
                    </a:lnTo>
                    <a:lnTo>
                      <a:pt x="642" y="2051"/>
                    </a:lnTo>
                    <a:lnTo>
                      <a:pt x="15" y="4445"/>
                    </a:lnTo>
                    <a:lnTo>
                      <a:pt x="956" y="2051"/>
                    </a:lnTo>
                    <a:lnTo>
                      <a:pt x="642" y="358"/>
                    </a:lnTo>
                    <a:lnTo>
                      <a:pt x="1255" y="358"/>
                    </a:lnTo>
                    <a:lnTo>
                      <a:pt x="1255" y="16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893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WCsAAL8XAAB4KwAA8xcAAAAAAAAmAAAACAAAAP//////////"/>
                  </a:ext>
                </a:extLst>
              </p:cNvSpPr>
              <p:nvPr/>
            </p:nvSpPr>
            <p:spPr>
              <a:xfrm>
                <a:off x="7045960" y="3860165"/>
                <a:ext cx="20320" cy="33020"/>
              </a:xfrm>
              <a:custGeom>
                <a:avLst/>
                <a:gdLst/>
                <a:ahLst/>
                <a:cxnLst/>
                <a:rect l="0" t="0" r="20320" b="33020"/>
                <a:pathLst>
                  <a:path w="20320" h="33020">
                    <a:moveTo>
                      <a:pt x="4413" y="0"/>
                    </a:moveTo>
                    <a:lnTo>
                      <a:pt x="4413" y="325"/>
                    </a:lnTo>
                    <a:lnTo>
                      <a:pt x="4753" y="650"/>
                    </a:lnTo>
                    <a:lnTo>
                      <a:pt x="4413" y="974"/>
                    </a:lnTo>
                    <a:lnTo>
                      <a:pt x="4074" y="1624"/>
                    </a:lnTo>
                    <a:lnTo>
                      <a:pt x="4074" y="1949"/>
                    </a:lnTo>
                    <a:lnTo>
                      <a:pt x="4074" y="3232"/>
                    </a:lnTo>
                    <a:lnTo>
                      <a:pt x="3055" y="4856"/>
                    </a:lnTo>
                    <a:lnTo>
                      <a:pt x="2376" y="4207"/>
                    </a:lnTo>
                    <a:lnTo>
                      <a:pt x="1358" y="3557"/>
                    </a:lnTo>
                    <a:lnTo>
                      <a:pt x="16" y="3557"/>
                    </a:lnTo>
                    <a:lnTo>
                      <a:pt x="16" y="3882"/>
                    </a:lnTo>
                    <a:lnTo>
                      <a:pt x="1358" y="4207"/>
                    </a:lnTo>
                    <a:lnTo>
                      <a:pt x="1697" y="5181"/>
                    </a:lnTo>
                    <a:lnTo>
                      <a:pt x="1358" y="5506"/>
                    </a:lnTo>
                    <a:lnTo>
                      <a:pt x="2376" y="7130"/>
                    </a:lnTo>
                    <a:lnTo>
                      <a:pt x="2376" y="9713"/>
                    </a:lnTo>
                    <a:lnTo>
                      <a:pt x="1358" y="10687"/>
                    </a:lnTo>
                    <a:lnTo>
                      <a:pt x="1035" y="14569"/>
                    </a:lnTo>
                    <a:lnTo>
                      <a:pt x="1358" y="15543"/>
                    </a:lnTo>
                    <a:lnTo>
                      <a:pt x="695" y="16177"/>
                    </a:lnTo>
                    <a:lnTo>
                      <a:pt x="1358" y="19750"/>
                    </a:lnTo>
                    <a:lnTo>
                      <a:pt x="1358" y="21034"/>
                    </a:lnTo>
                    <a:lnTo>
                      <a:pt x="2716" y="24916"/>
                    </a:lnTo>
                    <a:lnTo>
                      <a:pt x="4074" y="29772"/>
                    </a:lnTo>
                    <a:lnTo>
                      <a:pt x="5092" y="31721"/>
                    </a:lnTo>
                    <a:lnTo>
                      <a:pt x="7452" y="33005"/>
                    </a:lnTo>
                    <a:lnTo>
                      <a:pt x="9489" y="32680"/>
                    </a:lnTo>
                    <a:lnTo>
                      <a:pt x="12528" y="32370"/>
                    </a:lnTo>
                    <a:lnTo>
                      <a:pt x="15228" y="31396"/>
                    </a:lnTo>
                    <a:lnTo>
                      <a:pt x="18283" y="28164"/>
                    </a:lnTo>
                    <a:lnTo>
                      <a:pt x="19625" y="25890"/>
                    </a:lnTo>
                    <a:lnTo>
                      <a:pt x="20304" y="24266"/>
                    </a:lnTo>
                    <a:lnTo>
                      <a:pt x="19964" y="22983"/>
                    </a:lnTo>
                    <a:lnTo>
                      <a:pt x="20304" y="22008"/>
                    </a:lnTo>
                    <a:lnTo>
                      <a:pt x="20304" y="19750"/>
                    </a:lnTo>
                    <a:lnTo>
                      <a:pt x="19964" y="18776"/>
                    </a:lnTo>
                    <a:lnTo>
                      <a:pt x="20304" y="17152"/>
                    </a:lnTo>
                    <a:lnTo>
                      <a:pt x="18623" y="16177"/>
                    </a:lnTo>
                    <a:lnTo>
                      <a:pt x="17604" y="12296"/>
                    </a:lnTo>
                    <a:lnTo>
                      <a:pt x="16246" y="9713"/>
                    </a:lnTo>
                    <a:lnTo>
                      <a:pt x="14549" y="9713"/>
                    </a:lnTo>
                    <a:lnTo>
                      <a:pt x="14549" y="9063"/>
                    </a:lnTo>
                    <a:lnTo>
                      <a:pt x="12868" y="9063"/>
                    </a:lnTo>
                    <a:lnTo>
                      <a:pt x="14888" y="8414"/>
                    </a:lnTo>
                    <a:lnTo>
                      <a:pt x="14549" y="7439"/>
                    </a:lnTo>
                    <a:lnTo>
                      <a:pt x="13547" y="7130"/>
                    </a:lnTo>
                    <a:lnTo>
                      <a:pt x="12528" y="5181"/>
                    </a:lnTo>
                    <a:lnTo>
                      <a:pt x="11510" y="5181"/>
                    </a:lnTo>
                    <a:lnTo>
                      <a:pt x="11170" y="3557"/>
                    </a:lnTo>
                    <a:lnTo>
                      <a:pt x="10831" y="2598"/>
                    </a:lnTo>
                    <a:lnTo>
                      <a:pt x="10831" y="1949"/>
                    </a:lnTo>
                    <a:lnTo>
                      <a:pt x="7792" y="650"/>
                    </a:lnTo>
                    <a:lnTo>
                      <a:pt x="7452" y="1624"/>
                    </a:lnTo>
                    <a:lnTo>
                      <a:pt x="6094" y="974"/>
                    </a:lnTo>
                    <a:lnTo>
                      <a:pt x="6434" y="325"/>
                    </a:lnTo>
                    <a:lnTo>
                      <a:pt x="4413" y="0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894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WisAALkXAABfKwAAvhcAAAAAAAAmAAAACAAAAP//////////"/>
                  </a:ext>
                </a:extLst>
              </p:cNvSpPr>
              <p:nvPr/>
            </p:nvSpPr>
            <p:spPr>
              <a:xfrm>
                <a:off x="7047230" y="3856355"/>
                <a:ext cx="3175" cy="3175"/>
              </a:xfrm>
              <a:custGeom>
                <a:avLst/>
                <a:gdLst/>
                <a:ahLst/>
                <a:cxnLst/>
                <a:rect l="0" t="0" r="3175" b="3175"/>
                <a:pathLst>
                  <a:path w="3175" h="3175">
                    <a:moveTo>
                      <a:pt x="2857" y="0"/>
                    </a:moveTo>
                    <a:lnTo>
                      <a:pt x="0" y="705"/>
                    </a:lnTo>
                    <a:lnTo>
                      <a:pt x="0" y="1763"/>
                    </a:lnTo>
                    <a:lnTo>
                      <a:pt x="1905" y="3158"/>
                    </a:lnTo>
                    <a:lnTo>
                      <a:pt x="1905" y="2469"/>
                    </a:lnTo>
                    <a:lnTo>
                      <a:pt x="2540" y="2469"/>
                    </a:lnTo>
                    <a:lnTo>
                      <a:pt x="3175" y="705"/>
                    </a:lnTo>
                    <a:lnTo>
                      <a:pt x="2857" y="0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895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XysAALsXAABnKwAAwRcAAAAAAAAmAAAACAAAAP//////////"/>
                  </a:ext>
                </a:extLst>
              </p:cNvSpPr>
              <p:nvPr/>
            </p:nvSpPr>
            <p:spPr>
              <a:xfrm>
                <a:off x="7050405" y="3857625"/>
                <a:ext cx="5080" cy="3810"/>
              </a:xfrm>
              <a:custGeom>
                <a:avLst/>
                <a:gdLst/>
                <a:ahLst/>
                <a:cxnLst/>
                <a:rect l="0" t="0" r="5080" b="3810"/>
                <a:pathLst>
                  <a:path w="5080" h="3810">
                    <a:moveTo>
                      <a:pt x="693" y="15"/>
                    </a:moveTo>
                    <a:lnTo>
                      <a:pt x="693" y="650"/>
                    </a:lnTo>
                    <a:lnTo>
                      <a:pt x="1355" y="1285"/>
                    </a:lnTo>
                    <a:lnTo>
                      <a:pt x="16" y="1285"/>
                    </a:lnTo>
                    <a:lnTo>
                      <a:pt x="16" y="1588"/>
                    </a:lnTo>
                    <a:lnTo>
                      <a:pt x="2032" y="2223"/>
                    </a:lnTo>
                    <a:lnTo>
                      <a:pt x="3048" y="3175"/>
                    </a:lnTo>
                    <a:lnTo>
                      <a:pt x="4403" y="3175"/>
                    </a:lnTo>
                    <a:lnTo>
                      <a:pt x="5080" y="3810"/>
                    </a:lnTo>
                    <a:lnTo>
                      <a:pt x="4741" y="3175"/>
                    </a:lnTo>
                    <a:lnTo>
                      <a:pt x="2709" y="1588"/>
                    </a:lnTo>
                    <a:lnTo>
                      <a:pt x="2709" y="333"/>
                    </a:lnTo>
                    <a:lnTo>
                      <a:pt x="693" y="15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" name="Google Shape;896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oCoAAE8WAABBLAAA0xcAAAAAAAAmAAAACAAAAP//////////"/>
                </a:ext>
              </a:extLst>
            </p:cNvSpPr>
            <p:nvPr/>
          </p:nvSpPr>
          <p:spPr>
            <a:xfrm>
              <a:off x="6929120" y="3626485"/>
              <a:ext cx="264795" cy="246380"/>
            </a:xfrm>
            <a:custGeom>
              <a:avLst/>
              <a:gdLst/>
              <a:ahLst/>
              <a:cxnLst/>
              <a:rect l="0" t="0" r="264795" b="246380"/>
              <a:pathLst>
                <a:path w="264795" h="246380">
                  <a:moveTo>
                    <a:pt x="112762" y="235633"/>
                  </a:moveTo>
                  <a:lnTo>
                    <a:pt x="113105" y="236597"/>
                  </a:lnTo>
                  <a:lnTo>
                    <a:pt x="113105" y="235959"/>
                  </a:lnTo>
                  <a:lnTo>
                    <a:pt x="112762" y="235633"/>
                  </a:lnTo>
                  <a:close/>
                  <a:moveTo>
                    <a:pt x="65263" y="16"/>
                  </a:moveTo>
                  <a:lnTo>
                    <a:pt x="63908" y="2286"/>
                  </a:lnTo>
                  <a:lnTo>
                    <a:pt x="61851" y="2286"/>
                  </a:lnTo>
                  <a:lnTo>
                    <a:pt x="58781" y="4573"/>
                  </a:lnTo>
                  <a:lnTo>
                    <a:pt x="56381" y="9130"/>
                  </a:lnTo>
                  <a:lnTo>
                    <a:pt x="55369" y="9783"/>
                  </a:lnTo>
                  <a:lnTo>
                    <a:pt x="53654" y="11401"/>
                  </a:lnTo>
                  <a:lnTo>
                    <a:pt x="52625" y="11401"/>
                  </a:lnTo>
                  <a:lnTo>
                    <a:pt x="50927" y="12707"/>
                  </a:lnTo>
                  <a:lnTo>
                    <a:pt x="49213" y="13034"/>
                  </a:lnTo>
                  <a:lnTo>
                    <a:pt x="46143" y="15958"/>
                  </a:lnTo>
                  <a:lnTo>
                    <a:pt x="46470" y="16938"/>
                  </a:lnTo>
                  <a:lnTo>
                    <a:pt x="47841" y="20188"/>
                  </a:lnTo>
                  <a:lnTo>
                    <a:pt x="46813" y="24419"/>
                  </a:lnTo>
                  <a:lnTo>
                    <a:pt x="46813" y="26705"/>
                  </a:lnTo>
                  <a:lnTo>
                    <a:pt x="45114" y="27669"/>
                  </a:lnTo>
                  <a:lnTo>
                    <a:pt x="42714" y="30609"/>
                  </a:lnTo>
                  <a:lnTo>
                    <a:pt x="44086" y="31589"/>
                  </a:lnTo>
                  <a:lnTo>
                    <a:pt x="44086" y="33206"/>
                  </a:lnTo>
                  <a:lnTo>
                    <a:pt x="43057" y="35166"/>
                  </a:lnTo>
                  <a:lnTo>
                    <a:pt x="39644" y="36784"/>
                  </a:lnTo>
                  <a:lnTo>
                    <a:pt x="37930" y="39723"/>
                  </a:lnTo>
                  <a:lnTo>
                    <a:pt x="37587" y="42321"/>
                  </a:lnTo>
                  <a:lnTo>
                    <a:pt x="36232" y="44591"/>
                  </a:lnTo>
                  <a:lnTo>
                    <a:pt x="32133" y="47204"/>
                  </a:lnTo>
                  <a:lnTo>
                    <a:pt x="30419" y="52741"/>
                  </a:lnTo>
                  <a:lnTo>
                    <a:pt x="27349" y="55992"/>
                  </a:lnTo>
                  <a:lnTo>
                    <a:pt x="22222" y="55992"/>
                  </a:lnTo>
                  <a:lnTo>
                    <a:pt x="18810" y="57936"/>
                  </a:lnTo>
                  <a:lnTo>
                    <a:pt x="17438" y="57609"/>
                  </a:lnTo>
                  <a:lnTo>
                    <a:pt x="17095" y="55992"/>
                  </a:lnTo>
                  <a:lnTo>
                    <a:pt x="15054" y="55012"/>
                  </a:lnTo>
                  <a:lnTo>
                    <a:pt x="13683" y="55992"/>
                  </a:lnTo>
                  <a:lnTo>
                    <a:pt x="11968" y="56645"/>
                  </a:lnTo>
                  <a:lnTo>
                    <a:pt x="11282" y="58263"/>
                  </a:lnTo>
                  <a:lnTo>
                    <a:pt x="8898" y="61529"/>
                  </a:lnTo>
                  <a:lnTo>
                    <a:pt x="7527" y="61840"/>
                  </a:lnTo>
                  <a:lnTo>
                    <a:pt x="5829" y="65759"/>
                  </a:lnTo>
                  <a:lnTo>
                    <a:pt x="5829" y="68030"/>
                  </a:lnTo>
                  <a:lnTo>
                    <a:pt x="7527" y="67704"/>
                  </a:lnTo>
                  <a:lnTo>
                    <a:pt x="9927" y="68357"/>
                  </a:lnTo>
                  <a:lnTo>
                    <a:pt x="10939" y="68030"/>
                  </a:lnTo>
                  <a:lnTo>
                    <a:pt x="12654" y="68030"/>
                  </a:lnTo>
                  <a:lnTo>
                    <a:pt x="14025" y="70954"/>
                  </a:lnTo>
                  <a:lnTo>
                    <a:pt x="13683" y="72914"/>
                  </a:lnTo>
                  <a:lnTo>
                    <a:pt x="14025" y="76165"/>
                  </a:lnTo>
                  <a:lnTo>
                    <a:pt x="17438" y="78124"/>
                  </a:lnTo>
                  <a:lnTo>
                    <a:pt x="19153" y="78124"/>
                  </a:lnTo>
                  <a:lnTo>
                    <a:pt x="20508" y="79089"/>
                  </a:lnTo>
                  <a:lnTo>
                    <a:pt x="19822" y="80395"/>
                  </a:lnTo>
                  <a:lnTo>
                    <a:pt x="21879" y="82681"/>
                  </a:lnTo>
                  <a:lnTo>
                    <a:pt x="23937" y="88529"/>
                  </a:lnTo>
                  <a:lnTo>
                    <a:pt x="23594" y="89509"/>
                  </a:lnTo>
                  <a:lnTo>
                    <a:pt x="24263" y="90489"/>
                  </a:lnTo>
                  <a:lnTo>
                    <a:pt x="22565" y="91142"/>
                  </a:lnTo>
                  <a:lnTo>
                    <a:pt x="20508" y="92433"/>
                  </a:lnTo>
                  <a:lnTo>
                    <a:pt x="19495" y="91142"/>
                  </a:lnTo>
                  <a:lnTo>
                    <a:pt x="20508" y="90163"/>
                  </a:lnTo>
                  <a:lnTo>
                    <a:pt x="18467" y="90489"/>
                  </a:lnTo>
                  <a:lnTo>
                    <a:pt x="17438" y="91142"/>
                  </a:lnTo>
                  <a:lnTo>
                    <a:pt x="13683" y="92760"/>
                  </a:lnTo>
                  <a:lnTo>
                    <a:pt x="7184" y="92433"/>
                  </a:lnTo>
                  <a:lnTo>
                    <a:pt x="5486" y="93413"/>
                  </a:lnTo>
                  <a:lnTo>
                    <a:pt x="4114" y="92760"/>
                  </a:lnTo>
                  <a:lnTo>
                    <a:pt x="3428" y="95046"/>
                  </a:lnTo>
                  <a:lnTo>
                    <a:pt x="2057" y="95373"/>
                  </a:lnTo>
                  <a:lnTo>
                    <a:pt x="359" y="96664"/>
                  </a:lnTo>
                  <a:lnTo>
                    <a:pt x="16" y="98950"/>
                  </a:lnTo>
                  <a:lnTo>
                    <a:pt x="2743" y="97317"/>
                  </a:lnTo>
                  <a:lnTo>
                    <a:pt x="5486" y="96990"/>
                  </a:lnTo>
                  <a:lnTo>
                    <a:pt x="3428" y="98297"/>
                  </a:lnTo>
                  <a:lnTo>
                    <a:pt x="1730" y="100241"/>
                  </a:lnTo>
                  <a:lnTo>
                    <a:pt x="1387" y="102201"/>
                  </a:lnTo>
                  <a:lnTo>
                    <a:pt x="2400" y="102527"/>
                  </a:lnTo>
                  <a:lnTo>
                    <a:pt x="5486" y="105451"/>
                  </a:lnTo>
                  <a:lnTo>
                    <a:pt x="11282" y="107411"/>
                  </a:lnTo>
                  <a:lnTo>
                    <a:pt x="13340" y="107085"/>
                  </a:lnTo>
                  <a:lnTo>
                    <a:pt x="15724" y="107085"/>
                  </a:lnTo>
                  <a:lnTo>
                    <a:pt x="19495" y="105451"/>
                  </a:lnTo>
                  <a:lnTo>
                    <a:pt x="19495" y="104798"/>
                  </a:lnTo>
                  <a:lnTo>
                    <a:pt x="19495" y="104161"/>
                  </a:lnTo>
                  <a:lnTo>
                    <a:pt x="19822" y="104161"/>
                  </a:lnTo>
                  <a:lnTo>
                    <a:pt x="21879" y="104798"/>
                  </a:lnTo>
                  <a:lnTo>
                    <a:pt x="21194" y="106431"/>
                  </a:lnTo>
                  <a:lnTo>
                    <a:pt x="20508" y="106431"/>
                  </a:lnTo>
                  <a:lnTo>
                    <a:pt x="18810" y="108702"/>
                  </a:lnTo>
                  <a:lnTo>
                    <a:pt x="17438" y="108702"/>
                  </a:lnTo>
                  <a:lnTo>
                    <a:pt x="13683" y="111642"/>
                  </a:lnTo>
                  <a:lnTo>
                    <a:pt x="13683" y="112295"/>
                  </a:lnTo>
                  <a:lnTo>
                    <a:pt x="12311" y="111968"/>
                  </a:lnTo>
                  <a:lnTo>
                    <a:pt x="11968" y="111968"/>
                  </a:lnTo>
                  <a:lnTo>
                    <a:pt x="10613" y="112933"/>
                  </a:lnTo>
                  <a:lnTo>
                    <a:pt x="9241" y="112295"/>
                  </a:lnTo>
                  <a:lnTo>
                    <a:pt x="9241" y="110662"/>
                  </a:lnTo>
                  <a:lnTo>
                    <a:pt x="8213" y="110662"/>
                  </a:lnTo>
                  <a:lnTo>
                    <a:pt x="7527" y="110335"/>
                  </a:lnTo>
                  <a:lnTo>
                    <a:pt x="6841" y="110335"/>
                  </a:lnTo>
                  <a:lnTo>
                    <a:pt x="6498" y="111642"/>
                  </a:lnTo>
                  <a:lnTo>
                    <a:pt x="6841" y="112933"/>
                  </a:lnTo>
                  <a:lnTo>
                    <a:pt x="10613" y="116525"/>
                  </a:lnTo>
                  <a:lnTo>
                    <a:pt x="11968" y="117163"/>
                  </a:lnTo>
                  <a:lnTo>
                    <a:pt x="12654" y="117163"/>
                  </a:lnTo>
                  <a:lnTo>
                    <a:pt x="13340" y="117816"/>
                  </a:lnTo>
                  <a:lnTo>
                    <a:pt x="16066" y="121720"/>
                  </a:lnTo>
                  <a:lnTo>
                    <a:pt x="22908" y="126931"/>
                  </a:lnTo>
                  <a:lnTo>
                    <a:pt x="26321" y="127910"/>
                  </a:lnTo>
                  <a:lnTo>
                    <a:pt x="29047" y="126931"/>
                  </a:lnTo>
                  <a:lnTo>
                    <a:pt x="33832" y="124333"/>
                  </a:lnTo>
                  <a:lnTo>
                    <a:pt x="36918" y="122700"/>
                  </a:lnTo>
                  <a:lnTo>
                    <a:pt x="36918" y="121720"/>
                  </a:lnTo>
                  <a:lnTo>
                    <a:pt x="38273" y="120103"/>
                  </a:lnTo>
                  <a:lnTo>
                    <a:pt x="38959" y="116852"/>
                  </a:lnTo>
                  <a:lnTo>
                    <a:pt x="37587" y="115219"/>
                  </a:lnTo>
                  <a:lnTo>
                    <a:pt x="38959" y="111968"/>
                  </a:lnTo>
                  <a:lnTo>
                    <a:pt x="38959" y="110335"/>
                  </a:lnTo>
                  <a:lnTo>
                    <a:pt x="39302" y="109029"/>
                  </a:lnTo>
                  <a:lnTo>
                    <a:pt x="39644" y="110335"/>
                  </a:lnTo>
                  <a:lnTo>
                    <a:pt x="42371" y="110335"/>
                  </a:lnTo>
                  <a:lnTo>
                    <a:pt x="43057" y="110662"/>
                  </a:lnTo>
                  <a:lnTo>
                    <a:pt x="44772" y="110009"/>
                  </a:lnTo>
                  <a:lnTo>
                    <a:pt x="44429" y="110662"/>
                  </a:lnTo>
                  <a:lnTo>
                    <a:pt x="42714" y="112295"/>
                  </a:lnTo>
                  <a:lnTo>
                    <a:pt x="41359" y="111968"/>
                  </a:lnTo>
                  <a:lnTo>
                    <a:pt x="41016" y="112295"/>
                  </a:lnTo>
                  <a:lnTo>
                    <a:pt x="40673" y="114566"/>
                  </a:lnTo>
                  <a:lnTo>
                    <a:pt x="41359" y="115546"/>
                  </a:lnTo>
                  <a:lnTo>
                    <a:pt x="41359" y="117163"/>
                  </a:lnTo>
                  <a:lnTo>
                    <a:pt x="42371" y="117816"/>
                  </a:lnTo>
                  <a:lnTo>
                    <a:pt x="44772" y="117163"/>
                  </a:lnTo>
                  <a:lnTo>
                    <a:pt x="46143" y="117816"/>
                  </a:lnTo>
                  <a:lnTo>
                    <a:pt x="44772" y="117816"/>
                  </a:lnTo>
                  <a:lnTo>
                    <a:pt x="44086" y="118470"/>
                  </a:lnTo>
                  <a:lnTo>
                    <a:pt x="41702" y="119776"/>
                  </a:lnTo>
                  <a:lnTo>
                    <a:pt x="42714" y="123680"/>
                  </a:lnTo>
                  <a:lnTo>
                    <a:pt x="44086" y="124660"/>
                  </a:lnTo>
                  <a:lnTo>
                    <a:pt x="44772" y="127584"/>
                  </a:lnTo>
                  <a:lnTo>
                    <a:pt x="44772" y="129855"/>
                  </a:lnTo>
                  <a:lnTo>
                    <a:pt x="44086" y="131814"/>
                  </a:lnTo>
                  <a:lnTo>
                    <a:pt x="44086" y="133447"/>
                  </a:lnTo>
                  <a:lnTo>
                    <a:pt x="45457" y="134412"/>
                  </a:lnTo>
                  <a:lnTo>
                    <a:pt x="44086" y="135065"/>
                  </a:lnTo>
                  <a:lnTo>
                    <a:pt x="44429" y="138005"/>
                  </a:lnTo>
                  <a:lnTo>
                    <a:pt x="46813" y="142873"/>
                  </a:lnTo>
                  <a:lnTo>
                    <a:pt x="47498" y="144506"/>
                  </a:lnTo>
                  <a:lnTo>
                    <a:pt x="48184" y="145812"/>
                  </a:lnTo>
                  <a:lnTo>
                    <a:pt x="46813" y="146139"/>
                  </a:lnTo>
                  <a:lnTo>
                    <a:pt x="46813" y="148083"/>
                  </a:lnTo>
                  <a:lnTo>
                    <a:pt x="49556" y="151334"/>
                  </a:lnTo>
                  <a:lnTo>
                    <a:pt x="47498" y="151334"/>
                  </a:lnTo>
                  <a:lnTo>
                    <a:pt x="49556" y="154273"/>
                  </a:lnTo>
                  <a:lnTo>
                    <a:pt x="49556" y="156871"/>
                  </a:lnTo>
                  <a:lnTo>
                    <a:pt x="53311" y="164025"/>
                  </a:lnTo>
                  <a:lnTo>
                    <a:pt x="53311" y="168909"/>
                  </a:lnTo>
                  <a:lnTo>
                    <a:pt x="55026" y="173139"/>
                  </a:lnTo>
                  <a:lnTo>
                    <a:pt x="56381" y="173793"/>
                  </a:lnTo>
                  <a:lnTo>
                    <a:pt x="57067" y="176406"/>
                  </a:lnTo>
                  <a:lnTo>
                    <a:pt x="58438" y="177043"/>
                  </a:lnTo>
                  <a:lnTo>
                    <a:pt x="58438" y="178350"/>
                  </a:lnTo>
                  <a:lnTo>
                    <a:pt x="60479" y="181927"/>
                  </a:lnTo>
                  <a:lnTo>
                    <a:pt x="61508" y="182254"/>
                  </a:lnTo>
                  <a:lnTo>
                    <a:pt x="61508" y="183234"/>
                  </a:lnTo>
                  <a:lnTo>
                    <a:pt x="63565" y="186158"/>
                  </a:lnTo>
                  <a:lnTo>
                    <a:pt x="64578" y="186158"/>
                  </a:lnTo>
                  <a:lnTo>
                    <a:pt x="64578" y="189408"/>
                  </a:lnTo>
                  <a:lnTo>
                    <a:pt x="65263" y="190388"/>
                  </a:lnTo>
                  <a:lnTo>
                    <a:pt x="66635" y="192674"/>
                  </a:lnTo>
                  <a:lnTo>
                    <a:pt x="66978" y="195272"/>
                  </a:lnTo>
                  <a:lnTo>
                    <a:pt x="68692" y="199502"/>
                  </a:lnTo>
                  <a:lnTo>
                    <a:pt x="69705" y="201135"/>
                  </a:lnTo>
                  <a:lnTo>
                    <a:pt x="70048" y="204713"/>
                  </a:lnTo>
                  <a:lnTo>
                    <a:pt x="70733" y="205693"/>
                  </a:lnTo>
                  <a:lnTo>
                    <a:pt x="72105" y="207963"/>
                  </a:lnTo>
                  <a:lnTo>
                    <a:pt x="74832" y="210576"/>
                  </a:lnTo>
                  <a:lnTo>
                    <a:pt x="75175" y="210576"/>
                  </a:lnTo>
                  <a:lnTo>
                    <a:pt x="76889" y="212847"/>
                  </a:lnTo>
                  <a:lnTo>
                    <a:pt x="79616" y="216098"/>
                  </a:lnTo>
                  <a:lnTo>
                    <a:pt x="80645" y="219037"/>
                  </a:lnTo>
                  <a:lnTo>
                    <a:pt x="81673" y="221308"/>
                  </a:lnTo>
                  <a:lnTo>
                    <a:pt x="82343" y="221961"/>
                  </a:lnTo>
                  <a:lnTo>
                    <a:pt x="82343" y="223579"/>
                  </a:lnTo>
                  <a:lnTo>
                    <a:pt x="84400" y="227172"/>
                  </a:lnTo>
                  <a:lnTo>
                    <a:pt x="85429" y="230422"/>
                  </a:lnTo>
                  <a:lnTo>
                    <a:pt x="85429" y="234000"/>
                  </a:lnTo>
                  <a:lnTo>
                    <a:pt x="88841" y="240827"/>
                  </a:lnTo>
                  <a:lnTo>
                    <a:pt x="91911" y="243767"/>
                  </a:lnTo>
                  <a:lnTo>
                    <a:pt x="94311" y="245711"/>
                  </a:lnTo>
                  <a:lnTo>
                    <a:pt x="97724" y="246364"/>
                  </a:lnTo>
                  <a:lnTo>
                    <a:pt x="101137" y="243767"/>
                  </a:lnTo>
                  <a:lnTo>
                    <a:pt x="102165" y="241807"/>
                  </a:lnTo>
                  <a:lnTo>
                    <a:pt x="101479" y="240827"/>
                  </a:lnTo>
                  <a:lnTo>
                    <a:pt x="102165" y="240516"/>
                  </a:lnTo>
                  <a:lnTo>
                    <a:pt x="102508" y="239863"/>
                  </a:lnTo>
                  <a:lnTo>
                    <a:pt x="103194" y="238230"/>
                  </a:lnTo>
                  <a:lnTo>
                    <a:pt x="106607" y="236597"/>
                  </a:lnTo>
                  <a:lnTo>
                    <a:pt x="107292" y="236597"/>
                  </a:lnTo>
                  <a:lnTo>
                    <a:pt x="111391" y="235306"/>
                  </a:lnTo>
                  <a:lnTo>
                    <a:pt x="112762" y="235633"/>
                  </a:lnTo>
                  <a:lnTo>
                    <a:pt x="109676" y="234000"/>
                  </a:lnTo>
                  <a:lnTo>
                    <a:pt x="109333" y="232693"/>
                  </a:lnTo>
                  <a:lnTo>
                    <a:pt x="110019" y="232040"/>
                  </a:lnTo>
                  <a:lnTo>
                    <a:pt x="112762" y="228789"/>
                  </a:lnTo>
                  <a:lnTo>
                    <a:pt x="112419" y="227809"/>
                  </a:lnTo>
                  <a:lnTo>
                    <a:pt x="113105" y="226192"/>
                  </a:lnTo>
                  <a:lnTo>
                    <a:pt x="115832" y="225865"/>
                  </a:lnTo>
                  <a:lnTo>
                    <a:pt x="116518" y="226192"/>
                  </a:lnTo>
                  <a:lnTo>
                    <a:pt x="118559" y="225865"/>
                  </a:lnTo>
                  <a:lnTo>
                    <a:pt x="118559" y="223579"/>
                  </a:lnTo>
                  <a:lnTo>
                    <a:pt x="117889" y="216098"/>
                  </a:lnTo>
                  <a:lnTo>
                    <a:pt x="116861" y="214807"/>
                  </a:lnTo>
                  <a:lnTo>
                    <a:pt x="116861" y="211214"/>
                  </a:lnTo>
                  <a:lnTo>
                    <a:pt x="119245" y="207310"/>
                  </a:lnTo>
                  <a:lnTo>
                    <a:pt x="121302" y="201462"/>
                  </a:lnTo>
                  <a:lnTo>
                    <a:pt x="121302" y="196905"/>
                  </a:lnTo>
                  <a:lnTo>
                    <a:pt x="118559" y="196252"/>
                  </a:lnTo>
                  <a:lnTo>
                    <a:pt x="118559" y="189408"/>
                  </a:lnTo>
                  <a:lnTo>
                    <a:pt x="118216" y="186811"/>
                  </a:lnTo>
                  <a:lnTo>
                    <a:pt x="119930" y="185178"/>
                  </a:lnTo>
                  <a:lnTo>
                    <a:pt x="118216" y="180636"/>
                  </a:lnTo>
                  <a:lnTo>
                    <a:pt x="118216" y="177370"/>
                  </a:lnTo>
                  <a:lnTo>
                    <a:pt x="119245" y="175752"/>
                  </a:lnTo>
                  <a:lnTo>
                    <a:pt x="122331" y="173139"/>
                  </a:lnTo>
                  <a:lnTo>
                    <a:pt x="123000" y="173139"/>
                  </a:lnTo>
                  <a:lnTo>
                    <a:pt x="124372" y="174119"/>
                  </a:lnTo>
                  <a:lnTo>
                    <a:pt x="125400" y="174773"/>
                  </a:lnTo>
                  <a:lnTo>
                    <a:pt x="128127" y="171522"/>
                  </a:lnTo>
                  <a:lnTo>
                    <a:pt x="128127" y="169236"/>
                  </a:lnTo>
                  <a:lnTo>
                    <a:pt x="129842" y="168256"/>
                  </a:lnTo>
                  <a:lnTo>
                    <a:pt x="133940" y="168582"/>
                  </a:lnTo>
                  <a:lnTo>
                    <a:pt x="136324" y="167291"/>
                  </a:lnTo>
                  <a:lnTo>
                    <a:pt x="138038" y="165005"/>
                  </a:lnTo>
                  <a:lnTo>
                    <a:pt x="137353" y="162734"/>
                  </a:lnTo>
                  <a:lnTo>
                    <a:pt x="138038" y="161101"/>
                  </a:lnTo>
                  <a:lnTo>
                    <a:pt x="140422" y="158830"/>
                  </a:lnTo>
                  <a:lnTo>
                    <a:pt x="143851" y="157851"/>
                  </a:lnTo>
                  <a:lnTo>
                    <a:pt x="145892" y="155891"/>
                  </a:lnTo>
                  <a:lnTo>
                    <a:pt x="147264" y="153620"/>
                  </a:lnTo>
                  <a:lnTo>
                    <a:pt x="155804" y="147430"/>
                  </a:lnTo>
                  <a:lnTo>
                    <a:pt x="157175" y="142873"/>
                  </a:lnTo>
                  <a:lnTo>
                    <a:pt x="163657" y="137678"/>
                  </a:lnTo>
                  <a:lnTo>
                    <a:pt x="162645" y="137351"/>
                  </a:lnTo>
                  <a:lnTo>
                    <a:pt x="162302" y="137678"/>
                  </a:lnTo>
                  <a:lnTo>
                    <a:pt x="160931" y="138316"/>
                  </a:lnTo>
                  <a:lnTo>
                    <a:pt x="161273" y="136045"/>
                  </a:lnTo>
                  <a:lnTo>
                    <a:pt x="162302" y="136045"/>
                  </a:lnTo>
                  <a:lnTo>
                    <a:pt x="164000" y="134738"/>
                  </a:lnTo>
                  <a:lnTo>
                    <a:pt x="164343" y="134738"/>
                  </a:lnTo>
                  <a:lnTo>
                    <a:pt x="164686" y="135065"/>
                  </a:lnTo>
                  <a:lnTo>
                    <a:pt x="164686" y="136045"/>
                  </a:lnTo>
                  <a:lnTo>
                    <a:pt x="165715" y="136698"/>
                  </a:lnTo>
                  <a:lnTo>
                    <a:pt x="170842" y="134085"/>
                  </a:lnTo>
                  <a:lnTo>
                    <a:pt x="170842" y="133121"/>
                  </a:lnTo>
                  <a:lnTo>
                    <a:pt x="174254" y="130834"/>
                  </a:lnTo>
                  <a:lnTo>
                    <a:pt x="173569" y="129544"/>
                  </a:lnTo>
                  <a:lnTo>
                    <a:pt x="174940" y="129544"/>
                  </a:lnTo>
                  <a:lnTo>
                    <a:pt x="175626" y="127910"/>
                  </a:lnTo>
                  <a:lnTo>
                    <a:pt x="177667" y="126277"/>
                  </a:lnTo>
                  <a:lnTo>
                    <a:pt x="176638" y="125951"/>
                  </a:lnTo>
                  <a:lnTo>
                    <a:pt x="177324" y="125313"/>
                  </a:lnTo>
                  <a:lnTo>
                    <a:pt x="175969" y="123353"/>
                  </a:lnTo>
                  <a:lnTo>
                    <a:pt x="175969" y="122047"/>
                  </a:lnTo>
                  <a:lnTo>
                    <a:pt x="176638" y="120429"/>
                  </a:lnTo>
                  <a:lnTo>
                    <a:pt x="177324" y="119449"/>
                  </a:lnTo>
                  <a:lnTo>
                    <a:pt x="178010" y="118470"/>
                  </a:lnTo>
                  <a:lnTo>
                    <a:pt x="184166" y="116525"/>
                  </a:lnTo>
                  <a:lnTo>
                    <a:pt x="185178" y="114892"/>
                  </a:lnTo>
                  <a:lnTo>
                    <a:pt x="185178" y="113586"/>
                  </a:lnTo>
                  <a:lnTo>
                    <a:pt x="186207" y="112295"/>
                  </a:lnTo>
                  <a:lnTo>
                    <a:pt x="186550" y="111642"/>
                  </a:lnTo>
                  <a:lnTo>
                    <a:pt x="185864" y="110662"/>
                  </a:lnTo>
                  <a:lnTo>
                    <a:pt x="184851" y="110662"/>
                  </a:lnTo>
                  <a:lnTo>
                    <a:pt x="184509" y="110009"/>
                  </a:lnTo>
                  <a:lnTo>
                    <a:pt x="186207" y="110009"/>
                  </a:lnTo>
                  <a:lnTo>
                    <a:pt x="187578" y="111315"/>
                  </a:lnTo>
                  <a:lnTo>
                    <a:pt x="187578" y="112933"/>
                  </a:lnTo>
                  <a:lnTo>
                    <a:pt x="187921" y="114892"/>
                  </a:lnTo>
                  <a:lnTo>
                    <a:pt x="189293" y="115219"/>
                  </a:lnTo>
                  <a:lnTo>
                    <a:pt x="190648" y="115219"/>
                  </a:lnTo>
                  <a:lnTo>
                    <a:pt x="191334" y="114566"/>
                  </a:lnTo>
                  <a:lnTo>
                    <a:pt x="191677" y="114892"/>
                  </a:lnTo>
                  <a:lnTo>
                    <a:pt x="191677" y="113912"/>
                  </a:lnTo>
                  <a:lnTo>
                    <a:pt x="192020" y="113259"/>
                  </a:lnTo>
                  <a:lnTo>
                    <a:pt x="192705" y="113912"/>
                  </a:lnTo>
                  <a:lnTo>
                    <a:pt x="193048" y="116525"/>
                  </a:lnTo>
                  <a:lnTo>
                    <a:pt x="194403" y="116852"/>
                  </a:lnTo>
                  <a:lnTo>
                    <a:pt x="194403" y="115546"/>
                  </a:lnTo>
                  <a:lnTo>
                    <a:pt x="195432" y="117163"/>
                  </a:lnTo>
                  <a:lnTo>
                    <a:pt x="196461" y="115546"/>
                  </a:lnTo>
                  <a:lnTo>
                    <a:pt x="195432" y="113586"/>
                  </a:lnTo>
                  <a:lnTo>
                    <a:pt x="196118" y="113586"/>
                  </a:lnTo>
                  <a:lnTo>
                    <a:pt x="195432" y="110662"/>
                  </a:lnTo>
                  <a:lnTo>
                    <a:pt x="195089" y="109029"/>
                  </a:lnTo>
                  <a:lnTo>
                    <a:pt x="195089" y="106758"/>
                  </a:lnTo>
                  <a:lnTo>
                    <a:pt x="192020" y="103181"/>
                  </a:lnTo>
                  <a:lnTo>
                    <a:pt x="191677" y="100241"/>
                  </a:lnTo>
                  <a:lnTo>
                    <a:pt x="192020" y="98624"/>
                  </a:lnTo>
                  <a:lnTo>
                    <a:pt x="191334" y="96664"/>
                  </a:lnTo>
                  <a:lnTo>
                    <a:pt x="191334" y="93740"/>
                  </a:lnTo>
                  <a:lnTo>
                    <a:pt x="188607" y="90816"/>
                  </a:lnTo>
                  <a:lnTo>
                    <a:pt x="186550" y="90163"/>
                  </a:lnTo>
                  <a:lnTo>
                    <a:pt x="184509" y="87550"/>
                  </a:lnTo>
                  <a:lnTo>
                    <a:pt x="184509" y="83972"/>
                  </a:lnTo>
                  <a:lnTo>
                    <a:pt x="186207" y="83646"/>
                  </a:lnTo>
                  <a:lnTo>
                    <a:pt x="186892" y="81048"/>
                  </a:lnTo>
                  <a:lnTo>
                    <a:pt x="188264" y="80395"/>
                  </a:lnTo>
                  <a:lnTo>
                    <a:pt x="189619" y="80722"/>
                  </a:lnTo>
                  <a:lnTo>
                    <a:pt x="190648" y="79742"/>
                  </a:lnTo>
                  <a:lnTo>
                    <a:pt x="189962" y="77471"/>
                  </a:lnTo>
                  <a:lnTo>
                    <a:pt x="190305" y="76491"/>
                  </a:lnTo>
                  <a:lnTo>
                    <a:pt x="188264" y="76165"/>
                  </a:lnTo>
                  <a:lnTo>
                    <a:pt x="186550" y="77144"/>
                  </a:lnTo>
                  <a:lnTo>
                    <a:pt x="181765" y="75511"/>
                  </a:lnTo>
                  <a:lnTo>
                    <a:pt x="182108" y="73241"/>
                  </a:lnTo>
                  <a:lnTo>
                    <a:pt x="184166" y="71281"/>
                  </a:lnTo>
                  <a:lnTo>
                    <a:pt x="184851" y="69010"/>
                  </a:lnTo>
                  <a:lnTo>
                    <a:pt x="184166" y="68030"/>
                  </a:lnTo>
                  <a:lnTo>
                    <a:pt x="184166" y="66724"/>
                  </a:lnTo>
                  <a:lnTo>
                    <a:pt x="184851" y="66724"/>
                  </a:lnTo>
                  <a:lnTo>
                    <a:pt x="185178" y="65759"/>
                  </a:lnTo>
                  <a:lnTo>
                    <a:pt x="186207" y="66397"/>
                  </a:lnTo>
                  <a:lnTo>
                    <a:pt x="187578" y="68030"/>
                  </a:lnTo>
                  <a:lnTo>
                    <a:pt x="187578" y="69010"/>
                  </a:lnTo>
                  <a:lnTo>
                    <a:pt x="188607" y="70628"/>
                  </a:lnTo>
                  <a:lnTo>
                    <a:pt x="190648" y="70954"/>
                  </a:lnTo>
                  <a:lnTo>
                    <a:pt x="191677" y="70628"/>
                  </a:lnTo>
                  <a:lnTo>
                    <a:pt x="190305" y="69663"/>
                  </a:lnTo>
                  <a:lnTo>
                    <a:pt x="190648" y="68357"/>
                  </a:lnTo>
                  <a:lnTo>
                    <a:pt x="191677" y="68357"/>
                  </a:lnTo>
                  <a:lnTo>
                    <a:pt x="193048" y="69663"/>
                  </a:lnTo>
                  <a:lnTo>
                    <a:pt x="193734" y="70628"/>
                  </a:lnTo>
                  <a:lnTo>
                    <a:pt x="195432" y="71281"/>
                  </a:lnTo>
                  <a:lnTo>
                    <a:pt x="196118" y="70628"/>
                  </a:lnTo>
                  <a:lnTo>
                    <a:pt x="196804" y="70628"/>
                  </a:lnTo>
                  <a:lnTo>
                    <a:pt x="198175" y="72587"/>
                  </a:lnTo>
                  <a:lnTo>
                    <a:pt x="198518" y="74531"/>
                  </a:lnTo>
                  <a:lnTo>
                    <a:pt x="198518" y="75838"/>
                  </a:lnTo>
                  <a:lnTo>
                    <a:pt x="199188" y="77798"/>
                  </a:lnTo>
                  <a:lnTo>
                    <a:pt x="199188" y="79089"/>
                  </a:lnTo>
                  <a:lnTo>
                    <a:pt x="201245" y="79742"/>
                  </a:lnTo>
                  <a:lnTo>
                    <a:pt x="202959" y="79415"/>
                  </a:lnTo>
                  <a:lnTo>
                    <a:pt x="205001" y="80395"/>
                  </a:lnTo>
                  <a:lnTo>
                    <a:pt x="210813" y="80395"/>
                  </a:lnTo>
                  <a:lnTo>
                    <a:pt x="213883" y="80722"/>
                  </a:lnTo>
                  <a:lnTo>
                    <a:pt x="217296" y="80395"/>
                  </a:lnTo>
                  <a:lnTo>
                    <a:pt x="218667" y="80395"/>
                  </a:lnTo>
                  <a:lnTo>
                    <a:pt x="219353" y="80722"/>
                  </a:lnTo>
                  <a:lnTo>
                    <a:pt x="220382" y="80395"/>
                  </a:lnTo>
                  <a:lnTo>
                    <a:pt x="222080" y="82028"/>
                  </a:lnTo>
                  <a:lnTo>
                    <a:pt x="222766" y="82355"/>
                  </a:lnTo>
                  <a:lnTo>
                    <a:pt x="222080" y="84299"/>
                  </a:lnTo>
                  <a:lnTo>
                    <a:pt x="221737" y="86259"/>
                  </a:lnTo>
                  <a:lnTo>
                    <a:pt x="220382" y="89509"/>
                  </a:lnTo>
                  <a:lnTo>
                    <a:pt x="219353" y="90163"/>
                  </a:lnTo>
                  <a:lnTo>
                    <a:pt x="219353" y="91142"/>
                  </a:lnTo>
                  <a:lnTo>
                    <a:pt x="218667" y="92107"/>
                  </a:lnTo>
                  <a:lnTo>
                    <a:pt x="217296" y="92107"/>
                  </a:lnTo>
                  <a:lnTo>
                    <a:pt x="216953" y="91142"/>
                  </a:lnTo>
                  <a:lnTo>
                    <a:pt x="215255" y="92433"/>
                  </a:lnTo>
                  <a:lnTo>
                    <a:pt x="214912" y="93740"/>
                  </a:lnTo>
                  <a:lnTo>
                    <a:pt x="213883" y="94066"/>
                  </a:lnTo>
                  <a:lnTo>
                    <a:pt x="213883" y="95373"/>
                  </a:lnTo>
                  <a:lnTo>
                    <a:pt x="214912" y="97644"/>
                  </a:lnTo>
                  <a:lnTo>
                    <a:pt x="215940" y="98624"/>
                  </a:lnTo>
                  <a:lnTo>
                    <a:pt x="215940" y="99277"/>
                  </a:lnTo>
                  <a:lnTo>
                    <a:pt x="217639" y="100894"/>
                  </a:lnTo>
                  <a:lnTo>
                    <a:pt x="219010" y="102527"/>
                  </a:lnTo>
                  <a:lnTo>
                    <a:pt x="220382" y="102527"/>
                  </a:lnTo>
                  <a:lnTo>
                    <a:pt x="220382" y="101548"/>
                  </a:lnTo>
                  <a:lnTo>
                    <a:pt x="220039" y="100568"/>
                  </a:lnTo>
                  <a:lnTo>
                    <a:pt x="220725" y="99277"/>
                  </a:lnTo>
                  <a:lnTo>
                    <a:pt x="220725" y="98624"/>
                  </a:lnTo>
                  <a:lnTo>
                    <a:pt x="221051" y="97644"/>
                  </a:lnTo>
                  <a:lnTo>
                    <a:pt x="220725" y="96990"/>
                  </a:lnTo>
                  <a:lnTo>
                    <a:pt x="221737" y="96011"/>
                  </a:lnTo>
                  <a:lnTo>
                    <a:pt x="222766" y="96990"/>
                  </a:lnTo>
                  <a:lnTo>
                    <a:pt x="224137" y="96990"/>
                  </a:lnTo>
                  <a:lnTo>
                    <a:pt x="224823" y="97644"/>
                  </a:lnTo>
                  <a:lnTo>
                    <a:pt x="225835" y="98950"/>
                  </a:lnTo>
                  <a:lnTo>
                    <a:pt x="226178" y="101548"/>
                  </a:lnTo>
                  <a:lnTo>
                    <a:pt x="226178" y="103507"/>
                  </a:lnTo>
                  <a:lnTo>
                    <a:pt x="227207" y="104798"/>
                  </a:lnTo>
                  <a:lnTo>
                    <a:pt x="227550" y="108391"/>
                  </a:lnTo>
                  <a:lnTo>
                    <a:pt x="228578" y="110662"/>
                  </a:lnTo>
                  <a:lnTo>
                    <a:pt x="228921" y="111968"/>
                  </a:lnTo>
                  <a:lnTo>
                    <a:pt x="229264" y="112933"/>
                  </a:lnTo>
                  <a:lnTo>
                    <a:pt x="229264" y="113586"/>
                  </a:lnTo>
                  <a:lnTo>
                    <a:pt x="229607" y="114566"/>
                  </a:lnTo>
                  <a:lnTo>
                    <a:pt x="230277" y="114892"/>
                  </a:lnTo>
                  <a:lnTo>
                    <a:pt x="230277" y="113586"/>
                  </a:lnTo>
                  <a:lnTo>
                    <a:pt x="230620" y="111968"/>
                  </a:lnTo>
                  <a:lnTo>
                    <a:pt x="231305" y="112295"/>
                  </a:lnTo>
                  <a:lnTo>
                    <a:pt x="232677" y="111968"/>
                  </a:lnTo>
                  <a:lnTo>
                    <a:pt x="233363" y="108702"/>
                  </a:lnTo>
                  <a:lnTo>
                    <a:pt x="233020" y="107085"/>
                  </a:lnTo>
                  <a:lnTo>
                    <a:pt x="233363" y="105125"/>
                  </a:lnTo>
                  <a:lnTo>
                    <a:pt x="233020" y="102527"/>
                  </a:lnTo>
                  <a:lnTo>
                    <a:pt x="235404" y="102527"/>
                  </a:lnTo>
                  <a:lnTo>
                    <a:pt x="235404" y="99277"/>
                  </a:lnTo>
                  <a:lnTo>
                    <a:pt x="235404" y="97317"/>
                  </a:lnTo>
                  <a:lnTo>
                    <a:pt x="234375" y="92760"/>
                  </a:lnTo>
                  <a:lnTo>
                    <a:pt x="236089" y="92760"/>
                  </a:lnTo>
                  <a:lnTo>
                    <a:pt x="237804" y="93413"/>
                  </a:lnTo>
                  <a:lnTo>
                    <a:pt x="240531" y="93413"/>
                  </a:lnTo>
                  <a:lnTo>
                    <a:pt x="241559" y="90163"/>
                  </a:lnTo>
                  <a:lnTo>
                    <a:pt x="242588" y="86259"/>
                  </a:lnTo>
                  <a:lnTo>
                    <a:pt x="244629" y="81375"/>
                  </a:lnTo>
                  <a:lnTo>
                    <a:pt x="242588" y="80722"/>
                  </a:lnTo>
                  <a:lnTo>
                    <a:pt x="242588" y="79089"/>
                  </a:lnTo>
                  <a:lnTo>
                    <a:pt x="244972" y="74858"/>
                  </a:lnTo>
                  <a:lnTo>
                    <a:pt x="246344" y="71281"/>
                  </a:lnTo>
                  <a:lnTo>
                    <a:pt x="245658" y="70628"/>
                  </a:lnTo>
                  <a:lnTo>
                    <a:pt x="246001" y="68030"/>
                  </a:lnTo>
                  <a:lnTo>
                    <a:pt x="249070" y="63473"/>
                  </a:lnTo>
                  <a:lnTo>
                    <a:pt x="251128" y="62820"/>
                  </a:lnTo>
                  <a:lnTo>
                    <a:pt x="253169" y="60222"/>
                  </a:lnTo>
                  <a:lnTo>
                    <a:pt x="254197" y="57936"/>
                  </a:lnTo>
                  <a:lnTo>
                    <a:pt x="257610" y="56972"/>
                  </a:lnTo>
                  <a:lnTo>
                    <a:pt x="260010" y="55339"/>
                  </a:lnTo>
                  <a:lnTo>
                    <a:pt x="261366" y="56645"/>
                  </a:lnTo>
                  <a:lnTo>
                    <a:pt x="263423" y="57609"/>
                  </a:lnTo>
                  <a:lnTo>
                    <a:pt x="263080" y="55992"/>
                  </a:lnTo>
                  <a:lnTo>
                    <a:pt x="263080" y="53379"/>
                  </a:lnTo>
                  <a:lnTo>
                    <a:pt x="264795" y="51761"/>
                  </a:lnTo>
                  <a:lnTo>
                    <a:pt x="264452" y="50455"/>
                  </a:lnTo>
                  <a:lnTo>
                    <a:pt x="263766" y="50128"/>
                  </a:lnTo>
                  <a:lnTo>
                    <a:pt x="262737" y="48511"/>
                  </a:lnTo>
                  <a:lnTo>
                    <a:pt x="261039" y="47858"/>
                  </a:lnTo>
                  <a:lnTo>
                    <a:pt x="259667" y="48511"/>
                  </a:lnTo>
                  <a:lnTo>
                    <a:pt x="257610" y="48184"/>
                  </a:lnTo>
                  <a:lnTo>
                    <a:pt x="256924" y="46551"/>
                  </a:lnTo>
                  <a:lnTo>
                    <a:pt x="258639" y="44918"/>
                  </a:lnTo>
                  <a:lnTo>
                    <a:pt x="258639" y="43627"/>
                  </a:lnTo>
                  <a:lnTo>
                    <a:pt x="257610" y="41994"/>
                  </a:lnTo>
                  <a:lnTo>
                    <a:pt x="256924" y="40687"/>
                  </a:lnTo>
                  <a:lnTo>
                    <a:pt x="255912" y="41341"/>
                  </a:lnTo>
                  <a:lnTo>
                    <a:pt x="254540" y="41341"/>
                  </a:lnTo>
                  <a:lnTo>
                    <a:pt x="253512" y="40050"/>
                  </a:lnTo>
                  <a:lnTo>
                    <a:pt x="254883" y="37437"/>
                  </a:lnTo>
                  <a:lnTo>
                    <a:pt x="254540" y="36784"/>
                  </a:lnTo>
                  <a:lnTo>
                    <a:pt x="253169" y="36784"/>
                  </a:lnTo>
                  <a:lnTo>
                    <a:pt x="252483" y="35493"/>
                  </a:lnTo>
                  <a:lnTo>
                    <a:pt x="251128" y="35166"/>
                  </a:lnTo>
                  <a:lnTo>
                    <a:pt x="246686" y="37437"/>
                  </a:lnTo>
                  <a:lnTo>
                    <a:pt x="247372" y="39070"/>
                  </a:lnTo>
                  <a:lnTo>
                    <a:pt x="246001" y="40050"/>
                  </a:lnTo>
                  <a:lnTo>
                    <a:pt x="242588" y="38743"/>
                  </a:lnTo>
                  <a:lnTo>
                    <a:pt x="239845" y="39723"/>
                  </a:lnTo>
                  <a:lnTo>
                    <a:pt x="238147" y="37110"/>
                  </a:lnTo>
                  <a:lnTo>
                    <a:pt x="236089" y="38743"/>
                  </a:lnTo>
                  <a:lnTo>
                    <a:pt x="234718" y="38743"/>
                  </a:lnTo>
                  <a:lnTo>
                    <a:pt x="234718" y="40687"/>
                  </a:lnTo>
                  <a:lnTo>
                    <a:pt x="233020" y="43300"/>
                  </a:lnTo>
                  <a:lnTo>
                    <a:pt x="229264" y="43954"/>
                  </a:lnTo>
                  <a:lnTo>
                    <a:pt x="227550" y="44591"/>
                  </a:lnTo>
                  <a:lnTo>
                    <a:pt x="225835" y="46224"/>
                  </a:lnTo>
                  <a:lnTo>
                    <a:pt x="224823" y="48184"/>
                  </a:lnTo>
                  <a:lnTo>
                    <a:pt x="223451" y="48511"/>
                  </a:lnTo>
                  <a:lnTo>
                    <a:pt x="223451" y="49802"/>
                  </a:lnTo>
                  <a:lnTo>
                    <a:pt x="221737" y="49475"/>
                  </a:lnTo>
                  <a:lnTo>
                    <a:pt x="220382" y="50128"/>
                  </a:lnTo>
                  <a:lnTo>
                    <a:pt x="219353" y="52741"/>
                  </a:lnTo>
                  <a:lnTo>
                    <a:pt x="217639" y="52741"/>
                  </a:lnTo>
                  <a:lnTo>
                    <a:pt x="214226" y="53379"/>
                  </a:lnTo>
                  <a:lnTo>
                    <a:pt x="213197" y="53379"/>
                  </a:lnTo>
                  <a:lnTo>
                    <a:pt x="212511" y="55992"/>
                  </a:lnTo>
                  <a:lnTo>
                    <a:pt x="212511" y="57609"/>
                  </a:lnTo>
                  <a:lnTo>
                    <a:pt x="215598" y="58589"/>
                  </a:lnTo>
                  <a:lnTo>
                    <a:pt x="215598" y="61202"/>
                  </a:lnTo>
                  <a:lnTo>
                    <a:pt x="215598" y="62820"/>
                  </a:lnTo>
                  <a:lnTo>
                    <a:pt x="211842" y="64126"/>
                  </a:lnTo>
                  <a:lnTo>
                    <a:pt x="209099" y="63473"/>
                  </a:lnTo>
                  <a:lnTo>
                    <a:pt x="205686" y="64453"/>
                  </a:lnTo>
                  <a:lnTo>
                    <a:pt x="203972" y="63473"/>
                  </a:lnTo>
                  <a:lnTo>
                    <a:pt x="201931" y="64126"/>
                  </a:lnTo>
                  <a:lnTo>
                    <a:pt x="200216" y="66070"/>
                  </a:lnTo>
                  <a:lnTo>
                    <a:pt x="197832" y="66070"/>
                  </a:lnTo>
                  <a:lnTo>
                    <a:pt x="193048" y="63473"/>
                  </a:lnTo>
                  <a:lnTo>
                    <a:pt x="191677" y="64453"/>
                  </a:lnTo>
                  <a:lnTo>
                    <a:pt x="188264" y="64126"/>
                  </a:lnTo>
                  <a:lnTo>
                    <a:pt x="186550" y="61202"/>
                  </a:lnTo>
                  <a:lnTo>
                    <a:pt x="187578" y="59569"/>
                  </a:lnTo>
                  <a:lnTo>
                    <a:pt x="187578" y="57609"/>
                  </a:lnTo>
                  <a:lnTo>
                    <a:pt x="185864" y="56319"/>
                  </a:lnTo>
                  <a:lnTo>
                    <a:pt x="185178" y="53706"/>
                  </a:lnTo>
                  <a:lnTo>
                    <a:pt x="184509" y="52088"/>
                  </a:lnTo>
                  <a:lnTo>
                    <a:pt x="182108" y="52088"/>
                  </a:lnTo>
                  <a:lnTo>
                    <a:pt x="180737" y="53706"/>
                  </a:lnTo>
                  <a:lnTo>
                    <a:pt x="180067" y="53706"/>
                  </a:lnTo>
                  <a:lnTo>
                    <a:pt x="181080" y="55992"/>
                  </a:lnTo>
                  <a:lnTo>
                    <a:pt x="180067" y="59896"/>
                  </a:lnTo>
                  <a:lnTo>
                    <a:pt x="181765" y="63473"/>
                  </a:lnTo>
                  <a:lnTo>
                    <a:pt x="181080" y="67704"/>
                  </a:lnTo>
                  <a:lnTo>
                    <a:pt x="175626" y="69010"/>
                  </a:lnTo>
                  <a:lnTo>
                    <a:pt x="171528" y="66724"/>
                  </a:lnTo>
                  <a:lnTo>
                    <a:pt x="169813" y="68030"/>
                  </a:lnTo>
                  <a:lnTo>
                    <a:pt x="161959" y="65106"/>
                  </a:lnTo>
                  <a:lnTo>
                    <a:pt x="158530" y="65106"/>
                  </a:lnTo>
                  <a:lnTo>
                    <a:pt x="156489" y="66070"/>
                  </a:lnTo>
                  <a:lnTo>
                    <a:pt x="151705" y="64780"/>
                  </a:lnTo>
                  <a:lnTo>
                    <a:pt x="148978" y="62820"/>
                  </a:lnTo>
                  <a:lnTo>
                    <a:pt x="148635" y="60222"/>
                  </a:lnTo>
                  <a:lnTo>
                    <a:pt x="143851" y="59569"/>
                  </a:lnTo>
                  <a:lnTo>
                    <a:pt x="139067" y="60876"/>
                  </a:lnTo>
                  <a:lnTo>
                    <a:pt x="137353" y="59569"/>
                  </a:lnTo>
                  <a:lnTo>
                    <a:pt x="132911" y="59569"/>
                  </a:lnTo>
                  <a:lnTo>
                    <a:pt x="129842" y="57936"/>
                  </a:lnTo>
                  <a:lnTo>
                    <a:pt x="127098" y="57936"/>
                  </a:lnTo>
                  <a:lnTo>
                    <a:pt x="125400" y="56645"/>
                  </a:lnTo>
                  <a:lnTo>
                    <a:pt x="121645" y="55992"/>
                  </a:lnTo>
                  <a:lnTo>
                    <a:pt x="118559" y="52741"/>
                  </a:lnTo>
                  <a:lnTo>
                    <a:pt x="114460" y="49802"/>
                  </a:lnTo>
                  <a:lnTo>
                    <a:pt x="111048" y="48822"/>
                  </a:lnTo>
                  <a:lnTo>
                    <a:pt x="109676" y="47858"/>
                  </a:lnTo>
                  <a:lnTo>
                    <a:pt x="107978" y="47858"/>
                  </a:lnTo>
                  <a:lnTo>
                    <a:pt x="106264" y="46551"/>
                  </a:lnTo>
                  <a:lnTo>
                    <a:pt x="104223" y="46224"/>
                  </a:lnTo>
                  <a:lnTo>
                    <a:pt x="103880" y="43954"/>
                  </a:lnTo>
                  <a:lnTo>
                    <a:pt x="105921" y="40687"/>
                  </a:lnTo>
                  <a:lnTo>
                    <a:pt x="105921" y="38090"/>
                  </a:lnTo>
                  <a:lnTo>
                    <a:pt x="107292" y="33206"/>
                  </a:lnTo>
                  <a:lnTo>
                    <a:pt x="107292" y="29956"/>
                  </a:lnTo>
                  <a:lnTo>
                    <a:pt x="106607" y="30282"/>
                  </a:lnTo>
                  <a:lnTo>
                    <a:pt x="106264" y="28649"/>
                  </a:lnTo>
                  <a:lnTo>
                    <a:pt x="104566" y="28649"/>
                  </a:lnTo>
                  <a:lnTo>
                    <a:pt x="103194" y="26052"/>
                  </a:lnTo>
                  <a:lnTo>
                    <a:pt x="102165" y="25725"/>
                  </a:lnTo>
                  <a:lnTo>
                    <a:pt x="100451" y="24092"/>
                  </a:lnTo>
                  <a:lnTo>
                    <a:pt x="98067" y="23765"/>
                  </a:lnTo>
                  <a:lnTo>
                    <a:pt x="97381" y="22475"/>
                  </a:lnTo>
                  <a:lnTo>
                    <a:pt x="95340" y="22475"/>
                  </a:lnTo>
                  <a:lnTo>
                    <a:pt x="93968" y="24092"/>
                  </a:lnTo>
                  <a:lnTo>
                    <a:pt x="91911" y="23439"/>
                  </a:lnTo>
                  <a:lnTo>
                    <a:pt x="91225" y="21168"/>
                  </a:lnTo>
                  <a:lnTo>
                    <a:pt x="90556" y="21168"/>
                  </a:lnTo>
                  <a:lnTo>
                    <a:pt x="90556" y="19535"/>
                  </a:lnTo>
                  <a:lnTo>
                    <a:pt x="89184" y="17917"/>
                  </a:lnTo>
                  <a:lnTo>
                    <a:pt x="88156" y="17591"/>
                  </a:lnTo>
                  <a:lnTo>
                    <a:pt x="88841" y="16284"/>
                  </a:lnTo>
                  <a:lnTo>
                    <a:pt x="87813" y="14667"/>
                  </a:lnTo>
                  <a:lnTo>
                    <a:pt x="88156" y="11074"/>
                  </a:lnTo>
                  <a:lnTo>
                    <a:pt x="85772" y="9783"/>
                  </a:lnTo>
                  <a:lnTo>
                    <a:pt x="85429" y="8803"/>
                  </a:lnTo>
                  <a:lnTo>
                    <a:pt x="85086" y="7497"/>
                  </a:lnTo>
                  <a:lnTo>
                    <a:pt x="80988" y="5553"/>
                  </a:lnTo>
                  <a:lnTo>
                    <a:pt x="78587" y="5553"/>
                  </a:lnTo>
                  <a:lnTo>
                    <a:pt x="77575" y="2940"/>
                  </a:lnTo>
                  <a:lnTo>
                    <a:pt x="75175" y="1649"/>
                  </a:lnTo>
                  <a:lnTo>
                    <a:pt x="72448" y="3266"/>
                  </a:lnTo>
                  <a:lnTo>
                    <a:pt x="67321" y="16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897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OYN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QysAAH0WAAC+KwAAvBYAAAAAAAAmAAAACAAAAP//////////"/>
                </a:ext>
              </a:extLst>
            </p:cNvSpPr>
            <p:nvPr/>
          </p:nvSpPr>
          <p:spPr>
            <a:xfrm>
              <a:off x="7032625" y="3655695"/>
              <a:ext cx="78105" cy="40005"/>
            </a:xfrm>
            <a:custGeom>
              <a:avLst/>
              <a:gdLst/>
              <a:ahLst/>
              <a:cxnLst/>
              <a:rect l="0" t="0" r="78105" b="40005"/>
              <a:pathLst>
                <a:path w="78105" h="40005">
                  <a:moveTo>
                    <a:pt x="3780" y="0"/>
                  </a:moveTo>
                  <a:lnTo>
                    <a:pt x="3437" y="658"/>
                  </a:lnTo>
                  <a:lnTo>
                    <a:pt x="3437" y="3933"/>
                  </a:lnTo>
                  <a:lnTo>
                    <a:pt x="2062" y="8853"/>
                  </a:lnTo>
                  <a:lnTo>
                    <a:pt x="2062" y="11470"/>
                  </a:lnTo>
                  <a:lnTo>
                    <a:pt x="16" y="14760"/>
                  </a:lnTo>
                  <a:lnTo>
                    <a:pt x="360" y="17048"/>
                  </a:lnTo>
                  <a:lnTo>
                    <a:pt x="2406" y="17377"/>
                  </a:lnTo>
                  <a:lnTo>
                    <a:pt x="4124" y="18694"/>
                  </a:lnTo>
                  <a:lnTo>
                    <a:pt x="5826" y="18694"/>
                  </a:lnTo>
                  <a:lnTo>
                    <a:pt x="7201" y="19665"/>
                  </a:lnTo>
                  <a:lnTo>
                    <a:pt x="10622" y="20652"/>
                  </a:lnTo>
                  <a:lnTo>
                    <a:pt x="14730" y="23614"/>
                  </a:lnTo>
                  <a:lnTo>
                    <a:pt x="17824" y="26889"/>
                  </a:lnTo>
                  <a:lnTo>
                    <a:pt x="21588" y="27547"/>
                  </a:lnTo>
                  <a:lnTo>
                    <a:pt x="23290" y="28848"/>
                  </a:lnTo>
                  <a:lnTo>
                    <a:pt x="26040" y="28848"/>
                  </a:lnTo>
                  <a:lnTo>
                    <a:pt x="29117" y="30493"/>
                  </a:lnTo>
                  <a:lnTo>
                    <a:pt x="33569" y="30493"/>
                  </a:lnTo>
                  <a:lnTo>
                    <a:pt x="35288" y="31809"/>
                  </a:lnTo>
                  <a:lnTo>
                    <a:pt x="40083" y="30493"/>
                  </a:lnTo>
                  <a:lnTo>
                    <a:pt x="44879" y="31151"/>
                  </a:lnTo>
                  <a:lnTo>
                    <a:pt x="45222" y="33768"/>
                  </a:lnTo>
                  <a:lnTo>
                    <a:pt x="47956" y="35742"/>
                  </a:lnTo>
                  <a:lnTo>
                    <a:pt x="52751" y="37043"/>
                  </a:lnTo>
                  <a:lnTo>
                    <a:pt x="54797" y="36071"/>
                  </a:lnTo>
                  <a:lnTo>
                    <a:pt x="58235" y="36071"/>
                  </a:lnTo>
                  <a:lnTo>
                    <a:pt x="66107" y="39017"/>
                  </a:lnTo>
                  <a:lnTo>
                    <a:pt x="67826" y="37701"/>
                  </a:lnTo>
                  <a:lnTo>
                    <a:pt x="71934" y="40005"/>
                  </a:lnTo>
                  <a:lnTo>
                    <a:pt x="77401" y="38688"/>
                  </a:lnTo>
                  <a:lnTo>
                    <a:pt x="78088" y="34426"/>
                  </a:lnTo>
                  <a:lnTo>
                    <a:pt x="76386" y="30822"/>
                  </a:lnTo>
                  <a:lnTo>
                    <a:pt x="77401" y="26889"/>
                  </a:lnTo>
                  <a:lnTo>
                    <a:pt x="76386" y="24585"/>
                  </a:lnTo>
                  <a:lnTo>
                    <a:pt x="74667" y="24585"/>
                  </a:lnTo>
                  <a:lnTo>
                    <a:pt x="72278" y="25573"/>
                  </a:lnTo>
                  <a:lnTo>
                    <a:pt x="71247" y="25244"/>
                  </a:lnTo>
                  <a:lnTo>
                    <a:pt x="68841" y="25902"/>
                  </a:lnTo>
                  <a:lnTo>
                    <a:pt x="67482" y="25573"/>
                  </a:lnTo>
                  <a:lnTo>
                    <a:pt x="65420" y="22956"/>
                  </a:lnTo>
                  <a:lnTo>
                    <a:pt x="62686" y="21969"/>
                  </a:lnTo>
                  <a:lnTo>
                    <a:pt x="61999" y="19665"/>
                  </a:lnTo>
                  <a:lnTo>
                    <a:pt x="59937" y="18694"/>
                  </a:lnTo>
                  <a:lnTo>
                    <a:pt x="56516" y="18694"/>
                  </a:lnTo>
                  <a:lnTo>
                    <a:pt x="54797" y="20323"/>
                  </a:lnTo>
                  <a:lnTo>
                    <a:pt x="52408" y="20652"/>
                  </a:lnTo>
                  <a:lnTo>
                    <a:pt x="51377" y="21969"/>
                  </a:lnTo>
                  <a:lnTo>
                    <a:pt x="48643" y="20652"/>
                  </a:lnTo>
                  <a:lnTo>
                    <a:pt x="46925" y="20981"/>
                  </a:lnTo>
                  <a:lnTo>
                    <a:pt x="46237" y="18694"/>
                  </a:lnTo>
                  <a:lnTo>
                    <a:pt x="46581" y="14760"/>
                  </a:lnTo>
                  <a:lnTo>
                    <a:pt x="44191" y="14760"/>
                  </a:lnTo>
                  <a:lnTo>
                    <a:pt x="41442" y="15732"/>
                  </a:lnTo>
                  <a:lnTo>
                    <a:pt x="38708" y="13773"/>
                  </a:lnTo>
                  <a:lnTo>
                    <a:pt x="38708" y="11141"/>
                  </a:lnTo>
                  <a:lnTo>
                    <a:pt x="36646" y="9840"/>
                  </a:lnTo>
                  <a:lnTo>
                    <a:pt x="34600" y="9840"/>
                  </a:lnTo>
                  <a:lnTo>
                    <a:pt x="34256" y="9182"/>
                  </a:lnTo>
                  <a:lnTo>
                    <a:pt x="32882" y="9840"/>
                  </a:lnTo>
                  <a:lnTo>
                    <a:pt x="32882" y="12786"/>
                  </a:lnTo>
                  <a:lnTo>
                    <a:pt x="31867" y="13115"/>
                  </a:lnTo>
                  <a:lnTo>
                    <a:pt x="31179" y="11141"/>
                  </a:lnTo>
                  <a:lnTo>
                    <a:pt x="29461" y="9182"/>
                  </a:lnTo>
                  <a:lnTo>
                    <a:pt x="28430" y="8195"/>
                  </a:lnTo>
                  <a:lnTo>
                    <a:pt x="26384" y="7208"/>
                  </a:lnTo>
                  <a:lnTo>
                    <a:pt x="24321" y="7208"/>
                  </a:lnTo>
                  <a:lnTo>
                    <a:pt x="21588" y="4262"/>
                  </a:lnTo>
                  <a:lnTo>
                    <a:pt x="19869" y="3274"/>
                  </a:lnTo>
                  <a:lnTo>
                    <a:pt x="17824" y="3274"/>
                  </a:lnTo>
                  <a:lnTo>
                    <a:pt x="17136" y="2303"/>
                  </a:lnTo>
                  <a:lnTo>
                    <a:pt x="13715" y="987"/>
                  </a:lnTo>
                  <a:lnTo>
                    <a:pt x="10966" y="1316"/>
                  </a:lnTo>
                  <a:lnTo>
                    <a:pt x="9934" y="2945"/>
                  </a:lnTo>
                  <a:lnTo>
                    <a:pt x="8920" y="2616"/>
                  </a:lnTo>
                  <a:lnTo>
                    <a:pt x="7201" y="2616"/>
                  </a:lnTo>
                  <a:lnTo>
                    <a:pt x="6170" y="1316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898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KSoAABQWAAD3KgAA7BYAAAAAAAAmAAAACAAAAP//////////"/>
                </a:ext>
              </a:extLst>
            </p:cNvSpPr>
            <p:nvPr/>
          </p:nvSpPr>
          <p:spPr>
            <a:xfrm>
              <a:off x="6853555" y="3589020"/>
              <a:ext cx="130810" cy="137160"/>
            </a:xfrm>
            <a:custGeom>
              <a:avLst/>
              <a:gdLst/>
              <a:ahLst/>
              <a:cxnLst/>
              <a:rect l="0" t="0" r="130810" b="137160"/>
              <a:pathLst>
                <a:path w="130810" h="137160">
                  <a:moveTo>
                    <a:pt x="96308" y="16"/>
                  </a:moveTo>
                  <a:lnTo>
                    <a:pt x="93240" y="1631"/>
                  </a:lnTo>
                  <a:lnTo>
                    <a:pt x="91183" y="3914"/>
                  </a:lnTo>
                  <a:lnTo>
                    <a:pt x="88801" y="3914"/>
                  </a:lnTo>
                  <a:lnTo>
                    <a:pt x="86744" y="5855"/>
                  </a:lnTo>
                  <a:lnTo>
                    <a:pt x="85390" y="7486"/>
                  </a:lnTo>
                  <a:lnTo>
                    <a:pt x="89143" y="13016"/>
                  </a:lnTo>
                  <a:lnTo>
                    <a:pt x="89486" y="17240"/>
                  </a:lnTo>
                  <a:lnTo>
                    <a:pt x="85390" y="22428"/>
                  </a:lnTo>
                  <a:lnTo>
                    <a:pt x="87430" y="24385"/>
                  </a:lnTo>
                  <a:lnTo>
                    <a:pt x="87430" y="26978"/>
                  </a:lnTo>
                  <a:lnTo>
                    <a:pt x="84704" y="30566"/>
                  </a:lnTo>
                  <a:lnTo>
                    <a:pt x="81293" y="30566"/>
                  </a:lnTo>
                  <a:lnTo>
                    <a:pt x="77866" y="29262"/>
                  </a:lnTo>
                  <a:lnTo>
                    <a:pt x="75826" y="30566"/>
                  </a:lnTo>
                  <a:lnTo>
                    <a:pt x="76854" y="33160"/>
                  </a:lnTo>
                  <a:lnTo>
                    <a:pt x="78894" y="34139"/>
                  </a:lnTo>
                  <a:lnTo>
                    <a:pt x="79579" y="36732"/>
                  </a:lnTo>
                  <a:lnTo>
                    <a:pt x="79237" y="38037"/>
                  </a:lnTo>
                  <a:lnTo>
                    <a:pt x="77197" y="39016"/>
                  </a:lnTo>
                  <a:lnTo>
                    <a:pt x="75140" y="39652"/>
                  </a:lnTo>
                  <a:lnTo>
                    <a:pt x="74455" y="40631"/>
                  </a:lnTo>
                  <a:lnTo>
                    <a:pt x="74112" y="43877"/>
                  </a:lnTo>
                  <a:lnTo>
                    <a:pt x="73427" y="46160"/>
                  </a:lnTo>
                  <a:lnTo>
                    <a:pt x="73427" y="47139"/>
                  </a:lnTo>
                  <a:lnTo>
                    <a:pt x="72741" y="48102"/>
                  </a:lnTo>
                  <a:lnTo>
                    <a:pt x="73427" y="51689"/>
                  </a:lnTo>
                  <a:lnTo>
                    <a:pt x="71729" y="54935"/>
                  </a:lnTo>
                  <a:lnTo>
                    <a:pt x="69330" y="52652"/>
                  </a:lnTo>
                  <a:lnTo>
                    <a:pt x="68645" y="52652"/>
                  </a:lnTo>
                  <a:lnTo>
                    <a:pt x="68302" y="53631"/>
                  </a:lnTo>
                  <a:lnTo>
                    <a:pt x="65919" y="53631"/>
                  </a:lnTo>
                  <a:lnTo>
                    <a:pt x="65234" y="52978"/>
                  </a:lnTo>
                  <a:lnTo>
                    <a:pt x="62508" y="53305"/>
                  </a:lnTo>
                  <a:lnTo>
                    <a:pt x="62165" y="54283"/>
                  </a:lnTo>
                  <a:lnTo>
                    <a:pt x="58754" y="56877"/>
                  </a:lnTo>
                  <a:lnTo>
                    <a:pt x="60109" y="57529"/>
                  </a:lnTo>
                  <a:lnTo>
                    <a:pt x="59097" y="58508"/>
                  </a:lnTo>
                  <a:lnTo>
                    <a:pt x="55670" y="60139"/>
                  </a:lnTo>
                  <a:lnTo>
                    <a:pt x="54658" y="59486"/>
                  </a:lnTo>
                  <a:lnTo>
                    <a:pt x="52259" y="59812"/>
                  </a:lnTo>
                  <a:lnTo>
                    <a:pt x="51573" y="61102"/>
                  </a:lnTo>
                  <a:lnTo>
                    <a:pt x="51231" y="62732"/>
                  </a:lnTo>
                  <a:lnTo>
                    <a:pt x="49533" y="63058"/>
                  </a:lnTo>
                  <a:lnTo>
                    <a:pt x="48162" y="64689"/>
                  </a:lnTo>
                  <a:lnTo>
                    <a:pt x="48162" y="67283"/>
                  </a:lnTo>
                  <a:lnTo>
                    <a:pt x="48848" y="69877"/>
                  </a:lnTo>
                  <a:lnTo>
                    <a:pt x="48848" y="72160"/>
                  </a:lnTo>
                  <a:lnTo>
                    <a:pt x="49533" y="73775"/>
                  </a:lnTo>
                  <a:lnTo>
                    <a:pt x="49533" y="75406"/>
                  </a:lnTo>
                  <a:lnTo>
                    <a:pt x="45437" y="77037"/>
                  </a:lnTo>
                  <a:lnTo>
                    <a:pt x="42009" y="77037"/>
                  </a:lnTo>
                  <a:lnTo>
                    <a:pt x="39284" y="77363"/>
                  </a:lnTo>
                  <a:lnTo>
                    <a:pt x="34159" y="77363"/>
                  </a:lnTo>
                  <a:lnTo>
                    <a:pt x="31091" y="78000"/>
                  </a:lnTo>
                  <a:lnTo>
                    <a:pt x="29720" y="79305"/>
                  </a:lnTo>
                  <a:lnTo>
                    <a:pt x="26652" y="78978"/>
                  </a:lnTo>
                  <a:lnTo>
                    <a:pt x="23910" y="79631"/>
                  </a:lnTo>
                  <a:lnTo>
                    <a:pt x="12649" y="80283"/>
                  </a:lnTo>
                  <a:lnTo>
                    <a:pt x="16" y="76385"/>
                  </a:lnTo>
                  <a:lnTo>
                    <a:pt x="4456" y="82877"/>
                  </a:lnTo>
                  <a:lnTo>
                    <a:pt x="5810" y="85160"/>
                  </a:lnTo>
                  <a:lnTo>
                    <a:pt x="8552" y="87428"/>
                  </a:lnTo>
                  <a:lnTo>
                    <a:pt x="10592" y="88732"/>
                  </a:lnTo>
                  <a:lnTo>
                    <a:pt x="11278" y="89385"/>
                  </a:lnTo>
                  <a:lnTo>
                    <a:pt x="14362" y="90037"/>
                  </a:lnTo>
                  <a:lnTo>
                    <a:pt x="16060" y="90363"/>
                  </a:lnTo>
                  <a:lnTo>
                    <a:pt x="16402" y="91652"/>
                  </a:lnTo>
                  <a:lnTo>
                    <a:pt x="19128" y="91652"/>
                  </a:lnTo>
                  <a:lnTo>
                    <a:pt x="19128" y="94898"/>
                  </a:lnTo>
                  <a:lnTo>
                    <a:pt x="19813" y="96855"/>
                  </a:lnTo>
                  <a:lnTo>
                    <a:pt x="19813" y="99123"/>
                  </a:lnTo>
                  <a:lnTo>
                    <a:pt x="20499" y="100754"/>
                  </a:lnTo>
                  <a:lnTo>
                    <a:pt x="22898" y="100428"/>
                  </a:lnTo>
                  <a:lnTo>
                    <a:pt x="24938" y="102058"/>
                  </a:lnTo>
                  <a:lnTo>
                    <a:pt x="25623" y="105631"/>
                  </a:lnTo>
                  <a:lnTo>
                    <a:pt x="24252" y="106935"/>
                  </a:lnTo>
                  <a:lnTo>
                    <a:pt x="21527" y="106283"/>
                  </a:lnTo>
                  <a:lnTo>
                    <a:pt x="17430" y="107262"/>
                  </a:lnTo>
                  <a:lnTo>
                    <a:pt x="16060" y="108225"/>
                  </a:lnTo>
                  <a:lnTo>
                    <a:pt x="13677" y="109529"/>
                  </a:lnTo>
                  <a:lnTo>
                    <a:pt x="12306" y="111160"/>
                  </a:lnTo>
                  <a:lnTo>
                    <a:pt x="12991" y="112775"/>
                  </a:lnTo>
                  <a:lnTo>
                    <a:pt x="11278" y="114732"/>
                  </a:lnTo>
                  <a:lnTo>
                    <a:pt x="12306" y="116674"/>
                  </a:lnTo>
                  <a:lnTo>
                    <a:pt x="11963" y="119935"/>
                  </a:lnTo>
                  <a:lnTo>
                    <a:pt x="11963" y="121225"/>
                  </a:lnTo>
                  <a:lnTo>
                    <a:pt x="12991" y="121225"/>
                  </a:lnTo>
                  <a:lnTo>
                    <a:pt x="12991" y="122529"/>
                  </a:lnTo>
                  <a:lnTo>
                    <a:pt x="14019" y="122855"/>
                  </a:lnTo>
                  <a:lnTo>
                    <a:pt x="16402" y="121225"/>
                  </a:lnTo>
                  <a:lnTo>
                    <a:pt x="18459" y="121225"/>
                  </a:lnTo>
                  <a:lnTo>
                    <a:pt x="19128" y="121877"/>
                  </a:lnTo>
                  <a:lnTo>
                    <a:pt x="19471" y="121551"/>
                  </a:lnTo>
                  <a:lnTo>
                    <a:pt x="21184" y="120898"/>
                  </a:lnTo>
                  <a:lnTo>
                    <a:pt x="22898" y="120898"/>
                  </a:lnTo>
                  <a:lnTo>
                    <a:pt x="23910" y="121225"/>
                  </a:lnTo>
                  <a:lnTo>
                    <a:pt x="25623" y="120898"/>
                  </a:lnTo>
                  <a:lnTo>
                    <a:pt x="27680" y="120898"/>
                  </a:lnTo>
                  <a:lnTo>
                    <a:pt x="28023" y="119935"/>
                  </a:lnTo>
                  <a:lnTo>
                    <a:pt x="29034" y="118631"/>
                  </a:lnTo>
                  <a:lnTo>
                    <a:pt x="30748" y="119935"/>
                  </a:lnTo>
                  <a:lnTo>
                    <a:pt x="31776" y="119935"/>
                  </a:lnTo>
                  <a:lnTo>
                    <a:pt x="32462" y="119609"/>
                  </a:lnTo>
                  <a:lnTo>
                    <a:pt x="33131" y="119609"/>
                  </a:lnTo>
                  <a:lnTo>
                    <a:pt x="33474" y="120898"/>
                  </a:lnTo>
                  <a:lnTo>
                    <a:pt x="35187" y="120898"/>
                  </a:lnTo>
                  <a:lnTo>
                    <a:pt x="36558" y="121551"/>
                  </a:lnTo>
                  <a:lnTo>
                    <a:pt x="37913" y="121551"/>
                  </a:lnTo>
                  <a:lnTo>
                    <a:pt x="39969" y="119609"/>
                  </a:lnTo>
                  <a:lnTo>
                    <a:pt x="42695" y="119609"/>
                  </a:lnTo>
                  <a:lnTo>
                    <a:pt x="44066" y="119935"/>
                  </a:lnTo>
                  <a:lnTo>
                    <a:pt x="45437" y="119283"/>
                  </a:lnTo>
                  <a:lnTo>
                    <a:pt x="46791" y="119283"/>
                  </a:lnTo>
                  <a:lnTo>
                    <a:pt x="47134" y="118305"/>
                  </a:lnTo>
                  <a:lnTo>
                    <a:pt x="48162" y="118631"/>
                  </a:lnTo>
                  <a:lnTo>
                    <a:pt x="50545" y="119283"/>
                  </a:lnTo>
                  <a:lnTo>
                    <a:pt x="52601" y="118305"/>
                  </a:lnTo>
                  <a:lnTo>
                    <a:pt x="55670" y="118305"/>
                  </a:lnTo>
                  <a:lnTo>
                    <a:pt x="58069" y="119935"/>
                  </a:lnTo>
                  <a:lnTo>
                    <a:pt x="58412" y="121877"/>
                  </a:lnTo>
                  <a:lnTo>
                    <a:pt x="58412" y="123182"/>
                  </a:lnTo>
                  <a:lnTo>
                    <a:pt x="58412" y="123508"/>
                  </a:lnTo>
                  <a:lnTo>
                    <a:pt x="58069" y="123508"/>
                  </a:lnTo>
                  <a:lnTo>
                    <a:pt x="58069" y="124471"/>
                  </a:lnTo>
                  <a:lnTo>
                    <a:pt x="59766" y="124471"/>
                  </a:lnTo>
                  <a:lnTo>
                    <a:pt x="62165" y="123182"/>
                  </a:lnTo>
                  <a:lnTo>
                    <a:pt x="62165" y="125123"/>
                  </a:lnTo>
                  <a:lnTo>
                    <a:pt x="64205" y="127406"/>
                  </a:lnTo>
                  <a:lnTo>
                    <a:pt x="65234" y="130652"/>
                  </a:lnTo>
                  <a:lnTo>
                    <a:pt x="65234" y="130978"/>
                  </a:lnTo>
                  <a:lnTo>
                    <a:pt x="65234" y="132283"/>
                  </a:lnTo>
                  <a:lnTo>
                    <a:pt x="64205" y="132609"/>
                  </a:lnTo>
                  <a:lnTo>
                    <a:pt x="65919" y="132609"/>
                  </a:lnTo>
                  <a:lnTo>
                    <a:pt x="66605" y="134551"/>
                  </a:lnTo>
                  <a:lnTo>
                    <a:pt x="71044" y="134551"/>
                  </a:lnTo>
                  <a:lnTo>
                    <a:pt x="74112" y="135855"/>
                  </a:lnTo>
                  <a:lnTo>
                    <a:pt x="74112" y="137160"/>
                  </a:lnTo>
                  <a:lnTo>
                    <a:pt x="75483" y="136182"/>
                  </a:lnTo>
                  <a:lnTo>
                    <a:pt x="75826" y="133898"/>
                  </a:lnTo>
                  <a:lnTo>
                    <a:pt x="77523" y="132609"/>
                  </a:lnTo>
                  <a:lnTo>
                    <a:pt x="78894" y="132283"/>
                  </a:lnTo>
                  <a:lnTo>
                    <a:pt x="79579" y="130000"/>
                  </a:lnTo>
                  <a:lnTo>
                    <a:pt x="80950" y="130652"/>
                  </a:lnTo>
                  <a:lnTo>
                    <a:pt x="82648" y="129674"/>
                  </a:lnTo>
                  <a:lnTo>
                    <a:pt x="89143" y="130000"/>
                  </a:lnTo>
                  <a:lnTo>
                    <a:pt x="92897" y="128385"/>
                  </a:lnTo>
                  <a:lnTo>
                    <a:pt x="93925" y="127732"/>
                  </a:lnTo>
                  <a:lnTo>
                    <a:pt x="95965" y="127406"/>
                  </a:lnTo>
                  <a:lnTo>
                    <a:pt x="94954" y="128385"/>
                  </a:lnTo>
                  <a:lnTo>
                    <a:pt x="95965" y="129674"/>
                  </a:lnTo>
                  <a:lnTo>
                    <a:pt x="98022" y="128385"/>
                  </a:lnTo>
                  <a:lnTo>
                    <a:pt x="99719" y="127732"/>
                  </a:lnTo>
                  <a:lnTo>
                    <a:pt x="99050" y="126754"/>
                  </a:lnTo>
                  <a:lnTo>
                    <a:pt x="99393" y="125775"/>
                  </a:lnTo>
                  <a:lnTo>
                    <a:pt x="97336" y="119935"/>
                  </a:lnTo>
                  <a:lnTo>
                    <a:pt x="95280" y="117652"/>
                  </a:lnTo>
                  <a:lnTo>
                    <a:pt x="95965" y="116348"/>
                  </a:lnTo>
                  <a:lnTo>
                    <a:pt x="94611" y="115385"/>
                  </a:lnTo>
                  <a:lnTo>
                    <a:pt x="92897" y="115385"/>
                  </a:lnTo>
                  <a:lnTo>
                    <a:pt x="89486" y="113428"/>
                  </a:lnTo>
                  <a:lnTo>
                    <a:pt x="89143" y="110182"/>
                  </a:lnTo>
                  <a:lnTo>
                    <a:pt x="89486" y="108225"/>
                  </a:lnTo>
                  <a:lnTo>
                    <a:pt x="88115" y="105305"/>
                  </a:lnTo>
                  <a:lnTo>
                    <a:pt x="86402" y="105305"/>
                  </a:lnTo>
                  <a:lnTo>
                    <a:pt x="85390" y="105631"/>
                  </a:lnTo>
                  <a:lnTo>
                    <a:pt x="82990" y="104978"/>
                  </a:lnTo>
                  <a:lnTo>
                    <a:pt x="81293" y="105305"/>
                  </a:lnTo>
                  <a:lnTo>
                    <a:pt x="81293" y="103037"/>
                  </a:lnTo>
                  <a:lnTo>
                    <a:pt x="82990" y="99123"/>
                  </a:lnTo>
                  <a:lnTo>
                    <a:pt x="84361" y="98812"/>
                  </a:lnTo>
                  <a:lnTo>
                    <a:pt x="86744" y="95551"/>
                  </a:lnTo>
                  <a:lnTo>
                    <a:pt x="87430" y="93935"/>
                  </a:lnTo>
                  <a:lnTo>
                    <a:pt x="89143" y="93283"/>
                  </a:lnTo>
                  <a:lnTo>
                    <a:pt x="90514" y="92305"/>
                  </a:lnTo>
                  <a:lnTo>
                    <a:pt x="92554" y="93283"/>
                  </a:lnTo>
                  <a:lnTo>
                    <a:pt x="92897" y="94898"/>
                  </a:lnTo>
                  <a:lnTo>
                    <a:pt x="94268" y="95225"/>
                  </a:lnTo>
                  <a:lnTo>
                    <a:pt x="97679" y="93283"/>
                  </a:lnTo>
                  <a:lnTo>
                    <a:pt x="102804" y="93283"/>
                  </a:lnTo>
                  <a:lnTo>
                    <a:pt x="105872" y="90037"/>
                  </a:lnTo>
                  <a:lnTo>
                    <a:pt x="107586" y="84508"/>
                  </a:lnTo>
                  <a:lnTo>
                    <a:pt x="111682" y="81898"/>
                  </a:lnTo>
                  <a:lnTo>
                    <a:pt x="113037" y="79631"/>
                  </a:lnTo>
                  <a:lnTo>
                    <a:pt x="113380" y="77037"/>
                  </a:lnTo>
                  <a:lnTo>
                    <a:pt x="115093" y="74102"/>
                  </a:lnTo>
                  <a:lnTo>
                    <a:pt x="118504" y="72486"/>
                  </a:lnTo>
                  <a:lnTo>
                    <a:pt x="119532" y="70529"/>
                  </a:lnTo>
                  <a:lnTo>
                    <a:pt x="119532" y="68914"/>
                  </a:lnTo>
                  <a:lnTo>
                    <a:pt x="118161" y="67935"/>
                  </a:lnTo>
                  <a:lnTo>
                    <a:pt x="120561" y="65000"/>
                  </a:lnTo>
                  <a:lnTo>
                    <a:pt x="122258" y="64037"/>
                  </a:lnTo>
                  <a:lnTo>
                    <a:pt x="122258" y="61754"/>
                  </a:lnTo>
                  <a:lnTo>
                    <a:pt x="123286" y="57529"/>
                  </a:lnTo>
                  <a:lnTo>
                    <a:pt x="121915" y="54283"/>
                  </a:lnTo>
                  <a:lnTo>
                    <a:pt x="121589" y="53305"/>
                  </a:lnTo>
                  <a:lnTo>
                    <a:pt x="124657" y="50385"/>
                  </a:lnTo>
                  <a:lnTo>
                    <a:pt x="126371" y="50059"/>
                  </a:lnTo>
                  <a:lnTo>
                    <a:pt x="128068" y="48754"/>
                  </a:lnTo>
                  <a:lnTo>
                    <a:pt x="129096" y="48754"/>
                  </a:lnTo>
                  <a:lnTo>
                    <a:pt x="130810" y="47139"/>
                  </a:lnTo>
                  <a:lnTo>
                    <a:pt x="130810" y="45182"/>
                  </a:lnTo>
                  <a:lnTo>
                    <a:pt x="128411" y="44529"/>
                  </a:lnTo>
                  <a:lnTo>
                    <a:pt x="126371" y="45182"/>
                  </a:lnTo>
                  <a:lnTo>
                    <a:pt x="123286" y="44855"/>
                  </a:lnTo>
                  <a:lnTo>
                    <a:pt x="122258" y="42262"/>
                  </a:lnTo>
                  <a:lnTo>
                    <a:pt x="118847" y="41283"/>
                  </a:lnTo>
                  <a:lnTo>
                    <a:pt x="115436" y="40305"/>
                  </a:lnTo>
                  <a:lnTo>
                    <a:pt x="112025" y="37385"/>
                  </a:lnTo>
                  <a:lnTo>
                    <a:pt x="111682" y="34791"/>
                  </a:lnTo>
                  <a:lnTo>
                    <a:pt x="109969" y="28935"/>
                  </a:lnTo>
                  <a:lnTo>
                    <a:pt x="108271" y="26016"/>
                  </a:lnTo>
                  <a:lnTo>
                    <a:pt x="108271" y="23406"/>
                  </a:lnTo>
                  <a:lnTo>
                    <a:pt x="109969" y="22754"/>
                  </a:lnTo>
                  <a:lnTo>
                    <a:pt x="109969" y="20812"/>
                  </a:lnTo>
                  <a:lnTo>
                    <a:pt x="112368" y="19182"/>
                  </a:lnTo>
                  <a:lnTo>
                    <a:pt x="112368" y="17240"/>
                  </a:lnTo>
                  <a:lnTo>
                    <a:pt x="109969" y="16262"/>
                  </a:lnTo>
                  <a:lnTo>
                    <a:pt x="109626" y="14305"/>
                  </a:lnTo>
                  <a:lnTo>
                    <a:pt x="106900" y="13016"/>
                  </a:lnTo>
                  <a:lnTo>
                    <a:pt x="104501" y="11059"/>
                  </a:lnTo>
                  <a:lnTo>
                    <a:pt x="102461" y="8791"/>
                  </a:lnTo>
                  <a:lnTo>
                    <a:pt x="100747" y="9443"/>
                  </a:lnTo>
                  <a:lnTo>
                    <a:pt x="99393" y="9754"/>
                  </a:lnTo>
                  <a:lnTo>
                    <a:pt x="98022" y="8791"/>
                  </a:lnTo>
                  <a:lnTo>
                    <a:pt x="97679" y="4892"/>
                  </a:lnTo>
                  <a:lnTo>
                    <a:pt x="101776" y="2283"/>
                  </a:lnTo>
                  <a:lnTo>
                    <a:pt x="101433" y="994"/>
                  </a:lnTo>
                  <a:lnTo>
                    <a:pt x="98365" y="1305"/>
                  </a:lnTo>
                  <a:lnTo>
                    <a:pt x="96308" y="16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899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JIN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GioAAPYVAADfKgAAkxYAAAAAAAAmAAAACAAAAP//////////"/>
                </a:ext>
              </a:extLst>
            </p:cNvSpPr>
            <p:nvPr/>
          </p:nvSpPr>
          <p:spPr>
            <a:xfrm>
              <a:off x="6844030" y="3569970"/>
              <a:ext cx="125095" cy="99695"/>
            </a:xfrm>
            <a:custGeom>
              <a:avLst/>
              <a:gdLst/>
              <a:ahLst/>
              <a:cxnLst/>
              <a:rect l="0" t="0" r="125095" b="99695"/>
              <a:pathLst>
                <a:path w="125095" h="99695">
                  <a:moveTo>
                    <a:pt x="86483" y="0"/>
                  </a:moveTo>
                  <a:lnTo>
                    <a:pt x="85454" y="1640"/>
                  </a:lnTo>
                  <a:lnTo>
                    <a:pt x="85111" y="4248"/>
                  </a:lnTo>
                  <a:lnTo>
                    <a:pt x="83739" y="5233"/>
                  </a:lnTo>
                  <a:lnTo>
                    <a:pt x="83396" y="6545"/>
                  </a:lnTo>
                  <a:lnTo>
                    <a:pt x="83739" y="8826"/>
                  </a:lnTo>
                  <a:lnTo>
                    <a:pt x="82367" y="10794"/>
                  </a:lnTo>
                  <a:lnTo>
                    <a:pt x="80326" y="10794"/>
                  </a:lnTo>
                  <a:lnTo>
                    <a:pt x="79983" y="10138"/>
                  </a:lnTo>
                  <a:lnTo>
                    <a:pt x="78954" y="10138"/>
                  </a:lnTo>
                  <a:lnTo>
                    <a:pt x="78268" y="10794"/>
                  </a:lnTo>
                  <a:lnTo>
                    <a:pt x="76226" y="11434"/>
                  </a:lnTo>
                  <a:lnTo>
                    <a:pt x="76226" y="13075"/>
                  </a:lnTo>
                  <a:lnTo>
                    <a:pt x="76912" y="13731"/>
                  </a:lnTo>
                  <a:lnTo>
                    <a:pt x="76912" y="15043"/>
                  </a:lnTo>
                  <a:lnTo>
                    <a:pt x="73825" y="14715"/>
                  </a:lnTo>
                  <a:lnTo>
                    <a:pt x="72812" y="13403"/>
                  </a:lnTo>
                  <a:lnTo>
                    <a:pt x="71783" y="13075"/>
                  </a:lnTo>
                  <a:lnTo>
                    <a:pt x="70754" y="13731"/>
                  </a:lnTo>
                  <a:lnTo>
                    <a:pt x="69725" y="14059"/>
                  </a:lnTo>
                  <a:lnTo>
                    <a:pt x="68713" y="15371"/>
                  </a:lnTo>
                  <a:lnTo>
                    <a:pt x="66655" y="16667"/>
                  </a:lnTo>
                  <a:lnTo>
                    <a:pt x="63584" y="16995"/>
                  </a:lnTo>
                  <a:lnTo>
                    <a:pt x="61869" y="16667"/>
                  </a:lnTo>
                  <a:lnTo>
                    <a:pt x="60154" y="14059"/>
                  </a:lnTo>
                  <a:lnTo>
                    <a:pt x="58456" y="13731"/>
                  </a:lnTo>
                  <a:lnTo>
                    <a:pt x="56741" y="15371"/>
                  </a:lnTo>
                  <a:lnTo>
                    <a:pt x="55712" y="15371"/>
                  </a:lnTo>
                  <a:lnTo>
                    <a:pt x="54356" y="13731"/>
                  </a:lnTo>
                  <a:lnTo>
                    <a:pt x="52641" y="12418"/>
                  </a:lnTo>
                  <a:lnTo>
                    <a:pt x="49227" y="13403"/>
                  </a:lnTo>
                  <a:lnTo>
                    <a:pt x="48884" y="13075"/>
                  </a:lnTo>
                  <a:lnTo>
                    <a:pt x="46500" y="13403"/>
                  </a:lnTo>
                  <a:lnTo>
                    <a:pt x="44785" y="12090"/>
                  </a:lnTo>
                  <a:lnTo>
                    <a:pt x="42384" y="13075"/>
                  </a:lnTo>
                  <a:lnTo>
                    <a:pt x="39656" y="14715"/>
                  </a:lnTo>
                  <a:lnTo>
                    <a:pt x="38970" y="14715"/>
                  </a:lnTo>
                  <a:lnTo>
                    <a:pt x="36243" y="15371"/>
                  </a:lnTo>
                  <a:lnTo>
                    <a:pt x="35557" y="16339"/>
                  </a:lnTo>
                  <a:lnTo>
                    <a:pt x="34528" y="16667"/>
                  </a:lnTo>
                  <a:lnTo>
                    <a:pt x="34185" y="17323"/>
                  </a:lnTo>
                  <a:lnTo>
                    <a:pt x="35214" y="18308"/>
                  </a:lnTo>
                  <a:lnTo>
                    <a:pt x="35214" y="20260"/>
                  </a:lnTo>
                  <a:lnTo>
                    <a:pt x="32829" y="22229"/>
                  </a:lnTo>
                  <a:lnTo>
                    <a:pt x="32829" y="24837"/>
                  </a:lnTo>
                  <a:lnTo>
                    <a:pt x="32486" y="26806"/>
                  </a:lnTo>
                  <a:lnTo>
                    <a:pt x="30771" y="27134"/>
                  </a:lnTo>
                  <a:lnTo>
                    <a:pt x="29399" y="28446"/>
                  </a:lnTo>
                  <a:lnTo>
                    <a:pt x="29056" y="29414"/>
                  </a:lnTo>
                  <a:lnTo>
                    <a:pt x="25642" y="30070"/>
                  </a:lnTo>
                  <a:lnTo>
                    <a:pt x="22572" y="31711"/>
                  </a:lnTo>
                  <a:lnTo>
                    <a:pt x="23258" y="33007"/>
                  </a:lnTo>
                  <a:lnTo>
                    <a:pt x="21886" y="33663"/>
                  </a:lnTo>
                  <a:lnTo>
                    <a:pt x="21543" y="34976"/>
                  </a:lnTo>
                  <a:lnTo>
                    <a:pt x="20171" y="36616"/>
                  </a:lnTo>
                  <a:lnTo>
                    <a:pt x="17443" y="36944"/>
                  </a:lnTo>
                  <a:lnTo>
                    <a:pt x="16757" y="37912"/>
                  </a:lnTo>
                  <a:lnTo>
                    <a:pt x="15728" y="36944"/>
                  </a:lnTo>
                  <a:lnTo>
                    <a:pt x="15059" y="35960"/>
                  </a:lnTo>
                  <a:lnTo>
                    <a:pt x="13001" y="34319"/>
                  </a:lnTo>
                  <a:lnTo>
                    <a:pt x="11629" y="34319"/>
                  </a:lnTo>
                  <a:lnTo>
                    <a:pt x="10273" y="35304"/>
                  </a:lnTo>
                  <a:lnTo>
                    <a:pt x="8558" y="35304"/>
                  </a:lnTo>
                  <a:lnTo>
                    <a:pt x="7186" y="34319"/>
                  </a:lnTo>
                  <a:lnTo>
                    <a:pt x="5144" y="33663"/>
                  </a:lnTo>
                  <a:lnTo>
                    <a:pt x="4458" y="34319"/>
                  </a:lnTo>
                  <a:lnTo>
                    <a:pt x="4458" y="36944"/>
                  </a:lnTo>
                  <a:lnTo>
                    <a:pt x="4458" y="38240"/>
                  </a:lnTo>
                  <a:lnTo>
                    <a:pt x="3429" y="39553"/>
                  </a:lnTo>
                  <a:lnTo>
                    <a:pt x="4801" y="41193"/>
                  </a:lnTo>
                  <a:lnTo>
                    <a:pt x="4458" y="41505"/>
                  </a:lnTo>
                  <a:lnTo>
                    <a:pt x="4458" y="42817"/>
                  </a:lnTo>
                  <a:lnTo>
                    <a:pt x="2057" y="44458"/>
                  </a:lnTo>
                  <a:lnTo>
                    <a:pt x="16" y="44786"/>
                  </a:lnTo>
                  <a:lnTo>
                    <a:pt x="1045" y="46082"/>
                  </a:lnTo>
                  <a:lnTo>
                    <a:pt x="2743" y="47394"/>
                  </a:lnTo>
                  <a:lnTo>
                    <a:pt x="359" y="49691"/>
                  </a:lnTo>
                  <a:lnTo>
                    <a:pt x="1388" y="49691"/>
                  </a:lnTo>
                  <a:lnTo>
                    <a:pt x="1731" y="52956"/>
                  </a:lnTo>
                  <a:lnTo>
                    <a:pt x="1731" y="54908"/>
                  </a:lnTo>
                  <a:lnTo>
                    <a:pt x="4801" y="55564"/>
                  </a:lnTo>
                  <a:lnTo>
                    <a:pt x="5487" y="55564"/>
                  </a:lnTo>
                  <a:lnTo>
                    <a:pt x="3086" y="59157"/>
                  </a:lnTo>
                  <a:lnTo>
                    <a:pt x="2057" y="61454"/>
                  </a:lnTo>
                  <a:lnTo>
                    <a:pt x="4801" y="66031"/>
                  </a:lnTo>
                  <a:lnTo>
                    <a:pt x="6173" y="70280"/>
                  </a:lnTo>
                  <a:lnTo>
                    <a:pt x="5487" y="71264"/>
                  </a:lnTo>
                  <a:lnTo>
                    <a:pt x="6500" y="72888"/>
                  </a:lnTo>
                  <a:lnTo>
                    <a:pt x="6843" y="76153"/>
                  </a:lnTo>
                  <a:lnTo>
                    <a:pt x="15059" y="76809"/>
                  </a:lnTo>
                  <a:lnTo>
                    <a:pt x="16414" y="79434"/>
                  </a:lnTo>
                  <a:lnTo>
                    <a:pt x="16414" y="82042"/>
                  </a:lnTo>
                  <a:lnTo>
                    <a:pt x="17100" y="85635"/>
                  </a:lnTo>
                  <a:lnTo>
                    <a:pt x="16414" y="86948"/>
                  </a:lnTo>
                  <a:lnTo>
                    <a:pt x="9587" y="95774"/>
                  </a:lnTo>
                  <a:lnTo>
                    <a:pt x="22229" y="99695"/>
                  </a:lnTo>
                  <a:lnTo>
                    <a:pt x="33499" y="99038"/>
                  </a:lnTo>
                  <a:lnTo>
                    <a:pt x="36243" y="98382"/>
                  </a:lnTo>
                  <a:lnTo>
                    <a:pt x="39313" y="98710"/>
                  </a:lnTo>
                  <a:lnTo>
                    <a:pt x="40685" y="97398"/>
                  </a:lnTo>
                  <a:lnTo>
                    <a:pt x="43756" y="96758"/>
                  </a:lnTo>
                  <a:lnTo>
                    <a:pt x="48884" y="96758"/>
                  </a:lnTo>
                  <a:lnTo>
                    <a:pt x="51612" y="96430"/>
                  </a:lnTo>
                  <a:lnTo>
                    <a:pt x="55042" y="96430"/>
                  </a:lnTo>
                  <a:lnTo>
                    <a:pt x="59142" y="94789"/>
                  </a:lnTo>
                  <a:lnTo>
                    <a:pt x="59142" y="93149"/>
                  </a:lnTo>
                  <a:lnTo>
                    <a:pt x="58456" y="91525"/>
                  </a:lnTo>
                  <a:lnTo>
                    <a:pt x="58456" y="89228"/>
                  </a:lnTo>
                  <a:lnTo>
                    <a:pt x="57770" y="86619"/>
                  </a:lnTo>
                  <a:lnTo>
                    <a:pt x="57770" y="84011"/>
                  </a:lnTo>
                  <a:lnTo>
                    <a:pt x="59142" y="82371"/>
                  </a:lnTo>
                  <a:lnTo>
                    <a:pt x="60840" y="82042"/>
                  </a:lnTo>
                  <a:lnTo>
                    <a:pt x="61183" y="80402"/>
                  </a:lnTo>
                  <a:lnTo>
                    <a:pt x="61869" y="79106"/>
                  </a:lnTo>
                  <a:lnTo>
                    <a:pt x="64270" y="78778"/>
                  </a:lnTo>
                  <a:lnTo>
                    <a:pt x="65283" y="79434"/>
                  </a:lnTo>
                  <a:lnTo>
                    <a:pt x="68713" y="77793"/>
                  </a:lnTo>
                  <a:lnTo>
                    <a:pt x="69725" y="76809"/>
                  </a:lnTo>
                  <a:lnTo>
                    <a:pt x="68370" y="76153"/>
                  </a:lnTo>
                  <a:lnTo>
                    <a:pt x="71783" y="73544"/>
                  </a:lnTo>
                  <a:lnTo>
                    <a:pt x="72126" y="72560"/>
                  </a:lnTo>
                  <a:lnTo>
                    <a:pt x="74854" y="72232"/>
                  </a:lnTo>
                  <a:lnTo>
                    <a:pt x="75540" y="72888"/>
                  </a:lnTo>
                  <a:lnTo>
                    <a:pt x="77925" y="72888"/>
                  </a:lnTo>
                  <a:lnTo>
                    <a:pt x="78268" y="71904"/>
                  </a:lnTo>
                  <a:lnTo>
                    <a:pt x="78954" y="71904"/>
                  </a:lnTo>
                  <a:lnTo>
                    <a:pt x="81355" y="74201"/>
                  </a:lnTo>
                  <a:lnTo>
                    <a:pt x="83053" y="70936"/>
                  </a:lnTo>
                  <a:lnTo>
                    <a:pt x="82367" y="67327"/>
                  </a:lnTo>
                  <a:lnTo>
                    <a:pt x="83053" y="66359"/>
                  </a:lnTo>
                  <a:lnTo>
                    <a:pt x="83053" y="65375"/>
                  </a:lnTo>
                  <a:lnTo>
                    <a:pt x="83739" y="63078"/>
                  </a:lnTo>
                  <a:lnTo>
                    <a:pt x="84082" y="59813"/>
                  </a:lnTo>
                  <a:lnTo>
                    <a:pt x="84768" y="58829"/>
                  </a:lnTo>
                  <a:lnTo>
                    <a:pt x="86826" y="58189"/>
                  </a:lnTo>
                  <a:lnTo>
                    <a:pt x="88868" y="57205"/>
                  </a:lnTo>
                  <a:lnTo>
                    <a:pt x="89211" y="55892"/>
                  </a:lnTo>
                  <a:lnTo>
                    <a:pt x="88525" y="53284"/>
                  </a:lnTo>
                  <a:lnTo>
                    <a:pt x="86483" y="52300"/>
                  </a:lnTo>
                  <a:lnTo>
                    <a:pt x="85454" y="49691"/>
                  </a:lnTo>
                  <a:lnTo>
                    <a:pt x="87496" y="48379"/>
                  </a:lnTo>
                  <a:lnTo>
                    <a:pt x="90926" y="49691"/>
                  </a:lnTo>
                  <a:lnTo>
                    <a:pt x="94339" y="49691"/>
                  </a:lnTo>
                  <a:lnTo>
                    <a:pt x="97067" y="46082"/>
                  </a:lnTo>
                  <a:lnTo>
                    <a:pt x="97067" y="43474"/>
                  </a:lnTo>
                  <a:lnTo>
                    <a:pt x="95025" y="41505"/>
                  </a:lnTo>
                  <a:lnTo>
                    <a:pt x="99125" y="36288"/>
                  </a:lnTo>
                  <a:lnTo>
                    <a:pt x="98782" y="32039"/>
                  </a:lnTo>
                  <a:lnTo>
                    <a:pt x="95025" y="26478"/>
                  </a:lnTo>
                  <a:lnTo>
                    <a:pt x="96381" y="24837"/>
                  </a:lnTo>
                  <a:lnTo>
                    <a:pt x="98439" y="22885"/>
                  </a:lnTo>
                  <a:lnTo>
                    <a:pt x="100824" y="22885"/>
                  </a:lnTo>
                  <a:lnTo>
                    <a:pt x="102882" y="20588"/>
                  </a:lnTo>
                  <a:lnTo>
                    <a:pt x="105952" y="18964"/>
                  </a:lnTo>
                  <a:lnTo>
                    <a:pt x="108010" y="20260"/>
                  </a:lnTo>
                  <a:lnTo>
                    <a:pt x="111081" y="19948"/>
                  </a:lnTo>
                  <a:lnTo>
                    <a:pt x="117581" y="18308"/>
                  </a:lnTo>
                  <a:lnTo>
                    <a:pt x="121681" y="16667"/>
                  </a:lnTo>
                  <a:lnTo>
                    <a:pt x="124066" y="13731"/>
                  </a:lnTo>
                  <a:lnTo>
                    <a:pt x="122024" y="13403"/>
                  </a:lnTo>
                  <a:lnTo>
                    <a:pt x="125095" y="10794"/>
                  </a:lnTo>
                  <a:lnTo>
                    <a:pt x="124752" y="9154"/>
                  </a:lnTo>
                  <a:lnTo>
                    <a:pt x="120652" y="9154"/>
                  </a:lnTo>
                  <a:lnTo>
                    <a:pt x="119623" y="10794"/>
                  </a:lnTo>
                  <a:lnTo>
                    <a:pt x="115866" y="11434"/>
                  </a:lnTo>
                  <a:lnTo>
                    <a:pt x="115523" y="9154"/>
                  </a:lnTo>
                  <a:lnTo>
                    <a:pt x="112796" y="10138"/>
                  </a:lnTo>
                  <a:lnTo>
                    <a:pt x="108696" y="12418"/>
                  </a:lnTo>
                  <a:lnTo>
                    <a:pt x="107324" y="13403"/>
                  </a:lnTo>
                  <a:lnTo>
                    <a:pt x="106981" y="15371"/>
                  </a:lnTo>
                  <a:lnTo>
                    <a:pt x="104923" y="16667"/>
                  </a:lnTo>
                  <a:lnTo>
                    <a:pt x="102196" y="17980"/>
                  </a:lnTo>
                  <a:lnTo>
                    <a:pt x="101853" y="18636"/>
                  </a:lnTo>
                  <a:lnTo>
                    <a:pt x="100154" y="19948"/>
                  </a:lnTo>
                  <a:lnTo>
                    <a:pt x="97753" y="19948"/>
                  </a:lnTo>
                  <a:lnTo>
                    <a:pt x="96038" y="19620"/>
                  </a:lnTo>
                  <a:lnTo>
                    <a:pt x="96038" y="18308"/>
                  </a:lnTo>
                  <a:lnTo>
                    <a:pt x="94339" y="16339"/>
                  </a:lnTo>
                  <a:lnTo>
                    <a:pt x="94339" y="13075"/>
                  </a:lnTo>
                  <a:lnTo>
                    <a:pt x="93996" y="10794"/>
                  </a:lnTo>
                  <a:lnTo>
                    <a:pt x="94339" y="8826"/>
                  </a:lnTo>
                  <a:lnTo>
                    <a:pt x="93653" y="7185"/>
                  </a:lnTo>
                  <a:lnTo>
                    <a:pt x="91938" y="7185"/>
                  </a:lnTo>
                  <a:lnTo>
                    <a:pt x="91595" y="5561"/>
                  </a:lnTo>
                  <a:lnTo>
                    <a:pt x="91938" y="3264"/>
                  </a:lnTo>
                  <a:lnTo>
                    <a:pt x="91938" y="1968"/>
                  </a:lnTo>
                  <a:lnTo>
                    <a:pt x="90240" y="984"/>
                  </a:lnTo>
                  <a:lnTo>
                    <a:pt x="88525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00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4CcAAAsVAADUKAAAnBUAAAAAAAAmAAAACAAAAP//////////"/>
                </a:ext>
              </a:extLst>
            </p:cNvSpPr>
            <p:nvPr/>
          </p:nvSpPr>
          <p:spPr>
            <a:xfrm>
              <a:off x="6482080" y="3420745"/>
              <a:ext cx="154940" cy="92075"/>
            </a:xfrm>
            <a:custGeom>
              <a:avLst/>
              <a:gdLst/>
              <a:ahLst/>
              <a:cxnLst/>
              <a:rect l="0" t="0" r="154940" b="92075"/>
              <a:pathLst>
                <a:path w="154940" h="92075">
                  <a:moveTo>
                    <a:pt x="82582" y="0"/>
                  </a:moveTo>
                  <a:lnTo>
                    <a:pt x="80886" y="1306"/>
                  </a:lnTo>
                  <a:lnTo>
                    <a:pt x="81571" y="3249"/>
                  </a:lnTo>
                  <a:lnTo>
                    <a:pt x="79174" y="3576"/>
                  </a:lnTo>
                  <a:lnTo>
                    <a:pt x="77478" y="3249"/>
                  </a:lnTo>
                  <a:lnTo>
                    <a:pt x="77136" y="3249"/>
                  </a:lnTo>
                  <a:lnTo>
                    <a:pt x="73385" y="4229"/>
                  </a:lnTo>
                  <a:lnTo>
                    <a:pt x="70645" y="4555"/>
                  </a:lnTo>
                  <a:lnTo>
                    <a:pt x="68949" y="7805"/>
                  </a:lnTo>
                  <a:lnTo>
                    <a:pt x="68949" y="11070"/>
                  </a:lnTo>
                  <a:lnTo>
                    <a:pt x="66894" y="11070"/>
                  </a:lnTo>
                  <a:lnTo>
                    <a:pt x="65182" y="9764"/>
                  </a:lnTo>
                  <a:lnTo>
                    <a:pt x="62801" y="10743"/>
                  </a:lnTo>
                  <a:lnTo>
                    <a:pt x="61089" y="9437"/>
                  </a:lnTo>
                  <a:lnTo>
                    <a:pt x="59393" y="9764"/>
                  </a:lnTo>
                  <a:lnTo>
                    <a:pt x="57681" y="11707"/>
                  </a:lnTo>
                  <a:lnTo>
                    <a:pt x="55968" y="11381"/>
                  </a:lnTo>
                  <a:lnTo>
                    <a:pt x="55300" y="9437"/>
                  </a:lnTo>
                  <a:lnTo>
                    <a:pt x="52902" y="9437"/>
                  </a:lnTo>
                  <a:lnTo>
                    <a:pt x="49837" y="11070"/>
                  </a:lnTo>
                  <a:lnTo>
                    <a:pt x="48467" y="10090"/>
                  </a:lnTo>
                  <a:lnTo>
                    <a:pt x="45743" y="9764"/>
                  </a:lnTo>
                  <a:lnTo>
                    <a:pt x="45058" y="10743"/>
                  </a:lnTo>
                  <a:lnTo>
                    <a:pt x="44031" y="10743"/>
                  </a:lnTo>
                  <a:lnTo>
                    <a:pt x="42319" y="9437"/>
                  </a:lnTo>
                  <a:lnTo>
                    <a:pt x="38910" y="10743"/>
                  </a:lnTo>
                  <a:lnTo>
                    <a:pt x="38225" y="9764"/>
                  </a:lnTo>
                  <a:lnTo>
                    <a:pt x="36187" y="8458"/>
                  </a:lnTo>
                  <a:lnTo>
                    <a:pt x="30724" y="7805"/>
                  </a:lnTo>
                  <a:lnTo>
                    <a:pt x="28685" y="6514"/>
                  </a:lnTo>
                  <a:lnTo>
                    <a:pt x="27315" y="6514"/>
                  </a:lnTo>
                  <a:lnTo>
                    <a:pt x="25603" y="8131"/>
                  </a:lnTo>
                  <a:lnTo>
                    <a:pt x="22537" y="8131"/>
                  </a:lnTo>
                  <a:lnTo>
                    <a:pt x="15704" y="9111"/>
                  </a:lnTo>
                  <a:lnTo>
                    <a:pt x="14008" y="9764"/>
                  </a:lnTo>
                  <a:lnTo>
                    <a:pt x="10943" y="8458"/>
                  </a:lnTo>
                  <a:lnTo>
                    <a:pt x="9915" y="8458"/>
                  </a:lnTo>
                  <a:lnTo>
                    <a:pt x="9230" y="10090"/>
                  </a:lnTo>
                  <a:lnTo>
                    <a:pt x="9915" y="14319"/>
                  </a:lnTo>
                  <a:lnTo>
                    <a:pt x="10600" y="15610"/>
                  </a:lnTo>
                  <a:lnTo>
                    <a:pt x="11954" y="17895"/>
                  </a:lnTo>
                  <a:lnTo>
                    <a:pt x="14008" y="19201"/>
                  </a:lnTo>
                  <a:lnTo>
                    <a:pt x="13323" y="20492"/>
                  </a:lnTo>
                  <a:lnTo>
                    <a:pt x="13666" y="21471"/>
                  </a:lnTo>
                  <a:lnTo>
                    <a:pt x="14351" y="22777"/>
                  </a:lnTo>
                  <a:lnTo>
                    <a:pt x="13666" y="25700"/>
                  </a:lnTo>
                  <a:lnTo>
                    <a:pt x="12296" y="25700"/>
                  </a:lnTo>
                  <a:lnTo>
                    <a:pt x="10600" y="27006"/>
                  </a:lnTo>
                  <a:lnTo>
                    <a:pt x="10258" y="29603"/>
                  </a:lnTo>
                  <a:lnTo>
                    <a:pt x="4110" y="35751"/>
                  </a:lnTo>
                  <a:lnTo>
                    <a:pt x="4794" y="38387"/>
                  </a:lnTo>
                  <a:lnTo>
                    <a:pt x="4794" y="40999"/>
                  </a:lnTo>
                  <a:lnTo>
                    <a:pt x="2397" y="40673"/>
                  </a:lnTo>
                  <a:lnTo>
                    <a:pt x="701" y="44902"/>
                  </a:lnTo>
                  <a:lnTo>
                    <a:pt x="359" y="48152"/>
                  </a:lnTo>
                  <a:lnTo>
                    <a:pt x="16" y="48152"/>
                  </a:lnTo>
                  <a:lnTo>
                    <a:pt x="2055" y="50095"/>
                  </a:lnTo>
                  <a:lnTo>
                    <a:pt x="4794" y="51728"/>
                  </a:lnTo>
                  <a:lnTo>
                    <a:pt x="5137" y="53360"/>
                  </a:lnTo>
                  <a:lnTo>
                    <a:pt x="7175" y="53360"/>
                  </a:lnTo>
                  <a:lnTo>
                    <a:pt x="8545" y="52054"/>
                  </a:lnTo>
                  <a:lnTo>
                    <a:pt x="10258" y="52054"/>
                  </a:lnTo>
                  <a:lnTo>
                    <a:pt x="13666" y="53687"/>
                  </a:lnTo>
                  <a:lnTo>
                    <a:pt x="16047" y="53998"/>
                  </a:lnTo>
                  <a:lnTo>
                    <a:pt x="18787" y="54977"/>
                  </a:lnTo>
                  <a:lnTo>
                    <a:pt x="19471" y="56610"/>
                  </a:lnTo>
                  <a:lnTo>
                    <a:pt x="21852" y="57263"/>
                  </a:lnTo>
                  <a:lnTo>
                    <a:pt x="24250" y="56610"/>
                  </a:lnTo>
                  <a:lnTo>
                    <a:pt x="26288" y="56610"/>
                  </a:lnTo>
                  <a:lnTo>
                    <a:pt x="28000" y="54651"/>
                  </a:lnTo>
                  <a:lnTo>
                    <a:pt x="34475" y="53687"/>
                  </a:lnTo>
                  <a:lnTo>
                    <a:pt x="36529" y="52381"/>
                  </a:lnTo>
                  <a:lnTo>
                    <a:pt x="38910" y="52054"/>
                  </a:lnTo>
                  <a:lnTo>
                    <a:pt x="38225" y="49769"/>
                  </a:lnTo>
                  <a:lnTo>
                    <a:pt x="38910" y="48805"/>
                  </a:lnTo>
                  <a:lnTo>
                    <a:pt x="38225" y="46519"/>
                  </a:lnTo>
                  <a:lnTo>
                    <a:pt x="39595" y="46845"/>
                  </a:lnTo>
                  <a:lnTo>
                    <a:pt x="39938" y="46519"/>
                  </a:lnTo>
                  <a:lnTo>
                    <a:pt x="41650" y="47172"/>
                  </a:lnTo>
                  <a:lnTo>
                    <a:pt x="42661" y="46519"/>
                  </a:lnTo>
                  <a:lnTo>
                    <a:pt x="44716" y="46519"/>
                  </a:lnTo>
                  <a:lnTo>
                    <a:pt x="45058" y="45539"/>
                  </a:lnTo>
                  <a:lnTo>
                    <a:pt x="46754" y="47499"/>
                  </a:lnTo>
                  <a:lnTo>
                    <a:pt x="49152" y="47499"/>
                  </a:lnTo>
                  <a:lnTo>
                    <a:pt x="51875" y="50422"/>
                  </a:lnTo>
                  <a:lnTo>
                    <a:pt x="54957" y="50422"/>
                  </a:lnTo>
                  <a:lnTo>
                    <a:pt x="55300" y="49769"/>
                  </a:lnTo>
                  <a:lnTo>
                    <a:pt x="56311" y="49769"/>
                  </a:lnTo>
                  <a:lnTo>
                    <a:pt x="59393" y="52381"/>
                  </a:lnTo>
                  <a:lnTo>
                    <a:pt x="61774" y="53687"/>
                  </a:lnTo>
                  <a:lnTo>
                    <a:pt x="62116" y="56610"/>
                  </a:lnTo>
                  <a:lnTo>
                    <a:pt x="62116" y="58880"/>
                  </a:lnTo>
                  <a:lnTo>
                    <a:pt x="64513" y="59859"/>
                  </a:lnTo>
                  <a:lnTo>
                    <a:pt x="64513" y="60512"/>
                  </a:lnTo>
                  <a:lnTo>
                    <a:pt x="66894" y="62782"/>
                  </a:lnTo>
                  <a:lnTo>
                    <a:pt x="69618" y="64415"/>
                  </a:lnTo>
                  <a:lnTo>
                    <a:pt x="69960" y="66047"/>
                  </a:lnTo>
                  <a:lnTo>
                    <a:pt x="69618" y="67664"/>
                  </a:lnTo>
                  <a:lnTo>
                    <a:pt x="70645" y="69297"/>
                  </a:lnTo>
                  <a:lnTo>
                    <a:pt x="70303" y="69950"/>
                  </a:lnTo>
                  <a:lnTo>
                    <a:pt x="67237" y="69950"/>
                  </a:lnTo>
                  <a:lnTo>
                    <a:pt x="66209" y="68644"/>
                  </a:lnTo>
                  <a:lnTo>
                    <a:pt x="63486" y="69623"/>
                  </a:lnTo>
                  <a:lnTo>
                    <a:pt x="61774" y="69623"/>
                  </a:lnTo>
                  <a:lnTo>
                    <a:pt x="61431" y="72873"/>
                  </a:lnTo>
                  <a:lnTo>
                    <a:pt x="61431" y="75158"/>
                  </a:lnTo>
                  <a:lnTo>
                    <a:pt x="60404" y="74832"/>
                  </a:lnTo>
                  <a:lnTo>
                    <a:pt x="58708" y="78081"/>
                  </a:lnTo>
                  <a:lnTo>
                    <a:pt x="58708" y="79698"/>
                  </a:lnTo>
                  <a:lnTo>
                    <a:pt x="56996" y="79387"/>
                  </a:lnTo>
                  <a:lnTo>
                    <a:pt x="55968" y="80025"/>
                  </a:lnTo>
                  <a:lnTo>
                    <a:pt x="57681" y="82637"/>
                  </a:lnTo>
                  <a:lnTo>
                    <a:pt x="60078" y="83290"/>
                  </a:lnTo>
                  <a:lnTo>
                    <a:pt x="63486" y="83290"/>
                  </a:lnTo>
                  <a:lnTo>
                    <a:pt x="64840" y="82310"/>
                  </a:lnTo>
                  <a:lnTo>
                    <a:pt x="67922" y="82310"/>
                  </a:lnTo>
                  <a:lnTo>
                    <a:pt x="69618" y="83290"/>
                  </a:lnTo>
                  <a:lnTo>
                    <a:pt x="69960" y="81657"/>
                  </a:lnTo>
                  <a:lnTo>
                    <a:pt x="68949" y="80678"/>
                  </a:lnTo>
                  <a:lnTo>
                    <a:pt x="68949" y="79387"/>
                  </a:lnTo>
                  <a:lnTo>
                    <a:pt x="68949" y="78081"/>
                  </a:lnTo>
                  <a:lnTo>
                    <a:pt x="69960" y="79387"/>
                  </a:lnTo>
                  <a:lnTo>
                    <a:pt x="71330" y="79387"/>
                  </a:lnTo>
                  <a:lnTo>
                    <a:pt x="74738" y="75158"/>
                  </a:lnTo>
                  <a:lnTo>
                    <a:pt x="74054" y="74179"/>
                  </a:lnTo>
                  <a:lnTo>
                    <a:pt x="75081" y="74179"/>
                  </a:lnTo>
                  <a:lnTo>
                    <a:pt x="77136" y="71567"/>
                  </a:lnTo>
                  <a:lnTo>
                    <a:pt x="77136" y="69623"/>
                  </a:lnTo>
                  <a:lnTo>
                    <a:pt x="78489" y="68317"/>
                  </a:lnTo>
                  <a:lnTo>
                    <a:pt x="80544" y="68317"/>
                  </a:lnTo>
                  <a:lnTo>
                    <a:pt x="82582" y="66374"/>
                  </a:lnTo>
                  <a:lnTo>
                    <a:pt x="83610" y="67011"/>
                  </a:lnTo>
                  <a:lnTo>
                    <a:pt x="83610" y="67664"/>
                  </a:lnTo>
                  <a:lnTo>
                    <a:pt x="85322" y="67664"/>
                  </a:lnTo>
                  <a:lnTo>
                    <a:pt x="86007" y="66685"/>
                  </a:lnTo>
                  <a:lnTo>
                    <a:pt x="87018" y="65394"/>
                  </a:lnTo>
                  <a:lnTo>
                    <a:pt x="87361" y="66374"/>
                  </a:lnTo>
                  <a:lnTo>
                    <a:pt x="88731" y="67011"/>
                  </a:lnTo>
                  <a:lnTo>
                    <a:pt x="90100" y="67664"/>
                  </a:lnTo>
                  <a:lnTo>
                    <a:pt x="92824" y="67011"/>
                  </a:lnTo>
                  <a:lnTo>
                    <a:pt x="90785" y="67991"/>
                  </a:lnTo>
                  <a:lnTo>
                    <a:pt x="89415" y="68644"/>
                  </a:lnTo>
                  <a:lnTo>
                    <a:pt x="87703" y="68317"/>
                  </a:lnTo>
                  <a:lnTo>
                    <a:pt x="84980" y="68644"/>
                  </a:lnTo>
                  <a:lnTo>
                    <a:pt x="82582" y="68644"/>
                  </a:lnTo>
                  <a:lnTo>
                    <a:pt x="83610" y="69623"/>
                  </a:lnTo>
                  <a:lnTo>
                    <a:pt x="87018" y="69623"/>
                  </a:lnTo>
                  <a:lnTo>
                    <a:pt x="89415" y="70914"/>
                  </a:lnTo>
                  <a:lnTo>
                    <a:pt x="89073" y="71240"/>
                  </a:lnTo>
                  <a:lnTo>
                    <a:pt x="88388" y="71893"/>
                  </a:lnTo>
                  <a:lnTo>
                    <a:pt x="89415" y="73199"/>
                  </a:lnTo>
                  <a:lnTo>
                    <a:pt x="90785" y="73199"/>
                  </a:lnTo>
                  <a:lnTo>
                    <a:pt x="92481" y="74179"/>
                  </a:lnTo>
                  <a:lnTo>
                    <a:pt x="94536" y="73199"/>
                  </a:lnTo>
                  <a:lnTo>
                    <a:pt x="96917" y="72873"/>
                  </a:lnTo>
                  <a:lnTo>
                    <a:pt x="98972" y="73526"/>
                  </a:lnTo>
                  <a:lnTo>
                    <a:pt x="100668" y="74505"/>
                  </a:lnTo>
                  <a:lnTo>
                    <a:pt x="101010" y="73199"/>
                  </a:lnTo>
                  <a:lnTo>
                    <a:pt x="102038" y="73526"/>
                  </a:lnTo>
                  <a:lnTo>
                    <a:pt x="102380" y="75796"/>
                  </a:lnTo>
                  <a:lnTo>
                    <a:pt x="103750" y="76775"/>
                  </a:lnTo>
                  <a:lnTo>
                    <a:pt x="102723" y="77428"/>
                  </a:lnTo>
                  <a:lnTo>
                    <a:pt x="99657" y="78081"/>
                  </a:lnTo>
                  <a:lnTo>
                    <a:pt x="96917" y="79698"/>
                  </a:lnTo>
                  <a:lnTo>
                    <a:pt x="94536" y="82637"/>
                  </a:lnTo>
                  <a:lnTo>
                    <a:pt x="96232" y="83290"/>
                  </a:lnTo>
                  <a:lnTo>
                    <a:pt x="97602" y="82310"/>
                  </a:lnTo>
                  <a:lnTo>
                    <a:pt x="99657" y="83290"/>
                  </a:lnTo>
                  <a:lnTo>
                    <a:pt x="100668" y="82963"/>
                  </a:lnTo>
                  <a:lnTo>
                    <a:pt x="103750" y="85560"/>
                  </a:lnTo>
                  <a:lnTo>
                    <a:pt x="104092" y="86539"/>
                  </a:lnTo>
                  <a:lnTo>
                    <a:pt x="102723" y="89789"/>
                  </a:lnTo>
                  <a:lnTo>
                    <a:pt x="102380" y="90768"/>
                  </a:lnTo>
                  <a:lnTo>
                    <a:pt x="104092" y="92075"/>
                  </a:lnTo>
                  <a:lnTo>
                    <a:pt x="107501" y="92075"/>
                  </a:lnTo>
                  <a:lnTo>
                    <a:pt x="110567" y="90442"/>
                  </a:lnTo>
                  <a:lnTo>
                    <a:pt x="114660" y="87519"/>
                  </a:lnTo>
                  <a:lnTo>
                    <a:pt x="117742" y="87519"/>
                  </a:lnTo>
                  <a:lnTo>
                    <a:pt x="119438" y="85560"/>
                  </a:lnTo>
                  <a:lnTo>
                    <a:pt x="121493" y="84254"/>
                  </a:lnTo>
                  <a:lnTo>
                    <a:pt x="125244" y="84580"/>
                  </a:lnTo>
                  <a:lnTo>
                    <a:pt x="128652" y="84580"/>
                  </a:lnTo>
                  <a:lnTo>
                    <a:pt x="129679" y="82963"/>
                  </a:lnTo>
                  <a:lnTo>
                    <a:pt x="128652" y="81331"/>
                  </a:lnTo>
                  <a:lnTo>
                    <a:pt x="129679" y="81004"/>
                  </a:lnTo>
                  <a:lnTo>
                    <a:pt x="130364" y="79698"/>
                  </a:lnTo>
                  <a:lnTo>
                    <a:pt x="127967" y="79387"/>
                  </a:lnTo>
                  <a:lnTo>
                    <a:pt x="124901" y="79698"/>
                  </a:lnTo>
                  <a:lnTo>
                    <a:pt x="124559" y="81657"/>
                  </a:lnTo>
                  <a:lnTo>
                    <a:pt x="122520" y="80678"/>
                  </a:lnTo>
                  <a:lnTo>
                    <a:pt x="121493" y="80678"/>
                  </a:lnTo>
                  <a:lnTo>
                    <a:pt x="119780" y="82310"/>
                  </a:lnTo>
                  <a:lnTo>
                    <a:pt x="119096" y="81657"/>
                  </a:lnTo>
                  <a:lnTo>
                    <a:pt x="114317" y="76775"/>
                  </a:lnTo>
                  <a:lnTo>
                    <a:pt x="113306" y="74832"/>
                  </a:lnTo>
                  <a:lnTo>
                    <a:pt x="112279" y="72873"/>
                  </a:lnTo>
                  <a:lnTo>
                    <a:pt x="111252" y="73199"/>
                  </a:lnTo>
                  <a:lnTo>
                    <a:pt x="112279" y="75796"/>
                  </a:lnTo>
                  <a:lnTo>
                    <a:pt x="115687" y="79387"/>
                  </a:lnTo>
                  <a:lnTo>
                    <a:pt x="118411" y="82310"/>
                  </a:lnTo>
                  <a:lnTo>
                    <a:pt x="117742" y="82637"/>
                  </a:lnTo>
                  <a:lnTo>
                    <a:pt x="115687" y="82310"/>
                  </a:lnTo>
                  <a:lnTo>
                    <a:pt x="114660" y="81004"/>
                  </a:lnTo>
                  <a:lnTo>
                    <a:pt x="114317" y="79061"/>
                  </a:lnTo>
                  <a:lnTo>
                    <a:pt x="112964" y="78408"/>
                  </a:lnTo>
                  <a:lnTo>
                    <a:pt x="112279" y="79387"/>
                  </a:lnTo>
                  <a:lnTo>
                    <a:pt x="112279" y="78081"/>
                  </a:lnTo>
                  <a:lnTo>
                    <a:pt x="111252" y="78081"/>
                  </a:lnTo>
                  <a:lnTo>
                    <a:pt x="110567" y="78408"/>
                  </a:lnTo>
                  <a:lnTo>
                    <a:pt x="110567" y="77755"/>
                  </a:lnTo>
                  <a:lnTo>
                    <a:pt x="111252" y="76449"/>
                  </a:lnTo>
                  <a:lnTo>
                    <a:pt x="110909" y="75796"/>
                  </a:lnTo>
                  <a:lnTo>
                    <a:pt x="109539" y="76122"/>
                  </a:lnTo>
                  <a:lnTo>
                    <a:pt x="108871" y="75158"/>
                  </a:lnTo>
                  <a:lnTo>
                    <a:pt x="107501" y="74179"/>
                  </a:lnTo>
                  <a:lnTo>
                    <a:pt x="104435" y="74505"/>
                  </a:lnTo>
                  <a:lnTo>
                    <a:pt x="103065" y="73526"/>
                  </a:lnTo>
                  <a:lnTo>
                    <a:pt x="103750" y="72873"/>
                  </a:lnTo>
                  <a:lnTo>
                    <a:pt x="105788" y="73199"/>
                  </a:lnTo>
                  <a:lnTo>
                    <a:pt x="106473" y="71893"/>
                  </a:lnTo>
                  <a:lnTo>
                    <a:pt x="108186" y="73199"/>
                  </a:lnTo>
                  <a:lnTo>
                    <a:pt x="109882" y="73199"/>
                  </a:lnTo>
                  <a:lnTo>
                    <a:pt x="110567" y="71893"/>
                  </a:lnTo>
                  <a:lnTo>
                    <a:pt x="112279" y="71567"/>
                  </a:lnTo>
                  <a:lnTo>
                    <a:pt x="115002" y="68644"/>
                  </a:lnTo>
                  <a:lnTo>
                    <a:pt x="115002" y="67991"/>
                  </a:lnTo>
                  <a:lnTo>
                    <a:pt x="116372" y="68317"/>
                  </a:lnTo>
                  <a:lnTo>
                    <a:pt x="116372" y="69297"/>
                  </a:lnTo>
                  <a:lnTo>
                    <a:pt x="114660" y="71240"/>
                  </a:lnTo>
                  <a:lnTo>
                    <a:pt x="113975" y="71567"/>
                  </a:lnTo>
                  <a:lnTo>
                    <a:pt x="114317" y="72546"/>
                  </a:lnTo>
                  <a:lnTo>
                    <a:pt x="115687" y="71893"/>
                  </a:lnTo>
                  <a:lnTo>
                    <a:pt x="117742" y="69297"/>
                  </a:lnTo>
                  <a:lnTo>
                    <a:pt x="118084" y="67991"/>
                  </a:lnTo>
                  <a:lnTo>
                    <a:pt x="116715" y="66685"/>
                  </a:lnTo>
                  <a:lnTo>
                    <a:pt x="116372" y="66047"/>
                  </a:lnTo>
                  <a:lnTo>
                    <a:pt x="117400" y="65394"/>
                  </a:lnTo>
                  <a:lnTo>
                    <a:pt x="118411" y="67664"/>
                  </a:lnTo>
                  <a:lnTo>
                    <a:pt x="119780" y="67991"/>
                  </a:lnTo>
                  <a:lnTo>
                    <a:pt x="121493" y="66685"/>
                  </a:lnTo>
                  <a:lnTo>
                    <a:pt x="124216" y="67011"/>
                  </a:lnTo>
                  <a:lnTo>
                    <a:pt x="125929" y="66047"/>
                  </a:lnTo>
                  <a:lnTo>
                    <a:pt x="128309" y="66047"/>
                  </a:lnTo>
                  <a:lnTo>
                    <a:pt x="130022" y="63762"/>
                  </a:lnTo>
                  <a:lnTo>
                    <a:pt x="131392" y="62782"/>
                  </a:lnTo>
                  <a:lnTo>
                    <a:pt x="133430" y="62782"/>
                  </a:lnTo>
                  <a:lnTo>
                    <a:pt x="133773" y="61165"/>
                  </a:lnTo>
                  <a:lnTo>
                    <a:pt x="135142" y="60186"/>
                  </a:lnTo>
                  <a:lnTo>
                    <a:pt x="137866" y="60186"/>
                  </a:lnTo>
                  <a:lnTo>
                    <a:pt x="139921" y="59533"/>
                  </a:lnTo>
                  <a:lnTo>
                    <a:pt x="141274" y="59533"/>
                  </a:lnTo>
                  <a:lnTo>
                    <a:pt x="141274" y="60512"/>
                  </a:lnTo>
                  <a:lnTo>
                    <a:pt x="142986" y="59859"/>
                  </a:lnTo>
                  <a:lnTo>
                    <a:pt x="143329" y="55630"/>
                  </a:lnTo>
                  <a:lnTo>
                    <a:pt x="144699" y="55304"/>
                  </a:lnTo>
                  <a:lnTo>
                    <a:pt x="146737" y="52054"/>
                  </a:lnTo>
                  <a:lnTo>
                    <a:pt x="151515" y="51728"/>
                  </a:lnTo>
                  <a:lnTo>
                    <a:pt x="153228" y="50422"/>
                  </a:lnTo>
                  <a:lnTo>
                    <a:pt x="152543" y="48478"/>
                  </a:lnTo>
                  <a:lnTo>
                    <a:pt x="153913" y="45229"/>
                  </a:lnTo>
                  <a:lnTo>
                    <a:pt x="153570" y="42290"/>
                  </a:lnTo>
                  <a:lnTo>
                    <a:pt x="150488" y="40673"/>
                  </a:lnTo>
                  <a:lnTo>
                    <a:pt x="151515" y="36770"/>
                  </a:lnTo>
                  <a:lnTo>
                    <a:pt x="153228" y="36117"/>
                  </a:lnTo>
                  <a:lnTo>
                    <a:pt x="154924" y="34158"/>
                  </a:lnTo>
                  <a:lnTo>
                    <a:pt x="154924" y="32215"/>
                  </a:lnTo>
                  <a:lnTo>
                    <a:pt x="153570" y="31235"/>
                  </a:lnTo>
                  <a:lnTo>
                    <a:pt x="152543" y="29276"/>
                  </a:lnTo>
                  <a:lnTo>
                    <a:pt x="151515" y="30582"/>
                  </a:lnTo>
                  <a:lnTo>
                    <a:pt x="148450" y="30256"/>
                  </a:lnTo>
                  <a:lnTo>
                    <a:pt x="145710" y="28623"/>
                  </a:lnTo>
                  <a:lnTo>
                    <a:pt x="143671" y="28950"/>
                  </a:lnTo>
                  <a:lnTo>
                    <a:pt x="141959" y="27986"/>
                  </a:lnTo>
                  <a:lnTo>
                    <a:pt x="139578" y="27659"/>
                  </a:lnTo>
                  <a:lnTo>
                    <a:pt x="136153" y="27333"/>
                  </a:lnTo>
                  <a:lnTo>
                    <a:pt x="134800" y="28623"/>
                  </a:lnTo>
                  <a:lnTo>
                    <a:pt x="133773" y="26353"/>
                  </a:lnTo>
                  <a:lnTo>
                    <a:pt x="131392" y="24721"/>
                  </a:lnTo>
                  <a:lnTo>
                    <a:pt x="129337" y="20492"/>
                  </a:lnTo>
                  <a:lnTo>
                    <a:pt x="127625" y="20818"/>
                  </a:lnTo>
                  <a:lnTo>
                    <a:pt x="124559" y="22777"/>
                  </a:lnTo>
                  <a:lnTo>
                    <a:pt x="122520" y="22451"/>
                  </a:lnTo>
                  <a:lnTo>
                    <a:pt x="120123" y="23104"/>
                  </a:lnTo>
                  <a:lnTo>
                    <a:pt x="117742" y="22124"/>
                  </a:lnTo>
                  <a:lnTo>
                    <a:pt x="116030" y="23757"/>
                  </a:lnTo>
                  <a:lnTo>
                    <a:pt x="111594" y="19528"/>
                  </a:lnTo>
                  <a:lnTo>
                    <a:pt x="110567" y="16589"/>
                  </a:lnTo>
                  <a:lnTo>
                    <a:pt x="110567" y="14319"/>
                  </a:lnTo>
                  <a:lnTo>
                    <a:pt x="108871" y="14319"/>
                  </a:lnTo>
                  <a:lnTo>
                    <a:pt x="108871" y="12360"/>
                  </a:lnTo>
                  <a:lnTo>
                    <a:pt x="106473" y="10743"/>
                  </a:lnTo>
                  <a:lnTo>
                    <a:pt x="101353" y="11381"/>
                  </a:lnTo>
                  <a:lnTo>
                    <a:pt x="98972" y="8131"/>
                  </a:lnTo>
                  <a:lnTo>
                    <a:pt x="99657" y="6188"/>
                  </a:lnTo>
                  <a:lnTo>
                    <a:pt x="97944" y="4555"/>
                  </a:lnTo>
                  <a:lnTo>
                    <a:pt x="96232" y="326"/>
                  </a:lnTo>
                  <a:lnTo>
                    <a:pt x="94194" y="326"/>
                  </a:lnTo>
                  <a:lnTo>
                    <a:pt x="92139" y="1632"/>
                  </a:lnTo>
                  <a:lnTo>
                    <a:pt x="87361" y="1632"/>
                  </a:lnTo>
                  <a:lnTo>
                    <a:pt x="82582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01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FwH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HCgAAFMVAABPKAAAiRUAAAAAAAAmAAAACAAAAP//////////"/>
                </a:ext>
              </a:extLst>
            </p:cNvSpPr>
            <p:nvPr/>
          </p:nvSpPr>
          <p:spPr>
            <a:xfrm>
              <a:off x="6520180" y="3466465"/>
              <a:ext cx="32385" cy="34290"/>
            </a:xfrm>
            <a:custGeom>
              <a:avLst/>
              <a:gdLst/>
              <a:ahLst/>
              <a:cxnLst/>
              <a:rect l="0" t="0" r="32385" b="34290"/>
              <a:pathLst>
                <a:path w="32385" h="34290">
                  <a:moveTo>
                    <a:pt x="6822" y="0"/>
                  </a:moveTo>
                  <a:lnTo>
                    <a:pt x="6480" y="974"/>
                  </a:lnTo>
                  <a:lnTo>
                    <a:pt x="4428" y="974"/>
                  </a:lnTo>
                  <a:lnTo>
                    <a:pt x="3419" y="1623"/>
                  </a:lnTo>
                  <a:lnTo>
                    <a:pt x="1709" y="974"/>
                  </a:lnTo>
                  <a:lnTo>
                    <a:pt x="1367" y="1298"/>
                  </a:lnTo>
                  <a:lnTo>
                    <a:pt x="0" y="974"/>
                  </a:lnTo>
                  <a:lnTo>
                    <a:pt x="683" y="3245"/>
                  </a:lnTo>
                  <a:lnTo>
                    <a:pt x="0" y="4203"/>
                  </a:lnTo>
                  <a:lnTo>
                    <a:pt x="683" y="6475"/>
                  </a:lnTo>
                  <a:lnTo>
                    <a:pt x="4086" y="5826"/>
                  </a:lnTo>
                  <a:lnTo>
                    <a:pt x="5112" y="9704"/>
                  </a:lnTo>
                  <a:lnTo>
                    <a:pt x="9199" y="12934"/>
                  </a:lnTo>
                  <a:lnTo>
                    <a:pt x="9541" y="14557"/>
                  </a:lnTo>
                  <a:lnTo>
                    <a:pt x="14653" y="18760"/>
                  </a:lnTo>
                  <a:lnTo>
                    <a:pt x="14995" y="21016"/>
                  </a:lnTo>
                  <a:lnTo>
                    <a:pt x="16705" y="23612"/>
                  </a:lnTo>
                  <a:lnTo>
                    <a:pt x="16363" y="32018"/>
                  </a:lnTo>
                  <a:lnTo>
                    <a:pt x="17714" y="34275"/>
                  </a:lnTo>
                  <a:lnTo>
                    <a:pt x="18740" y="33641"/>
                  </a:lnTo>
                  <a:lnTo>
                    <a:pt x="20450" y="33950"/>
                  </a:lnTo>
                  <a:lnTo>
                    <a:pt x="20450" y="32343"/>
                  </a:lnTo>
                  <a:lnTo>
                    <a:pt x="22143" y="29113"/>
                  </a:lnTo>
                  <a:lnTo>
                    <a:pt x="23169" y="29438"/>
                  </a:lnTo>
                  <a:lnTo>
                    <a:pt x="23169" y="27166"/>
                  </a:lnTo>
                  <a:lnTo>
                    <a:pt x="23511" y="23937"/>
                  </a:lnTo>
                  <a:lnTo>
                    <a:pt x="25220" y="23937"/>
                  </a:lnTo>
                  <a:lnTo>
                    <a:pt x="27940" y="22963"/>
                  </a:lnTo>
                  <a:lnTo>
                    <a:pt x="28965" y="24261"/>
                  </a:lnTo>
                  <a:lnTo>
                    <a:pt x="32026" y="24261"/>
                  </a:lnTo>
                  <a:lnTo>
                    <a:pt x="32368" y="23612"/>
                  </a:lnTo>
                  <a:lnTo>
                    <a:pt x="31342" y="21989"/>
                  </a:lnTo>
                  <a:lnTo>
                    <a:pt x="31684" y="20382"/>
                  </a:lnTo>
                  <a:lnTo>
                    <a:pt x="31342" y="18760"/>
                  </a:lnTo>
                  <a:lnTo>
                    <a:pt x="28623" y="17137"/>
                  </a:lnTo>
                  <a:lnTo>
                    <a:pt x="26246" y="14881"/>
                  </a:lnTo>
                  <a:lnTo>
                    <a:pt x="26246" y="14232"/>
                  </a:lnTo>
                  <a:lnTo>
                    <a:pt x="23853" y="13259"/>
                  </a:lnTo>
                  <a:lnTo>
                    <a:pt x="23853" y="11002"/>
                  </a:lnTo>
                  <a:lnTo>
                    <a:pt x="23511" y="8097"/>
                  </a:lnTo>
                  <a:lnTo>
                    <a:pt x="21134" y="6799"/>
                  </a:lnTo>
                  <a:lnTo>
                    <a:pt x="18056" y="4203"/>
                  </a:lnTo>
                  <a:lnTo>
                    <a:pt x="17047" y="4203"/>
                  </a:lnTo>
                  <a:lnTo>
                    <a:pt x="16705" y="4852"/>
                  </a:lnTo>
                  <a:lnTo>
                    <a:pt x="13628" y="4852"/>
                  </a:lnTo>
                  <a:lnTo>
                    <a:pt x="10908" y="1947"/>
                  </a:lnTo>
                  <a:lnTo>
                    <a:pt x="8515" y="1947"/>
                  </a:lnTo>
                  <a:lnTo>
                    <a:pt x="6822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02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yicAAFwVAABOKAAArBUAAAAAAAAmAAAACAAAAP//////////"/>
                </a:ext>
              </a:extLst>
            </p:cNvSpPr>
            <p:nvPr/>
          </p:nvSpPr>
          <p:spPr>
            <a:xfrm>
              <a:off x="6468110" y="3472180"/>
              <a:ext cx="83820" cy="50800"/>
            </a:xfrm>
            <a:custGeom>
              <a:avLst/>
              <a:gdLst/>
              <a:ahLst/>
              <a:cxnLst/>
              <a:rect l="0" t="0" r="83820" b="50800"/>
              <a:pathLst>
                <a:path w="83820" h="50800">
                  <a:moveTo>
                    <a:pt x="56323" y="0"/>
                  </a:moveTo>
                  <a:lnTo>
                    <a:pt x="50496" y="980"/>
                  </a:lnTo>
                  <a:lnTo>
                    <a:pt x="48427" y="2287"/>
                  </a:lnTo>
                  <a:lnTo>
                    <a:pt x="41910" y="3252"/>
                  </a:lnTo>
                  <a:lnTo>
                    <a:pt x="40186" y="5212"/>
                  </a:lnTo>
                  <a:lnTo>
                    <a:pt x="38134" y="5212"/>
                  </a:lnTo>
                  <a:lnTo>
                    <a:pt x="35721" y="5866"/>
                  </a:lnTo>
                  <a:lnTo>
                    <a:pt x="33324" y="5212"/>
                  </a:lnTo>
                  <a:lnTo>
                    <a:pt x="32635" y="3579"/>
                  </a:lnTo>
                  <a:lnTo>
                    <a:pt x="29877" y="2598"/>
                  </a:lnTo>
                  <a:lnTo>
                    <a:pt x="27480" y="2287"/>
                  </a:lnTo>
                  <a:lnTo>
                    <a:pt x="24049" y="653"/>
                  </a:lnTo>
                  <a:lnTo>
                    <a:pt x="22326" y="653"/>
                  </a:lnTo>
                  <a:lnTo>
                    <a:pt x="20947" y="1960"/>
                  </a:lnTo>
                  <a:lnTo>
                    <a:pt x="18895" y="1960"/>
                  </a:lnTo>
                  <a:lnTo>
                    <a:pt x="19240" y="2287"/>
                  </a:lnTo>
                  <a:lnTo>
                    <a:pt x="18550" y="4232"/>
                  </a:lnTo>
                  <a:lnTo>
                    <a:pt x="15792" y="4886"/>
                  </a:lnTo>
                  <a:lnTo>
                    <a:pt x="14085" y="8464"/>
                  </a:lnTo>
                  <a:lnTo>
                    <a:pt x="12016" y="13676"/>
                  </a:lnTo>
                  <a:lnTo>
                    <a:pt x="8586" y="18562"/>
                  </a:lnTo>
                  <a:lnTo>
                    <a:pt x="8930" y="20180"/>
                  </a:lnTo>
                  <a:lnTo>
                    <a:pt x="7207" y="21814"/>
                  </a:lnTo>
                  <a:lnTo>
                    <a:pt x="4810" y="21487"/>
                  </a:lnTo>
                  <a:lnTo>
                    <a:pt x="3776" y="23121"/>
                  </a:lnTo>
                  <a:lnTo>
                    <a:pt x="2068" y="23447"/>
                  </a:lnTo>
                  <a:lnTo>
                    <a:pt x="0" y="25392"/>
                  </a:lnTo>
                  <a:lnTo>
                    <a:pt x="2068" y="26046"/>
                  </a:lnTo>
                  <a:lnTo>
                    <a:pt x="2397" y="27026"/>
                  </a:lnTo>
                  <a:lnTo>
                    <a:pt x="5499" y="30278"/>
                  </a:lnTo>
                  <a:lnTo>
                    <a:pt x="5844" y="31911"/>
                  </a:lnTo>
                  <a:lnTo>
                    <a:pt x="8586" y="33203"/>
                  </a:lnTo>
                  <a:lnTo>
                    <a:pt x="10999" y="35163"/>
                  </a:lnTo>
                  <a:lnTo>
                    <a:pt x="9965" y="37435"/>
                  </a:lnTo>
                  <a:lnTo>
                    <a:pt x="10309" y="38088"/>
                  </a:lnTo>
                  <a:lnTo>
                    <a:pt x="13740" y="39395"/>
                  </a:lnTo>
                  <a:lnTo>
                    <a:pt x="14430" y="40702"/>
                  </a:lnTo>
                  <a:lnTo>
                    <a:pt x="16137" y="40049"/>
                  </a:lnTo>
                  <a:lnTo>
                    <a:pt x="17861" y="41340"/>
                  </a:lnTo>
                  <a:lnTo>
                    <a:pt x="19240" y="39395"/>
                  </a:lnTo>
                  <a:lnTo>
                    <a:pt x="22670" y="39722"/>
                  </a:lnTo>
                  <a:lnTo>
                    <a:pt x="20947" y="41667"/>
                  </a:lnTo>
                  <a:lnTo>
                    <a:pt x="21292" y="42974"/>
                  </a:lnTo>
                  <a:lnTo>
                    <a:pt x="21981" y="44934"/>
                  </a:lnTo>
                  <a:lnTo>
                    <a:pt x="24394" y="44934"/>
                  </a:lnTo>
                  <a:lnTo>
                    <a:pt x="25757" y="46226"/>
                  </a:lnTo>
                  <a:lnTo>
                    <a:pt x="25757" y="47533"/>
                  </a:lnTo>
                  <a:lnTo>
                    <a:pt x="24739" y="48186"/>
                  </a:lnTo>
                  <a:lnTo>
                    <a:pt x="26101" y="49804"/>
                  </a:lnTo>
                  <a:lnTo>
                    <a:pt x="28170" y="48840"/>
                  </a:lnTo>
                  <a:lnTo>
                    <a:pt x="30911" y="48840"/>
                  </a:lnTo>
                  <a:lnTo>
                    <a:pt x="31601" y="49804"/>
                  </a:lnTo>
                  <a:lnTo>
                    <a:pt x="32635" y="49477"/>
                  </a:lnTo>
                  <a:lnTo>
                    <a:pt x="36066" y="50784"/>
                  </a:lnTo>
                  <a:lnTo>
                    <a:pt x="38463" y="49477"/>
                  </a:lnTo>
                  <a:lnTo>
                    <a:pt x="40876" y="49804"/>
                  </a:lnTo>
                  <a:lnTo>
                    <a:pt x="41910" y="49166"/>
                  </a:lnTo>
                  <a:lnTo>
                    <a:pt x="44307" y="49804"/>
                  </a:lnTo>
                  <a:lnTo>
                    <a:pt x="46030" y="49804"/>
                  </a:lnTo>
                  <a:lnTo>
                    <a:pt x="49461" y="50458"/>
                  </a:lnTo>
                  <a:lnTo>
                    <a:pt x="50496" y="49477"/>
                  </a:lnTo>
                  <a:lnTo>
                    <a:pt x="52892" y="48840"/>
                  </a:lnTo>
                  <a:lnTo>
                    <a:pt x="53582" y="47533"/>
                  </a:lnTo>
                  <a:lnTo>
                    <a:pt x="59081" y="44934"/>
                  </a:lnTo>
                  <a:lnTo>
                    <a:pt x="61823" y="44608"/>
                  </a:lnTo>
                  <a:lnTo>
                    <a:pt x="64925" y="44934"/>
                  </a:lnTo>
                  <a:lnTo>
                    <a:pt x="67667" y="46226"/>
                  </a:lnTo>
                  <a:lnTo>
                    <a:pt x="68701" y="47206"/>
                  </a:lnTo>
                  <a:lnTo>
                    <a:pt x="70408" y="46552"/>
                  </a:lnTo>
                  <a:lnTo>
                    <a:pt x="72821" y="47533"/>
                  </a:lnTo>
                  <a:lnTo>
                    <a:pt x="73511" y="48840"/>
                  </a:lnTo>
                  <a:lnTo>
                    <a:pt x="75563" y="48840"/>
                  </a:lnTo>
                  <a:lnTo>
                    <a:pt x="75218" y="46552"/>
                  </a:lnTo>
                  <a:lnTo>
                    <a:pt x="75907" y="44934"/>
                  </a:lnTo>
                  <a:lnTo>
                    <a:pt x="75907" y="42320"/>
                  </a:lnTo>
                  <a:lnTo>
                    <a:pt x="75563" y="41013"/>
                  </a:lnTo>
                  <a:lnTo>
                    <a:pt x="76252" y="39722"/>
                  </a:lnTo>
                  <a:lnTo>
                    <a:pt x="77286" y="37762"/>
                  </a:lnTo>
                  <a:lnTo>
                    <a:pt x="80373" y="37762"/>
                  </a:lnTo>
                  <a:lnTo>
                    <a:pt x="82441" y="37435"/>
                  </a:lnTo>
                  <a:lnTo>
                    <a:pt x="83804" y="34837"/>
                  </a:lnTo>
                  <a:lnTo>
                    <a:pt x="83804" y="33530"/>
                  </a:lnTo>
                  <a:lnTo>
                    <a:pt x="82786" y="32876"/>
                  </a:lnTo>
                  <a:lnTo>
                    <a:pt x="83804" y="31911"/>
                  </a:lnTo>
                  <a:lnTo>
                    <a:pt x="82096" y="30931"/>
                  </a:lnTo>
                  <a:lnTo>
                    <a:pt x="78994" y="30931"/>
                  </a:lnTo>
                  <a:lnTo>
                    <a:pt x="77631" y="31911"/>
                  </a:lnTo>
                  <a:lnTo>
                    <a:pt x="74200" y="31911"/>
                  </a:lnTo>
                  <a:lnTo>
                    <a:pt x="71787" y="31258"/>
                  </a:lnTo>
                  <a:lnTo>
                    <a:pt x="70063" y="28644"/>
                  </a:lnTo>
                  <a:lnTo>
                    <a:pt x="68701" y="26372"/>
                  </a:lnTo>
                  <a:lnTo>
                    <a:pt x="69046" y="17908"/>
                  </a:lnTo>
                  <a:lnTo>
                    <a:pt x="67322" y="15294"/>
                  </a:lnTo>
                  <a:lnTo>
                    <a:pt x="66977" y="13023"/>
                  </a:lnTo>
                  <a:lnTo>
                    <a:pt x="61823" y="8791"/>
                  </a:lnTo>
                  <a:lnTo>
                    <a:pt x="61478" y="7157"/>
                  </a:lnTo>
                  <a:lnTo>
                    <a:pt x="57357" y="3905"/>
                  </a:lnTo>
                  <a:lnTo>
                    <a:pt x="56323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03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Do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6ycAAKIVAABBKAAA1hUAAAAAAAAmAAAACAAAAP//////////"/>
                </a:ext>
              </a:extLst>
            </p:cNvSpPr>
            <p:nvPr/>
          </p:nvSpPr>
          <p:spPr>
            <a:xfrm>
              <a:off x="6489065" y="3516630"/>
              <a:ext cx="54610" cy="33020"/>
            </a:xfrm>
            <a:custGeom>
              <a:avLst/>
              <a:gdLst/>
              <a:ahLst/>
              <a:cxnLst/>
              <a:rect l="0" t="0" r="54610" b="33020"/>
              <a:pathLst>
                <a:path w="54610" h="33020">
                  <a:moveTo>
                    <a:pt x="40603" y="16"/>
                  </a:moveTo>
                  <a:lnTo>
                    <a:pt x="37880" y="344"/>
                  </a:lnTo>
                  <a:lnTo>
                    <a:pt x="32417" y="2952"/>
                  </a:lnTo>
                  <a:lnTo>
                    <a:pt x="31732" y="4264"/>
                  </a:lnTo>
                  <a:lnTo>
                    <a:pt x="29351" y="4905"/>
                  </a:lnTo>
                  <a:lnTo>
                    <a:pt x="28324" y="5889"/>
                  </a:lnTo>
                  <a:lnTo>
                    <a:pt x="24916" y="5233"/>
                  </a:lnTo>
                  <a:lnTo>
                    <a:pt x="23204" y="5233"/>
                  </a:lnTo>
                  <a:lnTo>
                    <a:pt x="20823" y="4592"/>
                  </a:lnTo>
                  <a:lnTo>
                    <a:pt x="19796" y="5233"/>
                  </a:lnTo>
                  <a:lnTo>
                    <a:pt x="17399" y="4905"/>
                  </a:lnTo>
                  <a:lnTo>
                    <a:pt x="15018" y="6217"/>
                  </a:lnTo>
                  <a:lnTo>
                    <a:pt x="11610" y="4905"/>
                  </a:lnTo>
                  <a:lnTo>
                    <a:pt x="10583" y="5233"/>
                  </a:lnTo>
                  <a:lnTo>
                    <a:pt x="9898" y="4264"/>
                  </a:lnTo>
                  <a:lnTo>
                    <a:pt x="7175" y="4264"/>
                  </a:lnTo>
                  <a:lnTo>
                    <a:pt x="5120" y="5233"/>
                  </a:lnTo>
                  <a:lnTo>
                    <a:pt x="3767" y="3608"/>
                  </a:lnTo>
                  <a:lnTo>
                    <a:pt x="4778" y="2952"/>
                  </a:lnTo>
                  <a:lnTo>
                    <a:pt x="4778" y="1640"/>
                  </a:lnTo>
                  <a:lnTo>
                    <a:pt x="3424" y="344"/>
                  </a:lnTo>
                  <a:lnTo>
                    <a:pt x="1027" y="344"/>
                  </a:lnTo>
                  <a:lnTo>
                    <a:pt x="1370" y="1968"/>
                  </a:lnTo>
                  <a:lnTo>
                    <a:pt x="0" y="3280"/>
                  </a:lnTo>
                  <a:lnTo>
                    <a:pt x="1027" y="6873"/>
                  </a:lnTo>
                  <a:lnTo>
                    <a:pt x="3767" y="9809"/>
                  </a:lnTo>
                  <a:lnTo>
                    <a:pt x="5120" y="11777"/>
                  </a:lnTo>
                  <a:lnTo>
                    <a:pt x="4435" y="14058"/>
                  </a:lnTo>
                  <a:lnTo>
                    <a:pt x="1027" y="16682"/>
                  </a:lnTo>
                  <a:lnTo>
                    <a:pt x="1370" y="18306"/>
                  </a:lnTo>
                  <a:lnTo>
                    <a:pt x="2739" y="19946"/>
                  </a:lnTo>
                  <a:lnTo>
                    <a:pt x="1712" y="21586"/>
                  </a:lnTo>
                  <a:lnTo>
                    <a:pt x="5463" y="24523"/>
                  </a:lnTo>
                  <a:lnTo>
                    <a:pt x="8202" y="28771"/>
                  </a:lnTo>
                  <a:lnTo>
                    <a:pt x="8528" y="31052"/>
                  </a:lnTo>
                  <a:lnTo>
                    <a:pt x="8528" y="32692"/>
                  </a:lnTo>
                  <a:lnTo>
                    <a:pt x="9898" y="33020"/>
                  </a:lnTo>
                  <a:lnTo>
                    <a:pt x="12964" y="33020"/>
                  </a:lnTo>
                  <a:lnTo>
                    <a:pt x="15361" y="32692"/>
                  </a:lnTo>
                  <a:lnTo>
                    <a:pt x="16730" y="31052"/>
                  </a:lnTo>
                  <a:lnTo>
                    <a:pt x="19111" y="31380"/>
                  </a:lnTo>
                  <a:lnTo>
                    <a:pt x="21508" y="31380"/>
                  </a:lnTo>
                  <a:lnTo>
                    <a:pt x="21834" y="33020"/>
                  </a:lnTo>
                  <a:lnTo>
                    <a:pt x="23546" y="33020"/>
                  </a:lnTo>
                  <a:lnTo>
                    <a:pt x="24916" y="32036"/>
                  </a:lnTo>
                  <a:lnTo>
                    <a:pt x="26954" y="32036"/>
                  </a:lnTo>
                  <a:lnTo>
                    <a:pt x="28324" y="33020"/>
                  </a:lnTo>
                  <a:lnTo>
                    <a:pt x="30379" y="32364"/>
                  </a:lnTo>
                  <a:lnTo>
                    <a:pt x="34129" y="32364"/>
                  </a:lnTo>
                  <a:lnTo>
                    <a:pt x="35483" y="31380"/>
                  </a:lnTo>
                  <a:lnTo>
                    <a:pt x="34472" y="29755"/>
                  </a:lnTo>
                  <a:lnTo>
                    <a:pt x="34472" y="27787"/>
                  </a:lnTo>
                  <a:lnTo>
                    <a:pt x="37195" y="26163"/>
                  </a:lnTo>
                  <a:lnTo>
                    <a:pt x="37880" y="26163"/>
                  </a:lnTo>
                  <a:lnTo>
                    <a:pt x="39576" y="24523"/>
                  </a:lnTo>
                  <a:lnTo>
                    <a:pt x="40945" y="24523"/>
                  </a:lnTo>
                  <a:lnTo>
                    <a:pt x="42315" y="23211"/>
                  </a:lnTo>
                  <a:lnTo>
                    <a:pt x="44696" y="23211"/>
                  </a:lnTo>
                  <a:lnTo>
                    <a:pt x="47435" y="25507"/>
                  </a:lnTo>
                  <a:lnTo>
                    <a:pt x="49131" y="24195"/>
                  </a:lnTo>
                  <a:lnTo>
                    <a:pt x="50843" y="24523"/>
                  </a:lnTo>
                  <a:lnTo>
                    <a:pt x="49473" y="22555"/>
                  </a:lnTo>
                  <a:lnTo>
                    <a:pt x="47778" y="19618"/>
                  </a:lnTo>
                  <a:lnTo>
                    <a:pt x="46065" y="19618"/>
                  </a:lnTo>
                  <a:lnTo>
                    <a:pt x="45723" y="18306"/>
                  </a:lnTo>
                  <a:lnTo>
                    <a:pt x="48120" y="16682"/>
                  </a:lnTo>
                  <a:lnTo>
                    <a:pt x="49131" y="14714"/>
                  </a:lnTo>
                  <a:lnTo>
                    <a:pt x="48789" y="11121"/>
                  </a:lnTo>
                  <a:lnTo>
                    <a:pt x="51186" y="8513"/>
                  </a:lnTo>
                  <a:lnTo>
                    <a:pt x="52898" y="9153"/>
                  </a:lnTo>
                  <a:lnTo>
                    <a:pt x="54251" y="7857"/>
                  </a:lnTo>
                  <a:lnTo>
                    <a:pt x="54594" y="4592"/>
                  </a:lnTo>
                  <a:lnTo>
                    <a:pt x="54251" y="4264"/>
                  </a:lnTo>
                  <a:lnTo>
                    <a:pt x="52213" y="4264"/>
                  </a:lnTo>
                  <a:lnTo>
                    <a:pt x="51528" y="2952"/>
                  </a:lnTo>
                  <a:lnTo>
                    <a:pt x="49131" y="1968"/>
                  </a:lnTo>
                  <a:lnTo>
                    <a:pt x="47435" y="2624"/>
                  </a:lnTo>
                  <a:lnTo>
                    <a:pt x="46408" y="1640"/>
                  </a:lnTo>
                  <a:lnTo>
                    <a:pt x="43685" y="344"/>
                  </a:lnTo>
                  <a:lnTo>
                    <a:pt x="40603" y="16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" name="Google Shape;904;p54"/>
            <p:cNvGrp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KRsgZhMAAAAlAAAAAQAAAA8BAAAAkAAAAEgAAACQAAAASAAAAAAAAAAAAAAAAAAAABcAAAAUAAAAAAAAAAAAAAD/fwAA/38AAAAAAAAJAAAABAAAAAEAAQAfAAAAVAAAAAAAAAAAAAAAAAAAAAAAAAAAAAAAAAAAAAAAAAAAAAAAAAAAAAAAAAAAAAAAAAAAAAAAAAAAAAAAAAAAAAAAAAAAAAAAAAAAAAAAAAAAAAAAAAAAACEAAAAYAAAAFAAAAG0nAACAFQAAvicAALwVAAAAAAAAJgAAAAgAAAD/////AAAAAA=="/>
                </a:ext>
              </a:extLst>
            </p:cNvGrpSpPr>
            <p:nvPr/>
          </p:nvGrpSpPr>
          <p:grpSpPr>
            <a:xfrm>
              <a:off x="6409055" y="3495040"/>
              <a:ext cx="51435" cy="38100"/>
              <a:chOff x="6409055" y="3495040"/>
              <a:chExt cx="51435" cy="38100"/>
            </a:xfrm>
          </p:grpSpPr>
          <p:sp>
            <p:nvSpPr>
              <p:cNvPr id="95" name="Google Shape;905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eCcAAJoVAAB9JwAAoBUAAAAAAAAmAAAACAAAAP//////////"/>
                  </a:ext>
                </a:extLst>
              </p:cNvSpPr>
              <p:nvPr/>
            </p:nvSpPr>
            <p:spPr>
              <a:xfrm>
                <a:off x="6416040" y="3511550"/>
                <a:ext cx="3175" cy="3810"/>
              </a:xfrm>
              <a:custGeom>
                <a:avLst/>
                <a:gdLst/>
                <a:ahLst/>
                <a:cxnLst/>
                <a:rect l="0" t="0" r="3175" b="3810"/>
                <a:pathLst>
                  <a:path w="3175" h="3810">
                    <a:moveTo>
                      <a:pt x="16" y="15"/>
                    </a:moveTo>
                    <a:lnTo>
                      <a:pt x="1411" y="1905"/>
                    </a:lnTo>
                    <a:lnTo>
                      <a:pt x="1058" y="2223"/>
                    </a:lnTo>
                    <a:lnTo>
                      <a:pt x="2822" y="3810"/>
                    </a:lnTo>
                    <a:lnTo>
                      <a:pt x="3175" y="3810"/>
                    </a:lnTo>
                    <a:lnTo>
                      <a:pt x="2822" y="1603"/>
                    </a:lnTo>
                    <a:lnTo>
                      <a:pt x="16" y="15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06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fScAAKIVAACAJwAApRUAAAAAAAAmAAAACAAAAP//////////"/>
                  </a:ext>
                </a:extLst>
              </p:cNvSpPr>
              <p:nvPr/>
            </p:nvSpPr>
            <p:spPr>
              <a:xfrm>
                <a:off x="6419215" y="3516630"/>
                <a:ext cx="1905" cy="1905"/>
              </a:xfrm>
              <a:custGeom>
                <a:avLst/>
                <a:gdLst/>
                <a:ahLst/>
                <a:cxnLst/>
                <a:rect l="0" t="0" r="1905" b="1905"/>
                <a:pathLst>
                  <a:path w="1905" h="1905">
                    <a:moveTo>
                      <a:pt x="17" y="15"/>
                    </a:moveTo>
                    <a:lnTo>
                      <a:pt x="1905" y="1903"/>
                    </a:lnTo>
                    <a:lnTo>
                      <a:pt x="1527" y="645"/>
                    </a:lnTo>
                    <a:lnTo>
                      <a:pt x="17" y="15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07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EA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bScAAIAVAAC+JwAAvBUAAAAAAAAmAAAACAAAAP//////////"/>
                  </a:ext>
                </a:extLst>
              </p:cNvSpPr>
              <p:nvPr/>
            </p:nvSpPr>
            <p:spPr>
              <a:xfrm>
                <a:off x="6409055" y="3495040"/>
                <a:ext cx="51435" cy="38100"/>
              </a:xfrm>
              <a:custGeom>
                <a:avLst/>
                <a:gdLst/>
                <a:ahLst/>
                <a:cxnLst/>
                <a:rect l="0" t="0" r="51435" b="38100"/>
                <a:pathLst>
                  <a:path w="51435" h="38100">
                    <a:moveTo>
                      <a:pt x="27085" y="16"/>
                    </a:moveTo>
                    <a:lnTo>
                      <a:pt x="27085" y="345"/>
                    </a:lnTo>
                    <a:lnTo>
                      <a:pt x="22972" y="345"/>
                    </a:lnTo>
                    <a:lnTo>
                      <a:pt x="17139" y="3295"/>
                    </a:lnTo>
                    <a:lnTo>
                      <a:pt x="16795" y="5586"/>
                    </a:lnTo>
                    <a:lnTo>
                      <a:pt x="13714" y="6904"/>
                    </a:lnTo>
                    <a:lnTo>
                      <a:pt x="13370" y="10184"/>
                    </a:lnTo>
                    <a:lnTo>
                      <a:pt x="11322" y="10184"/>
                    </a:lnTo>
                    <a:lnTo>
                      <a:pt x="7881" y="8552"/>
                    </a:lnTo>
                    <a:lnTo>
                      <a:pt x="5833" y="9211"/>
                    </a:lnTo>
                    <a:lnTo>
                      <a:pt x="3424" y="10843"/>
                    </a:lnTo>
                    <a:lnTo>
                      <a:pt x="0" y="10843"/>
                    </a:lnTo>
                    <a:lnTo>
                      <a:pt x="0" y="11502"/>
                    </a:lnTo>
                    <a:lnTo>
                      <a:pt x="688" y="14782"/>
                    </a:lnTo>
                    <a:lnTo>
                      <a:pt x="2752" y="16759"/>
                    </a:lnTo>
                    <a:lnTo>
                      <a:pt x="2752" y="17418"/>
                    </a:lnTo>
                    <a:lnTo>
                      <a:pt x="3424" y="18077"/>
                    </a:lnTo>
                    <a:lnTo>
                      <a:pt x="5833" y="14782"/>
                    </a:lnTo>
                    <a:lnTo>
                      <a:pt x="6177" y="12491"/>
                    </a:lnTo>
                    <a:lnTo>
                      <a:pt x="7553" y="10843"/>
                    </a:lnTo>
                    <a:lnTo>
                      <a:pt x="9946" y="10843"/>
                    </a:lnTo>
                    <a:lnTo>
                      <a:pt x="10290" y="12491"/>
                    </a:lnTo>
                    <a:lnTo>
                      <a:pt x="12010" y="14123"/>
                    </a:lnTo>
                    <a:lnTo>
                      <a:pt x="12682" y="16759"/>
                    </a:lnTo>
                    <a:lnTo>
                      <a:pt x="14403" y="19709"/>
                    </a:lnTo>
                    <a:lnTo>
                      <a:pt x="16795" y="22016"/>
                    </a:lnTo>
                    <a:lnTo>
                      <a:pt x="17827" y="22016"/>
                    </a:lnTo>
                    <a:lnTo>
                      <a:pt x="19548" y="23648"/>
                    </a:lnTo>
                    <a:lnTo>
                      <a:pt x="17827" y="23318"/>
                    </a:lnTo>
                    <a:lnTo>
                      <a:pt x="16467" y="23648"/>
                    </a:lnTo>
                    <a:lnTo>
                      <a:pt x="15435" y="24966"/>
                    </a:lnTo>
                    <a:lnTo>
                      <a:pt x="16467" y="26614"/>
                    </a:lnTo>
                    <a:lnTo>
                      <a:pt x="18515" y="26614"/>
                    </a:lnTo>
                    <a:lnTo>
                      <a:pt x="20580" y="28575"/>
                    </a:lnTo>
                    <a:lnTo>
                      <a:pt x="22284" y="28905"/>
                    </a:lnTo>
                    <a:lnTo>
                      <a:pt x="23316" y="30552"/>
                    </a:lnTo>
                    <a:lnTo>
                      <a:pt x="24005" y="31855"/>
                    </a:lnTo>
                    <a:lnTo>
                      <a:pt x="26397" y="31525"/>
                    </a:lnTo>
                    <a:lnTo>
                      <a:pt x="30510" y="31855"/>
                    </a:lnTo>
                    <a:lnTo>
                      <a:pt x="32574" y="32843"/>
                    </a:lnTo>
                    <a:lnTo>
                      <a:pt x="37375" y="37111"/>
                    </a:lnTo>
                    <a:lnTo>
                      <a:pt x="35999" y="37770"/>
                    </a:lnTo>
                    <a:lnTo>
                      <a:pt x="33951" y="36452"/>
                    </a:lnTo>
                    <a:lnTo>
                      <a:pt x="35311" y="37770"/>
                    </a:lnTo>
                    <a:lnTo>
                      <a:pt x="37031" y="38100"/>
                    </a:lnTo>
                    <a:lnTo>
                      <a:pt x="37720" y="36782"/>
                    </a:lnTo>
                    <a:lnTo>
                      <a:pt x="31542" y="29564"/>
                    </a:lnTo>
                    <a:lnTo>
                      <a:pt x="23661" y="23318"/>
                    </a:lnTo>
                    <a:lnTo>
                      <a:pt x="23316" y="22016"/>
                    </a:lnTo>
                    <a:lnTo>
                      <a:pt x="24005" y="21686"/>
                    </a:lnTo>
                    <a:lnTo>
                      <a:pt x="22972" y="20039"/>
                    </a:lnTo>
                    <a:lnTo>
                      <a:pt x="22284" y="18391"/>
                    </a:lnTo>
                    <a:lnTo>
                      <a:pt x="20236" y="16429"/>
                    </a:lnTo>
                    <a:lnTo>
                      <a:pt x="19548" y="16429"/>
                    </a:lnTo>
                    <a:lnTo>
                      <a:pt x="18860" y="15111"/>
                    </a:lnTo>
                    <a:lnTo>
                      <a:pt x="19892" y="14123"/>
                    </a:lnTo>
                    <a:lnTo>
                      <a:pt x="19892" y="12161"/>
                    </a:lnTo>
                    <a:lnTo>
                      <a:pt x="20580" y="11502"/>
                    </a:lnTo>
                    <a:lnTo>
                      <a:pt x="22972" y="13150"/>
                    </a:lnTo>
                    <a:lnTo>
                      <a:pt x="23661" y="14123"/>
                    </a:lnTo>
                    <a:lnTo>
                      <a:pt x="25037" y="13809"/>
                    </a:lnTo>
                    <a:lnTo>
                      <a:pt x="25037" y="12491"/>
                    </a:lnTo>
                    <a:lnTo>
                      <a:pt x="26741" y="12161"/>
                    </a:lnTo>
                    <a:lnTo>
                      <a:pt x="28118" y="12491"/>
                    </a:lnTo>
                    <a:lnTo>
                      <a:pt x="28806" y="11502"/>
                    </a:lnTo>
                    <a:lnTo>
                      <a:pt x="30166" y="12161"/>
                    </a:lnTo>
                    <a:lnTo>
                      <a:pt x="30854" y="11502"/>
                    </a:lnTo>
                    <a:lnTo>
                      <a:pt x="32574" y="11832"/>
                    </a:lnTo>
                    <a:lnTo>
                      <a:pt x="33607" y="13479"/>
                    </a:lnTo>
                    <a:lnTo>
                      <a:pt x="34295" y="12491"/>
                    </a:lnTo>
                    <a:lnTo>
                      <a:pt x="36687" y="13479"/>
                    </a:lnTo>
                    <a:lnTo>
                      <a:pt x="38408" y="12491"/>
                    </a:lnTo>
                    <a:lnTo>
                      <a:pt x="38752" y="13479"/>
                    </a:lnTo>
                    <a:lnTo>
                      <a:pt x="40800" y="13150"/>
                    </a:lnTo>
                    <a:lnTo>
                      <a:pt x="42865" y="13809"/>
                    </a:lnTo>
                    <a:lnTo>
                      <a:pt x="44225" y="13479"/>
                    </a:lnTo>
                    <a:lnTo>
                      <a:pt x="45945" y="15111"/>
                    </a:lnTo>
                    <a:lnTo>
                      <a:pt x="48682" y="15111"/>
                    </a:lnTo>
                    <a:lnTo>
                      <a:pt x="49026" y="15441"/>
                    </a:lnTo>
                    <a:lnTo>
                      <a:pt x="48682" y="13809"/>
                    </a:lnTo>
                    <a:lnTo>
                      <a:pt x="50746" y="13479"/>
                    </a:lnTo>
                    <a:lnTo>
                      <a:pt x="51435" y="13479"/>
                    </a:lnTo>
                    <a:lnTo>
                      <a:pt x="51435" y="12491"/>
                    </a:lnTo>
                    <a:lnTo>
                      <a:pt x="49714" y="12161"/>
                    </a:lnTo>
                    <a:lnTo>
                      <a:pt x="48682" y="11502"/>
                    </a:lnTo>
                    <a:lnTo>
                      <a:pt x="48010" y="8882"/>
                    </a:lnTo>
                    <a:lnTo>
                      <a:pt x="47322" y="6575"/>
                    </a:lnTo>
                    <a:lnTo>
                      <a:pt x="45945" y="5586"/>
                    </a:lnTo>
                    <a:lnTo>
                      <a:pt x="44225" y="7564"/>
                    </a:lnTo>
                    <a:lnTo>
                      <a:pt x="40800" y="6575"/>
                    </a:lnTo>
                    <a:lnTo>
                      <a:pt x="35999" y="5586"/>
                    </a:lnTo>
                    <a:lnTo>
                      <a:pt x="34295" y="4284"/>
                    </a:lnTo>
                    <a:lnTo>
                      <a:pt x="32574" y="3625"/>
                    </a:lnTo>
                    <a:lnTo>
                      <a:pt x="28462" y="345"/>
                    </a:lnTo>
                    <a:lnTo>
                      <a:pt x="27085" y="16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08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gScAAKYVAACFJwAAqxUAAAAAAAAmAAAACAAAAP//////////"/>
                  </a:ext>
                </a:extLst>
              </p:cNvSpPr>
              <p:nvPr/>
            </p:nvSpPr>
            <p:spPr>
              <a:xfrm>
                <a:off x="6421755" y="3519170"/>
                <a:ext cx="2540" cy="3175"/>
              </a:xfrm>
              <a:custGeom>
                <a:avLst/>
                <a:gdLst/>
                <a:ahLst/>
                <a:cxnLst/>
                <a:rect l="0" t="0" r="2540" b="3175"/>
                <a:pathLst>
                  <a:path w="2540" h="3175">
                    <a:moveTo>
                      <a:pt x="0" y="0"/>
                    </a:moveTo>
                    <a:lnTo>
                      <a:pt x="2540" y="3159"/>
                    </a:lnTo>
                    <a:lnTo>
                      <a:pt x="2177" y="1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" name="Google Shape;909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P8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KScAALgVAAA4JwAA1RUAAAAAAAAmAAAACAAAAP//////////"/>
                </a:ext>
              </a:extLst>
            </p:cNvSpPr>
            <p:nvPr/>
          </p:nvSpPr>
          <p:spPr>
            <a:xfrm>
              <a:off x="6365875" y="3530600"/>
              <a:ext cx="9525" cy="18415"/>
            </a:xfrm>
            <a:custGeom>
              <a:avLst/>
              <a:gdLst/>
              <a:ahLst/>
              <a:cxnLst/>
              <a:rect l="0" t="0" r="9525" b="18415"/>
              <a:pathLst>
                <a:path w="9525" h="18415">
                  <a:moveTo>
                    <a:pt x="7480" y="0"/>
                  </a:moveTo>
                  <a:lnTo>
                    <a:pt x="7139" y="1648"/>
                  </a:lnTo>
                  <a:lnTo>
                    <a:pt x="7821" y="2307"/>
                  </a:lnTo>
                  <a:lnTo>
                    <a:pt x="7480" y="3940"/>
                  </a:lnTo>
                  <a:lnTo>
                    <a:pt x="6798" y="3940"/>
                  </a:lnTo>
                  <a:lnTo>
                    <a:pt x="5792" y="3296"/>
                  </a:lnTo>
                  <a:lnTo>
                    <a:pt x="4429" y="3940"/>
                  </a:lnTo>
                  <a:lnTo>
                    <a:pt x="1720" y="5259"/>
                  </a:lnTo>
                  <a:lnTo>
                    <a:pt x="356" y="7237"/>
                  </a:lnTo>
                  <a:lnTo>
                    <a:pt x="1720" y="8210"/>
                  </a:lnTo>
                  <a:lnTo>
                    <a:pt x="1038" y="8869"/>
                  </a:lnTo>
                  <a:lnTo>
                    <a:pt x="16" y="8869"/>
                  </a:lnTo>
                  <a:lnTo>
                    <a:pt x="356" y="10188"/>
                  </a:lnTo>
                  <a:lnTo>
                    <a:pt x="1720" y="10848"/>
                  </a:lnTo>
                  <a:lnTo>
                    <a:pt x="1720" y="11837"/>
                  </a:lnTo>
                  <a:lnTo>
                    <a:pt x="1038" y="12166"/>
                  </a:lnTo>
                  <a:lnTo>
                    <a:pt x="1720" y="13140"/>
                  </a:lnTo>
                  <a:lnTo>
                    <a:pt x="2726" y="13799"/>
                  </a:lnTo>
                  <a:lnTo>
                    <a:pt x="2726" y="15118"/>
                  </a:lnTo>
                  <a:lnTo>
                    <a:pt x="3407" y="15118"/>
                  </a:lnTo>
                  <a:lnTo>
                    <a:pt x="4089" y="15777"/>
                  </a:lnTo>
                  <a:lnTo>
                    <a:pt x="3407" y="15447"/>
                  </a:lnTo>
                  <a:lnTo>
                    <a:pt x="2385" y="16750"/>
                  </a:lnTo>
                  <a:lnTo>
                    <a:pt x="3407" y="17410"/>
                  </a:lnTo>
                  <a:lnTo>
                    <a:pt x="5792" y="18399"/>
                  </a:lnTo>
                  <a:lnTo>
                    <a:pt x="7480" y="17410"/>
                  </a:lnTo>
                  <a:lnTo>
                    <a:pt x="8843" y="14788"/>
                  </a:lnTo>
                  <a:lnTo>
                    <a:pt x="8843" y="12480"/>
                  </a:lnTo>
                  <a:lnTo>
                    <a:pt x="9525" y="8540"/>
                  </a:lnTo>
                  <a:lnTo>
                    <a:pt x="8843" y="4929"/>
                  </a:lnTo>
                  <a:lnTo>
                    <a:pt x="8843" y="2307"/>
                  </a:lnTo>
                  <a:lnTo>
                    <a:pt x="8502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10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gWNT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DY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WNTAIFjUwEAAAAAAAAAAAAAAAAAAAAAAAAAAAAAAAAAAAAAAAAAAFI+MgJ/f38AcZlyA8zMzADAwP8Af39/AAAAAAAAAAAAAAAAAAAAAAAAAAAAIQAAABgAAAAUAAAAOiYAAKwVAADfJgAAMBYAAAAAAAAmAAAACAAAAP//////////"/>
                </a:ext>
              </a:extLst>
            </p:cNvSpPr>
            <p:nvPr/>
          </p:nvSpPr>
          <p:spPr>
            <a:xfrm>
              <a:off x="6214110" y="3522980"/>
              <a:ext cx="104775" cy="83820"/>
            </a:xfrm>
            <a:custGeom>
              <a:avLst/>
              <a:gdLst/>
              <a:ahLst/>
              <a:cxnLst/>
              <a:rect l="0" t="0" r="104775" b="83820"/>
              <a:pathLst>
                <a:path w="104775" h="83820">
                  <a:moveTo>
                    <a:pt x="13323" y="0"/>
                  </a:moveTo>
                  <a:lnTo>
                    <a:pt x="11953" y="655"/>
                  </a:lnTo>
                  <a:lnTo>
                    <a:pt x="11610" y="327"/>
                  </a:lnTo>
                  <a:lnTo>
                    <a:pt x="8202" y="1964"/>
                  </a:lnTo>
                  <a:lnTo>
                    <a:pt x="8545" y="3257"/>
                  </a:lnTo>
                  <a:lnTo>
                    <a:pt x="9914" y="3912"/>
                  </a:lnTo>
                  <a:lnTo>
                    <a:pt x="8545" y="5221"/>
                  </a:lnTo>
                  <a:lnTo>
                    <a:pt x="5479" y="5549"/>
                  </a:lnTo>
                  <a:lnTo>
                    <a:pt x="4109" y="5221"/>
                  </a:lnTo>
                  <a:lnTo>
                    <a:pt x="701" y="6530"/>
                  </a:lnTo>
                  <a:lnTo>
                    <a:pt x="16" y="8479"/>
                  </a:lnTo>
                  <a:lnTo>
                    <a:pt x="701" y="10442"/>
                  </a:lnTo>
                  <a:lnTo>
                    <a:pt x="2054" y="10115"/>
                  </a:lnTo>
                  <a:lnTo>
                    <a:pt x="2054" y="10770"/>
                  </a:lnTo>
                  <a:lnTo>
                    <a:pt x="3082" y="11424"/>
                  </a:lnTo>
                  <a:lnTo>
                    <a:pt x="2397" y="13700"/>
                  </a:lnTo>
                  <a:lnTo>
                    <a:pt x="3424" y="14027"/>
                  </a:lnTo>
                  <a:lnTo>
                    <a:pt x="4794" y="13045"/>
                  </a:lnTo>
                  <a:lnTo>
                    <a:pt x="4109" y="15009"/>
                  </a:lnTo>
                  <a:lnTo>
                    <a:pt x="5136" y="15664"/>
                  </a:lnTo>
                  <a:lnTo>
                    <a:pt x="4109" y="16957"/>
                  </a:lnTo>
                  <a:lnTo>
                    <a:pt x="5821" y="17285"/>
                  </a:lnTo>
                  <a:lnTo>
                    <a:pt x="3767" y="19576"/>
                  </a:lnTo>
                  <a:lnTo>
                    <a:pt x="3767" y="19903"/>
                  </a:lnTo>
                  <a:lnTo>
                    <a:pt x="7860" y="18921"/>
                  </a:lnTo>
                  <a:lnTo>
                    <a:pt x="9572" y="19576"/>
                  </a:lnTo>
                  <a:lnTo>
                    <a:pt x="9229" y="21524"/>
                  </a:lnTo>
                  <a:lnTo>
                    <a:pt x="10257" y="22833"/>
                  </a:lnTo>
                  <a:lnTo>
                    <a:pt x="12980" y="21197"/>
                  </a:lnTo>
                  <a:lnTo>
                    <a:pt x="18101" y="22178"/>
                  </a:lnTo>
                  <a:lnTo>
                    <a:pt x="19797" y="20542"/>
                  </a:lnTo>
                  <a:lnTo>
                    <a:pt x="24232" y="21197"/>
                  </a:lnTo>
                  <a:lnTo>
                    <a:pt x="24575" y="23160"/>
                  </a:lnTo>
                  <a:lnTo>
                    <a:pt x="26287" y="25436"/>
                  </a:lnTo>
                  <a:lnTo>
                    <a:pt x="25945" y="27072"/>
                  </a:lnTo>
                  <a:lnTo>
                    <a:pt x="23564" y="27072"/>
                  </a:lnTo>
                  <a:lnTo>
                    <a:pt x="20139" y="30330"/>
                  </a:lnTo>
                  <a:lnTo>
                    <a:pt x="20482" y="32948"/>
                  </a:lnTo>
                  <a:lnTo>
                    <a:pt x="20139" y="38481"/>
                  </a:lnTo>
                  <a:lnTo>
                    <a:pt x="17758" y="40772"/>
                  </a:lnTo>
                  <a:lnTo>
                    <a:pt x="19471" y="42393"/>
                  </a:lnTo>
                  <a:lnTo>
                    <a:pt x="17073" y="45666"/>
                  </a:lnTo>
                  <a:lnTo>
                    <a:pt x="15361" y="45012"/>
                  </a:lnTo>
                  <a:lnTo>
                    <a:pt x="13323" y="45666"/>
                  </a:lnTo>
                  <a:lnTo>
                    <a:pt x="15704" y="49905"/>
                  </a:lnTo>
                  <a:lnTo>
                    <a:pt x="17758" y="51199"/>
                  </a:lnTo>
                  <a:lnTo>
                    <a:pt x="17758" y="54784"/>
                  </a:lnTo>
                  <a:lnTo>
                    <a:pt x="15035" y="57730"/>
                  </a:lnTo>
                  <a:lnTo>
                    <a:pt x="16046" y="60332"/>
                  </a:lnTo>
                  <a:lnTo>
                    <a:pt x="18443" y="60332"/>
                  </a:lnTo>
                  <a:lnTo>
                    <a:pt x="17758" y="61969"/>
                  </a:lnTo>
                  <a:lnTo>
                    <a:pt x="15704" y="63590"/>
                  </a:lnTo>
                  <a:lnTo>
                    <a:pt x="13665" y="67502"/>
                  </a:lnTo>
                  <a:lnTo>
                    <a:pt x="15035" y="69466"/>
                  </a:lnTo>
                  <a:lnTo>
                    <a:pt x="15035" y="71741"/>
                  </a:lnTo>
                  <a:lnTo>
                    <a:pt x="16731" y="72068"/>
                  </a:lnTo>
                  <a:lnTo>
                    <a:pt x="19128" y="72396"/>
                  </a:lnTo>
                  <a:lnTo>
                    <a:pt x="22879" y="75980"/>
                  </a:lnTo>
                  <a:lnTo>
                    <a:pt x="22536" y="76635"/>
                  </a:lnTo>
                  <a:lnTo>
                    <a:pt x="24232" y="80547"/>
                  </a:lnTo>
                  <a:lnTo>
                    <a:pt x="27314" y="83493"/>
                  </a:lnTo>
                  <a:lnTo>
                    <a:pt x="30038" y="83820"/>
                  </a:lnTo>
                  <a:lnTo>
                    <a:pt x="32777" y="82183"/>
                  </a:lnTo>
                  <a:lnTo>
                    <a:pt x="32777" y="80547"/>
                  </a:lnTo>
                  <a:lnTo>
                    <a:pt x="34131" y="79253"/>
                  </a:lnTo>
                  <a:lnTo>
                    <a:pt x="37555" y="78926"/>
                  </a:lnTo>
                  <a:lnTo>
                    <a:pt x="40279" y="75980"/>
                  </a:lnTo>
                  <a:lnTo>
                    <a:pt x="43687" y="75669"/>
                  </a:lnTo>
                  <a:lnTo>
                    <a:pt x="45399" y="75014"/>
                  </a:lnTo>
                  <a:lnTo>
                    <a:pt x="49492" y="75980"/>
                  </a:lnTo>
                  <a:lnTo>
                    <a:pt x="51873" y="76635"/>
                  </a:lnTo>
                  <a:lnTo>
                    <a:pt x="52216" y="75669"/>
                  </a:lnTo>
                  <a:lnTo>
                    <a:pt x="53928" y="75669"/>
                  </a:lnTo>
                  <a:lnTo>
                    <a:pt x="55624" y="76962"/>
                  </a:lnTo>
                  <a:lnTo>
                    <a:pt x="56994" y="75669"/>
                  </a:lnTo>
                  <a:lnTo>
                    <a:pt x="58021" y="74032"/>
                  </a:lnTo>
                  <a:lnTo>
                    <a:pt x="59733" y="75669"/>
                  </a:lnTo>
                  <a:lnTo>
                    <a:pt x="61772" y="76635"/>
                  </a:lnTo>
                  <a:lnTo>
                    <a:pt x="63827" y="73378"/>
                  </a:lnTo>
                  <a:lnTo>
                    <a:pt x="63827" y="71741"/>
                  </a:lnTo>
                  <a:lnTo>
                    <a:pt x="69273" y="69138"/>
                  </a:lnTo>
                  <a:lnTo>
                    <a:pt x="72698" y="69138"/>
                  </a:lnTo>
                  <a:lnTo>
                    <a:pt x="73709" y="67829"/>
                  </a:lnTo>
                  <a:lnTo>
                    <a:pt x="72698" y="67190"/>
                  </a:lnTo>
                  <a:lnTo>
                    <a:pt x="73366" y="64572"/>
                  </a:lnTo>
                  <a:lnTo>
                    <a:pt x="76106" y="60660"/>
                  </a:lnTo>
                  <a:lnTo>
                    <a:pt x="76106" y="58696"/>
                  </a:lnTo>
                  <a:lnTo>
                    <a:pt x="79172" y="57730"/>
                  </a:lnTo>
                  <a:lnTo>
                    <a:pt x="81227" y="55766"/>
                  </a:lnTo>
                  <a:lnTo>
                    <a:pt x="79172" y="52836"/>
                  </a:lnTo>
                  <a:lnTo>
                    <a:pt x="77802" y="52181"/>
                  </a:lnTo>
                  <a:lnTo>
                    <a:pt x="77476" y="50544"/>
                  </a:lnTo>
                  <a:lnTo>
                    <a:pt x="75764" y="47942"/>
                  </a:lnTo>
                  <a:lnTo>
                    <a:pt x="77133" y="46632"/>
                  </a:lnTo>
                  <a:lnTo>
                    <a:pt x="80884" y="41100"/>
                  </a:lnTo>
                  <a:lnTo>
                    <a:pt x="82580" y="40118"/>
                  </a:lnTo>
                  <a:lnTo>
                    <a:pt x="85320" y="35878"/>
                  </a:lnTo>
                  <a:lnTo>
                    <a:pt x="86005" y="36206"/>
                  </a:lnTo>
                  <a:lnTo>
                    <a:pt x="85662" y="36533"/>
                  </a:lnTo>
                  <a:lnTo>
                    <a:pt x="85662" y="36860"/>
                  </a:lnTo>
                  <a:lnTo>
                    <a:pt x="87016" y="36206"/>
                  </a:lnTo>
                  <a:lnTo>
                    <a:pt x="87358" y="34242"/>
                  </a:lnTo>
                  <a:lnTo>
                    <a:pt x="86347" y="33260"/>
                  </a:lnTo>
                  <a:lnTo>
                    <a:pt x="88728" y="31966"/>
                  </a:lnTo>
                  <a:lnTo>
                    <a:pt x="90783" y="30330"/>
                  </a:lnTo>
                  <a:lnTo>
                    <a:pt x="94191" y="30330"/>
                  </a:lnTo>
                  <a:lnTo>
                    <a:pt x="97257" y="29348"/>
                  </a:lnTo>
                  <a:lnTo>
                    <a:pt x="98969" y="27072"/>
                  </a:lnTo>
                  <a:lnTo>
                    <a:pt x="102377" y="25109"/>
                  </a:lnTo>
                  <a:lnTo>
                    <a:pt x="103062" y="23488"/>
                  </a:lnTo>
                  <a:lnTo>
                    <a:pt x="103405" y="21524"/>
                  </a:lnTo>
                  <a:lnTo>
                    <a:pt x="103062" y="18594"/>
                  </a:lnTo>
                  <a:lnTo>
                    <a:pt x="104758" y="17939"/>
                  </a:lnTo>
                  <a:lnTo>
                    <a:pt x="104758" y="16957"/>
                  </a:lnTo>
                  <a:lnTo>
                    <a:pt x="103405" y="16630"/>
                  </a:lnTo>
                  <a:lnTo>
                    <a:pt x="101350" y="13700"/>
                  </a:lnTo>
                  <a:lnTo>
                    <a:pt x="97257" y="14027"/>
                  </a:lnTo>
                  <a:lnTo>
                    <a:pt x="94533" y="13045"/>
                  </a:lnTo>
                  <a:lnTo>
                    <a:pt x="91794" y="13045"/>
                  </a:lnTo>
                  <a:lnTo>
                    <a:pt x="90098" y="12063"/>
                  </a:lnTo>
                  <a:lnTo>
                    <a:pt x="85662" y="12063"/>
                  </a:lnTo>
                  <a:lnTo>
                    <a:pt x="83950" y="13700"/>
                  </a:lnTo>
                  <a:lnTo>
                    <a:pt x="82580" y="13045"/>
                  </a:lnTo>
                  <a:lnTo>
                    <a:pt x="80199" y="13045"/>
                  </a:lnTo>
                  <a:lnTo>
                    <a:pt x="78145" y="10770"/>
                  </a:lnTo>
                  <a:lnTo>
                    <a:pt x="76449" y="11736"/>
                  </a:lnTo>
                  <a:lnTo>
                    <a:pt x="74736" y="10115"/>
                  </a:lnTo>
                  <a:lnTo>
                    <a:pt x="70643" y="8806"/>
                  </a:lnTo>
                  <a:lnTo>
                    <a:pt x="68262" y="9133"/>
                  </a:lnTo>
                  <a:lnTo>
                    <a:pt x="68605" y="8151"/>
                  </a:lnTo>
                  <a:lnTo>
                    <a:pt x="68262" y="5876"/>
                  </a:lnTo>
                  <a:lnTo>
                    <a:pt x="66892" y="5876"/>
                  </a:lnTo>
                  <a:lnTo>
                    <a:pt x="66892" y="5549"/>
                  </a:lnTo>
                  <a:lnTo>
                    <a:pt x="65180" y="4894"/>
                  </a:lnTo>
                  <a:lnTo>
                    <a:pt x="64495" y="5221"/>
                  </a:lnTo>
                  <a:lnTo>
                    <a:pt x="63142" y="5221"/>
                  </a:lnTo>
                  <a:lnTo>
                    <a:pt x="62114" y="6530"/>
                  </a:lnTo>
                  <a:lnTo>
                    <a:pt x="56994" y="3585"/>
                  </a:lnTo>
                  <a:lnTo>
                    <a:pt x="55298" y="3585"/>
                  </a:lnTo>
                  <a:lnTo>
                    <a:pt x="53586" y="5221"/>
                  </a:lnTo>
                  <a:lnTo>
                    <a:pt x="50177" y="4239"/>
                  </a:lnTo>
                  <a:lnTo>
                    <a:pt x="49492" y="2618"/>
                  </a:lnTo>
                  <a:lnTo>
                    <a:pt x="46084" y="2291"/>
                  </a:lnTo>
                  <a:lnTo>
                    <a:pt x="41306" y="4239"/>
                  </a:lnTo>
                  <a:lnTo>
                    <a:pt x="38224" y="3585"/>
                  </a:lnTo>
                  <a:lnTo>
                    <a:pt x="31408" y="2618"/>
                  </a:lnTo>
                  <a:lnTo>
                    <a:pt x="29010" y="1637"/>
                  </a:lnTo>
                  <a:lnTo>
                    <a:pt x="28668" y="655"/>
                  </a:lnTo>
                  <a:lnTo>
                    <a:pt x="25602" y="1637"/>
                  </a:lnTo>
                  <a:lnTo>
                    <a:pt x="22879" y="2291"/>
                  </a:lnTo>
                  <a:lnTo>
                    <a:pt x="20824" y="1637"/>
                  </a:lnTo>
                  <a:lnTo>
                    <a:pt x="19128" y="1637"/>
                  </a:lnTo>
                  <a:lnTo>
                    <a:pt x="17416" y="2618"/>
                  </a:lnTo>
                  <a:lnTo>
                    <a:pt x="15361" y="327"/>
                  </a:lnTo>
                  <a:lnTo>
                    <a:pt x="13323" y="0"/>
                  </a:lnTo>
                  <a:close/>
                </a:path>
              </a:pathLst>
            </a:custGeom>
            <a:solidFill>
              <a:srgbClr val="816353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11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NM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KSkAAOoVAABDKQAA/hUAAAAAAAAmAAAACAAAAP//////////"/>
                </a:ext>
              </a:extLst>
            </p:cNvSpPr>
            <p:nvPr/>
          </p:nvSpPr>
          <p:spPr>
            <a:xfrm>
              <a:off x="6690995" y="3562350"/>
              <a:ext cx="16510" cy="12700"/>
            </a:xfrm>
            <a:custGeom>
              <a:avLst/>
              <a:gdLst/>
              <a:ahLst/>
              <a:cxnLst/>
              <a:rect l="0" t="0" r="16510" b="12700"/>
              <a:pathLst>
                <a:path w="16510" h="12700">
                  <a:moveTo>
                    <a:pt x="3105" y="16"/>
                  </a:moveTo>
                  <a:lnTo>
                    <a:pt x="1380" y="1020"/>
                  </a:lnTo>
                  <a:lnTo>
                    <a:pt x="0" y="1020"/>
                  </a:lnTo>
                  <a:lnTo>
                    <a:pt x="0" y="1689"/>
                  </a:lnTo>
                  <a:lnTo>
                    <a:pt x="690" y="1689"/>
                  </a:lnTo>
                  <a:lnTo>
                    <a:pt x="1725" y="3012"/>
                  </a:lnTo>
                  <a:lnTo>
                    <a:pt x="3105" y="3012"/>
                  </a:lnTo>
                  <a:lnTo>
                    <a:pt x="4123" y="4685"/>
                  </a:lnTo>
                  <a:lnTo>
                    <a:pt x="3433" y="6023"/>
                  </a:lnTo>
                  <a:lnTo>
                    <a:pt x="7902" y="8015"/>
                  </a:lnTo>
                  <a:lnTo>
                    <a:pt x="8247" y="10023"/>
                  </a:lnTo>
                  <a:lnTo>
                    <a:pt x="11007" y="11346"/>
                  </a:lnTo>
                  <a:lnTo>
                    <a:pt x="13060" y="11346"/>
                  </a:lnTo>
                  <a:lnTo>
                    <a:pt x="16165" y="12684"/>
                  </a:lnTo>
                  <a:lnTo>
                    <a:pt x="16510" y="11346"/>
                  </a:lnTo>
                  <a:lnTo>
                    <a:pt x="12042" y="5019"/>
                  </a:lnTo>
                  <a:lnTo>
                    <a:pt x="9627" y="4350"/>
                  </a:lnTo>
                  <a:lnTo>
                    <a:pt x="8247" y="1354"/>
                  </a:lnTo>
                  <a:lnTo>
                    <a:pt x="6538" y="1354"/>
                  </a:lnTo>
                  <a:lnTo>
                    <a:pt x="5848" y="2008"/>
                  </a:lnTo>
                  <a:lnTo>
                    <a:pt x="3105" y="16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12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IikAAO0VAABSKgAA1hYAAAAAAAAmAAAACAAAAP//////////"/>
                </a:ext>
              </a:extLst>
            </p:cNvSpPr>
            <p:nvPr/>
          </p:nvSpPr>
          <p:spPr>
            <a:xfrm>
              <a:off x="6686550" y="3564255"/>
              <a:ext cx="193040" cy="147955"/>
            </a:xfrm>
            <a:custGeom>
              <a:avLst/>
              <a:gdLst/>
              <a:ahLst/>
              <a:cxnLst/>
              <a:rect l="0" t="0" r="193040" b="147955"/>
              <a:pathLst>
                <a:path w="193040" h="147955">
                  <a:moveTo>
                    <a:pt x="8211" y="29014"/>
                  </a:moveTo>
                  <a:lnTo>
                    <a:pt x="8211" y="29341"/>
                  </a:lnTo>
                  <a:lnTo>
                    <a:pt x="8276" y="29030"/>
                  </a:lnTo>
                  <a:lnTo>
                    <a:pt x="8211" y="29014"/>
                  </a:lnTo>
                  <a:close/>
                  <a:moveTo>
                    <a:pt x="4105" y="15"/>
                  </a:moveTo>
                  <a:lnTo>
                    <a:pt x="3419" y="981"/>
                  </a:lnTo>
                  <a:lnTo>
                    <a:pt x="2404" y="3270"/>
                  </a:lnTo>
                  <a:lnTo>
                    <a:pt x="0" y="3270"/>
                  </a:lnTo>
                  <a:lnTo>
                    <a:pt x="0" y="4251"/>
                  </a:lnTo>
                  <a:lnTo>
                    <a:pt x="687" y="6198"/>
                  </a:lnTo>
                  <a:lnTo>
                    <a:pt x="1717" y="9453"/>
                  </a:lnTo>
                  <a:lnTo>
                    <a:pt x="1717" y="11088"/>
                  </a:lnTo>
                  <a:lnTo>
                    <a:pt x="1717" y="13362"/>
                  </a:lnTo>
                  <a:lnTo>
                    <a:pt x="3762" y="14016"/>
                  </a:lnTo>
                  <a:lnTo>
                    <a:pt x="4105" y="14670"/>
                  </a:lnTo>
                  <a:lnTo>
                    <a:pt x="3075" y="17598"/>
                  </a:lnTo>
                  <a:lnTo>
                    <a:pt x="3419" y="19888"/>
                  </a:lnTo>
                  <a:lnTo>
                    <a:pt x="3075" y="21196"/>
                  </a:lnTo>
                  <a:lnTo>
                    <a:pt x="5479" y="22162"/>
                  </a:lnTo>
                  <a:lnTo>
                    <a:pt x="7524" y="25759"/>
                  </a:lnTo>
                  <a:lnTo>
                    <a:pt x="8554" y="27706"/>
                  </a:lnTo>
                  <a:lnTo>
                    <a:pt x="8276" y="29030"/>
                  </a:lnTo>
                  <a:lnTo>
                    <a:pt x="9928" y="29341"/>
                  </a:lnTo>
                  <a:lnTo>
                    <a:pt x="10959" y="31288"/>
                  </a:lnTo>
                  <a:lnTo>
                    <a:pt x="10615" y="32923"/>
                  </a:lnTo>
                  <a:lnTo>
                    <a:pt x="11646" y="35197"/>
                  </a:lnTo>
                  <a:lnTo>
                    <a:pt x="13347" y="35197"/>
                  </a:lnTo>
                  <a:lnTo>
                    <a:pt x="14034" y="36833"/>
                  </a:lnTo>
                  <a:lnTo>
                    <a:pt x="15064" y="38779"/>
                  </a:lnTo>
                  <a:lnTo>
                    <a:pt x="16765" y="39433"/>
                  </a:lnTo>
                  <a:lnTo>
                    <a:pt x="17796" y="40088"/>
                  </a:lnTo>
                  <a:lnTo>
                    <a:pt x="21214" y="41723"/>
                  </a:lnTo>
                  <a:lnTo>
                    <a:pt x="22588" y="42050"/>
                  </a:lnTo>
                  <a:lnTo>
                    <a:pt x="24649" y="41723"/>
                  </a:lnTo>
                  <a:lnTo>
                    <a:pt x="26007" y="42377"/>
                  </a:lnTo>
                  <a:lnTo>
                    <a:pt x="27037" y="42704"/>
                  </a:lnTo>
                  <a:lnTo>
                    <a:pt x="26007" y="43343"/>
                  </a:lnTo>
                  <a:lnTo>
                    <a:pt x="24306" y="43997"/>
                  </a:lnTo>
                  <a:lnTo>
                    <a:pt x="22932" y="43997"/>
                  </a:lnTo>
                  <a:lnTo>
                    <a:pt x="23619" y="46613"/>
                  </a:lnTo>
                  <a:lnTo>
                    <a:pt x="24306" y="46940"/>
                  </a:lnTo>
                  <a:lnTo>
                    <a:pt x="24306" y="50195"/>
                  </a:lnTo>
                  <a:lnTo>
                    <a:pt x="22932" y="50522"/>
                  </a:lnTo>
                  <a:lnTo>
                    <a:pt x="21901" y="50522"/>
                  </a:lnTo>
                  <a:lnTo>
                    <a:pt x="21214" y="53450"/>
                  </a:lnTo>
                  <a:lnTo>
                    <a:pt x="20544" y="54104"/>
                  </a:lnTo>
                  <a:lnTo>
                    <a:pt x="20544" y="57359"/>
                  </a:lnTo>
                  <a:lnTo>
                    <a:pt x="20200" y="58668"/>
                  </a:lnTo>
                  <a:lnTo>
                    <a:pt x="20544" y="59649"/>
                  </a:lnTo>
                  <a:lnTo>
                    <a:pt x="19513" y="60287"/>
                  </a:lnTo>
                  <a:lnTo>
                    <a:pt x="19513" y="61596"/>
                  </a:lnTo>
                  <a:lnTo>
                    <a:pt x="20871" y="61923"/>
                  </a:lnTo>
                  <a:lnTo>
                    <a:pt x="22245" y="63231"/>
                  </a:lnTo>
                  <a:lnTo>
                    <a:pt x="23962" y="63558"/>
                  </a:lnTo>
                  <a:lnTo>
                    <a:pt x="24306" y="64851"/>
                  </a:lnTo>
                  <a:lnTo>
                    <a:pt x="26350" y="66486"/>
                  </a:lnTo>
                  <a:lnTo>
                    <a:pt x="25663" y="68433"/>
                  </a:lnTo>
                  <a:lnTo>
                    <a:pt x="26007" y="68760"/>
                  </a:lnTo>
                  <a:lnTo>
                    <a:pt x="26007" y="70068"/>
                  </a:lnTo>
                  <a:lnTo>
                    <a:pt x="27724" y="71376"/>
                  </a:lnTo>
                  <a:lnTo>
                    <a:pt x="28755" y="71049"/>
                  </a:lnTo>
                  <a:lnTo>
                    <a:pt x="30456" y="70395"/>
                  </a:lnTo>
                  <a:lnTo>
                    <a:pt x="37653" y="74958"/>
                  </a:lnTo>
                  <a:lnTo>
                    <a:pt x="38340" y="74631"/>
                  </a:lnTo>
                  <a:lnTo>
                    <a:pt x="39697" y="75285"/>
                  </a:lnTo>
                  <a:lnTo>
                    <a:pt x="41415" y="78540"/>
                  </a:lnTo>
                  <a:lnTo>
                    <a:pt x="43116" y="79521"/>
                  </a:lnTo>
                  <a:lnTo>
                    <a:pt x="45177" y="83431"/>
                  </a:lnTo>
                  <a:lnTo>
                    <a:pt x="43116" y="85066"/>
                  </a:lnTo>
                  <a:lnTo>
                    <a:pt x="43116" y="87994"/>
                  </a:lnTo>
                  <a:lnTo>
                    <a:pt x="43459" y="90595"/>
                  </a:lnTo>
                  <a:lnTo>
                    <a:pt x="46551" y="90595"/>
                  </a:lnTo>
                  <a:lnTo>
                    <a:pt x="47581" y="95812"/>
                  </a:lnTo>
                  <a:lnTo>
                    <a:pt x="49282" y="97120"/>
                  </a:lnTo>
                  <a:lnTo>
                    <a:pt x="51000" y="97774"/>
                  </a:lnTo>
                  <a:lnTo>
                    <a:pt x="51687" y="98101"/>
                  </a:lnTo>
                  <a:lnTo>
                    <a:pt x="52701" y="97774"/>
                  </a:lnTo>
                  <a:lnTo>
                    <a:pt x="52701" y="98740"/>
                  </a:lnTo>
                  <a:lnTo>
                    <a:pt x="53731" y="100375"/>
                  </a:lnTo>
                  <a:lnTo>
                    <a:pt x="55105" y="100375"/>
                  </a:lnTo>
                  <a:lnTo>
                    <a:pt x="56136" y="99394"/>
                  </a:lnTo>
                  <a:lnTo>
                    <a:pt x="56479" y="97447"/>
                  </a:lnTo>
                  <a:lnTo>
                    <a:pt x="54762" y="96466"/>
                  </a:lnTo>
                  <a:lnTo>
                    <a:pt x="57150" y="96466"/>
                  </a:lnTo>
                  <a:lnTo>
                    <a:pt x="57837" y="96139"/>
                  </a:lnTo>
                  <a:lnTo>
                    <a:pt x="57150" y="97120"/>
                  </a:lnTo>
                  <a:lnTo>
                    <a:pt x="57150" y="98101"/>
                  </a:lnTo>
                  <a:lnTo>
                    <a:pt x="59554" y="99067"/>
                  </a:lnTo>
                  <a:lnTo>
                    <a:pt x="60241" y="98740"/>
                  </a:lnTo>
                  <a:lnTo>
                    <a:pt x="61255" y="100375"/>
                  </a:lnTo>
                  <a:lnTo>
                    <a:pt x="61942" y="100375"/>
                  </a:lnTo>
                  <a:lnTo>
                    <a:pt x="65034" y="98101"/>
                  </a:lnTo>
                  <a:lnTo>
                    <a:pt x="65704" y="98740"/>
                  </a:lnTo>
                  <a:lnTo>
                    <a:pt x="68109" y="101029"/>
                  </a:lnTo>
                  <a:lnTo>
                    <a:pt x="68109" y="102649"/>
                  </a:lnTo>
                  <a:lnTo>
                    <a:pt x="71527" y="106885"/>
                  </a:lnTo>
                  <a:lnTo>
                    <a:pt x="71871" y="109502"/>
                  </a:lnTo>
                  <a:lnTo>
                    <a:pt x="72558" y="110156"/>
                  </a:lnTo>
                  <a:lnTo>
                    <a:pt x="74275" y="110156"/>
                  </a:lnTo>
                  <a:lnTo>
                    <a:pt x="75289" y="111776"/>
                  </a:lnTo>
                  <a:lnTo>
                    <a:pt x="74275" y="111776"/>
                  </a:lnTo>
                  <a:lnTo>
                    <a:pt x="73932" y="111121"/>
                  </a:lnTo>
                  <a:lnTo>
                    <a:pt x="73588" y="111776"/>
                  </a:lnTo>
                  <a:lnTo>
                    <a:pt x="75289" y="112757"/>
                  </a:lnTo>
                  <a:lnTo>
                    <a:pt x="75976" y="112430"/>
                  </a:lnTo>
                  <a:lnTo>
                    <a:pt x="76663" y="114065"/>
                  </a:lnTo>
                  <a:lnTo>
                    <a:pt x="79051" y="120248"/>
                  </a:lnTo>
                  <a:lnTo>
                    <a:pt x="81112" y="120902"/>
                  </a:lnTo>
                  <a:lnTo>
                    <a:pt x="84531" y="120902"/>
                  </a:lnTo>
                  <a:lnTo>
                    <a:pt x="86935" y="121556"/>
                  </a:lnTo>
                  <a:lnTo>
                    <a:pt x="87949" y="122537"/>
                  </a:lnTo>
                  <a:lnTo>
                    <a:pt x="91041" y="122537"/>
                  </a:lnTo>
                  <a:lnTo>
                    <a:pt x="91384" y="123519"/>
                  </a:lnTo>
                  <a:lnTo>
                    <a:pt x="93085" y="123519"/>
                  </a:lnTo>
                  <a:lnTo>
                    <a:pt x="93772" y="124157"/>
                  </a:lnTo>
                  <a:lnTo>
                    <a:pt x="92398" y="125138"/>
                  </a:lnTo>
                  <a:lnTo>
                    <a:pt x="94803" y="128082"/>
                  </a:lnTo>
                  <a:lnTo>
                    <a:pt x="97534" y="128393"/>
                  </a:lnTo>
                  <a:lnTo>
                    <a:pt x="98908" y="129702"/>
                  </a:lnTo>
                  <a:lnTo>
                    <a:pt x="100625" y="129702"/>
                  </a:lnTo>
                  <a:lnTo>
                    <a:pt x="103357" y="132318"/>
                  </a:lnTo>
                  <a:lnTo>
                    <a:pt x="104731" y="131991"/>
                  </a:lnTo>
                  <a:lnTo>
                    <a:pt x="106776" y="131664"/>
                  </a:lnTo>
                  <a:lnTo>
                    <a:pt x="109867" y="132318"/>
                  </a:lnTo>
                  <a:lnTo>
                    <a:pt x="113629" y="134919"/>
                  </a:lnTo>
                  <a:lnTo>
                    <a:pt x="116704" y="131991"/>
                  </a:lnTo>
                  <a:lnTo>
                    <a:pt x="121153" y="130029"/>
                  </a:lnTo>
                  <a:lnTo>
                    <a:pt x="121153" y="129702"/>
                  </a:lnTo>
                  <a:lnTo>
                    <a:pt x="123214" y="129702"/>
                  </a:lnTo>
                  <a:lnTo>
                    <a:pt x="125602" y="128082"/>
                  </a:lnTo>
                  <a:lnTo>
                    <a:pt x="127319" y="127101"/>
                  </a:lnTo>
                  <a:lnTo>
                    <a:pt x="130738" y="127428"/>
                  </a:lnTo>
                  <a:lnTo>
                    <a:pt x="130738" y="128393"/>
                  </a:lnTo>
                  <a:lnTo>
                    <a:pt x="131768" y="128393"/>
                  </a:lnTo>
                  <a:lnTo>
                    <a:pt x="131768" y="129047"/>
                  </a:lnTo>
                  <a:lnTo>
                    <a:pt x="133469" y="131664"/>
                  </a:lnTo>
                  <a:lnTo>
                    <a:pt x="134843" y="134919"/>
                  </a:lnTo>
                  <a:lnTo>
                    <a:pt x="136561" y="138174"/>
                  </a:lnTo>
                  <a:lnTo>
                    <a:pt x="136561" y="140463"/>
                  </a:lnTo>
                  <a:lnTo>
                    <a:pt x="137575" y="141429"/>
                  </a:lnTo>
                  <a:lnTo>
                    <a:pt x="138262" y="142083"/>
                  </a:lnTo>
                  <a:lnTo>
                    <a:pt x="145115" y="142083"/>
                  </a:lnTo>
                  <a:lnTo>
                    <a:pt x="146816" y="143391"/>
                  </a:lnTo>
                  <a:lnTo>
                    <a:pt x="148877" y="141429"/>
                  </a:lnTo>
                  <a:lnTo>
                    <a:pt x="149564" y="141756"/>
                  </a:lnTo>
                  <a:lnTo>
                    <a:pt x="152296" y="143718"/>
                  </a:lnTo>
                  <a:lnTo>
                    <a:pt x="157432" y="143391"/>
                  </a:lnTo>
                  <a:lnTo>
                    <a:pt x="160507" y="144699"/>
                  </a:lnTo>
                  <a:lnTo>
                    <a:pt x="164612" y="145027"/>
                  </a:lnTo>
                  <a:lnTo>
                    <a:pt x="166330" y="145338"/>
                  </a:lnTo>
                  <a:lnTo>
                    <a:pt x="167360" y="145027"/>
                  </a:lnTo>
                  <a:lnTo>
                    <a:pt x="168391" y="146319"/>
                  </a:lnTo>
                  <a:lnTo>
                    <a:pt x="168718" y="146319"/>
                  </a:lnTo>
                  <a:lnTo>
                    <a:pt x="169405" y="144699"/>
                  </a:lnTo>
                  <a:lnTo>
                    <a:pt x="170779" y="144699"/>
                  </a:lnTo>
                  <a:lnTo>
                    <a:pt x="171466" y="145992"/>
                  </a:lnTo>
                  <a:lnTo>
                    <a:pt x="173510" y="146646"/>
                  </a:lnTo>
                  <a:lnTo>
                    <a:pt x="176945" y="147955"/>
                  </a:lnTo>
                  <a:lnTo>
                    <a:pt x="178303" y="146973"/>
                  </a:lnTo>
                  <a:lnTo>
                    <a:pt x="178646" y="146319"/>
                  </a:lnTo>
                  <a:lnTo>
                    <a:pt x="179333" y="146319"/>
                  </a:lnTo>
                  <a:lnTo>
                    <a:pt x="179333" y="145027"/>
                  </a:lnTo>
                  <a:lnTo>
                    <a:pt x="179677" y="141756"/>
                  </a:lnTo>
                  <a:lnTo>
                    <a:pt x="178646" y="139809"/>
                  </a:lnTo>
                  <a:lnTo>
                    <a:pt x="180364" y="137847"/>
                  </a:lnTo>
                  <a:lnTo>
                    <a:pt x="179677" y="136227"/>
                  </a:lnTo>
                  <a:lnTo>
                    <a:pt x="181051" y="134592"/>
                  </a:lnTo>
                  <a:lnTo>
                    <a:pt x="183439" y="133284"/>
                  </a:lnTo>
                  <a:lnTo>
                    <a:pt x="184813" y="132318"/>
                  </a:lnTo>
                  <a:lnTo>
                    <a:pt x="188918" y="131337"/>
                  </a:lnTo>
                  <a:lnTo>
                    <a:pt x="191650" y="131991"/>
                  </a:lnTo>
                  <a:lnTo>
                    <a:pt x="193024" y="130683"/>
                  </a:lnTo>
                  <a:lnTo>
                    <a:pt x="192337" y="127101"/>
                  </a:lnTo>
                  <a:lnTo>
                    <a:pt x="190292" y="125465"/>
                  </a:lnTo>
                  <a:lnTo>
                    <a:pt x="187888" y="125792"/>
                  </a:lnTo>
                  <a:lnTo>
                    <a:pt x="187201" y="124157"/>
                  </a:lnTo>
                  <a:lnTo>
                    <a:pt x="187201" y="121883"/>
                  </a:lnTo>
                  <a:lnTo>
                    <a:pt x="186514" y="119921"/>
                  </a:lnTo>
                  <a:lnTo>
                    <a:pt x="186514" y="116666"/>
                  </a:lnTo>
                  <a:lnTo>
                    <a:pt x="183782" y="116666"/>
                  </a:lnTo>
                  <a:lnTo>
                    <a:pt x="183439" y="115373"/>
                  </a:lnTo>
                  <a:lnTo>
                    <a:pt x="181738" y="115046"/>
                  </a:lnTo>
                  <a:lnTo>
                    <a:pt x="178646" y="114392"/>
                  </a:lnTo>
                  <a:lnTo>
                    <a:pt x="177959" y="113738"/>
                  </a:lnTo>
                  <a:lnTo>
                    <a:pt x="175915" y="112430"/>
                  </a:lnTo>
                  <a:lnTo>
                    <a:pt x="173167" y="110156"/>
                  </a:lnTo>
                  <a:lnTo>
                    <a:pt x="171809" y="107866"/>
                  </a:lnTo>
                  <a:lnTo>
                    <a:pt x="167360" y="101356"/>
                  </a:lnTo>
                  <a:lnTo>
                    <a:pt x="174197" y="92557"/>
                  </a:lnTo>
                  <a:lnTo>
                    <a:pt x="174884" y="91249"/>
                  </a:lnTo>
                  <a:lnTo>
                    <a:pt x="174197" y="87667"/>
                  </a:lnTo>
                  <a:lnTo>
                    <a:pt x="174197" y="85066"/>
                  </a:lnTo>
                  <a:lnTo>
                    <a:pt x="172840" y="82449"/>
                  </a:lnTo>
                  <a:lnTo>
                    <a:pt x="164612" y="81795"/>
                  </a:lnTo>
                  <a:lnTo>
                    <a:pt x="164269" y="78540"/>
                  </a:lnTo>
                  <a:lnTo>
                    <a:pt x="163255" y="76921"/>
                  </a:lnTo>
                  <a:lnTo>
                    <a:pt x="163942" y="75939"/>
                  </a:lnTo>
                  <a:lnTo>
                    <a:pt x="162568" y="71703"/>
                  </a:lnTo>
                  <a:lnTo>
                    <a:pt x="159820" y="67140"/>
                  </a:lnTo>
                  <a:lnTo>
                    <a:pt x="160850" y="64851"/>
                  </a:lnTo>
                  <a:lnTo>
                    <a:pt x="163255" y="61268"/>
                  </a:lnTo>
                  <a:lnTo>
                    <a:pt x="162568" y="61268"/>
                  </a:lnTo>
                  <a:lnTo>
                    <a:pt x="159493" y="60614"/>
                  </a:lnTo>
                  <a:lnTo>
                    <a:pt x="159493" y="58668"/>
                  </a:lnTo>
                  <a:lnTo>
                    <a:pt x="159149" y="55413"/>
                  </a:lnTo>
                  <a:lnTo>
                    <a:pt x="158119" y="55413"/>
                  </a:lnTo>
                  <a:lnTo>
                    <a:pt x="160507" y="53123"/>
                  </a:lnTo>
                  <a:lnTo>
                    <a:pt x="158806" y="51815"/>
                  </a:lnTo>
                  <a:lnTo>
                    <a:pt x="157775" y="50522"/>
                  </a:lnTo>
                  <a:lnTo>
                    <a:pt x="159820" y="50195"/>
                  </a:lnTo>
                  <a:lnTo>
                    <a:pt x="162224" y="48560"/>
                  </a:lnTo>
                  <a:lnTo>
                    <a:pt x="162224" y="47252"/>
                  </a:lnTo>
                  <a:lnTo>
                    <a:pt x="162568" y="46940"/>
                  </a:lnTo>
                  <a:lnTo>
                    <a:pt x="161194" y="45305"/>
                  </a:lnTo>
                  <a:lnTo>
                    <a:pt x="162224" y="43997"/>
                  </a:lnTo>
                  <a:lnTo>
                    <a:pt x="162224" y="42704"/>
                  </a:lnTo>
                  <a:lnTo>
                    <a:pt x="162224" y="40088"/>
                  </a:lnTo>
                  <a:lnTo>
                    <a:pt x="161194" y="38468"/>
                  </a:lnTo>
                  <a:lnTo>
                    <a:pt x="161194" y="37160"/>
                  </a:lnTo>
                  <a:lnTo>
                    <a:pt x="160507" y="35197"/>
                  </a:lnTo>
                  <a:lnTo>
                    <a:pt x="161194" y="33577"/>
                  </a:lnTo>
                  <a:lnTo>
                    <a:pt x="159493" y="30961"/>
                  </a:lnTo>
                  <a:lnTo>
                    <a:pt x="157432" y="30307"/>
                  </a:lnTo>
                  <a:lnTo>
                    <a:pt x="152983" y="29668"/>
                  </a:lnTo>
                  <a:lnTo>
                    <a:pt x="149221" y="24778"/>
                  </a:lnTo>
                  <a:lnTo>
                    <a:pt x="145802" y="24124"/>
                  </a:lnTo>
                  <a:lnTo>
                    <a:pt x="143741" y="24451"/>
                  </a:lnTo>
                  <a:lnTo>
                    <a:pt x="142711" y="23797"/>
                  </a:lnTo>
                  <a:lnTo>
                    <a:pt x="142367" y="21196"/>
                  </a:lnTo>
                  <a:lnTo>
                    <a:pt x="140323" y="20869"/>
                  </a:lnTo>
                  <a:lnTo>
                    <a:pt x="136561" y="19234"/>
                  </a:lnTo>
                  <a:lnTo>
                    <a:pt x="135187" y="20542"/>
                  </a:lnTo>
                  <a:lnTo>
                    <a:pt x="133469" y="20542"/>
                  </a:lnTo>
                  <a:lnTo>
                    <a:pt x="128006" y="17271"/>
                  </a:lnTo>
                  <a:lnTo>
                    <a:pt x="125258" y="16306"/>
                  </a:lnTo>
                  <a:lnTo>
                    <a:pt x="121840" y="13362"/>
                  </a:lnTo>
                  <a:lnTo>
                    <a:pt x="119779" y="14016"/>
                  </a:lnTo>
                  <a:lnTo>
                    <a:pt x="117734" y="13035"/>
                  </a:lnTo>
                  <a:lnTo>
                    <a:pt x="116017" y="13362"/>
                  </a:lnTo>
                  <a:lnTo>
                    <a:pt x="114987" y="15652"/>
                  </a:lnTo>
                  <a:lnTo>
                    <a:pt x="111568" y="14670"/>
                  </a:lnTo>
                  <a:lnTo>
                    <a:pt x="107806" y="15652"/>
                  </a:lnTo>
                  <a:lnTo>
                    <a:pt x="104044" y="18907"/>
                  </a:lnTo>
                  <a:lnTo>
                    <a:pt x="102327" y="18907"/>
                  </a:lnTo>
                  <a:lnTo>
                    <a:pt x="100969" y="20542"/>
                  </a:lnTo>
                  <a:lnTo>
                    <a:pt x="99939" y="22816"/>
                  </a:lnTo>
                  <a:lnTo>
                    <a:pt x="95490" y="22816"/>
                  </a:lnTo>
                  <a:lnTo>
                    <a:pt x="93772" y="24124"/>
                  </a:lnTo>
                  <a:lnTo>
                    <a:pt x="94459" y="26398"/>
                  </a:lnTo>
                  <a:lnTo>
                    <a:pt x="95833" y="28687"/>
                  </a:lnTo>
                  <a:lnTo>
                    <a:pt x="95490" y="30634"/>
                  </a:lnTo>
                  <a:lnTo>
                    <a:pt x="93085" y="30634"/>
                  </a:lnTo>
                  <a:lnTo>
                    <a:pt x="87622" y="29668"/>
                  </a:lnTo>
                  <a:lnTo>
                    <a:pt x="82830" y="30634"/>
                  </a:lnTo>
                  <a:lnTo>
                    <a:pt x="77007" y="32269"/>
                  </a:lnTo>
                  <a:lnTo>
                    <a:pt x="73932" y="32269"/>
                  </a:lnTo>
                  <a:lnTo>
                    <a:pt x="68452" y="30634"/>
                  </a:lnTo>
                  <a:lnTo>
                    <a:pt x="66391" y="30634"/>
                  </a:lnTo>
                  <a:lnTo>
                    <a:pt x="61599" y="28687"/>
                  </a:lnTo>
                  <a:lnTo>
                    <a:pt x="59898" y="27052"/>
                  </a:lnTo>
                  <a:lnTo>
                    <a:pt x="59554" y="24778"/>
                  </a:lnTo>
                  <a:lnTo>
                    <a:pt x="58180" y="24778"/>
                  </a:lnTo>
                  <a:lnTo>
                    <a:pt x="56136" y="23797"/>
                  </a:lnTo>
                  <a:lnTo>
                    <a:pt x="53388" y="24451"/>
                  </a:lnTo>
                  <a:lnTo>
                    <a:pt x="52030" y="23797"/>
                  </a:lnTo>
                  <a:lnTo>
                    <a:pt x="49969" y="23797"/>
                  </a:lnTo>
                  <a:lnTo>
                    <a:pt x="47908" y="22162"/>
                  </a:lnTo>
                  <a:lnTo>
                    <a:pt x="46551" y="21507"/>
                  </a:lnTo>
                  <a:lnTo>
                    <a:pt x="45864" y="20869"/>
                  </a:lnTo>
                  <a:lnTo>
                    <a:pt x="46207" y="18907"/>
                  </a:lnTo>
                  <a:lnTo>
                    <a:pt x="46207" y="16633"/>
                  </a:lnTo>
                  <a:lnTo>
                    <a:pt x="44833" y="14670"/>
                  </a:lnTo>
                  <a:lnTo>
                    <a:pt x="44833" y="14343"/>
                  </a:lnTo>
                  <a:lnTo>
                    <a:pt x="44146" y="14670"/>
                  </a:lnTo>
                  <a:lnTo>
                    <a:pt x="42445" y="14343"/>
                  </a:lnTo>
                  <a:lnTo>
                    <a:pt x="41758" y="13362"/>
                  </a:lnTo>
                  <a:lnTo>
                    <a:pt x="40041" y="12724"/>
                  </a:lnTo>
                  <a:lnTo>
                    <a:pt x="37309" y="9453"/>
                  </a:lnTo>
                  <a:lnTo>
                    <a:pt x="40041" y="7506"/>
                  </a:lnTo>
                  <a:lnTo>
                    <a:pt x="37996" y="6198"/>
                  </a:lnTo>
                  <a:lnTo>
                    <a:pt x="37653" y="5217"/>
                  </a:lnTo>
                  <a:lnTo>
                    <a:pt x="38340" y="4563"/>
                  </a:lnTo>
                  <a:lnTo>
                    <a:pt x="37309" y="3270"/>
                  </a:lnTo>
                  <a:lnTo>
                    <a:pt x="36279" y="1635"/>
                  </a:lnTo>
                  <a:lnTo>
                    <a:pt x="35592" y="1635"/>
                  </a:lnTo>
                  <a:lnTo>
                    <a:pt x="35592" y="1308"/>
                  </a:lnTo>
                  <a:lnTo>
                    <a:pt x="34561" y="1308"/>
                  </a:lnTo>
                  <a:lnTo>
                    <a:pt x="32517" y="2616"/>
                  </a:lnTo>
                  <a:lnTo>
                    <a:pt x="31143" y="2616"/>
                  </a:lnTo>
                  <a:lnTo>
                    <a:pt x="30456" y="4251"/>
                  </a:lnTo>
                  <a:lnTo>
                    <a:pt x="29098" y="4563"/>
                  </a:lnTo>
                  <a:lnTo>
                    <a:pt x="27381" y="6525"/>
                  </a:lnTo>
                  <a:lnTo>
                    <a:pt x="26350" y="6852"/>
                  </a:lnTo>
                  <a:lnTo>
                    <a:pt x="25663" y="7833"/>
                  </a:lnTo>
                  <a:lnTo>
                    <a:pt x="25663" y="8487"/>
                  </a:lnTo>
                  <a:lnTo>
                    <a:pt x="23962" y="9453"/>
                  </a:lnTo>
                  <a:lnTo>
                    <a:pt x="22588" y="9126"/>
                  </a:lnTo>
                  <a:lnTo>
                    <a:pt x="20544" y="9453"/>
                  </a:lnTo>
                  <a:lnTo>
                    <a:pt x="20200" y="10761"/>
                  </a:lnTo>
                  <a:lnTo>
                    <a:pt x="17109" y="9453"/>
                  </a:lnTo>
                  <a:lnTo>
                    <a:pt x="15064" y="9453"/>
                  </a:lnTo>
                  <a:lnTo>
                    <a:pt x="12316" y="8160"/>
                  </a:lnTo>
                  <a:lnTo>
                    <a:pt x="11973" y="6198"/>
                  </a:lnTo>
                  <a:lnTo>
                    <a:pt x="7524" y="4251"/>
                  </a:lnTo>
                  <a:lnTo>
                    <a:pt x="8211" y="2943"/>
                  </a:lnTo>
                  <a:lnTo>
                    <a:pt x="7197" y="1308"/>
                  </a:lnTo>
                  <a:lnTo>
                    <a:pt x="5823" y="1308"/>
                  </a:lnTo>
                  <a:lnTo>
                    <a:pt x="4792" y="15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13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DA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EykAANEVAABJKQAA/BUAAAAAAAAmAAAACAAAAP//////////"/>
                </a:ext>
              </a:extLst>
            </p:cNvSpPr>
            <p:nvPr/>
          </p:nvSpPr>
          <p:spPr>
            <a:xfrm>
              <a:off x="6677025" y="3546475"/>
              <a:ext cx="34290" cy="27305"/>
            </a:xfrm>
            <a:custGeom>
              <a:avLst/>
              <a:gdLst/>
              <a:ahLst/>
              <a:cxnLst/>
              <a:rect l="0" t="0" r="34290" b="27305"/>
              <a:pathLst>
                <a:path w="34290" h="27305">
                  <a:moveTo>
                    <a:pt x="6934" y="15"/>
                  </a:moveTo>
                  <a:lnTo>
                    <a:pt x="2780" y="993"/>
                  </a:lnTo>
                  <a:lnTo>
                    <a:pt x="0" y="1629"/>
                  </a:lnTo>
                  <a:lnTo>
                    <a:pt x="1390" y="3259"/>
                  </a:lnTo>
                  <a:lnTo>
                    <a:pt x="1390" y="4563"/>
                  </a:lnTo>
                  <a:lnTo>
                    <a:pt x="3128" y="4889"/>
                  </a:lnTo>
                  <a:lnTo>
                    <a:pt x="4501" y="6504"/>
                  </a:lnTo>
                  <a:lnTo>
                    <a:pt x="3459" y="9437"/>
                  </a:lnTo>
                  <a:lnTo>
                    <a:pt x="4154" y="13008"/>
                  </a:lnTo>
                  <a:lnTo>
                    <a:pt x="6587" y="14622"/>
                  </a:lnTo>
                  <a:lnTo>
                    <a:pt x="11436" y="14622"/>
                  </a:lnTo>
                  <a:lnTo>
                    <a:pt x="13157" y="15926"/>
                  </a:lnTo>
                  <a:lnTo>
                    <a:pt x="13852" y="17230"/>
                  </a:lnTo>
                  <a:lnTo>
                    <a:pt x="15242" y="17230"/>
                  </a:lnTo>
                  <a:lnTo>
                    <a:pt x="16980" y="16252"/>
                  </a:lnTo>
                  <a:lnTo>
                    <a:pt x="19743" y="18192"/>
                  </a:lnTo>
                  <a:lnTo>
                    <a:pt x="20438" y="17556"/>
                  </a:lnTo>
                  <a:lnTo>
                    <a:pt x="22159" y="17556"/>
                  </a:lnTo>
                  <a:lnTo>
                    <a:pt x="23550" y="20474"/>
                  </a:lnTo>
                  <a:lnTo>
                    <a:pt x="25982" y="21126"/>
                  </a:lnTo>
                  <a:lnTo>
                    <a:pt x="30484" y="27289"/>
                  </a:lnTo>
                  <a:lnTo>
                    <a:pt x="32552" y="26963"/>
                  </a:lnTo>
                  <a:lnTo>
                    <a:pt x="32552" y="24697"/>
                  </a:lnTo>
                  <a:lnTo>
                    <a:pt x="32900" y="24045"/>
                  </a:lnTo>
                  <a:lnTo>
                    <a:pt x="31857" y="21452"/>
                  </a:lnTo>
                  <a:lnTo>
                    <a:pt x="34290" y="21126"/>
                  </a:lnTo>
                  <a:lnTo>
                    <a:pt x="32205" y="19170"/>
                  </a:lnTo>
                  <a:lnTo>
                    <a:pt x="29094" y="19170"/>
                  </a:lnTo>
                  <a:lnTo>
                    <a:pt x="24940" y="17230"/>
                  </a:lnTo>
                  <a:lnTo>
                    <a:pt x="23550" y="14296"/>
                  </a:lnTo>
                  <a:lnTo>
                    <a:pt x="24940" y="13008"/>
                  </a:lnTo>
                  <a:lnTo>
                    <a:pt x="24940" y="11052"/>
                  </a:lnTo>
                  <a:lnTo>
                    <a:pt x="20786" y="8134"/>
                  </a:lnTo>
                  <a:lnTo>
                    <a:pt x="20786" y="6504"/>
                  </a:lnTo>
                  <a:lnTo>
                    <a:pt x="21481" y="4563"/>
                  </a:lnTo>
                  <a:lnTo>
                    <a:pt x="19743" y="2607"/>
                  </a:lnTo>
                  <a:lnTo>
                    <a:pt x="16284" y="1955"/>
                  </a:lnTo>
                  <a:lnTo>
                    <a:pt x="13852" y="15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14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JCgAAMYVAAAwKQAAMBYAAAAAAAAmAAAACAAAAP//////////"/>
                </a:ext>
              </a:extLst>
            </p:cNvSpPr>
            <p:nvPr/>
          </p:nvSpPr>
          <p:spPr>
            <a:xfrm>
              <a:off x="6525260" y="3539490"/>
              <a:ext cx="170180" cy="67310"/>
            </a:xfrm>
            <a:custGeom>
              <a:avLst/>
              <a:gdLst/>
              <a:ahLst/>
              <a:cxnLst/>
              <a:rect l="0" t="0" r="170180" b="67310"/>
              <a:pathLst>
                <a:path w="170180" h="67310">
                  <a:moveTo>
                    <a:pt x="76884" y="0"/>
                  </a:moveTo>
                  <a:lnTo>
                    <a:pt x="74500" y="988"/>
                  </a:lnTo>
                  <a:lnTo>
                    <a:pt x="71413" y="988"/>
                  </a:lnTo>
                  <a:lnTo>
                    <a:pt x="70058" y="329"/>
                  </a:lnTo>
                  <a:lnTo>
                    <a:pt x="68343" y="988"/>
                  </a:lnTo>
                  <a:lnTo>
                    <a:pt x="63901" y="988"/>
                  </a:lnTo>
                  <a:lnTo>
                    <a:pt x="61501" y="1318"/>
                  </a:lnTo>
                  <a:lnTo>
                    <a:pt x="57059" y="2965"/>
                  </a:lnTo>
                  <a:lnTo>
                    <a:pt x="55360" y="3295"/>
                  </a:lnTo>
                  <a:lnTo>
                    <a:pt x="51947" y="3609"/>
                  </a:lnTo>
                  <a:lnTo>
                    <a:pt x="50576" y="5256"/>
                  </a:lnTo>
                  <a:lnTo>
                    <a:pt x="48861" y="5915"/>
                  </a:lnTo>
                  <a:lnTo>
                    <a:pt x="47505" y="6904"/>
                  </a:lnTo>
                  <a:lnTo>
                    <a:pt x="46820" y="7876"/>
                  </a:lnTo>
                  <a:lnTo>
                    <a:pt x="45791" y="9853"/>
                  </a:lnTo>
                  <a:lnTo>
                    <a:pt x="45105" y="10183"/>
                  </a:lnTo>
                  <a:lnTo>
                    <a:pt x="45105" y="11501"/>
                  </a:lnTo>
                  <a:lnTo>
                    <a:pt x="41692" y="11501"/>
                  </a:lnTo>
                  <a:lnTo>
                    <a:pt x="36564" y="9853"/>
                  </a:lnTo>
                  <a:lnTo>
                    <a:pt x="35192" y="9853"/>
                  </a:lnTo>
                  <a:lnTo>
                    <a:pt x="33837" y="10842"/>
                  </a:lnTo>
                  <a:lnTo>
                    <a:pt x="31779" y="10183"/>
                  </a:lnTo>
                  <a:lnTo>
                    <a:pt x="29052" y="10842"/>
                  </a:lnTo>
                  <a:lnTo>
                    <a:pt x="27337" y="10183"/>
                  </a:lnTo>
                  <a:lnTo>
                    <a:pt x="25296" y="11171"/>
                  </a:lnTo>
                  <a:lnTo>
                    <a:pt x="24953" y="12474"/>
                  </a:lnTo>
                  <a:lnTo>
                    <a:pt x="26651" y="14780"/>
                  </a:lnTo>
                  <a:lnTo>
                    <a:pt x="29052" y="15109"/>
                  </a:lnTo>
                  <a:lnTo>
                    <a:pt x="31436" y="15109"/>
                  </a:lnTo>
                  <a:lnTo>
                    <a:pt x="30750" y="16412"/>
                  </a:lnTo>
                  <a:lnTo>
                    <a:pt x="26994" y="16412"/>
                  </a:lnTo>
                  <a:lnTo>
                    <a:pt x="23581" y="17400"/>
                  </a:lnTo>
                  <a:lnTo>
                    <a:pt x="22895" y="19048"/>
                  </a:lnTo>
                  <a:lnTo>
                    <a:pt x="23238" y="19707"/>
                  </a:lnTo>
                  <a:lnTo>
                    <a:pt x="24953" y="19377"/>
                  </a:lnTo>
                  <a:lnTo>
                    <a:pt x="25639" y="20036"/>
                  </a:lnTo>
                  <a:lnTo>
                    <a:pt x="24610" y="20679"/>
                  </a:lnTo>
                  <a:lnTo>
                    <a:pt x="19825" y="21009"/>
                  </a:lnTo>
                  <a:lnTo>
                    <a:pt x="18111" y="19707"/>
                  </a:lnTo>
                  <a:lnTo>
                    <a:pt x="16069" y="21009"/>
                  </a:lnTo>
                  <a:lnTo>
                    <a:pt x="14697" y="19377"/>
                  </a:lnTo>
                  <a:lnTo>
                    <a:pt x="13669" y="19377"/>
                  </a:lnTo>
                  <a:lnTo>
                    <a:pt x="11970" y="21009"/>
                  </a:lnTo>
                  <a:lnTo>
                    <a:pt x="10256" y="21009"/>
                  </a:lnTo>
                  <a:lnTo>
                    <a:pt x="8198" y="19377"/>
                  </a:lnTo>
                  <a:lnTo>
                    <a:pt x="6157" y="19377"/>
                  </a:lnTo>
                  <a:lnTo>
                    <a:pt x="1715" y="22656"/>
                  </a:lnTo>
                  <a:lnTo>
                    <a:pt x="1029" y="24304"/>
                  </a:lnTo>
                  <a:lnTo>
                    <a:pt x="0" y="25936"/>
                  </a:lnTo>
                  <a:lnTo>
                    <a:pt x="1029" y="26595"/>
                  </a:lnTo>
                  <a:lnTo>
                    <a:pt x="1029" y="28901"/>
                  </a:lnTo>
                  <a:lnTo>
                    <a:pt x="0" y="29544"/>
                  </a:lnTo>
                  <a:lnTo>
                    <a:pt x="1029" y="30533"/>
                  </a:lnTo>
                  <a:lnTo>
                    <a:pt x="3413" y="29544"/>
                  </a:lnTo>
                  <a:lnTo>
                    <a:pt x="4099" y="29874"/>
                  </a:lnTo>
                  <a:lnTo>
                    <a:pt x="6157" y="29544"/>
                  </a:lnTo>
                  <a:lnTo>
                    <a:pt x="8198" y="29544"/>
                  </a:lnTo>
                  <a:lnTo>
                    <a:pt x="6157" y="31521"/>
                  </a:lnTo>
                  <a:lnTo>
                    <a:pt x="6500" y="32839"/>
                  </a:lnTo>
                  <a:lnTo>
                    <a:pt x="7528" y="34471"/>
                  </a:lnTo>
                  <a:lnTo>
                    <a:pt x="7528" y="35789"/>
                  </a:lnTo>
                  <a:lnTo>
                    <a:pt x="6842" y="36118"/>
                  </a:lnTo>
                  <a:lnTo>
                    <a:pt x="7855" y="36448"/>
                  </a:lnTo>
                  <a:lnTo>
                    <a:pt x="9570" y="35789"/>
                  </a:lnTo>
                  <a:lnTo>
                    <a:pt x="9570" y="36448"/>
                  </a:lnTo>
                  <a:lnTo>
                    <a:pt x="8198" y="37750"/>
                  </a:lnTo>
                  <a:lnTo>
                    <a:pt x="6157" y="39068"/>
                  </a:lnTo>
                  <a:lnTo>
                    <a:pt x="6842" y="39727"/>
                  </a:lnTo>
                  <a:lnTo>
                    <a:pt x="8198" y="39727"/>
                  </a:lnTo>
                  <a:lnTo>
                    <a:pt x="6842" y="40715"/>
                  </a:lnTo>
                  <a:lnTo>
                    <a:pt x="6157" y="42347"/>
                  </a:lnTo>
                  <a:lnTo>
                    <a:pt x="4785" y="42347"/>
                  </a:lnTo>
                  <a:lnTo>
                    <a:pt x="4099" y="39727"/>
                  </a:lnTo>
                  <a:lnTo>
                    <a:pt x="3086" y="39398"/>
                  </a:lnTo>
                  <a:lnTo>
                    <a:pt x="3086" y="41045"/>
                  </a:lnTo>
                  <a:lnTo>
                    <a:pt x="3413" y="42677"/>
                  </a:lnTo>
                  <a:lnTo>
                    <a:pt x="2744" y="43665"/>
                  </a:lnTo>
                  <a:lnTo>
                    <a:pt x="3086" y="44654"/>
                  </a:lnTo>
                  <a:lnTo>
                    <a:pt x="4785" y="45972"/>
                  </a:lnTo>
                  <a:lnTo>
                    <a:pt x="4785" y="45313"/>
                  </a:lnTo>
                  <a:lnTo>
                    <a:pt x="6842" y="46285"/>
                  </a:lnTo>
                  <a:lnTo>
                    <a:pt x="8198" y="46285"/>
                  </a:lnTo>
                  <a:lnTo>
                    <a:pt x="10256" y="47603"/>
                  </a:lnTo>
                  <a:lnTo>
                    <a:pt x="10941" y="49580"/>
                  </a:lnTo>
                  <a:lnTo>
                    <a:pt x="9570" y="50883"/>
                  </a:lnTo>
                  <a:lnTo>
                    <a:pt x="10941" y="52201"/>
                  </a:lnTo>
                  <a:lnTo>
                    <a:pt x="10941" y="53519"/>
                  </a:lnTo>
                  <a:lnTo>
                    <a:pt x="11970" y="53519"/>
                  </a:lnTo>
                  <a:lnTo>
                    <a:pt x="14354" y="55480"/>
                  </a:lnTo>
                  <a:lnTo>
                    <a:pt x="13326" y="57127"/>
                  </a:lnTo>
                  <a:lnTo>
                    <a:pt x="11970" y="56798"/>
                  </a:lnTo>
                  <a:lnTo>
                    <a:pt x="11627" y="57457"/>
                  </a:lnTo>
                  <a:lnTo>
                    <a:pt x="12983" y="57786"/>
                  </a:lnTo>
                  <a:lnTo>
                    <a:pt x="15383" y="57457"/>
                  </a:lnTo>
                  <a:lnTo>
                    <a:pt x="19825" y="57457"/>
                  </a:lnTo>
                  <a:lnTo>
                    <a:pt x="19482" y="58445"/>
                  </a:lnTo>
                  <a:lnTo>
                    <a:pt x="18453" y="59104"/>
                  </a:lnTo>
                  <a:lnTo>
                    <a:pt x="16412" y="60077"/>
                  </a:lnTo>
                  <a:lnTo>
                    <a:pt x="13326" y="60077"/>
                  </a:lnTo>
                  <a:lnTo>
                    <a:pt x="12640" y="60736"/>
                  </a:lnTo>
                  <a:lnTo>
                    <a:pt x="13669" y="61065"/>
                  </a:lnTo>
                  <a:lnTo>
                    <a:pt x="15383" y="60736"/>
                  </a:lnTo>
                  <a:lnTo>
                    <a:pt x="17768" y="60736"/>
                  </a:lnTo>
                  <a:lnTo>
                    <a:pt x="18453" y="60077"/>
                  </a:lnTo>
                  <a:lnTo>
                    <a:pt x="18453" y="61724"/>
                  </a:lnTo>
                  <a:lnTo>
                    <a:pt x="18796" y="62054"/>
                  </a:lnTo>
                  <a:lnTo>
                    <a:pt x="20168" y="60736"/>
                  </a:lnTo>
                  <a:lnTo>
                    <a:pt x="21524" y="59104"/>
                  </a:lnTo>
                  <a:lnTo>
                    <a:pt x="22895" y="59104"/>
                  </a:lnTo>
                  <a:lnTo>
                    <a:pt x="23581" y="60077"/>
                  </a:lnTo>
                  <a:lnTo>
                    <a:pt x="24953" y="60077"/>
                  </a:lnTo>
                  <a:lnTo>
                    <a:pt x="26651" y="61065"/>
                  </a:lnTo>
                  <a:lnTo>
                    <a:pt x="27337" y="60077"/>
                  </a:lnTo>
                  <a:lnTo>
                    <a:pt x="28709" y="60406"/>
                  </a:lnTo>
                  <a:lnTo>
                    <a:pt x="28709" y="61065"/>
                  </a:lnTo>
                  <a:lnTo>
                    <a:pt x="28023" y="61724"/>
                  </a:lnTo>
                  <a:lnTo>
                    <a:pt x="28709" y="62713"/>
                  </a:lnTo>
                  <a:lnTo>
                    <a:pt x="29052" y="64015"/>
                  </a:lnTo>
                  <a:lnTo>
                    <a:pt x="30750" y="65663"/>
                  </a:lnTo>
                  <a:lnTo>
                    <a:pt x="31779" y="65333"/>
                  </a:lnTo>
                  <a:lnTo>
                    <a:pt x="33837" y="65992"/>
                  </a:lnTo>
                  <a:lnTo>
                    <a:pt x="35878" y="65663"/>
                  </a:lnTo>
                  <a:lnTo>
                    <a:pt x="37250" y="65004"/>
                  </a:lnTo>
                  <a:lnTo>
                    <a:pt x="38965" y="65004"/>
                  </a:lnTo>
                  <a:lnTo>
                    <a:pt x="40320" y="64015"/>
                  </a:lnTo>
                  <a:lnTo>
                    <a:pt x="42035" y="65004"/>
                  </a:lnTo>
                  <a:lnTo>
                    <a:pt x="42721" y="64015"/>
                  </a:lnTo>
                  <a:lnTo>
                    <a:pt x="42721" y="62054"/>
                  </a:lnTo>
                  <a:lnTo>
                    <a:pt x="43406" y="60736"/>
                  </a:lnTo>
                  <a:lnTo>
                    <a:pt x="42721" y="59104"/>
                  </a:lnTo>
                  <a:lnTo>
                    <a:pt x="46820" y="58775"/>
                  </a:lnTo>
                  <a:lnTo>
                    <a:pt x="50233" y="58775"/>
                  </a:lnTo>
                  <a:lnTo>
                    <a:pt x="54674" y="61065"/>
                  </a:lnTo>
                  <a:lnTo>
                    <a:pt x="56389" y="61065"/>
                  </a:lnTo>
                  <a:lnTo>
                    <a:pt x="59459" y="65004"/>
                  </a:lnTo>
                  <a:lnTo>
                    <a:pt x="62186" y="66651"/>
                  </a:lnTo>
                  <a:lnTo>
                    <a:pt x="70727" y="65663"/>
                  </a:lnTo>
                  <a:lnTo>
                    <a:pt x="73128" y="64345"/>
                  </a:lnTo>
                  <a:lnTo>
                    <a:pt x="74157" y="64345"/>
                  </a:lnTo>
                  <a:lnTo>
                    <a:pt x="74500" y="65004"/>
                  </a:lnTo>
                  <a:lnTo>
                    <a:pt x="75169" y="64015"/>
                  </a:lnTo>
                  <a:lnTo>
                    <a:pt x="75855" y="62383"/>
                  </a:lnTo>
                  <a:lnTo>
                    <a:pt x="79954" y="58445"/>
                  </a:lnTo>
                  <a:lnTo>
                    <a:pt x="80983" y="57786"/>
                  </a:lnTo>
                  <a:lnTo>
                    <a:pt x="84739" y="59104"/>
                  </a:lnTo>
                  <a:lnTo>
                    <a:pt x="87139" y="60406"/>
                  </a:lnTo>
                  <a:lnTo>
                    <a:pt x="90210" y="59418"/>
                  </a:lnTo>
                  <a:lnTo>
                    <a:pt x="90210" y="58775"/>
                  </a:lnTo>
                  <a:lnTo>
                    <a:pt x="92267" y="57457"/>
                  </a:lnTo>
                  <a:lnTo>
                    <a:pt x="93966" y="57786"/>
                  </a:lnTo>
                  <a:lnTo>
                    <a:pt x="93966" y="59104"/>
                  </a:lnTo>
                  <a:lnTo>
                    <a:pt x="92937" y="61724"/>
                  </a:lnTo>
                  <a:lnTo>
                    <a:pt x="90553" y="62713"/>
                  </a:lnTo>
                  <a:lnTo>
                    <a:pt x="91238" y="63686"/>
                  </a:lnTo>
                  <a:lnTo>
                    <a:pt x="92937" y="65663"/>
                  </a:lnTo>
                  <a:lnTo>
                    <a:pt x="92267" y="66981"/>
                  </a:lnTo>
                  <a:lnTo>
                    <a:pt x="93966" y="67310"/>
                  </a:lnTo>
                  <a:lnTo>
                    <a:pt x="96366" y="66981"/>
                  </a:lnTo>
                  <a:lnTo>
                    <a:pt x="98065" y="65992"/>
                  </a:lnTo>
                  <a:lnTo>
                    <a:pt x="97379" y="64015"/>
                  </a:lnTo>
                  <a:lnTo>
                    <a:pt x="98750" y="63686"/>
                  </a:lnTo>
                  <a:lnTo>
                    <a:pt x="98750" y="60077"/>
                  </a:lnTo>
                  <a:lnTo>
                    <a:pt x="99779" y="58775"/>
                  </a:lnTo>
                  <a:lnTo>
                    <a:pt x="102164" y="59418"/>
                  </a:lnTo>
                  <a:lnTo>
                    <a:pt x="103878" y="60077"/>
                  </a:lnTo>
                  <a:lnTo>
                    <a:pt x="108663" y="57786"/>
                  </a:lnTo>
                  <a:lnTo>
                    <a:pt x="109349" y="57786"/>
                  </a:lnTo>
                  <a:lnTo>
                    <a:pt x="110721" y="57127"/>
                  </a:lnTo>
                  <a:lnTo>
                    <a:pt x="115832" y="56798"/>
                  </a:lnTo>
                  <a:lnTo>
                    <a:pt x="117547" y="57127"/>
                  </a:lnTo>
                  <a:lnTo>
                    <a:pt x="118576" y="57786"/>
                  </a:lnTo>
                  <a:lnTo>
                    <a:pt x="121303" y="58775"/>
                  </a:lnTo>
                  <a:lnTo>
                    <a:pt x="125745" y="58775"/>
                  </a:lnTo>
                  <a:lnTo>
                    <a:pt x="126088" y="57786"/>
                  </a:lnTo>
                  <a:lnTo>
                    <a:pt x="128815" y="57127"/>
                  </a:lnTo>
                  <a:lnTo>
                    <a:pt x="129844" y="55809"/>
                  </a:lnTo>
                  <a:lnTo>
                    <a:pt x="133257" y="54507"/>
                  </a:lnTo>
                  <a:lnTo>
                    <a:pt x="135657" y="54507"/>
                  </a:lnTo>
                  <a:lnTo>
                    <a:pt x="137699" y="54177"/>
                  </a:lnTo>
                  <a:lnTo>
                    <a:pt x="142483" y="54507"/>
                  </a:lnTo>
                  <a:lnTo>
                    <a:pt x="146256" y="53519"/>
                  </a:lnTo>
                  <a:lnTo>
                    <a:pt x="148640" y="53519"/>
                  </a:lnTo>
                  <a:lnTo>
                    <a:pt x="149669" y="53848"/>
                  </a:lnTo>
                  <a:lnTo>
                    <a:pt x="152053" y="51871"/>
                  </a:lnTo>
                  <a:lnTo>
                    <a:pt x="154454" y="51871"/>
                  </a:lnTo>
                  <a:lnTo>
                    <a:pt x="155140" y="51212"/>
                  </a:lnTo>
                  <a:lnTo>
                    <a:pt x="158896" y="51212"/>
                  </a:lnTo>
                  <a:lnTo>
                    <a:pt x="162309" y="52201"/>
                  </a:lnTo>
                  <a:lnTo>
                    <a:pt x="164693" y="51212"/>
                  </a:lnTo>
                  <a:lnTo>
                    <a:pt x="165722" y="52201"/>
                  </a:lnTo>
                  <a:lnTo>
                    <a:pt x="165722" y="53848"/>
                  </a:lnTo>
                  <a:lnTo>
                    <a:pt x="167436" y="54507"/>
                  </a:lnTo>
                  <a:lnTo>
                    <a:pt x="169821" y="54177"/>
                  </a:lnTo>
                  <a:lnTo>
                    <a:pt x="170164" y="52530"/>
                  </a:lnTo>
                  <a:lnTo>
                    <a:pt x="169135" y="50569"/>
                  </a:lnTo>
                  <a:lnTo>
                    <a:pt x="167094" y="46944"/>
                  </a:lnTo>
                  <a:lnTo>
                    <a:pt x="164693" y="45972"/>
                  </a:lnTo>
                  <a:lnTo>
                    <a:pt x="165036" y="44654"/>
                  </a:lnTo>
                  <a:lnTo>
                    <a:pt x="164693" y="42347"/>
                  </a:lnTo>
                  <a:lnTo>
                    <a:pt x="165722" y="39398"/>
                  </a:lnTo>
                  <a:lnTo>
                    <a:pt x="165379" y="38739"/>
                  </a:lnTo>
                  <a:lnTo>
                    <a:pt x="163338" y="38080"/>
                  </a:lnTo>
                  <a:lnTo>
                    <a:pt x="163338" y="35789"/>
                  </a:lnTo>
                  <a:lnTo>
                    <a:pt x="163338" y="34141"/>
                  </a:lnTo>
                  <a:lnTo>
                    <a:pt x="162309" y="30862"/>
                  </a:lnTo>
                  <a:lnTo>
                    <a:pt x="161623" y="28901"/>
                  </a:lnTo>
                  <a:lnTo>
                    <a:pt x="161623" y="27912"/>
                  </a:lnTo>
                  <a:lnTo>
                    <a:pt x="164023" y="27912"/>
                  </a:lnTo>
                  <a:lnTo>
                    <a:pt x="165036" y="25606"/>
                  </a:lnTo>
                  <a:lnTo>
                    <a:pt x="165722" y="24633"/>
                  </a:lnTo>
                  <a:lnTo>
                    <a:pt x="165722" y="23974"/>
                  </a:lnTo>
                  <a:lnTo>
                    <a:pt x="165036" y="22656"/>
                  </a:lnTo>
                  <a:lnTo>
                    <a:pt x="163338" y="21338"/>
                  </a:lnTo>
                  <a:lnTo>
                    <a:pt x="158553" y="21338"/>
                  </a:lnTo>
                  <a:lnTo>
                    <a:pt x="156152" y="19707"/>
                  </a:lnTo>
                  <a:lnTo>
                    <a:pt x="155466" y="16098"/>
                  </a:lnTo>
                  <a:lnTo>
                    <a:pt x="156495" y="13133"/>
                  </a:lnTo>
                  <a:lnTo>
                    <a:pt x="155140" y="11501"/>
                  </a:lnTo>
                  <a:lnTo>
                    <a:pt x="153425" y="11171"/>
                  </a:lnTo>
                  <a:lnTo>
                    <a:pt x="153425" y="9853"/>
                  </a:lnTo>
                  <a:lnTo>
                    <a:pt x="151710" y="8206"/>
                  </a:lnTo>
                  <a:lnTo>
                    <a:pt x="150012" y="7876"/>
                  </a:lnTo>
                  <a:lnTo>
                    <a:pt x="146256" y="4597"/>
                  </a:lnTo>
                  <a:lnTo>
                    <a:pt x="144541" y="4268"/>
                  </a:lnTo>
                  <a:lnTo>
                    <a:pt x="143169" y="5256"/>
                  </a:lnTo>
                  <a:lnTo>
                    <a:pt x="142483" y="5256"/>
                  </a:lnTo>
                  <a:lnTo>
                    <a:pt x="139756" y="4597"/>
                  </a:lnTo>
                  <a:lnTo>
                    <a:pt x="139070" y="5915"/>
                  </a:lnTo>
                  <a:lnTo>
                    <a:pt x="137699" y="5256"/>
                  </a:lnTo>
                  <a:lnTo>
                    <a:pt x="137372" y="3609"/>
                  </a:lnTo>
                  <a:lnTo>
                    <a:pt x="136343" y="3609"/>
                  </a:lnTo>
                  <a:lnTo>
                    <a:pt x="136000" y="4268"/>
                  </a:lnTo>
                  <a:lnTo>
                    <a:pt x="134629" y="6574"/>
                  </a:lnTo>
                  <a:lnTo>
                    <a:pt x="132244" y="7876"/>
                  </a:lnTo>
                  <a:lnTo>
                    <a:pt x="129158" y="9524"/>
                  </a:lnTo>
                  <a:lnTo>
                    <a:pt x="128815" y="10842"/>
                  </a:lnTo>
                  <a:lnTo>
                    <a:pt x="125745" y="11171"/>
                  </a:lnTo>
                  <a:lnTo>
                    <a:pt x="124373" y="11830"/>
                  </a:lnTo>
                  <a:lnTo>
                    <a:pt x="120617" y="11171"/>
                  </a:lnTo>
                  <a:lnTo>
                    <a:pt x="119604" y="10183"/>
                  </a:lnTo>
                  <a:lnTo>
                    <a:pt x="117890" y="10183"/>
                  </a:lnTo>
                  <a:lnTo>
                    <a:pt x="117547" y="9853"/>
                  </a:lnTo>
                  <a:lnTo>
                    <a:pt x="115832" y="10842"/>
                  </a:lnTo>
                  <a:lnTo>
                    <a:pt x="112419" y="10842"/>
                  </a:lnTo>
                  <a:lnTo>
                    <a:pt x="108320" y="12474"/>
                  </a:lnTo>
                  <a:lnTo>
                    <a:pt x="105250" y="11830"/>
                  </a:lnTo>
                  <a:lnTo>
                    <a:pt x="103192" y="10183"/>
                  </a:lnTo>
                  <a:lnTo>
                    <a:pt x="101821" y="11171"/>
                  </a:lnTo>
                  <a:lnTo>
                    <a:pt x="98408" y="9524"/>
                  </a:lnTo>
                  <a:lnTo>
                    <a:pt x="96366" y="9194"/>
                  </a:lnTo>
                  <a:lnTo>
                    <a:pt x="93280" y="6904"/>
                  </a:lnTo>
                  <a:lnTo>
                    <a:pt x="91924" y="6904"/>
                  </a:lnTo>
                  <a:lnTo>
                    <a:pt x="91238" y="8206"/>
                  </a:lnTo>
                  <a:lnTo>
                    <a:pt x="89867" y="7876"/>
                  </a:lnTo>
                  <a:lnTo>
                    <a:pt x="88168" y="5915"/>
                  </a:lnTo>
                  <a:lnTo>
                    <a:pt x="87825" y="3295"/>
                  </a:lnTo>
                  <a:lnTo>
                    <a:pt x="86111" y="1977"/>
                  </a:lnTo>
                  <a:lnTo>
                    <a:pt x="85082" y="2636"/>
                  </a:lnTo>
                  <a:lnTo>
                    <a:pt x="83041" y="4597"/>
                  </a:lnTo>
                  <a:lnTo>
                    <a:pt x="82012" y="4268"/>
                  </a:lnTo>
                  <a:lnTo>
                    <a:pt x="81326" y="4927"/>
                  </a:lnTo>
                  <a:lnTo>
                    <a:pt x="77913" y="1647"/>
                  </a:lnTo>
                  <a:lnTo>
                    <a:pt x="77570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15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IUH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ISgAAMcVAABKKAAA6RUAAAAAAAAmAAAACAAAAP//////////"/>
                </a:ext>
              </a:extLst>
            </p:cNvSpPr>
            <p:nvPr/>
          </p:nvSpPr>
          <p:spPr>
            <a:xfrm>
              <a:off x="6523355" y="3540125"/>
              <a:ext cx="26035" cy="21590"/>
            </a:xfrm>
            <a:custGeom>
              <a:avLst/>
              <a:gdLst/>
              <a:ahLst/>
              <a:cxnLst/>
              <a:rect l="0" t="0" r="26035" b="21590"/>
              <a:pathLst>
                <a:path w="26035" h="21590">
                  <a:moveTo>
                    <a:pt x="8231" y="0"/>
                  </a:moveTo>
                  <a:lnTo>
                    <a:pt x="6856" y="1293"/>
                  </a:lnTo>
                  <a:lnTo>
                    <a:pt x="5481" y="1293"/>
                  </a:lnTo>
                  <a:lnTo>
                    <a:pt x="3780" y="2908"/>
                  </a:lnTo>
                  <a:lnTo>
                    <a:pt x="3436" y="5478"/>
                  </a:lnTo>
                  <a:lnTo>
                    <a:pt x="5481" y="6125"/>
                  </a:lnTo>
                  <a:lnTo>
                    <a:pt x="5481" y="8048"/>
                  </a:lnTo>
                  <a:lnTo>
                    <a:pt x="3092" y="9664"/>
                  </a:lnTo>
                  <a:lnTo>
                    <a:pt x="3436" y="11280"/>
                  </a:lnTo>
                  <a:lnTo>
                    <a:pt x="2061" y="13526"/>
                  </a:lnTo>
                  <a:lnTo>
                    <a:pt x="16" y="14173"/>
                  </a:lnTo>
                  <a:lnTo>
                    <a:pt x="360" y="14173"/>
                  </a:lnTo>
                  <a:lnTo>
                    <a:pt x="1374" y="15773"/>
                  </a:lnTo>
                  <a:lnTo>
                    <a:pt x="2749" y="16743"/>
                  </a:lnTo>
                  <a:lnTo>
                    <a:pt x="3780" y="16096"/>
                  </a:lnTo>
                  <a:lnTo>
                    <a:pt x="4810" y="16743"/>
                  </a:lnTo>
                  <a:lnTo>
                    <a:pt x="6512" y="16096"/>
                  </a:lnTo>
                  <a:lnTo>
                    <a:pt x="4810" y="17389"/>
                  </a:lnTo>
                  <a:lnTo>
                    <a:pt x="3780" y="17389"/>
                  </a:lnTo>
                  <a:lnTo>
                    <a:pt x="2749" y="20282"/>
                  </a:lnTo>
                  <a:lnTo>
                    <a:pt x="3092" y="21575"/>
                  </a:lnTo>
                  <a:lnTo>
                    <a:pt x="6856" y="18358"/>
                  </a:lnTo>
                  <a:lnTo>
                    <a:pt x="11651" y="15773"/>
                  </a:lnTo>
                  <a:lnTo>
                    <a:pt x="13025" y="13526"/>
                  </a:lnTo>
                  <a:lnTo>
                    <a:pt x="14727" y="12557"/>
                  </a:lnTo>
                  <a:lnTo>
                    <a:pt x="18163" y="12880"/>
                  </a:lnTo>
                  <a:lnTo>
                    <a:pt x="18851" y="12234"/>
                  </a:lnTo>
                  <a:lnTo>
                    <a:pt x="20896" y="12234"/>
                  </a:lnTo>
                  <a:lnTo>
                    <a:pt x="22271" y="12557"/>
                  </a:lnTo>
                  <a:lnTo>
                    <a:pt x="24316" y="12880"/>
                  </a:lnTo>
                  <a:lnTo>
                    <a:pt x="26035" y="11280"/>
                  </a:lnTo>
                  <a:lnTo>
                    <a:pt x="26035" y="10310"/>
                  </a:lnTo>
                  <a:lnTo>
                    <a:pt x="24316" y="9341"/>
                  </a:lnTo>
                  <a:lnTo>
                    <a:pt x="22271" y="7402"/>
                  </a:lnTo>
                  <a:lnTo>
                    <a:pt x="20209" y="7094"/>
                  </a:lnTo>
                  <a:lnTo>
                    <a:pt x="17133" y="4509"/>
                  </a:lnTo>
                  <a:lnTo>
                    <a:pt x="16789" y="1293"/>
                  </a:lnTo>
                  <a:lnTo>
                    <a:pt x="15071" y="969"/>
                  </a:lnTo>
                  <a:lnTo>
                    <a:pt x="13369" y="2262"/>
                  </a:lnTo>
                  <a:lnTo>
                    <a:pt x="10620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16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Jo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5CgAABYWAAB0KQAAmhYAAAAAAAAmAAAACAAAAP//////////"/>
                </a:ext>
              </a:extLst>
            </p:cNvSpPr>
            <p:nvPr/>
          </p:nvSpPr>
          <p:spPr>
            <a:xfrm>
              <a:off x="6647180" y="3590290"/>
              <a:ext cx="91440" cy="83820"/>
            </a:xfrm>
            <a:custGeom>
              <a:avLst/>
              <a:gdLst/>
              <a:ahLst/>
              <a:cxnLst/>
              <a:rect l="0" t="0" r="91440" b="83820"/>
              <a:pathLst>
                <a:path w="91440" h="83820">
                  <a:moveTo>
                    <a:pt x="33235" y="0"/>
                  </a:moveTo>
                  <a:lnTo>
                    <a:pt x="32547" y="655"/>
                  </a:lnTo>
                  <a:lnTo>
                    <a:pt x="30142" y="655"/>
                  </a:lnTo>
                  <a:lnTo>
                    <a:pt x="27753" y="2618"/>
                  </a:lnTo>
                  <a:lnTo>
                    <a:pt x="28096" y="2946"/>
                  </a:lnTo>
                  <a:lnTo>
                    <a:pt x="26722" y="4894"/>
                  </a:lnTo>
                  <a:lnTo>
                    <a:pt x="26035" y="4894"/>
                  </a:lnTo>
                  <a:lnTo>
                    <a:pt x="23989" y="6530"/>
                  </a:lnTo>
                  <a:lnTo>
                    <a:pt x="19882" y="7512"/>
                  </a:lnTo>
                  <a:lnTo>
                    <a:pt x="18164" y="10442"/>
                  </a:lnTo>
                  <a:lnTo>
                    <a:pt x="18164" y="13045"/>
                  </a:lnTo>
                  <a:lnTo>
                    <a:pt x="19882" y="16318"/>
                  </a:lnTo>
                  <a:lnTo>
                    <a:pt x="19882" y="19248"/>
                  </a:lnTo>
                  <a:lnTo>
                    <a:pt x="18164" y="22506"/>
                  </a:lnTo>
                  <a:lnTo>
                    <a:pt x="19195" y="24142"/>
                  </a:lnTo>
                  <a:lnTo>
                    <a:pt x="18851" y="26745"/>
                  </a:lnTo>
                  <a:lnTo>
                    <a:pt x="17476" y="28709"/>
                  </a:lnTo>
                  <a:lnTo>
                    <a:pt x="16445" y="30003"/>
                  </a:lnTo>
                  <a:lnTo>
                    <a:pt x="16" y="41427"/>
                  </a:lnTo>
                  <a:lnTo>
                    <a:pt x="4467" y="53163"/>
                  </a:lnTo>
                  <a:lnTo>
                    <a:pt x="12682" y="53817"/>
                  </a:lnTo>
                  <a:lnTo>
                    <a:pt x="56847" y="83165"/>
                  </a:lnTo>
                  <a:lnTo>
                    <a:pt x="74651" y="83820"/>
                  </a:lnTo>
                  <a:lnTo>
                    <a:pt x="77056" y="79581"/>
                  </a:lnTo>
                  <a:lnTo>
                    <a:pt x="79102" y="75669"/>
                  </a:lnTo>
                  <a:lnTo>
                    <a:pt x="83209" y="73378"/>
                  </a:lnTo>
                  <a:lnTo>
                    <a:pt x="86302" y="74687"/>
                  </a:lnTo>
                  <a:lnTo>
                    <a:pt x="88347" y="74032"/>
                  </a:lnTo>
                  <a:lnTo>
                    <a:pt x="89378" y="74359"/>
                  </a:lnTo>
                  <a:lnTo>
                    <a:pt x="90753" y="72396"/>
                  </a:lnTo>
                  <a:lnTo>
                    <a:pt x="91440" y="71757"/>
                  </a:lnTo>
                  <a:lnTo>
                    <a:pt x="90753" y="71429"/>
                  </a:lnTo>
                  <a:lnTo>
                    <a:pt x="89035" y="70775"/>
                  </a:lnTo>
                  <a:lnTo>
                    <a:pt x="87333" y="69466"/>
                  </a:lnTo>
                  <a:lnTo>
                    <a:pt x="86302" y="64244"/>
                  </a:lnTo>
                  <a:lnTo>
                    <a:pt x="83209" y="64244"/>
                  </a:lnTo>
                  <a:lnTo>
                    <a:pt x="82865" y="61642"/>
                  </a:lnTo>
                  <a:lnTo>
                    <a:pt x="82865" y="58711"/>
                  </a:lnTo>
                  <a:lnTo>
                    <a:pt x="84927" y="57075"/>
                  </a:lnTo>
                  <a:lnTo>
                    <a:pt x="82865" y="53163"/>
                  </a:lnTo>
                  <a:lnTo>
                    <a:pt x="81164" y="52181"/>
                  </a:lnTo>
                  <a:lnTo>
                    <a:pt x="79445" y="48924"/>
                  </a:lnTo>
                  <a:lnTo>
                    <a:pt x="78087" y="48269"/>
                  </a:lnTo>
                  <a:lnTo>
                    <a:pt x="77400" y="48596"/>
                  </a:lnTo>
                  <a:lnTo>
                    <a:pt x="70200" y="44030"/>
                  </a:lnTo>
                  <a:lnTo>
                    <a:pt x="68498" y="44684"/>
                  </a:lnTo>
                  <a:lnTo>
                    <a:pt x="67467" y="45012"/>
                  </a:lnTo>
                  <a:lnTo>
                    <a:pt x="65749" y="43702"/>
                  </a:lnTo>
                  <a:lnTo>
                    <a:pt x="65749" y="42393"/>
                  </a:lnTo>
                  <a:lnTo>
                    <a:pt x="65405" y="42066"/>
                  </a:lnTo>
                  <a:lnTo>
                    <a:pt x="66093" y="40118"/>
                  </a:lnTo>
                  <a:lnTo>
                    <a:pt x="64047" y="38481"/>
                  </a:lnTo>
                  <a:lnTo>
                    <a:pt x="63704" y="37188"/>
                  </a:lnTo>
                  <a:lnTo>
                    <a:pt x="61985" y="36860"/>
                  </a:lnTo>
                  <a:lnTo>
                    <a:pt x="60611" y="35551"/>
                  </a:lnTo>
                  <a:lnTo>
                    <a:pt x="59253" y="35224"/>
                  </a:lnTo>
                  <a:lnTo>
                    <a:pt x="59253" y="33915"/>
                  </a:lnTo>
                  <a:lnTo>
                    <a:pt x="60284" y="33276"/>
                  </a:lnTo>
                  <a:lnTo>
                    <a:pt x="59940" y="32294"/>
                  </a:lnTo>
                  <a:lnTo>
                    <a:pt x="60284" y="30984"/>
                  </a:lnTo>
                  <a:lnTo>
                    <a:pt x="60284" y="27727"/>
                  </a:lnTo>
                  <a:lnTo>
                    <a:pt x="60955" y="27072"/>
                  </a:lnTo>
                  <a:lnTo>
                    <a:pt x="61642" y="24142"/>
                  </a:lnTo>
                  <a:lnTo>
                    <a:pt x="62673" y="24142"/>
                  </a:lnTo>
                  <a:lnTo>
                    <a:pt x="64047" y="23815"/>
                  </a:lnTo>
                  <a:lnTo>
                    <a:pt x="64047" y="20558"/>
                  </a:lnTo>
                  <a:lnTo>
                    <a:pt x="63360" y="20230"/>
                  </a:lnTo>
                  <a:lnTo>
                    <a:pt x="62673" y="17612"/>
                  </a:lnTo>
                  <a:lnTo>
                    <a:pt x="64047" y="17612"/>
                  </a:lnTo>
                  <a:lnTo>
                    <a:pt x="65749" y="16957"/>
                  </a:lnTo>
                  <a:lnTo>
                    <a:pt x="66780" y="16318"/>
                  </a:lnTo>
                  <a:lnTo>
                    <a:pt x="65749" y="15991"/>
                  </a:lnTo>
                  <a:lnTo>
                    <a:pt x="64391" y="15336"/>
                  </a:lnTo>
                  <a:lnTo>
                    <a:pt x="62329" y="15664"/>
                  </a:lnTo>
                  <a:lnTo>
                    <a:pt x="60955" y="15336"/>
                  </a:lnTo>
                  <a:lnTo>
                    <a:pt x="57535" y="13700"/>
                  </a:lnTo>
                  <a:lnTo>
                    <a:pt x="56504" y="13045"/>
                  </a:lnTo>
                  <a:lnTo>
                    <a:pt x="54802" y="12391"/>
                  </a:lnTo>
                  <a:lnTo>
                    <a:pt x="53771" y="10442"/>
                  </a:lnTo>
                  <a:lnTo>
                    <a:pt x="53084" y="8806"/>
                  </a:lnTo>
                  <a:lnTo>
                    <a:pt x="51382" y="8806"/>
                  </a:lnTo>
                  <a:lnTo>
                    <a:pt x="50351" y="6530"/>
                  </a:lnTo>
                  <a:lnTo>
                    <a:pt x="50695" y="4894"/>
                  </a:lnTo>
                  <a:lnTo>
                    <a:pt x="49664" y="2946"/>
                  </a:lnTo>
                  <a:lnTo>
                    <a:pt x="47945" y="2618"/>
                  </a:lnTo>
                  <a:lnTo>
                    <a:pt x="45556" y="3273"/>
                  </a:lnTo>
                  <a:lnTo>
                    <a:pt x="43838" y="2618"/>
                  </a:lnTo>
                  <a:lnTo>
                    <a:pt x="43838" y="982"/>
                  </a:lnTo>
                  <a:lnTo>
                    <a:pt x="42807" y="0"/>
                  </a:lnTo>
                  <a:lnTo>
                    <a:pt x="40418" y="982"/>
                  </a:lnTo>
                  <a:lnTo>
                    <a:pt x="36998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17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WSkAAIoWAABzKQAAoxYAAAAAAAAmAAAACAAAAP//////////"/>
                </a:ext>
              </a:extLst>
            </p:cNvSpPr>
            <p:nvPr/>
          </p:nvSpPr>
          <p:spPr>
            <a:xfrm>
              <a:off x="6721475" y="3663950"/>
              <a:ext cx="16510" cy="15875"/>
            </a:xfrm>
            <a:custGeom>
              <a:avLst/>
              <a:gdLst/>
              <a:ahLst/>
              <a:cxnLst/>
              <a:rect l="0" t="0" r="16510" b="15875"/>
              <a:pathLst>
                <a:path w="16510" h="15875">
                  <a:moveTo>
                    <a:pt x="8592" y="0"/>
                  </a:moveTo>
                  <a:lnTo>
                    <a:pt x="4468" y="2274"/>
                  </a:lnTo>
                  <a:lnTo>
                    <a:pt x="2415" y="6158"/>
                  </a:lnTo>
                  <a:lnTo>
                    <a:pt x="0" y="10366"/>
                  </a:lnTo>
                  <a:lnTo>
                    <a:pt x="1380" y="10366"/>
                  </a:lnTo>
                  <a:lnTo>
                    <a:pt x="9972" y="12625"/>
                  </a:lnTo>
                  <a:lnTo>
                    <a:pt x="10317" y="15859"/>
                  </a:lnTo>
                  <a:lnTo>
                    <a:pt x="16510" y="13600"/>
                  </a:lnTo>
                  <a:lnTo>
                    <a:pt x="15475" y="12300"/>
                  </a:lnTo>
                  <a:lnTo>
                    <a:pt x="15475" y="11975"/>
                  </a:lnTo>
                  <a:lnTo>
                    <a:pt x="16165" y="11975"/>
                  </a:lnTo>
                  <a:lnTo>
                    <a:pt x="15130" y="10691"/>
                  </a:lnTo>
                  <a:lnTo>
                    <a:pt x="15130" y="9391"/>
                  </a:lnTo>
                  <a:lnTo>
                    <a:pt x="14440" y="7767"/>
                  </a:lnTo>
                  <a:lnTo>
                    <a:pt x="13750" y="8742"/>
                  </a:lnTo>
                  <a:lnTo>
                    <a:pt x="9972" y="6483"/>
                  </a:lnTo>
                  <a:lnTo>
                    <a:pt x="15475" y="5508"/>
                  </a:lnTo>
                  <a:lnTo>
                    <a:pt x="14785" y="1299"/>
                  </a:lnTo>
                  <a:lnTo>
                    <a:pt x="14785" y="974"/>
                  </a:lnTo>
                  <a:lnTo>
                    <a:pt x="13750" y="649"/>
                  </a:lnTo>
                  <a:lnTo>
                    <a:pt x="11697" y="1299"/>
                  </a:lnTo>
                  <a:lnTo>
                    <a:pt x="8592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18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gigAADUWAACkKAAARxYAAAAAAAAmAAAACAAAAP//////////"/>
                </a:ext>
              </a:extLst>
            </p:cNvSpPr>
            <p:nvPr/>
          </p:nvSpPr>
          <p:spPr>
            <a:xfrm>
              <a:off x="6584950" y="3609975"/>
              <a:ext cx="21590" cy="11430"/>
            </a:xfrm>
            <a:custGeom>
              <a:avLst/>
              <a:gdLst/>
              <a:ahLst/>
              <a:cxnLst/>
              <a:rect l="0" t="0" r="21590" b="11430"/>
              <a:pathLst>
                <a:path w="21590" h="11430">
                  <a:moveTo>
                    <a:pt x="19845" y="16"/>
                  </a:moveTo>
                  <a:lnTo>
                    <a:pt x="16704" y="1635"/>
                  </a:lnTo>
                  <a:lnTo>
                    <a:pt x="12881" y="3270"/>
                  </a:lnTo>
                  <a:lnTo>
                    <a:pt x="10105" y="3270"/>
                  </a:lnTo>
                  <a:lnTo>
                    <a:pt x="8011" y="2616"/>
                  </a:lnTo>
                  <a:lnTo>
                    <a:pt x="6283" y="2616"/>
                  </a:lnTo>
                  <a:lnTo>
                    <a:pt x="6283" y="3597"/>
                  </a:lnTo>
                  <a:lnTo>
                    <a:pt x="5934" y="4905"/>
                  </a:lnTo>
                  <a:lnTo>
                    <a:pt x="4537" y="5232"/>
                  </a:lnTo>
                  <a:lnTo>
                    <a:pt x="2443" y="4578"/>
                  </a:lnTo>
                  <a:lnTo>
                    <a:pt x="1413" y="5871"/>
                  </a:lnTo>
                  <a:lnTo>
                    <a:pt x="17" y="6198"/>
                  </a:lnTo>
                  <a:lnTo>
                    <a:pt x="17" y="8160"/>
                  </a:lnTo>
                  <a:lnTo>
                    <a:pt x="1413" y="9795"/>
                  </a:lnTo>
                  <a:lnTo>
                    <a:pt x="3490" y="11087"/>
                  </a:lnTo>
                  <a:lnTo>
                    <a:pt x="6283" y="10760"/>
                  </a:lnTo>
                  <a:lnTo>
                    <a:pt x="7662" y="11414"/>
                  </a:lnTo>
                  <a:lnTo>
                    <a:pt x="8360" y="10760"/>
                  </a:lnTo>
                  <a:lnTo>
                    <a:pt x="10454" y="10106"/>
                  </a:lnTo>
                  <a:lnTo>
                    <a:pt x="12881" y="8487"/>
                  </a:lnTo>
                  <a:lnTo>
                    <a:pt x="13928" y="7833"/>
                  </a:lnTo>
                  <a:lnTo>
                    <a:pt x="16704" y="8160"/>
                  </a:lnTo>
                  <a:lnTo>
                    <a:pt x="16704" y="6525"/>
                  </a:lnTo>
                  <a:lnTo>
                    <a:pt x="16355" y="4905"/>
                  </a:lnTo>
                  <a:lnTo>
                    <a:pt x="18449" y="2616"/>
                  </a:lnTo>
                  <a:lnTo>
                    <a:pt x="20526" y="1324"/>
                  </a:lnTo>
                  <a:lnTo>
                    <a:pt x="21573" y="343"/>
                  </a:lnTo>
                  <a:lnTo>
                    <a:pt x="20875" y="16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19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tCgAABoWAAAQKQAAaRYAAAAAAAAmAAAACAAAAP//////////"/>
                </a:ext>
              </a:extLst>
            </p:cNvSpPr>
            <p:nvPr/>
          </p:nvSpPr>
          <p:spPr>
            <a:xfrm>
              <a:off x="6616700" y="3592830"/>
              <a:ext cx="58420" cy="50165"/>
            </a:xfrm>
            <a:custGeom>
              <a:avLst/>
              <a:gdLst/>
              <a:ahLst/>
              <a:cxnLst/>
              <a:rect l="0" t="0" r="58420" b="50165"/>
              <a:pathLst>
                <a:path w="58420" h="50165">
                  <a:moveTo>
                    <a:pt x="54688" y="15"/>
                  </a:moveTo>
                  <a:lnTo>
                    <a:pt x="50939" y="1002"/>
                  </a:lnTo>
                  <a:lnTo>
                    <a:pt x="46184" y="673"/>
                  </a:lnTo>
                  <a:lnTo>
                    <a:pt x="44156" y="1002"/>
                  </a:lnTo>
                  <a:lnTo>
                    <a:pt x="41770" y="1002"/>
                  </a:lnTo>
                  <a:lnTo>
                    <a:pt x="38379" y="2302"/>
                  </a:lnTo>
                  <a:lnTo>
                    <a:pt x="37356" y="3617"/>
                  </a:lnTo>
                  <a:lnTo>
                    <a:pt x="34646" y="4275"/>
                  </a:lnTo>
                  <a:lnTo>
                    <a:pt x="34306" y="5262"/>
                  </a:lnTo>
                  <a:lnTo>
                    <a:pt x="29892" y="5262"/>
                  </a:lnTo>
                  <a:lnTo>
                    <a:pt x="27182" y="4275"/>
                  </a:lnTo>
                  <a:lnTo>
                    <a:pt x="26159" y="3617"/>
                  </a:lnTo>
                  <a:lnTo>
                    <a:pt x="24455" y="3288"/>
                  </a:lnTo>
                  <a:lnTo>
                    <a:pt x="19376" y="3617"/>
                  </a:lnTo>
                  <a:lnTo>
                    <a:pt x="18013" y="4275"/>
                  </a:lnTo>
                  <a:lnTo>
                    <a:pt x="17331" y="4275"/>
                  </a:lnTo>
                  <a:lnTo>
                    <a:pt x="12577" y="6562"/>
                  </a:lnTo>
                  <a:lnTo>
                    <a:pt x="10873" y="5904"/>
                  </a:lnTo>
                  <a:lnTo>
                    <a:pt x="8503" y="5262"/>
                  </a:lnTo>
                  <a:lnTo>
                    <a:pt x="7481" y="6562"/>
                  </a:lnTo>
                  <a:lnTo>
                    <a:pt x="7481" y="10164"/>
                  </a:lnTo>
                  <a:lnTo>
                    <a:pt x="6118" y="10493"/>
                  </a:lnTo>
                  <a:lnTo>
                    <a:pt x="6799" y="12466"/>
                  </a:lnTo>
                  <a:lnTo>
                    <a:pt x="5112" y="13453"/>
                  </a:lnTo>
                  <a:lnTo>
                    <a:pt x="2726" y="13782"/>
                  </a:lnTo>
                  <a:lnTo>
                    <a:pt x="1039" y="13453"/>
                  </a:lnTo>
                  <a:lnTo>
                    <a:pt x="16" y="14111"/>
                  </a:lnTo>
                  <a:lnTo>
                    <a:pt x="357" y="16726"/>
                  </a:lnTo>
                  <a:lnTo>
                    <a:pt x="1704" y="20000"/>
                  </a:lnTo>
                  <a:lnTo>
                    <a:pt x="2385" y="21973"/>
                  </a:lnTo>
                  <a:lnTo>
                    <a:pt x="2045" y="23931"/>
                  </a:lnTo>
                  <a:lnTo>
                    <a:pt x="1704" y="27862"/>
                  </a:lnTo>
                  <a:lnTo>
                    <a:pt x="5453" y="27862"/>
                  </a:lnTo>
                  <a:lnTo>
                    <a:pt x="6118" y="29835"/>
                  </a:lnTo>
                  <a:lnTo>
                    <a:pt x="7822" y="30493"/>
                  </a:lnTo>
                  <a:lnTo>
                    <a:pt x="7822" y="33109"/>
                  </a:lnTo>
                  <a:lnTo>
                    <a:pt x="8844" y="34424"/>
                  </a:lnTo>
                  <a:lnTo>
                    <a:pt x="7481" y="34753"/>
                  </a:lnTo>
                  <a:lnTo>
                    <a:pt x="6799" y="34753"/>
                  </a:lnTo>
                  <a:lnTo>
                    <a:pt x="5112" y="36053"/>
                  </a:lnTo>
                  <a:lnTo>
                    <a:pt x="4089" y="38355"/>
                  </a:lnTo>
                  <a:lnTo>
                    <a:pt x="2726" y="40313"/>
                  </a:lnTo>
                  <a:lnTo>
                    <a:pt x="2385" y="40313"/>
                  </a:lnTo>
                  <a:lnTo>
                    <a:pt x="2726" y="40971"/>
                  </a:lnTo>
                  <a:lnTo>
                    <a:pt x="4089" y="41958"/>
                  </a:lnTo>
                  <a:lnTo>
                    <a:pt x="4430" y="45231"/>
                  </a:lnTo>
                  <a:lnTo>
                    <a:pt x="4089" y="46876"/>
                  </a:lnTo>
                  <a:lnTo>
                    <a:pt x="5112" y="46876"/>
                  </a:lnTo>
                  <a:lnTo>
                    <a:pt x="7822" y="48191"/>
                  </a:lnTo>
                  <a:lnTo>
                    <a:pt x="10207" y="49820"/>
                  </a:lnTo>
                  <a:lnTo>
                    <a:pt x="10532" y="49820"/>
                  </a:lnTo>
                  <a:lnTo>
                    <a:pt x="11895" y="50149"/>
                  </a:lnTo>
                  <a:lnTo>
                    <a:pt x="30573" y="39342"/>
                  </a:lnTo>
                  <a:lnTo>
                    <a:pt x="46866" y="27862"/>
                  </a:lnTo>
                  <a:lnTo>
                    <a:pt x="47888" y="26562"/>
                  </a:lnTo>
                  <a:lnTo>
                    <a:pt x="49251" y="24589"/>
                  </a:lnTo>
                  <a:lnTo>
                    <a:pt x="49592" y="21973"/>
                  </a:lnTo>
                  <a:lnTo>
                    <a:pt x="48570" y="20329"/>
                  </a:lnTo>
                  <a:lnTo>
                    <a:pt x="50274" y="17055"/>
                  </a:lnTo>
                  <a:lnTo>
                    <a:pt x="50274" y="14111"/>
                  </a:lnTo>
                  <a:lnTo>
                    <a:pt x="48570" y="10822"/>
                  </a:lnTo>
                  <a:lnTo>
                    <a:pt x="48570" y="8206"/>
                  </a:lnTo>
                  <a:lnTo>
                    <a:pt x="50274" y="5262"/>
                  </a:lnTo>
                  <a:lnTo>
                    <a:pt x="54347" y="4275"/>
                  </a:lnTo>
                  <a:lnTo>
                    <a:pt x="56375" y="2631"/>
                  </a:lnTo>
                  <a:lnTo>
                    <a:pt x="57057" y="2631"/>
                  </a:lnTo>
                  <a:lnTo>
                    <a:pt x="58420" y="673"/>
                  </a:lnTo>
                  <a:lnTo>
                    <a:pt x="58079" y="344"/>
                  </a:lnTo>
                  <a:lnTo>
                    <a:pt x="57057" y="15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20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oSgAAFkWAAC4KAAAmBYAAAAAAAAmAAAACAAAAP//////////"/>
                </a:ext>
              </a:extLst>
            </p:cNvSpPr>
            <p:nvPr/>
          </p:nvSpPr>
          <p:spPr>
            <a:xfrm>
              <a:off x="6604635" y="3632835"/>
              <a:ext cx="14605" cy="40005"/>
            </a:xfrm>
            <a:custGeom>
              <a:avLst/>
              <a:gdLst/>
              <a:ahLst/>
              <a:cxnLst/>
              <a:rect l="0" t="0" r="14605" b="40005"/>
              <a:pathLst>
                <a:path w="14605" h="40005">
                  <a:moveTo>
                    <a:pt x="13891" y="0"/>
                  </a:moveTo>
                  <a:lnTo>
                    <a:pt x="12513" y="1644"/>
                  </a:lnTo>
                  <a:lnTo>
                    <a:pt x="9377" y="2302"/>
                  </a:lnTo>
                  <a:lnTo>
                    <a:pt x="8696" y="1644"/>
                  </a:lnTo>
                  <a:lnTo>
                    <a:pt x="6256" y="3947"/>
                  </a:lnTo>
                  <a:lnTo>
                    <a:pt x="5559" y="10494"/>
                  </a:lnTo>
                  <a:lnTo>
                    <a:pt x="2788" y="15741"/>
                  </a:lnTo>
                  <a:lnTo>
                    <a:pt x="16" y="19344"/>
                  </a:lnTo>
                  <a:lnTo>
                    <a:pt x="1045" y="19673"/>
                  </a:lnTo>
                  <a:lnTo>
                    <a:pt x="2788" y="22618"/>
                  </a:lnTo>
                  <a:lnTo>
                    <a:pt x="3833" y="25892"/>
                  </a:lnTo>
                  <a:lnTo>
                    <a:pt x="6256" y="29510"/>
                  </a:lnTo>
                  <a:lnTo>
                    <a:pt x="8696" y="34413"/>
                  </a:lnTo>
                  <a:lnTo>
                    <a:pt x="7651" y="36715"/>
                  </a:lnTo>
                  <a:lnTo>
                    <a:pt x="9045" y="39989"/>
                  </a:lnTo>
                  <a:lnTo>
                    <a:pt x="10422" y="38344"/>
                  </a:lnTo>
                  <a:lnTo>
                    <a:pt x="10422" y="37702"/>
                  </a:lnTo>
                  <a:lnTo>
                    <a:pt x="10422" y="36715"/>
                  </a:lnTo>
                  <a:lnTo>
                    <a:pt x="11119" y="35728"/>
                  </a:lnTo>
                  <a:lnTo>
                    <a:pt x="11119" y="33770"/>
                  </a:lnTo>
                  <a:lnTo>
                    <a:pt x="12165" y="31139"/>
                  </a:lnTo>
                  <a:lnTo>
                    <a:pt x="11468" y="28852"/>
                  </a:lnTo>
                  <a:lnTo>
                    <a:pt x="12513" y="28523"/>
                  </a:lnTo>
                  <a:lnTo>
                    <a:pt x="12513" y="26220"/>
                  </a:lnTo>
                  <a:lnTo>
                    <a:pt x="12862" y="24263"/>
                  </a:lnTo>
                  <a:lnTo>
                    <a:pt x="12862" y="22947"/>
                  </a:lnTo>
                  <a:lnTo>
                    <a:pt x="12862" y="19015"/>
                  </a:lnTo>
                  <a:lnTo>
                    <a:pt x="12513" y="19344"/>
                  </a:lnTo>
                  <a:lnTo>
                    <a:pt x="11119" y="19344"/>
                  </a:lnTo>
                  <a:lnTo>
                    <a:pt x="9377" y="20331"/>
                  </a:lnTo>
                  <a:lnTo>
                    <a:pt x="8696" y="19344"/>
                  </a:lnTo>
                  <a:lnTo>
                    <a:pt x="9045" y="16399"/>
                  </a:lnTo>
                  <a:lnTo>
                    <a:pt x="9045" y="12468"/>
                  </a:lnTo>
                  <a:lnTo>
                    <a:pt x="8696" y="11152"/>
                  </a:lnTo>
                  <a:lnTo>
                    <a:pt x="9045" y="8849"/>
                  </a:lnTo>
                  <a:lnTo>
                    <a:pt x="11119" y="8849"/>
                  </a:lnTo>
                  <a:lnTo>
                    <a:pt x="11468" y="10494"/>
                  </a:lnTo>
                  <a:lnTo>
                    <a:pt x="12513" y="10494"/>
                  </a:lnTo>
                  <a:lnTo>
                    <a:pt x="13891" y="9507"/>
                  </a:lnTo>
                  <a:lnTo>
                    <a:pt x="13891" y="8207"/>
                  </a:lnTo>
                  <a:lnTo>
                    <a:pt x="13210" y="7549"/>
                  </a:lnTo>
                  <a:lnTo>
                    <a:pt x="12862" y="5905"/>
                  </a:lnTo>
                  <a:lnTo>
                    <a:pt x="13891" y="3289"/>
                  </a:lnTo>
                  <a:lnTo>
                    <a:pt x="14239" y="986"/>
                  </a:lnTo>
                  <a:lnTo>
                    <a:pt x="14588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21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tSgAAFkWAAC7KAAAZhYAAAAAAAAmAAAACAAAAP//////////"/>
                </a:ext>
              </a:extLst>
            </p:cNvSpPr>
            <p:nvPr/>
          </p:nvSpPr>
          <p:spPr>
            <a:xfrm>
              <a:off x="6617335" y="3632835"/>
              <a:ext cx="3810" cy="8255"/>
            </a:xfrm>
            <a:custGeom>
              <a:avLst/>
              <a:gdLst/>
              <a:ahLst/>
              <a:cxnLst/>
              <a:rect l="0" t="0" r="3810" b="8255"/>
              <a:pathLst>
                <a:path w="3810" h="8255">
                  <a:moveTo>
                    <a:pt x="1732" y="0"/>
                  </a:moveTo>
                  <a:lnTo>
                    <a:pt x="1385" y="992"/>
                  </a:lnTo>
                  <a:lnTo>
                    <a:pt x="1039" y="3308"/>
                  </a:lnTo>
                  <a:lnTo>
                    <a:pt x="16" y="5939"/>
                  </a:lnTo>
                  <a:lnTo>
                    <a:pt x="363" y="7593"/>
                  </a:lnTo>
                  <a:lnTo>
                    <a:pt x="1039" y="8255"/>
                  </a:lnTo>
                  <a:lnTo>
                    <a:pt x="1385" y="8255"/>
                  </a:lnTo>
                  <a:lnTo>
                    <a:pt x="2078" y="7593"/>
                  </a:lnTo>
                  <a:lnTo>
                    <a:pt x="3464" y="6600"/>
                  </a:lnTo>
                  <a:lnTo>
                    <a:pt x="3810" y="4946"/>
                  </a:lnTo>
                  <a:lnTo>
                    <a:pt x="3464" y="1654"/>
                  </a:lnTo>
                  <a:lnTo>
                    <a:pt x="2078" y="661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22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rigAAGcWAAC2KAAAeRYAAAAAAAAmAAAACAAAAP//////////"/>
                </a:ext>
              </a:extLst>
            </p:cNvSpPr>
            <p:nvPr/>
          </p:nvSpPr>
          <p:spPr>
            <a:xfrm>
              <a:off x="6612890" y="3641725"/>
              <a:ext cx="5080" cy="11430"/>
            </a:xfrm>
            <a:custGeom>
              <a:avLst/>
              <a:gdLst/>
              <a:ahLst/>
              <a:cxnLst/>
              <a:rect l="0" t="0" r="5080" b="11430"/>
              <a:pathLst>
                <a:path w="5080" h="11430">
                  <a:moveTo>
                    <a:pt x="355" y="0"/>
                  </a:moveTo>
                  <a:lnTo>
                    <a:pt x="16" y="2292"/>
                  </a:lnTo>
                  <a:lnTo>
                    <a:pt x="355" y="3602"/>
                  </a:lnTo>
                  <a:lnTo>
                    <a:pt x="355" y="7516"/>
                  </a:lnTo>
                  <a:lnTo>
                    <a:pt x="16" y="10448"/>
                  </a:lnTo>
                  <a:lnTo>
                    <a:pt x="677" y="11430"/>
                  </a:lnTo>
                  <a:lnTo>
                    <a:pt x="2371" y="10448"/>
                  </a:lnTo>
                  <a:lnTo>
                    <a:pt x="3725" y="10448"/>
                  </a:lnTo>
                  <a:lnTo>
                    <a:pt x="4064" y="10120"/>
                  </a:lnTo>
                  <a:lnTo>
                    <a:pt x="4403" y="6861"/>
                  </a:lnTo>
                  <a:lnTo>
                    <a:pt x="4403" y="5551"/>
                  </a:lnTo>
                  <a:lnTo>
                    <a:pt x="5064" y="3275"/>
                  </a:lnTo>
                  <a:lnTo>
                    <a:pt x="5064" y="2292"/>
                  </a:lnTo>
                  <a:lnTo>
                    <a:pt x="5064" y="982"/>
                  </a:lnTo>
                  <a:lnTo>
                    <a:pt x="5064" y="655"/>
                  </a:lnTo>
                  <a:lnTo>
                    <a:pt x="3725" y="1637"/>
                  </a:lnTo>
                  <a:lnTo>
                    <a:pt x="2709" y="1637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23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rigAAEYWAADCKAAAXRYAAAAAAAAmAAAACAAAAP//////////"/>
                </a:ext>
              </a:extLst>
            </p:cNvSpPr>
            <p:nvPr/>
          </p:nvSpPr>
          <p:spPr>
            <a:xfrm>
              <a:off x="6612890" y="3620770"/>
              <a:ext cx="12700" cy="14605"/>
            </a:xfrm>
            <a:custGeom>
              <a:avLst/>
              <a:gdLst/>
              <a:ahLst/>
              <a:cxnLst/>
              <a:rect l="0" t="0" r="12700" b="14605"/>
              <a:pathLst>
                <a:path w="12700" h="14605">
                  <a:moveTo>
                    <a:pt x="5289" y="0"/>
                  </a:moveTo>
                  <a:lnTo>
                    <a:pt x="5289" y="325"/>
                  </a:lnTo>
                  <a:lnTo>
                    <a:pt x="3891" y="325"/>
                  </a:lnTo>
                  <a:lnTo>
                    <a:pt x="3537" y="6821"/>
                  </a:lnTo>
                  <a:lnTo>
                    <a:pt x="1769" y="9085"/>
                  </a:lnTo>
                  <a:lnTo>
                    <a:pt x="17" y="11364"/>
                  </a:lnTo>
                  <a:lnTo>
                    <a:pt x="17" y="13628"/>
                  </a:lnTo>
                  <a:lnTo>
                    <a:pt x="17" y="13953"/>
                  </a:lnTo>
                  <a:lnTo>
                    <a:pt x="707" y="14605"/>
                  </a:lnTo>
                  <a:lnTo>
                    <a:pt x="3891" y="13953"/>
                  </a:lnTo>
                  <a:lnTo>
                    <a:pt x="5289" y="12325"/>
                  </a:lnTo>
                  <a:lnTo>
                    <a:pt x="6350" y="12325"/>
                  </a:lnTo>
                  <a:lnTo>
                    <a:pt x="7765" y="10387"/>
                  </a:lnTo>
                  <a:lnTo>
                    <a:pt x="8826" y="8108"/>
                  </a:lnTo>
                  <a:lnTo>
                    <a:pt x="10578" y="6821"/>
                  </a:lnTo>
                  <a:lnTo>
                    <a:pt x="11285" y="6821"/>
                  </a:lnTo>
                  <a:lnTo>
                    <a:pt x="12700" y="6496"/>
                  </a:lnTo>
                  <a:lnTo>
                    <a:pt x="11639" y="5193"/>
                  </a:lnTo>
                  <a:lnTo>
                    <a:pt x="11639" y="2604"/>
                  </a:lnTo>
                  <a:lnTo>
                    <a:pt x="9870" y="1953"/>
                  </a:lnTo>
                  <a:lnTo>
                    <a:pt x="9180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24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rygAAFgWAADrKAAAnhYAAAAAAAAmAAAACAAAAP//////////"/>
                </a:ext>
              </a:extLst>
            </p:cNvSpPr>
            <p:nvPr/>
          </p:nvSpPr>
          <p:spPr>
            <a:xfrm>
              <a:off x="6613525" y="3632200"/>
              <a:ext cx="38100" cy="44450"/>
            </a:xfrm>
            <a:custGeom>
              <a:avLst/>
              <a:gdLst/>
              <a:ahLst/>
              <a:cxnLst/>
              <a:rect l="0" t="0" r="38100" b="44450"/>
              <a:pathLst>
                <a:path w="38100" h="44450">
                  <a:moveTo>
                    <a:pt x="33639" y="15"/>
                  </a:moveTo>
                  <a:lnTo>
                    <a:pt x="14761" y="10710"/>
                  </a:lnTo>
                  <a:lnTo>
                    <a:pt x="13383" y="10384"/>
                  </a:lnTo>
                  <a:lnTo>
                    <a:pt x="13055" y="10384"/>
                  </a:lnTo>
                  <a:lnTo>
                    <a:pt x="10644" y="8772"/>
                  </a:lnTo>
                  <a:lnTo>
                    <a:pt x="7905" y="7470"/>
                  </a:lnTo>
                  <a:lnTo>
                    <a:pt x="6872" y="7470"/>
                  </a:lnTo>
                  <a:lnTo>
                    <a:pt x="5494" y="8447"/>
                  </a:lnTo>
                  <a:lnTo>
                    <a:pt x="4806" y="9098"/>
                  </a:lnTo>
                  <a:lnTo>
                    <a:pt x="4461" y="9098"/>
                  </a:lnTo>
                  <a:lnTo>
                    <a:pt x="4461" y="10384"/>
                  </a:lnTo>
                  <a:lnTo>
                    <a:pt x="4461" y="10710"/>
                  </a:lnTo>
                  <a:lnTo>
                    <a:pt x="4461" y="12011"/>
                  </a:lnTo>
                  <a:lnTo>
                    <a:pt x="4461" y="12988"/>
                  </a:lnTo>
                  <a:lnTo>
                    <a:pt x="3789" y="15251"/>
                  </a:lnTo>
                  <a:lnTo>
                    <a:pt x="3789" y="16553"/>
                  </a:lnTo>
                  <a:lnTo>
                    <a:pt x="3444" y="23682"/>
                  </a:lnTo>
                  <a:lnTo>
                    <a:pt x="3444" y="24984"/>
                  </a:lnTo>
                  <a:lnTo>
                    <a:pt x="3100" y="26921"/>
                  </a:lnTo>
                  <a:lnTo>
                    <a:pt x="3100" y="29199"/>
                  </a:lnTo>
                  <a:lnTo>
                    <a:pt x="2067" y="29525"/>
                  </a:lnTo>
                  <a:lnTo>
                    <a:pt x="2755" y="31788"/>
                  </a:lnTo>
                  <a:lnTo>
                    <a:pt x="1722" y="34391"/>
                  </a:lnTo>
                  <a:lnTo>
                    <a:pt x="1722" y="36329"/>
                  </a:lnTo>
                  <a:lnTo>
                    <a:pt x="1033" y="37305"/>
                  </a:lnTo>
                  <a:lnTo>
                    <a:pt x="1033" y="38282"/>
                  </a:lnTo>
                  <a:lnTo>
                    <a:pt x="1033" y="39568"/>
                  </a:lnTo>
                  <a:lnTo>
                    <a:pt x="0" y="41521"/>
                  </a:lnTo>
                  <a:lnTo>
                    <a:pt x="0" y="42172"/>
                  </a:lnTo>
                  <a:lnTo>
                    <a:pt x="3100" y="42172"/>
                  </a:lnTo>
                  <a:lnTo>
                    <a:pt x="12367" y="44435"/>
                  </a:lnTo>
                  <a:lnTo>
                    <a:pt x="19222" y="37956"/>
                  </a:lnTo>
                  <a:lnTo>
                    <a:pt x="26783" y="37305"/>
                  </a:lnTo>
                  <a:lnTo>
                    <a:pt x="27111" y="34391"/>
                  </a:lnTo>
                  <a:lnTo>
                    <a:pt x="30900" y="29850"/>
                  </a:lnTo>
                  <a:lnTo>
                    <a:pt x="20255" y="18815"/>
                  </a:lnTo>
                  <a:lnTo>
                    <a:pt x="34328" y="14925"/>
                  </a:lnTo>
                  <a:lnTo>
                    <a:pt x="37756" y="11686"/>
                  </a:lnTo>
                  <a:lnTo>
                    <a:pt x="38100" y="11686"/>
                  </a:lnTo>
                  <a:lnTo>
                    <a:pt x="33639" y="15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25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Ng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rigAAGoWAADiKQAAYRcAAAAAAAAmAAAACAAAAP//////////"/>
                </a:ext>
              </a:extLst>
            </p:cNvSpPr>
            <p:nvPr/>
          </p:nvSpPr>
          <p:spPr>
            <a:xfrm>
              <a:off x="6612890" y="3643630"/>
              <a:ext cx="195580" cy="156845"/>
            </a:xfrm>
            <a:custGeom>
              <a:avLst/>
              <a:gdLst/>
              <a:ahLst/>
              <a:cxnLst/>
              <a:rect l="0" t="0" r="195580" b="156845"/>
              <a:pathLst>
                <a:path w="195580" h="156845">
                  <a:moveTo>
                    <a:pt x="38302" y="15"/>
                  </a:moveTo>
                  <a:lnTo>
                    <a:pt x="34887" y="3265"/>
                  </a:lnTo>
                  <a:lnTo>
                    <a:pt x="20867" y="7168"/>
                  </a:lnTo>
                  <a:lnTo>
                    <a:pt x="31472" y="18239"/>
                  </a:lnTo>
                  <a:lnTo>
                    <a:pt x="27697" y="22795"/>
                  </a:lnTo>
                  <a:lnTo>
                    <a:pt x="27370" y="25718"/>
                  </a:lnTo>
                  <a:lnTo>
                    <a:pt x="19837" y="26371"/>
                  </a:lnTo>
                  <a:lnTo>
                    <a:pt x="13007" y="32871"/>
                  </a:lnTo>
                  <a:lnTo>
                    <a:pt x="3775" y="30600"/>
                  </a:lnTo>
                  <a:lnTo>
                    <a:pt x="686" y="30600"/>
                  </a:lnTo>
                  <a:lnTo>
                    <a:pt x="686" y="33850"/>
                  </a:lnTo>
                  <a:lnTo>
                    <a:pt x="686" y="37426"/>
                  </a:lnTo>
                  <a:lnTo>
                    <a:pt x="16" y="40350"/>
                  </a:lnTo>
                  <a:lnTo>
                    <a:pt x="16" y="41003"/>
                  </a:lnTo>
                  <a:lnTo>
                    <a:pt x="1029" y="40676"/>
                  </a:lnTo>
                  <a:lnTo>
                    <a:pt x="1716" y="41003"/>
                  </a:lnTo>
                  <a:lnTo>
                    <a:pt x="2745" y="40350"/>
                  </a:lnTo>
                  <a:lnTo>
                    <a:pt x="5131" y="41329"/>
                  </a:lnTo>
                  <a:lnTo>
                    <a:pt x="4461" y="41982"/>
                  </a:lnTo>
                  <a:lnTo>
                    <a:pt x="8562" y="46212"/>
                  </a:lnTo>
                  <a:lnTo>
                    <a:pt x="8906" y="48498"/>
                  </a:lnTo>
                  <a:lnTo>
                    <a:pt x="10262" y="48809"/>
                  </a:lnTo>
                  <a:lnTo>
                    <a:pt x="10262" y="50441"/>
                  </a:lnTo>
                  <a:lnTo>
                    <a:pt x="12321" y="52074"/>
                  </a:lnTo>
                  <a:lnTo>
                    <a:pt x="13693" y="52400"/>
                  </a:lnTo>
                  <a:lnTo>
                    <a:pt x="16079" y="56956"/>
                  </a:lnTo>
                  <a:lnTo>
                    <a:pt x="16079" y="58247"/>
                  </a:lnTo>
                  <a:lnTo>
                    <a:pt x="17109" y="59880"/>
                  </a:lnTo>
                  <a:lnTo>
                    <a:pt x="18138" y="59880"/>
                  </a:lnTo>
                  <a:lnTo>
                    <a:pt x="18808" y="62150"/>
                  </a:lnTo>
                  <a:lnTo>
                    <a:pt x="19494" y="63456"/>
                  </a:lnTo>
                  <a:lnTo>
                    <a:pt x="21553" y="64109"/>
                  </a:lnTo>
                  <a:lnTo>
                    <a:pt x="23253" y="68665"/>
                  </a:lnTo>
                  <a:lnTo>
                    <a:pt x="24968" y="69644"/>
                  </a:lnTo>
                  <a:lnTo>
                    <a:pt x="25655" y="71915"/>
                  </a:lnTo>
                  <a:lnTo>
                    <a:pt x="24968" y="73221"/>
                  </a:lnTo>
                  <a:lnTo>
                    <a:pt x="24968" y="74511"/>
                  </a:lnTo>
                  <a:lnTo>
                    <a:pt x="26684" y="76144"/>
                  </a:lnTo>
                  <a:lnTo>
                    <a:pt x="26684" y="77124"/>
                  </a:lnTo>
                  <a:lnTo>
                    <a:pt x="28040" y="78103"/>
                  </a:lnTo>
                  <a:lnTo>
                    <a:pt x="29756" y="76797"/>
                  </a:lnTo>
                  <a:lnTo>
                    <a:pt x="31472" y="78414"/>
                  </a:lnTo>
                  <a:lnTo>
                    <a:pt x="34544" y="79720"/>
                  </a:lnTo>
                  <a:lnTo>
                    <a:pt x="36930" y="82006"/>
                  </a:lnTo>
                  <a:lnTo>
                    <a:pt x="37959" y="83623"/>
                  </a:lnTo>
                  <a:lnTo>
                    <a:pt x="38302" y="84276"/>
                  </a:lnTo>
                  <a:lnTo>
                    <a:pt x="38645" y="86235"/>
                  </a:lnTo>
                  <a:lnTo>
                    <a:pt x="39675" y="86889"/>
                  </a:lnTo>
                  <a:lnTo>
                    <a:pt x="40361" y="90138"/>
                  </a:lnTo>
                  <a:lnTo>
                    <a:pt x="42061" y="91429"/>
                  </a:lnTo>
                  <a:lnTo>
                    <a:pt x="43090" y="94694"/>
                  </a:lnTo>
                  <a:lnTo>
                    <a:pt x="43433" y="95985"/>
                  </a:lnTo>
                  <a:lnTo>
                    <a:pt x="42747" y="98924"/>
                  </a:lnTo>
                  <a:lnTo>
                    <a:pt x="42061" y="99250"/>
                  </a:lnTo>
                  <a:lnTo>
                    <a:pt x="42747" y="100867"/>
                  </a:lnTo>
                  <a:lnTo>
                    <a:pt x="43433" y="104117"/>
                  </a:lnTo>
                  <a:lnTo>
                    <a:pt x="43776" y="107382"/>
                  </a:lnTo>
                  <a:lnTo>
                    <a:pt x="45476" y="109000"/>
                  </a:lnTo>
                  <a:lnTo>
                    <a:pt x="46162" y="110306"/>
                  </a:lnTo>
                  <a:lnTo>
                    <a:pt x="50607" y="115188"/>
                  </a:lnTo>
                  <a:lnTo>
                    <a:pt x="52322" y="115515"/>
                  </a:lnTo>
                  <a:lnTo>
                    <a:pt x="54038" y="115841"/>
                  </a:lnTo>
                  <a:lnTo>
                    <a:pt x="55394" y="117458"/>
                  </a:lnTo>
                  <a:lnTo>
                    <a:pt x="56767" y="117458"/>
                  </a:lnTo>
                  <a:lnTo>
                    <a:pt x="59153" y="119418"/>
                  </a:lnTo>
                  <a:lnTo>
                    <a:pt x="59153" y="121035"/>
                  </a:lnTo>
                  <a:lnTo>
                    <a:pt x="61898" y="121688"/>
                  </a:lnTo>
                  <a:lnTo>
                    <a:pt x="61555" y="122667"/>
                  </a:lnTo>
                  <a:lnTo>
                    <a:pt x="62584" y="123320"/>
                  </a:lnTo>
                  <a:lnTo>
                    <a:pt x="64970" y="130800"/>
                  </a:lnTo>
                  <a:lnTo>
                    <a:pt x="67029" y="132106"/>
                  </a:lnTo>
                  <a:lnTo>
                    <a:pt x="67029" y="134702"/>
                  </a:lnTo>
                  <a:lnTo>
                    <a:pt x="74202" y="141218"/>
                  </a:lnTo>
                  <a:lnTo>
                    <a:pt x="75232" y="141218"/>
                  </a:lnTo>
                  <a:lnTo>
                    <a:pt x="75918" y="145120"/>
                  </a:lnTo>
                  <a:lnTo>
                    <a:pt x="78990" y="146100"/>
                  </a:lnTo>
                  <a:lnTo>
                    <a:pt x="80706" y="150329"/>
                  </a:lnTo>
                  <a:lnTo>
                    <a:pt x="82405" y="150967"/>
                  </a:lnTo>
                  <a:lnTo>
                    <a:pt x="83778" y="151293"/>
                  </a:lnTo>
                  <a:lnTo>
                    <a:pt x="84464" y="149676"/>
                  </a:lnTo>
                  <a:lnTo>
                    <a:pt x="87193" y="148044"/>
                  </a:lnTo>
                  <a:lnTo>
                    <a:pt x="85494" y="144794"/>
                  </a:lnTo>
                  <a:lnTo>
                    <a:pt x="86507" y="140564"/>
                  </a:lnTo>
                  <a:lnTo>
                    <a:pt x="89252" y="139585"/>
                  </a:lnTo>
                  <a:lnTo>
                    <a:pt x="92324" y="141871"/>
                  </a:lnTo>
                  <a:lnTo>
                    <a:pt x="97798" y="141871"/>
                  </a:lnTo>
                  <a:lnTo>
                    <a:pt x="106001" y="145120"/>
                  </a:lnTo>
                  <a:lnTo>
                    <a:pt x="114547" y="148697"/>
                  </a:lnTo>
                  <a:lnTo>
                    <a:pt x="114890" y="156829"/>
                  </a:lnTo>
                  <a:lnTo>
                    <a:pt x="131983" y="135029"/>
                  </a:lnTo>
                  <a:lnTo>
                    <a:pt x="167540" y="124953"/>
                  </a:lnTo>
                  <a:lnTo>
                    <a:pt x="194207" y="117458"/>
                  </a:lnTo>
                  <a:lnTo>
                    <a:pt x="195580" y="97944"/>
                  </a:lnTo>
                  <a:lnTo>
                    <a:pt x="193521" y="90791"/>
                  </a:lnTo>
                  <a:lnTo>
                    <a:pt x="190449" y="93062"/>
                  </a:lnTo>
                  <a:lnTo>
                    <a:pt x="162752" y="89485"/>
                  </a:lnTo>
                  <a:lnTo>
                    <a:pt x="160709" y="82006"/>
                  </a:lnTo>
                  <a:lnTo>
                    <a:pt x="158307" y="79720"/>
                  </a:lnTo>
                  <a:lnTo>
                    <a:pt x="158307" y="76797"/>
                  </a:lnTo>
                  <a:lnTo>
                    <a:pt x="158307" y="76471"/>
                  </a:lnTo>
                  <a:lnTo>
                    <a:pt x="157964" y="76797"/>
                  </a:lnTo>
                  <a:lnTo>
                    <a:pt x="157278" y="75491"/>
                  </a:lnTo>
                  <a:lnTo>
                    <a:pt x="157278" y="74511"/>
                  </a:lnTo>
                  <a:lnTo>
                    <a:pt x="157964" y="73547"/>
                  </a:lnTo>
                  <a:lnTo>
                    <a:pt x="156265" y="73547"/>
                  </a:lnTo>
                  <a:lnTo>
                    <a:pt x="156265" y="73221"/>
                  </a:lnTo>
                  <a:lnTo>
                    <a:pt x="154549" y="73221"/>
                  </a:lnTo>
                  <a:lnTo>
                    <a:pt x="151477" y="71588"/>
                  </a:lnTo>
                  <a:lnTo>
                    <a:pt x="151134" y="70609"/>
                  </a:lnTo>
                  <a:lnTo>
                    <a:pt x="150791" y="71262"/>
                  </a:lnTo>
                  <a:lnTo>
                    <a:pt x="149075" y="68991"/>
                  </a:lnTo>
                  <a:lnTo>
                    <a:pt x="148732" y="66706"/>
                  </a:lnTo>
                  <a:lnTo>
                    <a:pt x="143944" y="60859"/>
                  </a:lnTo>
                  <a:lnTo>
                    <a:pt x="142588" y="58900"/>
                  </a:lnTo>
                  <a:lnTo>
                    <a:pt x="143944" y="58900"/>
                  </a:lnTo>
                  <a:lnTo>
                    <a:pt x="143944" y="58247"/>
                  </a:lnTo>
                  <a:lnTo>
                    <a:pt x="142244" y="53691"/>
                  </a:lnTo>
                  <a:lnTo>
                    <a:pt x="142244" y="52727"/>
                  </a:lnTo>
                  <a:lnTo>
                    <a:pt x="140872" y="50768"/>
                  </a:lnTo>
                  <a:lnTo>
                    <a:pt x="140186" y="50768"/>
                  </a:lnTo>
                  <a:lnTo>
                    <a:pt x="137114" y="46865"/>
                  </a:lnTo>
                  <a:lnTo>
                    <a:pt x="135741" y="46865"/>
                  </a:lnTo>
                  <a:lnTo>
                    <a:pt x="134385" y="45232"/>
                  </a:lnTo>
                  <a:lnTo>
                    <a:pt x="134385" y="44579"/>
                  </a:lnTo>
                  <a:lnTo>
                    <a:pt x="135398" y="44579"/>
                  </a:lnTo>
                  <a:lnTo>
                    <a:pt x="135741" y="45232"/>
                  </a:lnTo>
                  <a:lnTo>
                    <a:pt x="135398" y="43942"/>
                  </a:lnTo>
                  <a:lnTo>
                    <a:pt x="133698" y="43615"/>
                  </a:lnTo>
                  <a:lnTo>
                    <a:pt x="130283" y="42962"/>
                  </a:lnTo>
                  <a:lnTo>
                    <a:pt x="128567" y="38080"/>
                  </a:lnTo>
                  <a:lnTo>
                    <a:pt x="127538" y="36120"/>
                  </a:lnTo>
                  <a:lnTo>
                    <a:pt x="126509" y="35809"/>
                  </a:lnTo>
                  <a:lnTo>
                    <a:pt x="126509" y="34177"/>
                  </a:lnTo>
                  <a:lnTo>
                    <a:pt x="125839" y="34503"/>
                  </a:lnTo>
                  <a:lnTo>
                    <a:pt x="125152" y="33850"/>
                  </a:lnTo>
                  <a:lnTo>
                    <a:pt x="118992" y="36120"/>
                  </a:lnTo>
                  <a:lnTo>
                    <a:pt x="118649" y="32871"/>
                  </a:lnTo>
                  <a:lnTo>
                    <a:pt x="110103" y="30600"/>
                  </a:lnTo>
                  <a:lnTo>
                    <a:pt x="108730" y="30600"/>
                  </a:lnTo>
                  <a:lnTo>
                    <a:pt x="90951" y="29947"/>
                  </a:lnTo>
                  <a:lnTo>
                    <a:pt x="46848" y="668"/>
                  </a:lnTo>
                  <a:lnTo>
                    <a:pt x="38302" y="15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6B65"/>
                </a:solidFill>
              </a:endParaRPr>
            </a:p>
          </p:txBody>
        </p:sp>
        <p:sp>
          <p:nvSpPr>
            <p:cNvPr id="73" name="Google Shape;926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FY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mykAAMYWAACnKQAA3hYAAAAAAAAmAAAACAAAAP//////////"/>
                </a:ext>
              </a:extLst>
            </p:cNvSpPr>
            <p:nvPr/>
          </p:nvSpPr>
          <p:spPr>
            <a:xfrm>
              <a:off x="6763385" y="3702050"/>
              <a:ext cx="7620" cy="15240"/>
            </a:xfrm>
            <a:custGeom>
              <a:avLst/>
              <a:gdLst/>
              <a:ahLst/>
              <a:cxnLst/>
              <a:rect l="0" t="0" r="7620" b="15240"/>
              <a:pathLst>
                <a:path w="7620" h="15240">
                  <a:moveTo>
                    <a:pt x="2540" y="0"/>
                  </a:moveTo>
                  <a:lnTo>
                    <a:pt x="2540" y="665"/>
                  </a:lnTo>
                  <a:lnTo>
                    <a:pt x="1832" y="665"/>
                  </a:lnTo>
                  <a:lnTo>
                    <a:pt x="1832" y="1662"/>
                  </a:lnTo>
                  <a:lnTo>
                    <a:pt x="743" y="1994"/>
                  </a:lnTo>
                  <a:lnTo>
                    <a:pt x="1469" y="3308"/>
                  </a:lnTo>
                  <a:lnTo>
                    <a:pt x="743" y="3308"/>
                  </a:lnTo>
                  <a:lnTo>
                    <a:pt x="1469" y="5966"/>
                  </a:lnTo>
                  <a:lnTo>
                    <a:pt x="743" y="5634"/>
                  </a:lnTo>
                  <a:lnTo>
                    <a:pt x="17" y="5634"/>
                  </a:lnTo>
                  <a:lnTo>
                    <a:pt x="17" y="8609"/>
                  </a:lnTo>
                  <a:lnTo>
                    <a:pt x="380" y="9938"/>
                  </a:lnTo>
                  <a:lnTo>
                    <a:pt x="743" y="10603"/>
                  </a:lnTo>
                  <a:lnTo>
                    <a:pt x="743" y="12581"/>
                  </a:lnTo>
                  <a:lnTo>
                    <a:pt x="380" y="12581"/>
                  </a:lnTo>
                  <a:lnTo>
                    <a:pt x="743" y="13578"/>
                  </a:lnTo>
                  <a:lnTo>
                    <a:pt x="3991" y="15240"/>
                  </a:lnTo>
                  <a:lnTo>
                    <a:pt x="5806" y="15240"/>
                  </a:lnTo>
                  <a:lnTo>
                    <a:pt x="6877" y="14908"/>
                  </a:lnTo>
                  <a:lnTo>
                    <a:pt x="7603" y="10603"/>
                  </a:lnTo>
                  <a:lnTo>
                    <a:pt x="6877" y="8609"/>
                  </a:lnTo>
                  <a:lnTo>
                    <a:pt x="5806" y="8609"/>
                  </a:lnTo>
                  <a:lnTo>
                    <a:pt x="5443" y="5634"/>
                  </a:lnTo>
                  <a:lnTo>
                    <a:pt x="5806" y="5634"/>
                  </a:lnTo>
                  <a:lnTo>
                    <a:pt x="6877" y="2659"/>
                  </a:lnTo>
                  <a:lnTo>
                    <a:pt x="6169" y="1994"/>
                  </a:lnTo>
                  <a:lnTo>
                    <a:pt x="5443" y="1994"/>
                  </a:lnTo>
                  <a:lnTo>
                    <a:pt x="5443" y="997"/>
                  </a:lnTo>
                  <a:lnTo>
                    <a:pt x="3629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27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pykAAMcWAADuKQAA/RYAAAAAAAAmAAAACAAAAP//////////"/>
                </a:ext>
              </a:extLst>
            </p:cNvSpPr>
            <p:nvPr/>
          </p:nvSpPr>
          <p:spPr>
            <a:xfrm>
              <a:off x="6771005" y="3702685"/>
              <a:ext cx="45085" cy="34290"/>
            </a:xfrm>
            <a:custGeom>
              <a:avLst/>
              <a:gdLst/>
              <a:ahLst/>
              <a:cxnLst/>
              <a:rect l="0" t="0" r="45085" b="34290"/>
              <a:pathLst>
                <a:path w="45085" h="34290">
                  <a:moveTo>
                    <a:pt x="40630" y="0"/>
                  </a:moveTo>
                  <a:lnTo>
                    <a:pt x="40630" y="1323"/>
                  </a:lnTo>
                  <a:lnTo>
                    <a:pt x="40287" y="2300"/>
                  </a:lnTo>
                  <a:lnTo>
                    <a:pt x="34152" y="5607"/>
                  </a:lnTo>
                  <a:lnTo>
                    <a:pt x="34152" y="7907"/>
                  </a:lnTo>
                  <a:lnTo>
                    <a:pt x="29028" y="12522"/>
                  </a:lnTo>
                  <a:lnTo>
                    <a:pt x="28343" y="13845"/>
                  </a:lnTo>
                  <a:lnTo>
                    <a:pt x="29028" y="14176"/>
                  </a:lnTo>
                  <a:lnTo>
                    <a:pt x="29714" y="15483"/>
                  </a:lnTo>
                  <a:lnTo>
                    <a:pt x="26972" y="17799"/>
                  </a:lnTo>
                  <a:lnTo>
                    <a:pt x="26287" y="16476"/>
                  </a:lnTo>
                  <a:lnTo>
                    <a:pt x="25275" y="17137"/>
                  </a:lnTo>
                  <a:lnTo>
                    <a:pt x="23905" y="17137"/>
                  </a:lnTo>
                  <a:lnTo>
                    <a:pt x="24590" y="18791"/>
                  </a:lnTo>
                  <a:lnTo>
                    <a:pt x="23562" y="18791"/>
                  </a:lnTo>
                  <a:lnTo>
                    <a:pt x="23219" y="19437"/>
                  </a:lnTo>
                  <a:lnTo>
                    <a:pt x="20494" y="19768"/>
                  </a:lnTo>
                  <a:lnTo>
                    <a:pt x="18438" y="20429"/>
                  </a:lnTo>
                  <a:lnTo>
                    <a:pt x="17753" y="19122"/>
                  </a:lnTo>
                  <a:lnTo>
                    <a:pt x="13657" y="19122"/>
                  </a:lnTo>
                  <a:lnTo>
                    <a:pt x="10247" y="18129"/>
                  </a:lnTo>
                  <a:lnTo>
                    <a:pt x="6494" y="21091"/>
                  </a:lnTo>
                  <a:lnTo>
                    <a:pt x="5123" y="20760"/>
                  </a:lnTo>
                  <a:lnTo>
                    <a:pt x="4095" y="20760"/>
                  </a:lnTo>
                  <a:lnTo>
                    <a:pt x="2398" y="21421"/>
                  </a:lnTo>
                  <a:lnTo>
                    <a:pt x="1713" y="17468"/>
                  </a:lnTo>
                  <a:lnTo>
                    <a:pt x="1027" y="18129"/>
                  </a:lnTo>
                  <a:lnTo>
                    <a:pt x="0" y="17799"/>
                  </a:lnTo>
                  <a:lnTo>
                    <a:pt x="0" y="20760"/>
                  </a:lnTo>
                  <a:lnTo>
                    <a:pt x="2398" y="23075"/>
                  </a:lnTo>
                  <a:lnTo>
                    <a:pt x="4438" y="30652"/>
                  </a:lnTo>
                  <a:lnTo>
                    <a:pt x="32096" y="34274"/>
                  </a:lnTo>
                  <a:lnTo>
                    <a:pt x="35164" y="31975"/>
                  </a:lnTo>
                  <a:lnTo>
                    <a:pt x="43371" y="7907"/>
                  </a:lnTo>
                  <a:lnTo>
                    <a:pt x="45068" y="7576"/>
                  </a:lnTo>
                  <a:lnTo>
                    <a:pt x="45068" y="4946"/>
                  </a:lnTo>
                  <a:lnTo>
                    <a:pt x="44383" y="3954"/>
                  </a:lnTo>
                  <a:lnTo>
                    <a:pt x="43698" y="4284"/>
                  </a:lnTo>
                  <a:lnTo>
                    <a:pt x="43371" y="3957"/>
                  </a:lnTo>
                  <a:lnTo>
                    <a:pt x="42343" y="3292"/>
                  </a:lnTo>
                  <a:lnTo>
                    <a:pt x="42001" y="662"/>
                  </a:lnTo>
                  <a:lnTo>
                    <a:pt x="40630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28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FsH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tSkAANMWAAAkKgAAVhcAAAAAAAAmAAAACAAAAP//////////"/>
                </a:ext>
              </a:extLst>
            </p:cNvSpPr>
            <p:nvPr/>
          </p:nvSpPr>
          <p:spPr>
            <a:xfrm>
              <a:off x="6779895" y="3710305"/>
              <a:ext cx="70485" cy="83185"/>
            </a:xfrm>
            <a:custGeom>
              <a:avLst/>
              <a:gdLst/>
              <a:ahLst/>
              <a:cxnLst/>
              <a:rect l="0" t="0" r="70485" b="83185"/>
              <a:pathLst>
                <a:path w="70485" h="83185">
                  <a:moveTo>
                    <a:pt x="36430" y="0"/>
                  </a:moveTo>
                  <a:lnTo>
                    <a:pt x="34738" y="327"/>
                  </a:lnTo>
                  <a:lnTo>
                    <a:pt x="26553" y="24147"/>
                  </a:lnTo>
                  <a:lnTo>
                    <a:pt x="28604" y="31319"/>
                  </a:lnTo>
                  <a:lnTo>
                    <a:pt x="27237" y="50883"/>
                  </a:lnTo>
                  <a:lnTo>
                    <a:pt x="683" y="58397"/>
                  </a:lnTo>
                  <a:lnTo>
                    <a:pt x="0" y="62638"/>
                  </a:lnTo>
                  <a:lnTo>
                    <a:pt x="8509" y="73394"/>
                  </a:lnTo>
                  <a:lnTo>
                    <a:pt x="7500" y="76980"/>
                  </a:lnTo>
                  <a:lnTo>
                    <a:pt x="12935" y="83185"/>
                  </a:lnTo>
                  <a:lnTo>
                    <a:pt x="14302" y="82857"/>
                  </a:lnTo>
                  <a:lnTo>
                    <a:pt x="14643" y="83185"/>
                  </a:lnTo>
                  <a:lnTo>
                    <a:pt x="16352" y="83185"/>
                  </a:lnTo>
                  <a:lnTo>
                    <a:pt x="17702" y="81548"/>
                  </a:lnTo>
                  <a:lnTo>
                    <a:pt x="19752" y="81548"/>
                  </a:lnTo>
                  <a:lnTo>
                    <a:pt x="23153" y="79926"/>
                  </a:lnTo>
                  <a:lnTo>
                    <a:pt x="24861" y="79926"/>
                  </a:lnTo>
                  <a:lnTo>
                    <a:pt x="26553" y="79599"/>
                  </a:lnTo>
                  <a:lnTo>
                    <a:pt x="27920" y="80238"/>
                  </a:lnTo>
                  <a:lnTo>
                    <a:pt x="28945" y="80238"/>
                  </a:lnTo>
                  <a:lnTo>
                    <a:pt x="31321" y="76980"/>
                  </a:lnTo>
                  <a:lnTo>
                    <a:pt x="31321" y="76653"/>
                  </a:lnTo>
                  <a:lnTo>
                    <a:pt x="31662" y="76653"/>
                  </a:lnTo>
                  <a:lnTo>
                    <a:pt x="31662" y="75359"/>
                  </a:lnTo>
                  <a:lnTo>
                    <a:pt x="30637" y="75031"/>
                  </a:lnTo>
                  <a:lnTo>
                    <a:pt x="31321" y="74049"/>
                  </a:lnTo>
                  <a:lnTo>
                    <a:pt x="30637" y="73067"/>
                  </a:lnTo>
                  <a:lnTo>
                    <a:pt x="32004" y="71757"/>
                  </a:lnTo>
                  <a:lnTo>
                    <a:pt x="33029" y="70791"/>
                  </a:lnTo>
                  <a:lnTo>
                    <a:pt x="36430" y="70791"/>
                  </a:lnTo>
                  <a:lnTo>
                    <a:pt x="38480" y="70464"/>
                  </a:lnTo>
                  <a:lnTo>
                    <a:pt x="39830" y="71446"/>
                  </a:lnTo>
                  <a:lnTo>
                    <a:pt x="41539" y="69154"/>
                  </a:lnTo>
                  <a:lnTo>
                    <a:pt x="42222" y="68827"/>
                  </a:lnTo>
                  <a:lnTo>
                    <a:pt x="42222" y="65896"/>
                  </a:lnTo>
                  <a:lnTo>
                    <a:pt x="45623" y="61983"/>
                  </a:lnTo>
                  <a:lnTo>
                    <a:pt x="47673" y="61656"/>
                  </a:lnTo>
                  <a:lnTo>
                    <a:pt x="49023" y="61983"/>
                  </a:lnTo>
                  <a:lnTo>
                    <a:pt x="50048" y="61001"/>
                  </a:lnTo>
                  <a:lnTo>
                    <a:pt x="54474" y="61001"/>
                  </a:lnTo>
                  <a:lnTo>
                    <a:pt x="55157" y="60019"/>
                  </a:lnTo>
                  <a:lnTo>
                    <a:pt x="54132" y="59364"/>
                  </a:lnTo>
                  <a:lnTo>
                    <a:pt x="53449" y="56106"/>
                  </a:lnTo>
                  <a:lnTo>
                    <a:pt x="53791" y="56106"/>
                  </a:lnTo>
                  <a:lnTo>
                    <a:pt x="52782" y="54469"/>
                  </a:lnTo>
                  <a:lnTo>
                    <a:pt x="52440" y="54157"/>
                  </a:lnTo>
                  <a:lnTo>
                    <a:pt x="52782" y="52848"/>
                  </a:lnTo>
                  <a:lnTo>
                    <a:pt x="52782" y="51211"/>
                  </a:lnTo>
                  <a:lnTo>
                    <a:pt x="54474" y="48607"/>
                  </a:lnTo>
                  <a:lnTo>
                    <a:pt x="55841" y="47952"/>
                  </a:lnTo>
                  <a:lnTo>
                    <a:pt x="55157" y="46970"/>
                  </a:lnTo>
                  <a:lnTo>
                    <a:pt x="55499" y="46970"/>
                  </a:lnTo>
                  <a:lnTo>
                    <a:pt x="56866" y="44694"/>
                  </a:lnTo>
                  <a:lnTo>
                    <a:pt x="57533" y="44367"/>
                  </a:lnTo>
                  <a:lnTo>
                    <a:pt x="58558" y="44367"/>
                  </a:lnTo>
                  <a:lnTo>
                    <a:pt x="57875" y="45349"/>
                  </a:lnTo>
                  <a:lnTo>
                    <a:pt x="57533" y="46316"/>
                  </a:lnTo>
                  <a:lnTo>
                    <a:pt x="58900" y="46970"/>
                  </a:lnTo>
                  <a:lnTo>
                    <a:pt x="59583" y="46970"/>
                  </a:lnTo>
                  <a:lnTo>
                    <a:pt x="60950" y="43712"/>
                  </a:lnTo>
                  <a:lnTo>
                    <a:pt x="61959" y="42730"/>
                  </a:lnTo>
                  <a:lnTo>
                    <a:pt x="62984" y="40781"/>
                  </a:lnTo>
                  <a:lnTo>
                    <a:pt x="65375" y="38817"/>
                  </a:lnTo>
                  <a:lnTo>
                    <a:pt x="68776" y="33267"/>
                  </a:lnTo>
                  <a:lnTo>
                    <a:pt x="69118" y="32301"/>
                  </a:lnTo>
                  <a:lnTo>
                    <a:pt x="69118" y="30991"/>
                  </a:lnTo>
                  <a:lnTo>
                    <a:pt x="69801" y="29027"/>
                  </a:lnTo>
                  <a:lnTo>
                    <a:pt x="70485" y="27406"/>
                  </a:lnTo>
                  <a:lnTo>
                    <a:pt x="69459" y="26424"/>
                  </a:lnTo>
                  <a:lnTo>
                    <a:pt x="67751" y="26096"/>
                  </a:lnTo>
                  <a:lnTo>
                    <a:pt x="64350" y="23493"/>
                  </a:lnTo>
                  <a:lnTo>
                    <a:pt x="63667" y="21856"/>
                  </a:lnTo>
                  <a:lnTo>
                    <a:pt x="61959" y="20235"/>
                  </a:lnTo>
                  <a:lnTo>
                    <a:pt x="61292" y="17943"/>
                  </a:lnTo>
                  <a:lnTo>
                    <a:pt x="58558" y="14685"/>
                  </a:lnTo>
                  <a:lnTo>
                    <a:pt x="57208" y="14685"/>
                  </a:lnTo>
                  <a:lnTo>
                    <a:pt x="55157" y="15012"/>
                  </a:lnTo>
                  <a:lnTo>
                    <a:pt x="50732" y="14357"/>
                  </a:lnTo>
                  <a:lnTo>
                    <a:pt x="49023" y="14685"/>
                  </a:lnTo>
                  <a:lnTo>
                    <a:pt x="47673" y="15012"/>
                  </a:lnTo>
                  <a:lnTo>
                    <a:pt x="45623" y="14357"/>
                  </a:lnTo>
                  <a:lnTo>
                    <a:pt x="40172" y="10117"/>
                  </a:lnTo>
                  <a:lnTo>
                    <a:pt x="40172" y="8808"/>
                  </a:lnTo>
                  <a:lnTo>
                    <a:pt x="36771" y="5222"/>
                  </a:lnTo>
                  <a:lnTo>
                    <a:pt x="36430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29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5ykAAMEWAADtKQAAzhYAAAAAAAAmAAAACAAAAP//////////"/>
                </a:ext>
              </a:extLst>
            </p:cNvSpPr>
            <p:nvPr/>
          </p:nvSpPr>
          <p:spPr>
            <a:xfrm>
              <a:off x="6811645" y="3698875"/>
              <a:ext cx="3810" cy="8255"/>
            </a:xfrm>
            <a:custGeom>
              <a:avLst/>
              <a:gdLst/>
              <a:ahLst/>
              <a:cxnLst/>
              <a:rect l="0" t="0" r="3810" b="8255"/>
              <a:pathLst>
                <a:path w="3810" h="8255">
                  <a:moveTo>
                    <a:pt x="3447" y="15"/>
                  </a:moveTo>
                  <a:lnTo>
                    <a:pt x="2771" y="345"/>
                  </a:lnTo>
                  <a:lnTo>
                    <a:pt x="1732" y="345"/>
                  </a:lnTo>
                  <a:lnTo>
                    <a:pt x="1385" y="2641"/>
                  </a:lnTo>
                  <a:lnTo>
                    <a:pt x="1039" y="3302"/>
                  </a:lnTo>
                  <a:lnTo>
                    <a:pt x="346" y="2641"/>
                  </a:lnTo>
                  <a:lnTo>
                    <a:pt x="0" y="3632"/>
                  </a:lnTo>
                  <a:lnTo>
                    <a:pt x="0" y="4292"/>
                  </a:lnTo>
                  <a:lnTo>
                    <a:pt x="1385" y="4953"/>
                  </a:lnTo>
                  <a:lnTo>
                    <a:pt x="1732" y="7578"/>
                  </a:lnTo>
                  <a:lnTo>
                    <a:pt x="2771" y="8239"/>
                  </a:lnTo>
                  <a:lnTo>
                    <a:pt x="2771" y="6918"/>
                  </a:lnTo>
                  <a:lnTo>
                    <a:pt x="3447" y="5283"/>
                  </a:lnTo>
                  <a:lnTo>
                    <a:pt x="3447" y="2641"/>
                  </a:lnTo>
                  <a:lnTo>
                    <a:pt x="3101" y="2641"/>
                  </a:lnTo>
                  <a:lnTo>
                    <a:pt x="3447" y="1666"/>
                  </a:lnTo>
                  <a:lnTo>
                    <a:pt x="3101" y="1006"/>
                  </a:lnTo>
                  <a:lnTo>
                    <a:pt x="3447" y="676"/>
                  </a:lnTo>
                  <a:lnTo>
                    <a:pt x="3794" y="676"/>
                  </a:lnTo>
                  <a:lnTo>
                    <a:pt x="3447" y="15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30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Ds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KykAAC8XAADJKQAAkRcAAAAAAAAmAAAACAAAAP//////////"/>
                </a:ext>
              </a:extLst>
            </p:cNvSpPr>
            <p:nvPr/>
          </p:nvSpPr>
          <p:spPr>
            <a:xfrm>
              <a:off x="6692265" y="3768725"/>
              <a:ext cx="100330" cy="62230"/>
            </a:xfrm>
            <a:custGeom>
              <a:avLst/>
              <a:gdLst/>
              <a:ahLst/>
              <a:cxnLst/>
              <a:rect l="0" t="0" r="100330" b="62230"/>
              <a:pathLst>
                <a:path w="100330" h="62230">
                  <a:moveTo>
                    <a:pt x="88035" y="16"/>
                  </a:moveTo>
                  <a:lnTo>
                    <a:pt x="52554" y="10104"/>
                  </a:lnTo>
                  <a:lnTo>
                    <a:pt x="35498" y="31932"/>
                  </a:lnTo>
                  <a:lnTo>
                    <a:pt x="35155" y="23790"/>
                  </a:lnTo>
                  <a:lnTo>
                    <a:pt x="26627" y="20209"/>
                  </a:lnTo>
                  <a:lnTo>
                    <a:pt x="18442" y="16955"/>
                  </a:lnTo>
                  <a:lnTo>
                    <a:pt x="12979" y="16955"/>
                  </a:lnTo>
                  <a:lnTo>
                    <a:pt x="9914" y="14666"/>
                  </a:lnTo>
                  <a:lnTo>
                    <a:pt x="7175" y="15647"/>
                  </a:lnTo>
                  <a:lnTo>
                    <a:pt x="6164" y="19882"/>
                  </a:lnTo>
                  <a:lnTo>
                    <a:pt x="7859" y="23136"/>
                  </a:lnTo>
                  <a:lnTo>
                    <a:pt x="5136" y="24771"/>
                  </a:lnTo>
                  <a:lnTo>
                    <a:pt x="4452" y="26390"/>
                  </a:lnTo>
                  <a:lnTo>
                    <a:pt x="3082" y="26063"/>
                  </a:lnTo>
                  <a:lnTo>
                    <a:pt x="1386" y="25424"/>
                  </a:lnTo>
                  <a:lnTo>
                    <a:pt x="1728" y="27044"/>
                  </a:lnTo>
                  <a:lnTo>
                    <a:pt x="2739" y="31605"/>
                  </a:lnTo>
                  <a:lnTo>
                    <a:pt x="2739" y="34532"/>
                  </a:lnTo>
                  <a:lnTo>
                    <a:pt x="1386" y="34532"/>
                  </a:lnTo>
                  <a:lnTo>
                    <a:pt x="1386" y="35186"/>
                  </a:lnTo>
                  <a:lnTo>
                    <a:pt x="16" y="34859"/>
                  </a:lnTo>
                  <a:lnTo>
                    <a:pt x="359" y="36494"/>
                  </a:lnTo>
                  <a:lnTo>
                    <a:pt x="1728" y="36494"/>
                  </a:lnTo>
                  <a:lnTo>
                    <a:pt x="1728" y="37802"/>
                  </a:lnTo>
                  <a:lnTo>
                    <a:pt x="3767" y="40729"/>
                  </a:lnTo>
                  <a:lnTo>
                    <a:pt x="5136" y="48872"/>
                  </a:lnTo>
                  <a:lnTo>
                    <a:pt x="7859" y="50833"/>
                  </a:lnTo>
                  <a:lnTo>
                    <a:pt x="7859" y="53760"/>
                  </a:lnTo>
                  <a:lnTo>
                    <a:pt x="6832" y="54087"/>
                  </a:lnTo>
                  <a:lnTo>
                    <a:pt x="7859" y="56360"/>
                  </a:lnTo>
                  <a:lnTo>
                    <a:pt x="9914" y="58649"/>
                  </a:lnTo>
                  <a:lnTo>
                    <a:pt x="9914" y="60922"/>
                  </a:lnTo>
                  <a:lnTo>
                    <a:pt x="10599" y="62230"/>
                  </a:lnTo>
                  <a:lnTo>
                    <a:pt x="12979" y="62230"/>
                  </a:lnTo>
                  <a:lnTo>
                    <a:pt x="13322" y="61249"/>
                  </a:lnTo>
                  <a:lnTo>
                    <a:pt x="15703" y="62230"/>
                  </a:lnTo>
                  <a:lnTo>
                    <a:pt x="17415" y="61903"/>
                  </a:lnTo>
                  <a:lnTo>
                    <a:pt x="19127" y="60268"/>
                  </a:lnTo>
                  <a:lnTo>
                    <a:pt x="21507" y="60268"/>
                  </a:lnTo>
                  <a:lnTo>
                    <a:pt x="22192" y="61249"/>
                  </a:lnTo>
                  <a:lnTo>
                    <a:pt x="23904" y="60595"/>
                  </a:lnTo>
                  <a:lnTo>
                    <a:pt x="25600" y="57995"/>
                  </a:lnTo>
                  <a:lnTo>
                    <a:pt x="26627" y="57995"/>
                  </a:lnTo>
                  <a:lnTo>
                    <a:pt x="27655" y="55722"/>
                  </a:lnTo>
                  <a:lnTo>
                    <a:pt x="30035" y="54414"/>
                  </a:lnTo>
                  <a:lnTo>
                    <a:pt x="31063" y="54087"/>
                  </a:lnTo>
                  <a:lnTo>
                    <a:pt x="32775" y="54087"/>
                  </a:lnTo>
                  <a:lnTo>
                    <a:pt x="33443" y="54414"/>
                  </a:lnTo>
                  <a:lnTo>
                    <a:pt x="35840" y="54414"/>
                  </a:lnTo>
                  <a:lnTo>
                    <a:pt x="36183" y="55395"/>
                  </a:lnTo>
                  <a:lnTo>
                    <a:pt x="38563" y="55722"/>
                  </a:lnTo>
                  <a:lnTo>
                    <a:pt x="42656" y="54087"/>
                  </a:lnTo>
                  <a:lnTo>
                    <a:pt x="46080" y="53760"/>
                  </a:lnTo>
                  <a:lnTo>
                    <a:pt x="47434" y="52453"/>
                  </a:lnTo>
                  <a:lnTo>
                    <a:pt x="47776" y="51487"/>
                  </a:lnTo>
                  <a:lnTo>
                    <a:pt x="50858" y="49199"/>
                  </a:lnTo>
                  <a:lnTo>
                    <a:pt x="52554" y="49199"/>
                  </a:lnTo>
                  <a:lnTo>
                    <a:pt x="53924" y="49853"/>
                  </a:lnTo>
                  <a:lnTo>
                    <a:pt x="54951" y="49526"/>
                  </a:lnTo>
                  <a:lnTo>
                    <a:pt x="55962" y="48872"/>
                  </a:lnTo>
                  <a:lnTo>
                    <a:pt x="56304" y="49526"/>
                  </a:lnTo>
                  <a:lnTo>
                    <a:pt x="57674" y="49526"/>
                  </a:lnTo>
                  <a:lnTo>
                    <a:pt x="60739" y="47237"/>
                  </a:lnTo>
                  <a:lnTo>
                    <a:pt x="62451" y="44310"/>
                  </a:lnTo>
                  <a:lnTo>
                    <a:pt x="64164" y="43329"/>
                  </a:lnTo>
                  <a:lnTo>
                    <a:pt x="65175" y="43329"/>
                  </a:lnTo>
                  <a:lnTo>
                    <a:pt x="75415" y="40729"/>
                  </a:lnTo>
                  <a:lnTo>
                    <a:pt x="76442" y="39421"/>
                  </a:lnTo>
                  <a:lnTo>
                    <a:pt x="82230" y="38456"/>
                  </a:lnTo>
                  <a:lnTo>
                    <a:pt x="85655" y="36821"/>
                  </a:lnTo>
                  <a:lnTo>
                    <a:pt x="88035" y="35186"/>
                  </a:lnTo>
                  <a:lnTo>
                    <a:pt x="91786" y="34532"/>
                  </a:lnTo>
                  <a:lnTo>
                    <a:pt x="91443" y="33240"/>
                  </a:lnTo>
                  <a:lnTo>
                    <a:pt x="91786" y="32913"/>
                  </a:lnTo>
                  <a:lnTo>
                    <a:pt x="90775" y="31932"/>
                  </a:lnTo>
                  <a:lnTo>
                    <a:pt x="91443" y="29659"/>
                  </a:lnTo>
                  <a:lnTo>
                    <a:pt x="94183" y="26063"/>
                  </a:lnTo>
                  <a:lnTo>
                    <a:pt x="98275" y="25098"/>
                  </a:lnTo>
                  <a:lnTo>
                    <a:pt x="100314" y="24771"/>
                  </a:lnTo>
                  <a:lnTo>
                    <a:pt x="94868" y="18574"/>
                  </a:lnTo>
                  <a:lnTo>
                    <a:pt x="95878" y="14993"/>
                  </a:lnTo>
                  <a:lnTo>
                    <a:pt x="87351" y="4250"/>
                  </a:lnTo>
                  <a:lnTo>
                    <a:pt x="88035" y="16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31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JsY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GygAAHQWAADVKAAACRcAAAAAAAAmAAAACAAAAP//////////"/>
                </a:ext>
              </a:extLst>
            </p:cNvSpPr>
            <p:nvPr/>
          </p:nvSpPr>
          <p:spPr>
            <a:xfrm>
              <a:off x="6519545" y="3649980"/>
              <a:ext cx="118110" cy="94615"/>
            </a:xfrm>
            <a:custGeom>
              <a:avLst/>
              <a:gdLst/>
              <a:ahLst/>
              <a:cxnLst/>
              <a:rect l="0" t="0" r="118110" b="94615"/>
              <a:pathLst>
                <a:path w="118110" h="94615">
                  <a:moveTo>
                    <a:pt x="8228" y="0"/>
                  </a:moveTo>
                  <a:lnTo>
                    <a:pt x="3435" y="327"/>
                  </a:lnTo>
                  <a:lnTo>
                    <a:pt x="2405" y="327"/>
                  </a:lnTo>
                  <a:lnTo>
                    <a:pt x="2061" y="1964"/>
                  </a:lnTo>
                  <a:lnTo>
                    <a:pt x="1374" y="5549"/>
                  </a:lnTo>
                  <a:lnTo>
                    <a:pt x="2061" y="8153"/>
                  </a:lnTo>
                  <a:lnTo>
                    <a:pt x="2061" y="10117"/>
                  </a:lnTo>
                  <a:lnTo>
                    <a:pt x="687" y="13376"/>
                  </a:lnTo>
                  <a:lnTo>
                    <a:pt x="16" y="16322"/>
                  </a:lnTo>
                  <a:lnTo>
                    <a:pt x="687" y="18598"/>
                  </a:lnTo>
                  <a:lnTo>
                    <a:pt x="2061" y="23166"/>
                  </a:lnTo>
                  <a:lnTo>
                    <a:pt x="5137" y="94599"/>
                  </a:lnTo>
                  <a:lnTo>
                    <a:pt x="118094" y="94599"/>
                  </a:lnTo>
                  <a:lnTo>
                    <a:pt x="118094" y="93305"/>
                  </a:lnTo>
                  <a:lnTo>
                    <a:pt x="116392" y="92978"/>
                  </a:lnTo>
                  <a:lnTo>
                    <a:pt x="114331" y="90358"/>
                  </a:lnTo>
                  <a:lnTo>
                    <a:pt x="113644" y="89704"/>
                  </a:lnTo>
                  <a:lnTo>
                    <a:pt x="111599" y="88737"/>
                  </a:lnTo>
                  <a:lnTo>
                    <a:pt x="110225" y="86773"/>
                  </a:lnTo>
                  <a:lnTo>
                    <a:pt x="109194" y="87100"/>
                  </a:lnTo>
                  <a:lnTo>
                    <a:pt x="107493" y="87100"/>
                  </a:lnTo>
                  <a:lnTo>
                    <a:pt x="104745" y="85136"/>
                  </a:lnTo>
                  <a:lnTo>
                    <a:pt x="103044" y="80584"/>
                  </a:lnTo>
                  <a:lnTo>
                    <a:pt x="103371" y="79601"/>
                  </a:lnTo>
                  <a:lnTo>
                    <a:pt x="103371" y="76982"/>
                  </a:lnTo>
                  <a:lnTo>
                    <a:pt x="102700" y="75688"/>
                  </a:lnTo>
                  <a:lnTo>
                    <a:pt x="103044" y="75034"/>
                  </a:lnTo>
                  <a:lnTo>
                    <a:pt x="103371" y="75688"/>
                  </a:lnTo>
                  <a:lnTo>
                    <a:pt x="106463" y="75688"/>
                  </a:lnTo>
                  <a:lnTo>
                    <a:pt x="105088" y="74706"/>
                  </a:lnTo>
                  <a:lnTo>
                    <a:pt x="104401" y="74706"/>
                  </a:lnTo>
                  <a:lnTo>
                    <a:pt x="103044" y="72087"/>
                  </a:lnTo>
                  <a:lnTo>
                    <a:pt x="102357" y="71775"/>
                  </a:lnTo>
                  <a:lnTo>
                    <a:pt x="102357" y="72415"/>
                  </a:lnTo>
                  <a:lnTo>
                    <a:pt x="100982" y="71448"/>
                  </a:lnTo>
                  <a:lnTo>
                    <a:pt x="99952" y="68829"/>
                  </a:lnTo>
                  <a:lnTo>
                    <a:pt x="96533" y="63606"/>
                  </a:lnTo>
                  <a:lnTo>
                    <a:pt x="94815" y="62640"/>
                  </a:lnTo>
                  <a:lnTo>
                    <a:pt x="94472" y="60348"/>
                  </a:lnTo>
                  <a:lnTo>
                    <a:pt x="88664" y="51867"/>
                  </a:lnTo>
                  <a:lnTo>
                    <a:pt x="88664" y="50246"/>
                  </a:lnTo>
                  <a:lnTo>
                    <a:pt x="87634" y="48609"/>
                  </a:lnTo>
                  <a:lnTo>
                    <a:pt x="87290" y="44696"/>
                  </a:lnTo>
                  <a:lnTo>
                    <a:pt x="86260" y="44041"/>
                  </a:lnTo>
                  <a:lnTo>
                    <a:pt x="86260" y="42731"/>
                  </a:lnTo>
                  <a:lnTo>
                    <a:pt x="82841" y="39473"/>
                  </a:lnTo>
                  <a:lnTo>
                    <a:pt x="82841" y="38164"/>
                  </a:lnTo>
                  <a:lnTo>
                    <a:pt x="83528" y="36542"/>
                  </a:lnTo>
                  <a:lnTo>
                    <a:pt x="82497" y="35560"/>
                  </a:lnTo>
                  <a:lnTo>
                    <a:pt x="77017" y="30992"/>
                  </a:lnTo>
                  <a:lnTo>
                    <a:pt x="76673" y="29371"/>
                  </a:lnTo>
                  <a:lnTo>
                    <a:pt x="73254" y="25770"/>
                  </a:lnTo>
                  <a:lnTo>
                    <a:pt x="73254" y="23493"/>
                  </a:lnTo>
                  <a:lnTo>
                    <a:pt x="70866" y="21202"/>
                  </a:lnTo>
                  <a:lnTo>
                    <a:pt x="71553" y="19908"/>
                  </a:lnTo>
                  <a:lnTo>
                    <a:pt x="71553" y="18598"/>
                  </a:lnTo>
                  <a:lnTo>
                    <a:pt x="71897" y="17943"/>
                  </a:lnTo>
                  <a:lnTo>
                    <a:pt x="71897" y="18598"/>
                  </a:lnTo>
                  <a:lnTo>
                    <a:pt x="73254" y="18598"/>
                  </a:lnTo>
                  <a:lnTo>
                    <a:pt x="73598" y="20874"/>
                  </a:lnTo>
                  <a:lnTo>
                    <a:pt x="74285" y="21857"/>
                  </a:lnTo>
                  <a:lnTo>
                    <a:pt x="74972" y="22839"/>
                  </a:lnTo>
                  <a:lnTo>
                    <a:pt x="78391" y="26097"/>
                  </a:lnTo>
                  <a:lnTo>
                    <a:pt x="78391" y="27734"/>
                  </a:lnTo>
                  <a:lnTo>
                    <a:pt x="79078" y="29371"/>
                  </a:lnTo>
                  <a:lnTo>
                    <a:pt x="81810" y="30665"/>
                  </a:lnTo>
                  <a:lnTo>
                    <a:pt x="82154" y="32302"/>
                  </a:lnTo>
                  <a:lnTo>
                    <a:pt x="86947" y="36542"/>
                  </a:lnTo>
                  <a:lnTo>
                    <a:pt x="89351" y="37852"/>
                  </a:lnTo>
                  <a:lnTo>
                    <a:pt x="89351" y="38818"/>
                  </a:lnTo>
                  <a:lnTo>
                    <a:pt x="89695" y="37524"/>
                  </a:lnTo>
                  <a:lnTo>
                    <a:pt x="91053" y="36215"/>
                  </a:lnTo>
                  <a:lnTo>
                    <a:pt x="92083" y="32957"/>
                  </a:lnTo>
                  <a:lnTo>
                    <a:pt x="91053" y="32302"/>
                  </a:lnTo>
                  <a:lnTo>
                    <a:pt x="92427" y="29683"/>
                  </a:lnTo>
                  <a:lnTo>
                    <a:pt x="92427" y="27734"/>
                  </a:lnTo>
                  <a:lnTo>
                    <a:pt x="93801" y="22839"/>
                  </a:lnTo>
                  <a:lnTo>
                    <a:pt x="94144" y="22511"/>
                  </a:lnTo>
                  <a:lnTo>
                    <a:pt x="92770" y="19253"/>
                  </a:lnTo>
                  <a:lnTo>
                    <a:pt x="93801" y="16961"/>
                  </a:lnTo>
                  <a:lnTo>
                    <a:pt x="91396" y="12082"/>
                  </a:lnTo>
                  <a:lnTo>
                    <a:pt x="89008" y="8480"/>
                  </a:lnTo>
                  <a:lnTo>
                    <a:pt x="87977" y="5222"/>
                  </a:lnTo>
                  <a:lnTo>
                    <a:pt x="86260" y="2291"/>
                  </a:lnTo>
                  <a:lnTo>
                    <a:pt x="85245" y="1964"/>
                  </a:lnTo>
                  <a:lnTo>
                    <a:pt x="83871" y="3601"/>
                  </a:lnTo>
                  <a:lnTo>
                    <a:pt x="81123" y="4567"/>
                  </a:lnTo>
                  <a:lnTo>
                    <a:pt x="75316" y="3601"/>
                  </a:lnTo>
                  <a:lnTo>
                    <a:pt x="70522" y="4895"/>
                  </a:lnTo>
                  <a:lnTo>
                    <a:pt x="67103" y="2291"/>
                  </a:lnTo>
                  <a:lnTo>
                    <a:pt x="66760" y="3913"/>
                  </a:lnTo>
                  <a:lnTo>
                    <a:pt x="68118" y="6204"/>
                  </a:lnTo>
                  <a:lnTo>
                    <a:pt x="68118" y="7186"/>
                  </a:lnTo>
                  <a:lnTo>
                    <a:pt x="66760" y="5222"/>
                  </a:lnTo>
                  <a:lnTo>
                    <a:pt x="65042" y="4567"/>
                  </a:lnTo>
                  <a:lnTo>
                    <a:pt x="64699" y="2946"/>
                  </a:lnTo>
                  <a:lnTo>
                    <a:pt x="65386" y="2291"/>
                  </a:lnTo>
                  <a:lnTo>
                    <a:pt x="64699" y="1636"/>
                  </a:lnTo>
                  <a:lnTo>
                    <a:pt x="62981" y="1636"/>
                  </a:lnTo>
                  <a:lnTo>
                    <a:pt x="61280" y="1309"/>
                  </a:lnTo>
                  <a:lnTo>
                    <a:pt x="57861" y="327"/>
                  </a:lnTo>
                  <a:lnTo>
                    <a:pt x="57174" y="654"/>
                  </a:lnTo>
                  <a:lnTo>
                    <a:pt x="58532" y="1309"/>
                  </a:lnTo>
                  <a:lnTo>
                    <a:pt x="58875" y="1636"/>
                  </a:lnTo>
                  <a:lnTo>
                    <a:pt x="57174" y="1964"/>
                  </a:lnTo>
                  <a:lnTo>
                    <a:pt x="55456" y="1636"/>
                  </a:lnTo>
                  <a:lnTo>
                    <a:pt x="53411" y="2291"/>
                  </a:lnTo>
                  <a:lnTo>
                    <a:pt x="52724" y="1964"/>
                  </a:lnTo>
                  <a:lnTo>
                    <a:pt x="52724" y="1636"/>
                  </a:lnTo>
                  <a:lnTo>
                    <a:pt x="54769" y="1309"/>
                  </a:lnTo>
                  <a:lnTo>
                    <a:pt x="56143" y="654"/>
                  </a:lnTo>
                  <a:lnTo>
                    <a:pt x="54425" y="654"/>
                  </a:lnTo>
                  <a:lnTo>
                    <a:pt x="51350" y="1309"/>
                  </a:lnTo>
                  <a:lnTo>
                    <a:pt x="50319" y="1964"/>
                  </a:lnTo>
                  <a:lnTo>
                    <a:pt x="47931" y="3273"/>
                  </a:lnTo>
                  <a:lnTo>
                    <a:pt x="46557" y="3601"/>
                  </a:lnTo>
                  <a:lnTo>
                    <a:pt x="44169" y="4567"/>
                  </a:lnTo>
                  <a:lnTo>
                    <a:pt x="42451" y="6532"/>
                  </a:lnTo>
                  <a:lnTo>
                    <a:pt x="41764" y="7186"/>
                  </a:lnTo>
                  <a:lnTo>
                    <a:pt x="39032" y="7186"/>
                  </a:lnTo>
                  <a:lnTo>
                    <a:pt x="35613" y="5222"/>
                  </a:lnTo>
                  <a:lnTo>
                    <a:pt x="32865" y="4895"/>
                  </a:lnTo>
                  <a:lnTo>
                    <a:pt x="29789" y="5222"/>
                  </a:lnTo>
                  <a:lnTo>
                    <a:pt x="27385" y="3601"/>
                  </a:lnTo>
                  <a:lnTo>
                    <a:pt x="26027" y="3601"/>
                  </a:lnTo>
                  <a:lnTo>
                    <a:pt x="24653" y="3913"/>
                  </a:lnTo>
                  <a:lnTo>
                    <a:pt x="22264" y="2291"/>
                  </a:lnTo>
                  <a:lnTo>
                    <a:pt x="19172" y="1636"/>
                  </a:lnTo>
                  <a:lnTo>
                    <a:pt x="11991" y="1309"/>
                  </a:lnTo>
                  <a:lnTo>
                    <a:pt x="8228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32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+icAAAgXAADvKAAAFBgAAAAAAAAmAAAACAAAAP//////////"/>
                </a:ext>
              </a:extLst>
            </p:cNvSpPr>
            <p:nvPr/>
          </p:nvSpPr>
          <p:spPr>
            <a:xfrm>
              <a:off x="6498590" y="3743960"/>
              <a:ext cx="155575" cy="170180"/>
            </a:xfrm>
            <a:custGeom>
              <a:avLst/>
              <a:gdLst/>
              <a:ahLst/>
              <a:cxnLst/>
              <a:rect l="0" t="0" r="155575" b="170180"/>
              <a:pathLst>
                <a:path w="155575" h="170180">
                  <a:moveTo>
                    <a:pt x="138504" y="0"/>
                  </a:moveTo>
                  <a:lnTo>
                    <a:pt x="25923" y="0"/>
                  </a:lnTo>
                  <a:lnTo>
                    <a:pt x="26608" y="18551"/>
                  </a:lnTo>
                  <a:lnTo>
                    <a:pt x="17739" y="19204"/>
                  </a:lnTo>
                  <a:lnTo>
                    <a:pt x="17739" y="22454"/>
                  </a:lnTo>
                  <a:lnTo>
                    <a:pt x="18766" y="57924"/>
                  </a:lnTo>
                  <a:lnTo>
                    <a:pt x="17054" y="58251"/>
                  </a:lnTo>
                  <a:lnTo>
                    <a:pt x="15358" y="59541"/>
                  </a:lnTo>
                  <a:lnTo>
                    <a:pt x="13646" y="58577"/>
                  </a:lnTo>
                  <a:lnTo>
                    <a:pt x="11266" y="58577"/>
                  </a:lnTo>
                  <a:lnTo>
                    <a:pt x="9554" y="59868"/>
                  </a:lnTo>
                  <a:lnTo>
                    <a:pt x="9554" y="61827"/>
                  </a:lnTo>
                  <a:lnTo>
                    <a:pt x="10581" y="63133"/>
                  </a:lnTo>
                  <a:lnTo>
                    <a:pt x="9554" y="65077"/>
                  </a:lnTo>
                  <a:lnTo>
                    <a:pt x="6146" y="69307"/>
                  </a:lnTo>
                  <a:lnTo>
                    <a:pt x="5461" y="69307"/>
                  </a:lnTo>
                  <a:lnTo>
                    <a:pt x="3749" y="70613"/>
                  </a:lnTo>
                  <a:lnTo>
                    <a:pt x="4092" y="72230"/>
                  </a:lnTo>
                  <a:lnTo>
                    <a:pt x="5119" y="72883"/>
                  </a:lnTo>
                  <a:lnTo>
                    <a:pt x="4092" y="74843"/>
                  </a:lnTo>
                  <a:lnTo>
                    <a:pt x="2054" y="76149"/>
                  </a:lnTo>
                  <a:lnTo>
                    <a:pt x="1711" y="77439"/>
                  </a:lnTo>
                  <a:lnTo>
                    <a:pt x="3407" y="78092"/>
                  </a:lnTo>
                  <a:lnTo>
                    <a:pt x="3749" y="79725"/>
                  </a:lnTo>
                  <a:lnTo>
                    <a:pt x="2739" y="81342"/>
                  </a:lnTo>
                  <a:lnTo>
                    <a:pt x="0" y="84281"/>
                  </a:lnTo>
                  <a:lnTo>
                    <a:pt x="0" y="86225"/>
                  </a:lnTo>
                  <a:lnTo>
                    <a:pt x="1027" y="87531"/>
                  </a:lnTo>
                  <a:lnTo>
                    <a:pt x="3407" y="85899"/>
                  </a:lnTo>
                  <a:lnTo>
                    <a:pt x="4092" y="86225"/>
                  </a:lnTo>
                  <a:lnTo>
                    <a:pt x="4092" y="87531"/>
                  </a:lnTo>
                  <a:lnTo>
                    <a:pt x="3407" y="88511"/>
                  </a:lnTo>
                  <a:lnTo>
                    <a:pt x="4434" y="89164"/>
                  </a:lnTo>
                  <a:lnTo>
                    <a:pt x="3749" y="90455"/>
                  </a:lnTo>
                  <a:lnTo>
                    <a:pt x="4434" y="92088"/>
                  </a:lnTo>
                  <a:lnTo>
                    <a:pt x="4434" y="94031"/>
                  </a:lnTo>
                  <a:lnTo>
                    <a:pt x="5119" y="95664"/>
                  </a:lnTo>
                  <a:lnTo>
                    <a:pt x="8869" y="96970"/>
                  </a:lnTo>
                  <a:lnTo>
                    <a:pt x="9554" y="98261"/>
                  </a:lnTo>
                  <a:lnTo>
                    <a:pt x="8869" y="99241"/>
                  </a:lnTo>
                  <a:lnTo>
                    <a:pt x="8869" y="100547"/>
                  </a:lnTo>
                  <a:lnTo>
                    <a:pt x="8527" y="100873"/>
                  </a:lnTo>
                  <a:lnTo>
                    <a:pt x="9554" y="102164"/>
                  </a:lnTo>
                  <a:lnTo>
                    <a:pt x="9554" y="103470"/>
                  </a:lnTo>
                  <a:lnTo>
                    <a:pt x="8869" y="103797"/>
                  </a:lnTo>
                  <a:lnTo>
                    <a:pt x="10923" y="105429"/>
                  </a:lnTo>
                  <a:lnTo>
                    <a:pt x="11266" y="106720"/>
                  </a:lnTo>
                  <a:lnTo>
                    <a:pt x="13989" y="109659"/>
                  </a:lnTo>
                  <a:lnTo>
                    <a:pt x="15700" y="113236"/>
                  </a:lnTo>
                  <a:lnTo>
                    <a:pt x="16043" y="114542"/>
                  </a:lnTo>
                  <a:lnTo>
                    <a:pt x="15700" y="116486"/>
                  </a:lnTo>
                  <a:lnTo>
                    <a:pt x="15358" y="117139"/>
                  </a:lnTo>
                  <a:lnTo>
                    <a:pt x="14331" y="118771"/>
                  </a:lnTo>
                  <a:lnTo>
                    <a:pt x="14331" y="121695"/>
                  </a:lnTo>
                  <a:lnTo>
                    <a:pt x="16043" y="123001"/>
                  </a:lnTo>
                  <a:lnTo>
                    <a:pt x="18081" y="123001"/>
                  </a:lnTo>
                  <a:lnTo>
                    <a:pt x="19108" y="122021"/>
                  </a:lnTo>
                  <a:lnTo>
                    <a:pt x="21488" y="122021"/>
                  </a:lnTo>
                  <a:lnTo>
                    <a:pt x="22858" y="122675"/>
                  </a:lnTo>
                  <a:lnTo>
                    <a:pt x="22173" y="123639"/>
                  </a:lnTo>
                  <a:lnTo>
                    <a:pt x="22516" y="125924"/>
                  </a:lnTo>
                  <a:lnTo>
                    <a:pt x="23885" y="126578"/>
                  </a:lnTo>
                  <a:lnTo>
                    <a:pt x="25923" y="127868"/>
                  </a:lnTo>
                  <a:lnTo>
                    <a:pt x="27635" y="127868"/>
                  </a:lnTo>
                  <a:lnTo>
                    <a:pt x="29005" y="128521"/>
                  </a:lnTo>
                  <a:lnTo>
                    <a:pt x="29690" y="129828"/>
                  </a:lnTo>
                  <a:lnTo>
                    <a:pt x="31385" y="130807"/>
                  </a:lnTo>
                  <a:lnTo>
                    <a:pt x="33097" y="130807"/>
                  </a:lnTo>
                  <a:lnTo>
                    <a:pt x="34124" y="131787"/>
                  </a:lnTo>
                  <a:lnTo>
                    <a:pt x="33439" y="133078"/>
                  </a:lnTo>
                  <a:lnTo>
                    <a:pt x="32412" y="134057"/>
                  </a:lnTo>
                  <a:lnTo>
                    <a:pt x="31728" y="134710"/>
                  </a:lnTo>
                  <a:lnTo>
                    <a:pt x="31043" y="135690"/>
                  </a:lnTo>
                  <a:lnTo>
                    <a:pt x="33097" y="137307"/>
                  </a:lnTo>
                  <a:lnTo>
                    <a:pt x="34793" y="137634"/>
                  </a:lnTo>
                  <a:lnTo>
                    <a:pt x="35135" y="137307"/>
                  </a:lnTo>
                  <a:lnTo>
                    <a:pt x="36847" y="137960"/>
                  </a:lnTo>
                  <a:lnTo>
                    <a:pt x="37874" y="137634"/>
                  </a:lnTo>
                  <a:lnTo>
                    <a:pt x="40939" y="139593"/>
                  </a:lnTo>
                  <a:lnTo>
                    <a:pt x="41282" y="140557"/>
                  </a:lnTo>
                  <a:lnTo>
                    <a:pt x="41624" y="143170"/>
                  </a:lnTo>
                  <a:lnTo>
                    <a:pt x="42651" y="144149"/>
                  </a:lnTo>
                  <a:lnTo>
                    <a:pt x="44347" y="144476"/>
                  </a:lnTo>
                  <a:lnTo>
                    <a:pt x="45032" y="145440"/>
                  </a:lnTo>
                  <a:lnTo>
                    <a:pt x="44689" y="147073"/>
                  </a:lnTo>
                  <a:lnTo>
                    <a:pt x="45374" y="148052"/>
                  </a:lnTo>
                  <a:lnTo>
                    <a:pt x="48782" y="148705"/>
                  </a:lnTo>
                  <a:lnTo>
                    <a:pt x="50151" y="149669"/>
                  </a:lnTo>
                  <a:lnTo>
                    <a:pt x="50151" y="150649"/>
                  </a:lnTo>
                  <a:lnTo>
                    <a:pt x="50151" y="153573"/>
                  </a:lnTo>
                  <a:lnTo>
                    <a:pt x="51521" y="154226"/>
                  </a:lnTo>
                  <a:lnTo>
                    <a:pt x="53217" y="155205"/>
                  </a:lnTo>
                  <a:lnTo>
                    <a:pt x="53901" y="156185"/>
                  </a:lnTo>
                  <a:lnTo>
                    <a:pt x="53901" y="156838"/>
                  </a:lnTo>
                  <a:lnTo>
                    <a:pt x="54586" y="158455"/>
                  </a:lnTo>
                  <a:lnTo>
                    <a:pt x="55271" y="159108"/>
                  </a:lnTo>
                  <a:lnTo>
                    <a:pt x="56640" y="159435"/>
                  </a:lnTo>
                  <a:lnTo>
                    <a:pt x="57309" y="160741"/>
                  </a:lnTo>
                  <a:lnTo>
                    <a:pt x="59706" y="162032"/>
                  </a:lnTo>
                  <a:lnTo>
                    <a:pt x="61401" y="162685"/>
                  </a:lnTo>
                  <a:lnTo>
                    <a:pt x="62428" y="162358"/>
                  </a:lnTo>
                  <a:lnTo>
                    <a:pt x="63113" y="161705"/>
                  </a:lnTo>
                  <a:lnTo>
                    <a:pt x="64140" y="160741"/>
                  </a:lnTo>
                  <a:lnTo>
                    <a:pt x="67548" y="160741"/>
                  </a:lnTo>
                  <a:lnTo>
                    <a:pt x="68233" y="161705"/>
                  </a:lnTo>
                  <a:lnTo>
                    <a:pt x="68917" y="161705"/>
                  </a:lnTo>
                  <a:lnTo>
                    <a:pt x="70613" y="160741"/>
                  </a:lnTo>
                  <a:lnTo>
                    <a:pt x="71640" y="160088"/>
                  </a:lnTo>
                  <a:lnTo>
                    <a:pt x="72325" y="158782"/>
                  </a:lnTo>
                  <a:lnTo>
                    <a:pt x="74379" y="158782"/>
                  </a:lnTo>
                  <a:lnTo>
                    <a:pt x="75390" y="159108"/>
                  </a:lnTo>
                  <a:lnTo>
                    <a:pt x="76760" y="161705"/>
                  </a:lnTo>
                  <a:lnTo>
                    <a:pt x="77445" y="162685"/>
                  </a:lnTo>
                  <a:lnTo>
                    <a:pt x="78472" y="163665"/>
                  </a:lnTo>
                  <a:lnTo>
                    <a:pt x="80510" y="164318"/>
                  </a:lnTo>
                  <a:lnTo>
                    <a:pt x="81879" y="165297"/>
                  </a:lnTo>
                  <a:lnTo>
                    <a:pt x="82222" y="166914"/>
                  </a:lnTo>
                  <a:lnTo>
                    <a:pt x="82907" y="167241"/>
                  </a:lnTo>
                  <a:lnTo>
                    <a:pt x="83575" y="168547"/>
                  </a:lnTo>
                  <a:lnTo>
                    <a:pt x="83575" y="169853"/>
                  </a:lnTo>
                  <a:lnTo>
                    <a:pt x="86314" y="169853"/>
                  </a:lnTo>
                  <a:lnTo>
                    <a:pt x="86999" y="170180"/>
                  </a:lnTo>
                  <a:lnTo>
                    <a:pt x="87341" y="169853"/>
                  </a:lnTo>
                  <a:lnTo>
                    <a:pt x="86999" y="168874"/>
                  </a:lnTo>
                  <a:lnTo>
                    <a:pt x="86999" y="167568"/>
                  </a:lnTo>
                  <a:lnTo>
                    <a:pt x="88010" y="166588"/>
                  </a:lnTo>
                  <a:lnTo>
                    <a:pt x="89722" y="167241"/>
                  </a:lnTo>
                  <a:lnTo>
                    <a:pt x="92461" y="168221"/>
                  </a:lnTo>
                  <a:lnTo>
                    <a:pt x="93814" y="167568"/>
                  </a:lnTo>
                  <a:lnTo>
                    <a:pt x="95526" y="168221"/>
                  </a:lnTo>
                  <a:lnTo>
                    <a:pt x="95526" y="169853"/>
                  </a:lnTo>
                  <a:lnTo>
                    <a:pt x="97906" y="170180"/>
                  </a:lnTo>
                  <a:lnTo>
                    <a:pt x="98934" y="170180"/>
                  </a:lnTo>
                  <a:lnTo>
                    <a:pt x="98934" y="168874"/>
                  </a:lnTo>
                  <a:lnTo>
                    <a:pt x="99961" y="167568"/>
                  </a:lnTo>
                  <a:lnTo>
                    <a:pt x="101330" y="168221"/>
                  </a:lnTo>
                  <a:lnTo>
                    <a:pt x="101656" y="167568"/>
                  </a:lnTo>
                  <a:lnTo>
                    <a:pt x="103368" y="167568"/>
                  </a:lnTo>
                  <a:lnTo>
                    <a:pt x="105765" y="166914"/>
                  </a:lnTo>
                  <a:lnTo>
                    <a:pt x="109173" y="166588"/>
                  </a:lnTo>
                  <a:lnTo>
                    <a:pt x="111211" y="167241"/>
                  </a:lnTo>
                  <a:lnTo>
                    <a:pt x="113265" y="166588"/>
                  </a:lnTo>
                  <a:lnTo>
                    <a:pt x="114292" y="164971"/>
                  </a:lnTo>
                  <a:lnTo>
                    <a:pt x="116330" y="163665"/>
                  </a:lnTo>
                  <a:lnTo>
                    <a:pt x="117700" y="162032"/>
                  </a:lnTo>
                  <a:lnTo>
                    <a:pt x="118385" y="161705"/>
                  </a:lnTo>
                  <a:lnTo>
                    <a:pt x="119395" y="160741"/>
                  </a:lnTo>
                  <a:lnTo>
                    <a:pt x="121107" y="159108"/>
                  </a:lnTo>
                  <a:lnTo>
                    <a:pt x="121792" y="159108"/>
                  </a:lnTo>
                  <a:lnTo>
                    <a:pt x="123830" y="155858"/>
                  </a:lnTo>
                  <a:lnTo>
                    <a:pt x="127254" y="152608"/>
                  </a:lnTo>
                  <a:lnTo>
                    <a:pt x="126569" y="149343"/>
                  </a:lnTo>
                  <a:lnTo>
                    <a:pt x="125542" y="148705"/>
                  </a:lnTo>
                  <a:lnTo>
                    <a:pt x="125200" y="145440"/>
                  </a:lnTo>
                  <a:lnTo>
                    <a:pt x="123830" y="143823"/>
                  </a:lnTo>
                  <a:lnTo>
                    <a:pt x="123162" y="142190"/>
                  </a:lnTo>
                  <a:lnTo>
                    <a:pt x="121792" y="140884"/>
                  </a:lnTo>
                  <a:lnTo>
                    <a:pt x="120080" y="140884"/>
                  </a:lnTo>
                  <a:lnTo>
                    <a:pt x="119395" y="139920"/>
                  </a:lnTo>
                  <a:lnTo>
                    <a:pt x="119395" y="139266"/>
                  </a:lnTo>
                  <a:lnTo>
                    <a:pt x="117700" y="138287"/>
                  </a:lnTo>
                  <a:lnTo>
                    <a:pt x="115988" y="135690"/>
                  </a:lnTo>
                  <a:lnTo>
                    <a:pt x="115303" y="135037"/>
                  </a:lnTo>
                  <a:lnTo>
                    <a:pt x="114961" y="134057"/>
                  </a:lnTo>
                  <a:lnTo>
                    <a:pt x="113265" y="132424"/>
                  </a:lnTo>
                  <a:lnTo>
                    <a:pt x="112580" y="131134"/>
                  </a:lnTo>
                  <a:lnTo>
                    <a:pt x="108145" y="131134"/>
                  </a:lnTo>
                  <a:lnTo>
                    <a:pt x="106776" y="130807"/>
                  </a:lnTo>
                  <a:lnTo>
                    <a:pt x="106091" y="129501"/>
                  </a:lnTo>
                  <a:lnTo>
                    <a:pt x="107461" y="127557"/>
                  </a:lnTo>
                  <a:lnTo>
                    <a:pt x="108488" y="126904"/>
                  </a:lnTo>
                  <a:lnTo>
                    <a:pt x="108488" y="124945"/>
                  </a:lnTo>
                  <a:lnTo>
                    <a:pt x="110868" y="125271"/>
                  </a:lnTo>
                  <a:lnTo>
                    <a:pt x="112580" y="124945"/>
                  </a:lnTo>
                  <a:lnTo>
                    <a:pt x="113265" y="125924"/>
                  </a:lnTo>
                  <a:lnTo>
                    <a:pt x="114635" y="125924"/>
                  </a:lnTo>
                  <a:lnTo>
                    <a:pt x="114961" y="124945"/>
                  </a:lnTo>
                  <a:lnTo>
                    <a:pt x="116330" y="123639"/>
                  </a:lnTo>
                  <a:lnTo>
                    <a:pt x="116673" y="119736"/>
                  </a:lnTo>
                  <a:lnTo>
                    <a:pt x="116330" y="116159"/>
                  </a:lnTo>
                  <a:lnTo>
                    <a:pt x="117015" y="113562"/>
                  </a:lnTo>
                  <a:lnTo>
                    <a:pt x="118727" y="111603"/>
                  </a:lnTo>
                  <a:lnTo>
                    <a:pt x="118727" y="109659"/>
                  </a:lnTo>
                  <a:lnTo>
                    <a:pt x="118042" y="108353"/>
                  </a:lnTo>
                  <a:lnTo>
                    <a:pt x="118727" y="106720"/>
                  </a:lnTo>
                  <a:lnTo>
                    <a:pt x="120423" y="104123"/>
                  </a:lnTo>
                  <a:lnTo>
                    <a:pt x="121107" y="103144"/>
                  </a:lnTo>
                  <a:lnTo>
                    <a:pt x="121792" y="103144"/>
                  </a:lnTo>
                  <a:lnTo>
                    <a:pt x="122819" y="103470"/>
                  </a:lnTo>
                  <a:lnTo>
                    <a:pt x="124857" y="96644"/>
                  </a:lnTo>
                  <a:lnTo>
                    <a:pt x="125542" y="93705"/>
                  </a:lnTo>
                  <a:lnTo>
                    <a:pt x="128607" y="92088"/>
                  </a:lnTo>
                  <a:lnTo>
                    <a:pt x="128607" y="90455"/>
                  </a:lnTo>
                  <a:lnTo>
                    <a:pt x="130662" y="87205"/>
                  </a:lnTo>
                  <a:lnTo>
                    <a:pt x="131346" y="85572"/>
                  </a:lnTo>
                  <a:lnTo>
                    <a:pt x="133042" y="85246"/>
                  </a:lnTo>
                  <a:lnTo>
                    <a:pt x="133727" y="85246"/>
                  </a:lnTo>
                  <a:lnTo>
                    <a:pt x="134754" y="82322"/>
                  </a:lnTo>
                  <a:lnTo>
                    <a:pt x="137151" y="78092"/>
                  </a:lnTo>
                  <a:lnTo>
                    <a:pt x="137151" y="74843"/>
                  </a:lnTo>
                  <a:lnTo>
                    <a:pt x="138504" y="72557"/>
                  </a:lnTo>
                  <a:lnTo>
                    <a:pt x="138846" y="71593"/>
                  </a:lnTo>
                  <a:lnTo>
                    <a:pt x="138504" y="71593"/>
                  </a:lnTo>
                  <a:lnTo>
                    <a:pt x="138162" y="69633"/>
                  </a:lnTo>
                  <a:lnTo>
                    <a:pt x="136808" y="66057"/>
                  </a:lnTo>
                  <a:lnTo>
                    <a:pt x="137151" y="64097"/>
                  </a:lnTo>
                  <a:lnTo>
                    <a:pt x="138162" y="62807"/>
                  </a:lnTo>
                  <a:lnTo>
                    <a:pt x="138162" y="61174"/>
                  </a:lnTo>
                  <a:lnTo>
                    <a:pt x="139874" y="59230"/>
                  </a:lnTo>
                  <a:lnTo>
                    <a:pt x="140558" y="54674"/>
                  </a:lnTo>
                  <a:lnTo>
                    <a:pt x="141585" y="51735"/>
                  </a:lnTo>
                  <a:lnTo>
                    <a:pt x="142254" y="51082"/>
                  </a:lnTo>
                  <a:lnTo>
                    <a:pt x="141585" y="50118"/>
                  </a:lnTo>
                  <a:lnTo>
                    <a:pt x="140558" y="49791"/>
                  </a:lnTo>
                  <a:lnTo>
                    <a:pt x="141912" y="47832"/>
                  </a:lnTo>
                  <a:lnTo>
                    <a:pt x="141912" y="45562"/>
                  </a:lnTo>
                  <a:lnTo>
                    <a:pt x="142596" y="45235"/>
                  </a:lnTo>
                  <a:lnTo>
                    <a:pt x="145335" y="45235"/>
                  </a:lnTo>
                  <a:lnTo>
                    <a:pt x="145335" y="43929"/>
                  </a:lnTo>
                  <a:lnTo>
                    <a:pt x="145335" y="43276"/>
                  </a:lnTo>
                  <a:lnTo>
                    <a:pt x="145335" y="42312"/>
                  </a:lnTo>
                  <a:lnTo>
                    <a:pt x="147031" y="41985"/>
                  </a:lnTo>
                  <a:lnTo>
                    <a:pt x="148401" y="41332"/>
                  </a:lnTo>
                  <a:lnTo>
                    <a:pt x="150455" y="41332"/>
                  </a:lnTo>
                  <a:lnTo>
                    <a:pt x="150781" y="40026"/>
                  </a:lnTo>
                  <a:lnTo>
                    <a:pt x="152493" y="39699"/>
                  </a:lnTo>
                  <a:lnTo>
                    <a:pt x="154205" y="38720"/>
                  </a:lnTo>
                  <a:lnTo>
                    <a:pt x="155558" y="37102"/>
                  </a:lnTo>
                  <a:lnTo>
                    <a:pt x="154547" y="37102"/>
                  </a:lnTo>
                  <a:lnTo>
                    <a:pt x="154547" y="35796"/>
                  </a:lnTo>
                  <a:lnTo>
                    <a:pt x="152493" y="34817"/>
                  </a:lnTo>
                  <a:lnTo>
                    <a:pt x="150781" y="34817"/>
                  </a:lnTo>
                  <a:lnTo>
                    <a:pt x="150781" y="33199"/>
                  </a:lnTo>
                  <a:lnTo>
                    <a:pt x="146689" y="30260"/>
                  </a:lnTo>
                  <a:lnTo>
                    <a:pt x="145335" y="30260"/>
                  </a:lnTo>
                  <a:lnTo>
                    <a:pt x="143623" y="27010"/>
                  </a:lnTo>
                  <a:lnTo>
                    <a:pt x="142254" y="23434"/>
                  </a:lnTo>
                  <a:lnTo>
                    <a:pt x="142596" y="19531"/>
                  </a:lnTo>
                  <a:lnTo>
                    <a:pt x="142254" y="16281"/>
                  </a:lnTo>
                  <a:lnTo>
                    <a:pt x="139874" y="9765"/>
                  </a:lnTo>
                  <a:lnTo>
                    <a:pt x="139874" y="8148"/>
                  </a:lnTo>
                  <a:lnTo>
                    <a:pt x="140216" y="7822"/>
                  </a:lnTo>
                  <a:lnTo>
                    <a:pt x="140558" y="8786"/>
                  </a:lnTo>
                  <a:lnTo>
                    <a:pt x="140901" y="9439"/>
                  </a:lnTo>
                  <a:lnTo>
                    <a:pt x="141585" y="9439"/>
                  </a:lnTo>
                  <a:lnTo>
                    <a:pt x="141585" y="8786"/>
                  </a:lnTo>
                  <a:lnTo>
                    <a:pt x="139874" y="6515"/>
                  </a:lnTo>
                  <a:lnTo>
                    <a:pt x="138846" y="3919"/>
                  </a:lnTo>
                  <a:lnTo>
                    <a:pt x="138504" y="3266"/>
                  </a:lnTo>
                  <a:lnTo>
                    <a:pt x="138504" y="2939"/>
                  </a:lnTo>
                  <a:lnTo>
                    <a:pt x="138504" y="2612"/>
                  </a:lnTo>
                  <a:lnTo>
                    <a:pt x="138504" y="2286"/>
                  </a:lnTo>
                  <a:lnTo>
                    <a:pt x="138162" y="1306"/>
                  </a:lnTo>
                  <a:lnTo>
                    <a:pt x="138504" y="653"/>
                  </a:lnTo>
                  <a:lnTo>
                    <a:pt x="138504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33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J4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oSgAAHAXAACDKQAAExgAAAAAAAAmAAAACAAAAP//////////"/>
                </a:ext>
              </a:extLst>
            </p:cNvSpPr>
            <p:nvPr/>
          </p:nvSpPr>
          <p:spPr>
            <a:xfrm>
              <a:off x="6604635" y="3810000"/>
              <a:ext cx="143510" cy="103505"/>
            </a:xfrm>
            <a:custGeom>
              <a:avLst/>
              <a:gdLst/>
              <a:ahLst/>
              <a:cxnLst/>
              <a:rect l="0" t="0" r="143510" b="103505"/>
              <a:pathLst>
                <a:path w="143510" h="103505">
                  <a:moveTo>
                    <a:pt x="41001" y="15"/>
                  </a:moveTo>
                  <a:lnTo>
                    <a:pt x="38274" y="5209"/>
                  </a:lnTo>
                  <a:lnTo>
                    <a:pt x="36559" y="5209"/>
                  </a:lnTo>
                  <a:lnTo>
                    <a:pt x="36216" y="6496"/>
                  </a:lnTo>
                  <a:lnTo>
                    <a:pt x="34175" y="6170"/>
                  </a:lnTo>
                  <a:lnTo>
                    <a:pt x="32804" y="5534"/>
                  </a:lnTo>
                  <a:lnTo>
                    <a:pt x="32461" y="6496"/>
                  </a:lnTo>
                  <a:lnTo>
                    <a:pt x="31106" y="8775"/>
                  </a:lnTo>
                  <a:lnTo>
                    <a:pt x="31106" y="12015"/>
                  </a:lnTo>
                  <a:lnTo>
                    <a:pt x="28705" y="16232"/>
                  </a:lnTo>
                  <a:lnTo>
                    <a:pt x="27677" y="19147"/>
                  </a:lnTo>
                  <a:lnTo>
                    <a:pt x="26991" y="19147"/>
                  </a:lnTo>
                  <a:lnTo>
                    <a:pt x="25293" y="19473"/>
                  </a:lnTo>
                  <a:lnTo>
                    <a:pt x="24607" y="21101"/>
                  </a:lnTo>
                  <a:lnTo>
                    <a:pt x="22549" y="24341"/>
                  </a:lnTo>
                  <a:lnTo>
                    <a:pt x="22549" y="25969"/>
                  </a:lnTo>
                  <a:lnTo>
                    <a:pt x="19480" y="27581"/>
                  </a:lnTo>
                  <a:lnTo>
                    <a:pt x="18794" y="30511"/>
                  </a:lnTo>
                  <a:lnTo>
                    <a:pt x="16753" y="37318"/>
                  </a:lnTo>
                  <a:lnTo>
                    <a:pt x="15724" y="36992"/>
                  </a:lnTo>
                  <a:lnTo>
                    <a:pt x="15038" y="36992"/>
                  </a:lnTo>
                  <a:lnTo>
                    <a:pt x="14353" y="37969"/>
                  </a:lnTo>
                  <a:lnTo>
                    <a:pt x="12654" y="40558"/>
                  </a:lnTo>
                  <a:lnTo>
                    <a:pt x="11969" y="42186"/>
                  </a:lnTo>
                  <a:lnTo>
                    <a:pt x="12654" y="43488"/>
                  </a:lnTo>
                  <a:lnTo>
                    <a:pt x="12654" y="45426"/>
                  </a:lnTo>
                  <a:lnTo>
                    <a:pt x="10940" y="47380"/>
                  </a:lnTo>
                  <a:lnTo>
                    <a:pt x="10254" y="49969"/>
                  </a:lnTo>
                  <a:lnTo>
                    <a:pt x="10597" y="53535"/>
                  </a:lnTo>
                  <a:lnTo>
                    <a:pt x="10254" y="57426"/>
                  </a:lnTo>
                  <a:lnTo>
                    <a:pt x="8883" y="58729"/>
                  </a:lnTo>
                  <a:lnTo>
                    <a:pt x="8556" y="59706"/>
                  </a:lnTo>
                  <a:lnTo>
                    <a:pt x="7184" y="59706"/>
                  </a:lnTo>
                  <a:lnTo>
                    <a:pt x="6499" y="58729"/>
                  </a:lnTo>
                  <a:lnTo>
                    <a:pt x="4784" y="59054"/>
                  </a:lnTo>
                  <a:lnTo>
                    <a:pt x="2400" y="58729"/>
                  </a:lnTo>
                  <a:lnTo>
                    <a:pt x="2400" y="60682"/>
                  </a:lnTo>
                  <a:lnTo>
                    <a:pt x="1372" y="61333"/>
                  </a:lnTo>
                  <a:lnTo>
                    <a:pt x="0" y="63272"/>
                  </a:lnTo>
                  <a:lnTo>
                    <a:pt x="686" y="64574"/>
                  </a:lnTo>
                  <a:lnTo>
                    <a:pt x="2057" y="64899"/>
                  </a:lnTo>
                  <a:lnTo>
                    <a:pt x="6499" y="64899"/>
                  </a:lnTo>
                  <a:lnTo>
                    <a:pt x="7184" y="66186"/>
                  </a:lnTo>
                  <a:lnTo>
                    <a:pt x="8883" y="67814"/>
                  </a:lnTo>
                  <a:lnTo>
                    <a:pt x="9226" y="68791"/>
                  </a:lnTo>
                  <a:lnTo>
                    <a:pt x="9911" y="69442"/>
                  </a:lnTo>
                  <a:lnTo>
                    <a:pt x="11626" y="72031"/>
                  </a:lnTo>
                  <a:lnTo>
                    <a:pt x="13324" y="73008"/>
                  </a:lnTo>
                  <a:lnTo>
                    <a:pt x="13324" y="73659"/>
                  </a:lnTo>
                  <a:lnTo>
                    <a:pt x="14010" y="74620"/>
                  </a:lnTo>
                  <a:lnTo>
                    <a:pt x="15724" y="74620"/>
                  </a:lnTo>
                  <a:lnTo>
                    <a:pt x="17096" y="75923"/>
                  </a:lnTo>
                  <a:lnTo>
                    <a:pt x="17765" y="77551"/>
                  </a:lnTo>
                  <a:lnTo>
                    <a:pt x="19137" y="79163"/>
                  </a:lnTo>
                  <a:lnTo>
                    <a:pt x="19480" y="82419"/>
                  </a:lnTo>
                  <a:lnTo>
                    <a:pt x="20508" y="83055"/>
                  </a:lnTo>
                  <a:lnTo>
                    <a:pt x="21194" y="86311"/>
                  </a:lnTo>
                  <a:lnTo>
                    <a:pt x="21880" y="85659"/>
                  </a:lnTo>
                  <a:lnTo>
                    <a:pt x="22892" y="87272"/>
                  </a:lnTo>
                  <a:lnTo>
                    <a:pt x="24607" y="86636"/>
                  </a:lnTo>
                  <a:lnTo>
                    <a:pt x="26321" y="87272"/>
                  </a:lnTo>
                  <a:lnTo>
                    <a:pt x="26321" y="92466"/>
                  </a:lnTo>
                  <a:lnTo>
                    <a:pt x="27677" y="94094"/>
                  </a:lnTo>
                  <a:lnTo>
                    <a:pt x="29734" y="94419"/>
                  </a:lnTo>
                  <a:lnTo>
                    <a:pt x="32118" y="93768"/>
                  </a:lnTo>
                  <a:lnTo>
                    <a:pt x="34175" y="94419"/>
                  </a:lnTo>
                  <a:lnTo>
                    <a:pt x="38959" y="94094"/>
                  </a:lnTo>
                  <a:lnTo>
                    <a:pt x="40658" y="95380"/>
                  </a:lnTo>
                  <a:lnTo>
                    <a:pt x="44429" y="98962"/>
                  </a:lnTo>
                  <a:lnTo>
                    <a:pt x="46813" y="100249"/>
                  </a:lnTo>
                  <a:lnTo>
                    <a:pt x="48185" y="101877"/>
                  </a:lnTo>
                  <a:lnTo>
                    <a:pt x="49883" y="102528"/>
                  </a:lnTo>
                  <a:lnTo>
                    <a:pt x="52969" y="102528"/>
                  </a:lnTo>
                  <a:lnTo>
                    <a:pt x="55010" y="103505"/>
                  </a:lnTo>
                  <a:lnTo>
                    <a:pt x="57753" y="102853"/>
                  </a:lnTo>
                  <a:lnTo>
                    <a:pt x="59452" y="103505"/>
                  </a:lnTo>
                  <a:lnTo>
                    <a:pt x="62864" y="103505"/>
                  </a:lnTo>
                  <a:lnTo>
                    <a:pt x="65264" y="99597"/>
                  </a:lnTo>
                  <a:lnTo>
                    <a:pt x="66293" y="98636"/>
                  </a:lnTo>
                  <a:lnTo>
                    <a:pt x="67991" y="97659"/>
                  </a:lnTo>
                  <a:lnTo>
                    <a:pt x="69706" y="97659"/>
                  </a:lnTo>
                  <a:lnTo>
                    <a:pt x="70392" y="97334"/>
                  </a:lnTo>
                  <a:lnTo>
                    <a:pt x="74833" y="97008"/>
                  </a:lnTo>
                  <a:lnTo>
                    <a:pt x="75845" y="97334"/>
                  </a:lnTo>
                  <a:lnTo>
                    <a:pt x="77217" y="99287"/>
                  </a:lnTo>
                  <a:lnTo>
                    <a:pt x="78931" y="100249"/>
                  </a:lnTo>
                  <a:lnTo>
                    <a:pt x="82344" y="99597"/>
                  </a:lnTo>
                  <a:lnTo>
                    <a:pt x="85071" y="99597"/>
                  </a:lnTo>
                  <a:lnTo>
                    <a:pt x="85757" y="97985"/>
                  </a:lnTo>
                  <a:lnTo>
                    <a:pt x="88843" y="97008"/>
                  </a:lnTo>
                  <a:lnTo>
                    <a:pt x="91912" y="96357"/>
                  </a:lnTo>
                  <a:lnTo>
                    <a:pt x="94296" y="95380"/>
                  </a:lnTo>
                  <a:lnTo>
                    <a:pt x="96011" y="94094"/>
                  </a:lnTo>
                  <a:lnTo>
                    <a:pt x="97039" y="92466"/>
                  </a:lnTo>
                  <a:lnTo>
                    <a:pt x="99081" y="91163"/>
                  </a:lnTo>
                  <a:lnTo>
                    <a:pt x="100795" y="91163"/>
                  </a:lnTo>
                  <a:lnTo>
                    <a:pt x="102509" y="89876"/>
                  </a:lnTo>
                  <a:lnTo>
                    <a:pt x="114462" y="89876"/>
                  </a:lnTo>
                  <a:lnTo>
                    <a:pt x="143494" y="62295"/>
                  </a:lnTo>
                  <a:lnTo>
                    <a:pt x="131541" y="62295"/>
                  </a:lnTo>
                  <a:lnTo>
                    <a:pt x="103865" y="54186"/>
                  </a:lnTo>
                  <a:lnTo>
                    <a:pt x="101481" y="52248"/>
                  </a:lnTo>
                  <a:lnTo>
                    <a:pt x="98068" y="51923"/>
                  </a:lnTo>
                  <a:lnTo>
                    <a:pt x="97039" y="48992"/>
                  </a:lnTo>
                  <a:lnTo>
                    <a:pt x="97382" y="46729"/>
                  </a:lnTo>
                  <a:lnTo>
                    <a:pt x="94639" y="45426"/>
                  </a:lnTo>
                  <a:lnTo>
                    <a:pt x="92941" y="40558"/>
                  </a:lnTo>
                  <a:lnTo>
                    <a:pt x="92255" y="36992"/>
                  </a:lnTo>
                  <a:lnTo>
                    <a:pt x="92941" y="36015"/>
                  </a:lnTo>
                  <a:lnTo>
                    <a:pt x="91227" y="35380"/>
                  </a:lnTo>
                  <a:lnTo>
                    <a:pt x="88843" y="35705"/>
                  </a:lnTo>
                  <a:lnTo>
                    <a:pt x="86785" y="36992"/>
                  </a:lnTo>
                  <a:lnTo>
                    <a:pt x="83373" y="36992"/>
                  </a:lnTo>
                  <a:lnTo>
                    <a:pt x="82001" y="36015"/>
                  </a:lnTo>
                  <a:lnTo>
                    <a:pt x="83716" y="34077"/>
                  </a:lnTo>
                  <a:lnTo>
                    <a:pt x="83716" y="32449"/>
                  </a:lnTo>
                  <a:lnTo>
                    <a:pt x="84401" y="30837"/>
                  </a:lnTo>
                  <a:lnTo>
                    <a:pt x="84401" y="28232"/>
                  </a:lnTo>
                  <a:lnTo>
                    <a:pt x="85071" y="26620"/>
                  </a:lnTo>
                  <a:lnTo>
                    <a:pt x="85757" y="24666"/>
                  </a:lnTo>
                  <a:lnTo>
                    <a:pt x="87471" y="24341"/>
                  </a:lnTo>
                  <a:lnTo>
                    <a:pt x="85071" y="21101"/>
                  </a:lnTo>
                  <a:lnTo>
                    <a:pt x="83716" y="21101"/>
                  </a:lnTo>
                  <a:lnTo>
                    <a:pt x="83373" y="19798"/>
                  </a:lnTo>
                  <a:lnTo>
                    <a:pt x="82687" y="18186"/>
                  </a:lnTo>
                  <a:lnTo>
                    <a:pt x="80972" y="15907"/>
                  </a:lnTo>
                  <a:lnTo>
                    <a:pt x="79274" y="15255"/>
                  </a:lnTo>
                  <a:lnTo>
                    <a:pt x="76531" y="12992"/>
                  </a:lnTo>
                  <a:lnTo>
                    <a:pt x="74147" y="11364"/>
                  </a:lnTo>
                  <a:lnTo>
                    <a:pt x="73804" y="10403"/>
                  </a:lnTo>
                  <a:lnTo>
                    <a:pt x="72090" y="10403"/>
                  </a:lnTo>
                  <a:lnTo>
                    <a:pt x="71747" y="9752"/>
                  </a:lnTo>
                  <a:lnTo>
                    <a:pt x="69020" y="9752"/>
                  </a:lnTo>
                  <a:lnTo>
                    <a:pt x="68334" y="8124"/>
                  </a:lnTo>
                  <a:lnTo>
                    <a:pt x="64922" y="5209"/>
                  </a:lnTo>
                  <a:lnTo>
                    <a:pt x="63207" y="4883"/>
                  </a:lnTo>
                  <a:lnTo>
                    <a:pt x="61852" y="3581"/>
                  </a:lnTo>
                  <a:lnTo>
                    <a:pt x="59794" y="3255"/>
                  </a:lnTo>
                  <a:lnTo>
                    <a:pt x="58423" y="3581"/>
                  </a:lnTo>
                  <a:lnTo>
                    <a:pt x="58080" y="3907"/>
                  </a:lnTo>
                  <a:lnTo>
                    <a:pt x="55010" y="1643"/>
                  </a:lnTo>
                  <a:lnTo>
                    <a:pt x="53312" y="1643"/>
                  </a:lnTo>
                  <a:lnTo>
                    <a:pt x="52626" y="2279"/>
                  </a:lnTo>
                  <a:lnTo>
                    <a:pt x="51255" y="1317"/>
                  </a:lnTo>
                  <a:lnTo>
                    <a:pt x="49540" y="1643"/>
                  </a:lnTo>
                  <a:lnTo>
                    <a:pt x="47842" y="2930"/>
                  </a:lnTo>
                  <a:lnTo>
                    <a:pt x="46128" y="2930"/>
                  </a:lnTo>
                  <a:lnTo>
                    <a:pt x="42372" y="1643"/>
                  </a:lnTo>
                  <a:lnTo>
                    <a:pt x="41686" y="666"/>
                  </a:lnTo>
                  <a:lnTo>
                    <a:pt x="41001" y="15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34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H4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0igAAEIXAAA1KQAAlhcAAAAAAAAmAAAACAAAAP//////////"/>
                </a:ext>
              </a:extLst>
            </p:cNvSpPr>
            <p:nvPr/>
          </p:nvSpPr>
          <p:spPr>
            <a:xfrm>
              <a:off x="6635750" y="3780790"/>
              <a:ext cx="62865" cy="53340"/>
            </a:xfrm>
            <a:custGeom>
              <a:avLst/>
              <a:gdLst/>
              <a:ahLst/>
              <a:cxnLst/>
              <a:rect l="0" t="0" r="62865" b="53340"/>
              <a:pathLst>
                <a:path w="62865" h="53340">
                  <a:moveTo>
                    <a:pt x="18687" y="16"/>
                  </a:moveTo>
                  <a:lnTo>
                    <a:pt x="17339" y="1631"/>
                  </a:lnTo>
                  <a:lnTo>
                    <a:pt x="15635" y="2610"/>
                  </a:lnTo>
                  <a:lnTo>
                    <a:pt x="13930" y="2937"/>
                  </a:lnTo>
                  <a:lnTo>
                    <a:pt x="13605" y="4242"/>
                  </a:lnTo>
                  <a:lnTo>
                    <a:pt x="11559" y="4242"/>
                  </a:lnTo>
                  <a:lnTo>
                    <a:pt x="10196" y="4894"/>
                  </a:lnTo>
                  <a:lnTo>
                    <a:pt x="8507" y="5221"/>
                  </a:lnTo>
                  <a:lnTo>
                    <a:pt x="8507" y="6184"/>
                  </a:lnTo>
                  <a:lnTo>
                    <a:pt x="8507" y="6836"/>
                  </a:lnTo>
                  <a:lnTo>
                    <a:pt x="8507" y="8142"/>
                  </a:lnTo>
                  <a:lnTo>
                    <a:pt x="5779" y="8142"/>
                  </a:lnTo>
                  <a:lnTo>
                    <a:pt x="5098" y="8468"/>
                  </a:lnTo>
                  <a:lnTo>
                    <a:pt x="5098" y="10736"/>
                  </a:lnTo>
                  <a:lnTo>
                    <a:pt x="3750" y="12694"/>
                  </a:lnTo>
                  <a:lnTo>
                    <a:pt x="4773" y="13020"/>
                  </a:lnTo>
                  <a:lnTo>
                    <a:pt x="5438" y="13984"/>
                  </a:lnTo>
                  <a:lnTo>
                    <a:pt x="4773" y="14636"/>
                  </a:lnTo>
                  <a:lnTo>
                    <a:pt x="3750" y="17573"/>
                  </a:lnTo>
                  <a:lnTo>
                    <a:pt x="3068" y="22125"/>
                  </a:lnTo>
                  <a:lnTo>
                    <a:pt x="1363" y="24067"/>
                  </a:lnTo>
                  <a:lnTo>
                    <a:pt x="1363" y="25699"/>
                  </a:lnTo>
                  <a:lnTo>
                    <a:pt x="357" y="26989"/>
                  </a:lnTo>
                  <a:lnTo>
                    <a:pt x="16" y="28946"/>
                  </a:lnTo>
                  <a:lnTo>
                    <a:pt x="1363" y="32520"/>
                  </a:lnTo>
                  <a:lnTo>
                    <a:pt x="1704" y="34478"/>
                  </a:lnTo>
                  <a:lnTo>
                    <a:pt x="2045" y="34478"/>
                  </a:lnTo>
                  <a:lnTo>
                    <a:pt x="3409" y="35115"/>
                  </a:lnTo>
                  <a:lnTo>
                    <a:pt x="5438" y="35441"/>
                  </a:lnTo>
                  <a:lnTo>
                    <a:pt x="5779" y="34151"/>
                  </a:lnTo>
                  <a:lnTo>
                    <a:pt x="7484" y="34151"/>
                  </a:lnTo>
                  <a:lnTo>
                    <a:pt x="10196" y="28946"/>
                  </a:lnTo>
                  <a:lnTo>
                    <a:pt x="10877" y="29599"/>
                  </a:lnTo>
                  <a:lnTo>
                    <a:pt x="11559" y="30578"/>
                  </a:lnTo>
                  <a:lnTo>
                    <a:pt x="15294" y="31867"/>
                  </a:lnTo>
                  <a:lnTo>
                    <a:pt x="16998" y="31867"/>
                  </a:lnTo>
                  <a:lnTo>
                    <a:pt x="18687" y="30578"/>
                  </a:lnTo>
                  <a:lnTo>
                    <a:pt x="20392" y="30251"/>
                  </a:lnTo>
                  <a:lnTo>
                    <a:pt x="21755" y="31215"/>
                  </a:lnTo>
                  <a:lnTo>
                    <a:pt x="22437" y="30578"/>
                  </a:lnTo>
                  <a:lnTo>
                    <a:pt x="24126" y="30578"/>
                  </a:lnTo>
                  <a:lnTo>
                    <a:pt x="27178" y="32846"/>
                  </a:lnTo>
                  <a:lnTo>
                    <a:pt x="27519" y="32520"/>
                  </a:lnTo>
                  <a:lnTo>
                    <a:pt x="28883" y="32194"/>
                  </a:lnTo>
                  <a:lnTo>
                    <a:pt x="30929" y="32520"/>
                  </a:lnTo>
                  <a:lnTo>
                    <a:pt x="32276" y="33825"/>
                  </a:lnTo>
                  <a:lnTo>
                    <a:pt x="33981" y="34151"/>
                  </a:lnTo>
                  <a:lnTo>
                    <a:pt x="37374" y="37072"/>
                  </a:lnTo>
                  <a:lnTo>
                    <a:pt x="38056" y="38704"/>
                  </a:lnTo>
                  <a:lnTo>
                    <a:pt x="40768" y="38704"/>
                  </a:lnTo>
                  <a:lnTo>
                    <a:pt x="41109" y="39356"/>
                  </a:lnTo>
                  <a:lnTo>
                    <a:pt x="42813" y="39356"/>
                  </a:lnTo>
                  <a:lnTo>
                    <a:pt x="43154" y="40320"/>
                  </a:lnTo>
                  <a:lnTo>
                    <a:pt x="45525" y="41951"/>
                  </a:lnTo>
                  <a:lnTo>
                    <a:pt x="48252" y="44220"/>
                  </a:lnTo>
                  <a:lnTo>
                    <a:pt x="49941" y="44872"/>
                  </a:lnTo>
                  <a:lnTo>
                    <a:pt x="51646" y="47156"/>
                  </a:lnTo>
                  <a:lnTo>
                    <a:pt x="52327" y="48772"/>
                  </a:lnTo>
                  <a:lnTo>
                    <a:pt x="52668" y="50077"/>
                  </a:lnTo>
                  <a:lnTo>
                    <a:pt x="54016" y="50077"/>
                  </a:lnTo>
                  <a:lnTo>
                    <a:pt x="56403" y="53324"/>
                  </a:lnTo>
                  <a:lnTo>
                    <a:pt x="58432" y="52346"/>
                  </a:lnTo>
                  <a:lnTo>
                    <a:pt x="59455" y="51709"/>
                  </a:lnTo>
                  <a:lnTo>
                    <a:pt x="60819" y="51382"/>
                  </a:lnTo>
                  <a:lnTo>
                    <a:pt x="62848" y="49751"/>
                  </a:lnTo>
                  <a:lnTo>
                    <a:pt x="61842" y="49098"/>
                  </a:lnTo>
                  <a:lnTo>
                    <a:pt x="61842" y="48772"/>
                  </a:lnTo>
                  <a:lnTo>
                    <a:pt x="61160" y="49751"/>
                  </a:lnTo>
                  <a:lnTo>
                    <a:pt x="59796" y="48772"/>
                  </a:lnTo>
                  <a:lnTo>
                    <a:pt x="59114" y="48772"/>
                  </a:lnTo>
                  <a:lnTo>
                    <a:pt x="58107" y="47156"/>
                  </a:lnTo>
                  <a:lnTo>
                    <a:pt x="58432" y="46831"/>
                  </a:lnTo>
                  <a:lnTo>
                    <a:pt x="57426" y="45198"/>
                  </a:lnTo>
                  <a:lnTo>
                    <a:pt x="56062" y="44872"/>
                  </a:lnTo>
                  <a:lnTo>
                    <a:pt x="54357" y="40972"/>
                  </a:lnTo>
                  <a:lnTo>
                    <a:pt x="54016" y="40320"/>
                  </a:lnTo>
                  <a:lnTo>
                    <a:pt x="54016" y="40646"/>
                  </a:lnTo>
                  <a:lnTo>
                    <a:pt x="53009" y="40646"/>
                  </a:lnTo>
                  <a:lnTo>
                    <a:pt x="51646" y="39030"/>
                  </a:lnTo>
                  <a:lnTo>
                    <a:pt x="49600" y="38377"/>
                  </a:lnTo>
                  <a:lnTo>
                    <a:pt x="48252" y="36093"/>
                  </a:lnTo>
                  <a:lnTo>
                    <a:pt x="45525" y="32520"/>
                  </a:lnTo>
                  <a:lnTo>
                    <a:pt x="44518" y="31867"/>
                  </a:lnTo>
                  <a:lnTo>
                    <a:pt x="42131" y="31215"/>
                  </a:lnTo>
                  <a:lnTo>
                    <a:pt x="41109" y="30251"/>
                  </a:lnTo>
                  <a:lnTo>
                    <a:pt x="39420" y="27967"/>
                  </a:lnTo>
                  <a:lnTo>
                    <a:pt x="38056" y="28620"/>
                  </a:lnTo>
                  <a:lnTo>
                    <a:pt x="36010" y="28620"/>
                  </a:lnTo>
                  <a:lnTo>
                    <a:pt x="35345" y="28946"/>
                  </a:lnTo>
                  <a:lnTo>
                    <a:pt x="34322" y="27967"/>
                  </a:lnTo>
                  <a:lnTo>
                    <a:pt x="32617" y="25699"/>
                  </a:lnTo>
                  <a:lnTo>
                    <a:pt x="33640" y="25373"/>
                  </a:lnTo>
                  <a:lnTo>
                    <a:pt x="31935" y="22762"/>
                  </a:lnTo>
                  <a:lnTo>
                    <a:pt x="30929" y="23089"/>
                  </a:lnTo>
                  <a:lnTo>
                    <a:pt x="30929" y="24720"/>
                  </a:lnTo>
                  <a:lnTo>
                    <a:pt x="31270" y="24720"/>
                  </a:lnTo>
                  <a:lnTo>
                    <a:pt x="31270" y="27315"/>
                  </a:lnTo>
                  <a:lnTo>
                    <a:pt x="29565" y="26989"/>
                  </a:lnTo>
                  <a:lnTo>
                    <a:pt x="29224" y="24067"/>
                  </a:lnTo>
                  <a:lnTo>
                    <a:pt x="28542" y="22436"/>
                  </a:lnTo>
                  <a:lnTo>
                    <a:pt x="27178" y="22125"/>
                  </a:lnTo>
                  <a:lnTo>
                    <a:pt x="27178" y="21146"/>
                  </a:lnTo>
                  <a:lnTo>
                    <a:pt x="26854" y="18862"/>
                  </a:lnTo>
                  <a:lnTo>
                    <a:pt x="25831" y="18210"/>
                  </a:lnTo>
                  <a:lnTo>
                    <a:pt x="24467" y="11715"/>
                  </a:lnTo>
                  <a:lnTo>
                    <a:pt x="20733" y="1958"/>
                  </a:lnTo>
                  <a:lnTo>
                    <a:pt x="18687" y="16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35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IikAAJEXAAA5KQAAqhcAAAAAAAAmAAAACAAAAP//////////"/>
                </a:ext>
              </a:extLst>
            </p:cNvSpPr>
            <p:nvPr/>
          </p:nvSpPr>
          <p:spPr>
            <a:xfrm>
              <a:off x="6686550" y="3830955"/>
              <a:ext cx="14605" cy="15875"/>
            </a:xfrm>
            <a:custGeom>
              <a:avLst/>
              <a:gdLst/>
              <a:ahLst/>
              <a:cxnLst/>
              <a:rect l="0" t="0" r="14605" b="15875"/>
              <a:pathLst>
                <a:path w="14605" h="15875">
                  <a:moveTo>
                    <a:pt x="12162" y="0"/>
                  </a:moveTo>
                  <a:lnTo>
                    <a:pt x="10085" y="1592"/>
                  </a:lnTo>
                  <a:lnTo>
                    <a:pt x="8689" y="1910"/>
                  </a:lnTo>
                  <a:lnTo>
                    <a:pt x="7643" y="2532"/>
                  </a:lnTo>
                  <a:lnTo>
                    <a:pt x="3821" y="3805"/>
                  </a:lnTo>
                  <a:lnTo>
                    <a:pt x="3123" y="5716"/>
                  </a:lnTo>
                  <a:lnTo>
                    <a:pt x="2442" y="7293"/>
                  </a:lnTo>
                  <a:lnTo>
                    <a:pt x="2442" y="9840"/>
                  </a:lnTo>
                  <a:lnTo>
                    <a:pt x="1744" y="11417"/>
                  </a:lnTo>
                  <a:lnTo>
                    <a:pt x="1744" y="13009"/>
                  </a:lnTo>
                  <a:lnTo>
                    <a:pt x="0" y="14904"/>
                  </a:lnTo>
                  <a:lnTo>
                    <a:pt x="1395" y="15859"/>
                  </a:lnTo>
                  <a:lnTo>
                    <a:pt x="4868" y="15859"/>
                  </a:lnTo>
                  <a:lnTo>
                    <a:pt x="6961" y="14601"/>
                  </a:lnTo>
                  <a:lnTo>
                    <a:pt x="9387" y="14282"/>
                  </a:lnTo>
                  <a:lnTo>
                    <a:pt x="11132" y="14904"/>
                  </a:lnTo>
                  <a:lnTo>
                    <a:pt x="11132" y="14601"/>
                  </a:lnTo>
                  <a:lnTo>
                    <a:pt x="13907" y="11098"/>
                  </a:lnTo>
                  <a:lnTo>
                    <a:pt x="13558" y="10158"/>
                  </a:lnTo>
                  <a:lnTo>
                    <a:pt x="10783" y="10158"/>
                  </a:lnTo>
                  <a:lnTo>
                    <a:pt x="9387" y="11098"/>
                  </a:lnTo>
                  <a:lnTo>
                    <a:pt x="8689" y="10477"/>
                  </a:lnTo>
                  <a:lnTo>
                    <a:pt x="7643" y="9521"/>
                  </a:lnTo>
                  <a:lnTo>
                    <a:pt x="9387" y="9521"/>
                  </a:lnTo>
                  <a:lnTo>
                    <a:pt x="10783" y="8248"/>
                  </a:lnTo>
                  <a:lnTo>
                    <a:pt x="12162" y="8248"/>
                  </a:lnTo>
                  <a:lnTo>
                    <a:pt x="13907" y="6353"/>
                  </a:lnTo>
                  <a:lnTo>
                    <a:pt x="14605" y="5716"/>
                  </a:lnTo>
                  <a:lnTo>
                    <a:pt x="14256" y="3487"/>
                  </a:lnTo>
                  <a:lnTo>
                    <a:pt x="14605" y="2228"/>
                  </a:lnTo>
                  <a:lnTo>
                    <a:pt x="14256" y="2228"/>
                  </a:lnTo>
                  <a:lnTo>
                    <a:pt x="12162" y="318"/>
                  </a:lnTo>
                  <a:lnTo>
                    <a:pt x="12162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36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IwK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GSkAAJsXAACxKQAAWxgAAAAAAAAmAAAACAAAAP//////////"/>
                </a:ext>
              </a:extLst>
            </p:cNvSpPr>
            <p:nvPr/>
          </p:nvSpPr>
          <p:spPr>
            <a:xfrm>
              <a:off x="6680835" y="3837305"/>
              <a:ext cx="96520" cy="121920"/>
            </a:xfrm>
            <a:custGeom>
              <a:avLst/>
              <a:gdLst/>
              <a:ahLst/>
              <a:cxnLst/>
              <a:rect l="0" t="0" r="96520" b="121920"/>
              <a:pathLst>
                <a:path w="96520" h="121920">
                  <a:moveTo>
                    <a:pt x="91060" y="16"/>
                  </a:moveTo>
                  <a:lnTo>
                    <a:pt x="91060" y="326"/>
                  </a:lnTo>
                  <a:lnTo>
                    <a:pt x="90375" y="326"/>
                  </a:lnTo>
                  <a:lnTo>
                    <a:pt x="89349" y="1631"/>
                  </a:lnTo>
                  <a:lnTo>
                    <a:pt x="88680" y="3263"/>
                  </a:lnTo>
                  <a:lnTo>
                    <a:pt x="88338" y="2610"/>
                  </a:lnTo>
                  <a:lnTo>
                    <a:pt x="86627" y="4242"/>
                  </a:lnTo>
                  <a:lnTo>
                    <a:pt x="83563" y="4879"/>
                  </a:lnTo>
                  <a:lnTo>
                    <a:pt x="83563" y="5205"/>
                  </a:lnTo>
                  <a:lnTo>
                    <a:pt x="82878" y="4879"/>
                  </a:lnTo>
                  <a:lnTo>
                    <a:pt x="79814" y="5205"/>
                  </a:lnTo>
                  <a:lnTo>
                    <a:pt x="78103" y="6510"/>
                  </a:lnTo>
                  <a:lnTo>
                    <a:pt x="73327" y="7163"/>
                  </a:lnTo>
                  <a:lnTo>
                    <a:pt x="72643" y="7163"/>
                  </a:lnTo>
                  <a:lnTo>
                    <a:pt x="71616" y="6836"/>
                  </a:lnTo>
                  <a:lnTo>
                    <a:pt x="68894" y="6836"/>
                  </a:lnTo>
                  <a:lnTo>
                    <a:pt x="66172" y="8141"/>
                  </a:lnTo>
                  <a:lnTo>
                    <a:pt x="63776" y="8141"/>
                  </a:lnTo>
                  <a:lnTo>
                    <a:pt x="62423" y="8468"/>
                  </a:lnTo>
                  <a:lnTo>
                    <a:pt x="60370" y="7489"/>
                  </a:lnTo>
                  <a:lnTo>
                    <a:pt x="58658" y="8141"/>
                  </a:lnTo>
                  <a:lnTo>
                    <a:pt x="52872" y="11389"/>
                  </a:lnTo>
                  <a:lnTo>
                    <a:pt x="50134" y="11715"/>
                  </a:lnTo>
                  <a:lnTo>
                    <a:pt x="48439" y="10736"/>
                  </a:lnTo>
                  <a:lnTo>
                    <a:pt x="47412" y="11389"/>
                  </a:lnTo>
                  <a:lnTo>
                    <a:pt x="45017" y="11389"/>
                  </a:lnTo>
                  <a:lnTo>
                    <a:pt x="44006" y="10736"/>
                  </a:lnTo>
                  <a:lnTo>
                    <a:pt x="43322" y="10736"/>
                  </a:lnTo>
                  <a:lnTo>
                    <a:pt x="40241" y="13331"/>
                  </a:lnTo>
                  <a:lnTo>
                    <a:pt x="38546" y="13331"/>
                  </a:lnTo>
                  <a:lnTo>
                    <a:pt x="36492" y="14636"/>
                  </a:lnTo>
                  <a:lnTo>
                    <a:pt x="35482" y="15615"/>
                  </a:lnTo>
                  <a:lnTo>
                    <a:pt x="32402" y="16267"/>
                  </a:lnTo>
                  <a:lnTo>
                    <a:pt x="30364" y="15289"/>
                  </a:lnTo>
                  <a:lnTo>
                    <a:pt x="27968" y="13331"/>
                  </a:lnTo>
                  <a:lnTo>
                    <a:pt x="26941" y="13331"/>
                  </a:lnTo>
                  <a:lnTo>
                    <a:pt x="26616" y="11715"/>
                  </a:lnTo>
                  <a:lnTo>
                    <a:pt x="20471" y="5858"/>
                  </a:lnTo>
                  <a:lnTo>
                    <a:pt x="20129" y="5531"/>
                  </a:lnTo>
                  <a:lnTo>
                    <a:pt x="19786" y="4879"/>
                  </a:lnTo>
                  <a:lnTo>
                    <a:pt x="17065" y="8468"/>
                  </a:lnTo>
                  <a:lnTo>
                    <a:pt x="16380" y="9757"/>
                  </a:lnTo>
                  <a:lnTo>
                    <a:pt x="17065" y="13331"/>
                  </a:lnTo>
                  <a:lnTo>
                    <a:pt x="18760" y="18210"/>
                  </a:lnTo>
                  <a:lnTo>
                    <a:pt x="21498" y="19515"/>
                  </a:lnTo>
                  <a:lnTo>
                    <a:pt x="21156" y="21783"/>
                  </a:lnTo>
                  <a:lnTo>
                    <a:pt x="22182" y="24720"/>
                  </a:lnTo>
                  <a:lnTo>
                    <a:pt x="25589" y="25046"/>
                  </a:lnTo>
                  <a:lnTo>
                    <a:pt x="27968" y="26988"/>
                  </a:lnTo>
                  <a:lnTo>
                    <a:pt x="55594" y="35114"/>
                  </a:lnTo>
                  <a:lnTo>
                    <a:pt x="67525" y="35114"/>
                  </a:lnTo>
                  <a:lnTo>
                    <a:pt x="38546" y="62755"/>
                  </a:lnTo>
                  <a:lnTo>
                    <a:pt x="26616" y="62755"/>
                  </a:lnTo>
                  <a:lnTo>
                    <a:pt x="24904" y="64044"/>
                  </a:lnTo>
                  <a:lnTo>
                    <a:pt x="23193" y="64044"/>
                  </a:lnTo>
                  <a:lnTo>
                    <a:pt x="21156" y="65349"/>
                  </a:lnTo>
                  <a:lnTo>
                    <a:pt x="20129" y="66981"/>
                  </a:lnTo>
                  <a:lnTo>
                    <a:pt x="18417" y="68270"/>
                  </a:lnTo>
                  <a:lnTo>
                    <a:pt x="16038" y="69249"/>
                  </a:lnTo>
                  <a:lnTo>
                    <a:pt x="12974" y="69902"/>
                  </a:lnTo>
                  <a:lnTo>
                    <a:pt x="9893" y="70880"/>
                  </a:lnTo>
                  <a:lnTo>
                    <a:pt x="9209" y="72496"/>
                  </a:lnTo>
                  <a:lnTo>
                    <a:pt x="0" y="80312"/>
                  </a:lnTo>
                  <a:lnTo>
                    <a:pt x="0" y="115736"/>
                  </a:lnTo>
                  <a:lnTo>
                    <a:pt x="6829" y="121920"/>
                  </a:lnTo>
                  <a:lnTo>
                    <a:pt x="6829" y="121267"/>
                  </a:lnTo>
                  <a:lnTo>
                    <a:pt x="14669" y="112815"/>
                  </a:lnTo>
                  <a:lnTo>
                    <a:pt x="15353" y="111184"/>
                  </a:lnTo>
                  <a:lnTo>
                    <a:pt x="17749" y="109242"/>
                  </a:lnTo>
                  <a:lnTo>
                    <a:pt x="19444" y="108915"/>
                  </a:lnTo>
                  <a:lnTo>
                    <a:pt x="20129" y="107610"/>
                  </a:lnTo>
                  <a:lnTo>
                    <a:pt x="21156" y="107284"/>
                  </a:lnTo>
                  <a:lnTo>
                    <a:pt x="26616" y="101442"/>
                  </a:lnTo>
                  <a:lnTo>
                    <a:pt x="27968" y="101116"/>
                  </a:lnTo>
                  <a:lnTo>
                    <a:pt x="34113" y="94606"/>
                  </a:lnTo>
                  <a:lnTo>
                    <a:pt x="37519" y="92011"/>
                  </a:lnTo>
                  <a:lnTo>
                    <a:pt x="40241" y="90380"/>
                  </a:lnTo>
                  <a:lnTo>
                    <a:pt x="43322" y="90053"/>
                  </a:lnTo>
                  <a:lnTo>
                    <a:pt x="47755" y="86480"/>
                  </a:lnTo>
                  <a:lnTo>
                    <a:pt x="57990" y="77375"/>
                  </a:lnTo>
                  <a:lnTo>
                    <a:pt x="63092" y="71859"/>
                  </a:lnTo>
                  <a:lnTo>
                    <a:pt x="66172" y="68923"/>
                  </a:lnTo>
                  <a:lnTo>
                    <a:pt x="66514" y="66981"/>
                  </a:lnTo>
                  <a:lnTo>
                    <a:pt x="72985" y="58855"/>
                  </a:lnTo>
                  <a:lnTo>
                    <a:pt x="72985" y="57223"/>
                  </a:lnTo>
                  <a:lnTo>
                    <a:pt x="76391" y="52671"/>
                  </a:lnTo>
                  <a:lnTo>
                    <a:pt x="76734" y="49750"/>
                  </a:lnTo>
                  <a:lnTo>
                    <a:pt x="81851" y="39993"/>
                  </a:lnTo>
                  <a:lnTo>
                    <a:pt x="83220" y="39340"/>
                  </a:lnTo>
                  <a:lnTo>
                    <a:pt x="82536" y="38050"/>
                  </a:lnTo>
                  <a:lnTo>
                    <a:pt x="82536" y="36745"/>
                  </a:lnTo>
                  <a:lnTo>
                    <a:pt x="84589" y="34788"/>
                  </a:lnTo>
                  <a:lnTo>
                    <a:pt x="85258" y="34788"/>
                  </a:lnTo>
                  <a:lnTo>
                    <a:pt x="86627" y="33172"/>
                  </a:lnTo>
                  <a:lnTo>
                    <a:pt x="88680" y="28619"/>
                  </a:lnTo>
                  <a:lnTo>
                    <a:pt x="92087" y="24720"/>
                  </a:lnTo>
                  <a:lnTo>
                    <a:pt x="92087" y="22109"/>
                  </a:lnTo>
                  <a:lnTo>
                    <a:pt x="92771" y="21457"/>
                  </a:lnTo>
                  <a:lnTo>
                    <a:pt x="93114" y="18862"/>
                  </a:lnTo>
                  <a:lnTo>
                    <a:pt x="92087" y="17883"/>
                  </a:lnTo>
                  <a:lnTo>
                    <a:pt x="93456" y="15615"/>
                  </a:lnTo>
                  <a:lnTo>
                    <a:pt x="94466" y="15289"/>
                  </a:lnTo>
                  <a:lnTo>
                    <a:pt x="95493" y="15289"/>
                  </a:lnTo>
                  <a:lnTo>
                    <a:pt x="96178" y="15615"/>
                  </a:lnTo>
                  <a:lnTo>
                    <a:pt x="96520" y="15615"/>
                  </a:lnTo>
                  <a:lnTo>
                    <a:pt x="96178" y="14636"/>
                  </a:lnTo>
                  <a:lnTo>
                    <a:pt x="95151" y="14636"/>
                  </a:lnTo>
                  <a:lnTo>
                    <a:pt x="95493" y="14962"/>
                  </a:lnTo>
                  <a:lnTo>
                    <a:pt x="94466" y="14962"/>
                  </a:lnTo>
                  <a:lnTo>
                    <a:pt x="94809" y="13657"/>
                  </a:lnTo>
                  <a:lnTo>
                    <a:pt x="94809" y="12041"/>
                  </a:lnTo>
                  <a:lnTo>
                    <a:pt x="93782" y="10736"/>
                  </a:lnTo>
                  <a:lnTo>
                    <a:pt x="94809" y="9105"/>
                  </a:lnTo>
                  <a:lnTo>
                    <a:pt x="95493" y="8468"/>
                  </a:lnTo>
                  <a:lnTo>
                    <a:pt x="95493" y="7489"/>
                  </a:lnTo>
                  <a:lnTo>
                    <a:pt x="94466" y="7489"/>
                  </a:lnTo>
                  <a:lnTo>
                    <a:pt x="93782" y="6836"/>
                  </a:lnTo>
                  <a:lnTo>
                    <a:pt x="94466" y="5858"/>
                  </a:lnTo>
                  <a:lnTo>
                    <a:pt x="94466" y="4879"/>
                  </a:lnTo>
                  <a:lnTo>
                    <a:pt x="95151" y="3263"/>
                  </a:lnTo>
                  <a:lnTo>
                    <a:pt x="96178" y="1958"/>
                  </a:lnTo>
                  <a:lnTo>
                    <a:pt x="95493" y="1631"/>
                  </a:lnTo>
                  <a:lnTo>
                    <a:pt x="94466" y="1631"/>
                  </a:lnTo>
                  <a:lnTo>
                    <a:pt x="92087" y="653"/>
                  </a:lnTo>
                  <a:lnTo>
                    <a:pt x="91060" y="16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37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DA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qygAAPcXAAAnKQAAhxgAAAAAAAAmAAAACAAAAP//////////"/>
                </a:ext>
              </a:extLst>
            </p:cNvSpPr>
            <p:nvPr/>
          </p:nvSpPr>
          <p:spPr>
            <a:xfrm>
              <a:off x="6610985" y="3895725"/>
              <a:ext cx="78740" cy="91440"/>
            </a:xfrm>
            <a:custGeom>
              <a:avLst/>
              <a:gdLst/>
              <a:ahLst/>
              <a:cxnLst/>
              <a:rect l="0" t="0" r="78740" b="91440"/>
              <a:pathLst>
                <a:path w="78740" h="91440">
                  <a:moveTo>
                    <a:pt x="15959" y="16"/>
                  </a:moveTo>
                  <a:lnTo>
                    <a:pt x="15278" y="669"/>
                  </a:lnTo>
                  <a:lnTo>
                    <a:pt x="11872" y="3918"/>
                  </a:lnTo>
                  <a:lnTo>
                    <a:pt x="9845" y="7168"/>
                  </a:lnTo>
                  <a:lnTo>
                    <a:pt x="9163" y="7168"/>
                  </a:lnTo>
                  <a:lnTo>
                    <a:pt x="7460" y="8800"/>
                  </a:lnTo>
                  <a:lnTo>
                    <a:pt x="6455" y="9764"/>
                  </a:lnTo>
                  <a:lnTo>
                    <a:pt x="5774" y="10091"/>
                  </a:lnTo>
                  <a:lnTo>
                    <a:pt x="4411" y="11723"/>
                  </a:lnTo>
                  <a:lnTo>
                    <a:pt x="4752" y="11397"/>
                  </a:lnTo>
                  <a:lnTo>
                    <a:pt x="5774" y="12377"/>
                  </a:lnTo>
                  <a:lnTo>
                    <a:pt x="6114" y="14973"/>
                  </a:lnTo>
                  <a:lnTo>
                    <a:pt x="6795" y="15300"/>
                  </a:lnTo>
                  <a:lnTo>
                    <a:pt x="6795" y="16932"/>
                  </a:lnTo>
                  <a:lnTo>
                    <a:pt x="8142" y="16932"/>
                  </a:lnTo>
                  <a:lnTo>
                    <a:pt x="8482" y="18876"/>
                  </a:lnTo>
                  <a:lnTo>
                    <a:pt x="8482" y="21161"/>
                  </a:lnTo>
                  <a:lnTo>
                    <a:pt x="10866" y="23105"/>
                  </a:lnTo>
                  <a:lnTo>
                    <a:pt x="11872" y="25390"/>
                  </a:lnTo>
                  <a:lnTo>
                    <a:pt x="13234" y="26370"/>
                  </a:lnTo>
                  <a:lnTo>
                    <a:pt x="14596" y="27008"/>
                  </a:lnTo>
                  <a:lnTo>
                    <a:pt x="13575" y="27987"/>
                  </a:lnTo>
                  <a:lnTo>
                    <a:pt x="14937" y="29293"/>
                  </a:lnTo>
                  <a:lnTo>
                    <a:pt x="15278" y="31237"/>
                  </a:lnTo>
                  <a:lnTo>
                    <a:pt x="15278" y="32869"/>
                  </a:lnTo>
                  <a:lnTo>
                    <a:pt x="13234" y="35155"/>
                  </a:lnTo>
                  <a:lnTo>
                    <a:pt x="13234" y="36772"/>
                  </a:lnTo>
                  <a:lnTo>
                    <a:pt x="12553" y="39058"/>
                  </a:lnTo>
                  <a:lnTo>
                    <a:pt x="9163" y="39058"/>
                  </a:lnTo>
                  <a:lnTo>
                    <a:pt x="9163" y="39695"/>
                  </a:lnTo>
                  <a:lnTo>
                    <a:pt x="8142" y="40675"/>
                  </a:lnTo>
                  <a:lnTo>
                    <a:pt x="7460" y="42307"/>
                  </a:lnTo>
                  <a:lnTo>
                    <a:pt x="6114" y="43287"/>
                  </a:lnTo>
                  <a:lnTo>
                    <a:pt x="4752" y="45557"/>
                  </a:lnTo>
                  <a:lnTo>
                    <a:pt x="3049" y="47516"/>
                  </a:lnTo>
                  <a:lnTo>
                    <a:pt x="2725" y="49786"/>
                  </a:lnTo>
                  <a:lnTo>
                    <a:pt x="0" y="58571"/>
                  </a:lnTo>
                  <a:lnTo>
                    <a:pt x="3049" y="58571"/>
                  </a:lnTo>
                  <a:lnTo>
                    <a:pt x="36994" y="77446"/>
                  </a:lnTo>
                  <a:lnTo>
                    <a:pt x="39021" y="80370"/>
                  </a:lnTo>
                  <a:lnTo>
                    <a:pt x="38681" y="81676"/>
                  </a:lnTo>
                  <a:lnTo>
                    <a:pt x="39021" y="82313"/>
                  </a:lnTo>
                  <a:lnTo>
                    <a:pt x="40043" y="83619"/>
                  </a:lnTo>
                  <a:lnTo>
                    <a:pt x="51591" y="91424"/>
                  </a:lnTo>
                  <a:lnTo>
                    <a:pt x="52255" y="91424"/>
                  </a:lnTo>
                  <a:lnTo>
                    <a:pt x="53958" y="90460"/>
                  </a:lnTo>
                  <a:lnTo>
                    <a:pt x="57348" y="86231"/>
                  </a:lnTo>
                  <a:lnTo>
                    <a:pt x="59051" y="83293"/>
                  </a:lnTo>
                  <a:lnTo>
                    <a:pt x="59051" y="81349"/>
                  </a:lnTo>
                  <a:lnTo>
                    <a:pt x="60413" y="79063"/>
                  </a:lnTo>
                  <a:lnTo>
                    <a:pt x="62100" y="76793"/>
                  </a:lnTo>
                  <a:lnTo>
                    <a:pt x="61759" y="76467"/>
                  </a:lnTo>
                  <a:lnTo>
                    <a:pt x="61759" y="75487"/>
                  </a:lnTo>
                  <a:lnTo>
                    <a:pt x="62781" y="73855"/>
                  </a:lnTo>
                  <a:lnTo>
                    <a:pt x="62781" y="73544"/>
                  </a:lnTo>
                  <a:lnTo>
                    <a:pt x="64144" y="73217"/>
                  </a:lnTo>
                  <a:lnTo>
                    <a:pt x="66852" y="73217"/>
                  </a:lnTo>
                  <a:lnTo>
                    <a:pt x="68555" y="70605"/>
                  </a:lnTo>
                  <a:lnTo>
                    <a:pt x="71945" y="69315"/>
                  </a:lnTo>
                  <a:lnTo>
                    <a:pt x="71263" y="68662"/>
                  </a:lnTo>
                  <a:lnTo>
                    <a:pt x="72285" y="67356"/>
                  </a:lnTo>
                  <a:lnTo>
                    <a:pt x="72966" y="67356"/>
                  </a:lnTo>
                  <a:lnTo>
                    <a:pt x="76015" y="63779"/>
                  </a:lnTo>
                  <a:lnTo>
                    <a:pt x="76356" y="63453"/>
                  </a:lnTo>
                  <a:lnTo>
                    <a:pt x="69560" y="57265"/>
                  </a:lnTo>
                  <a:lnTo>
                    <a:pt x="69560" y="21814"/>
                  </a:lnTo>
                  <a:lnTo>
                    <a:pt x="78724" y="13994"/>
                  </a:lnTo>
                  <a:lnTo>
                    <a:pt x="76015" y="13994"/>
                  </a:lnTo>
                  <a:lnTo>
                    <a:pt x="72626" y="14647"/>
                  </a:lnTo>
                  <a:lnTo>
                    <a:pt x="70923" y="13683"/>
                  </a:lnTo>
                  <a:lnTo>
                    <a:pt x="69560" y="11723"/>
                  </a:lnTo>
                  <a:lnTo>
                    <a:pt x="68555" y="11397"/>
                  </a:lnTo>
                  <a:lnTo>
                    <a:pt x="64144" y="11723"/>
                  </a:lnTo>
                  <a:lnTo>
                    <a:pt x="63462" y="12050"/>
                  </a:lnTo>
                  <a:lnTo>
                    <a:pt x="61759" y="12050"/>
                  </a:lnTo>
                  <a:lnTo>
                    <a:pt x="60073" y="13030"/>
                  </a:lnTo>
                  <a:lnTo>
                    <a:pt x="59051" y="13994"/>
                  </a:lnTo>
                  <a:lnTo>
                    <a:pt x="56667" y="17912"/>
                  </a:lnTo>
                  <a:lnTo>
                    <a:pt x="53277" y="17912"/>
                  </a:lnTo>
                  <a:lnTo>
                    <a:pt x="51591" y="17259"/>
                  </a:lnTo>
                  <a:lnTo>
                    <a:pt x="48866" y="17912"/>
                  </a:lnTo>
                  <a:lnTo>
                    <a:pt x="46839" y="16932"/>
                  </a:lnTo>
                  <a:lnTo>
                    <a:pt x="43773" y="16932"/>
                  </a:lnTo>
                  <a:lnTo>
                    <a:pt x="42087" y="16279"/>
                  </a:lnTo>
                  <a:lnTo>
                    <a:pt x="40724" y="14647"/>
                  </a:lnTo>
                  <a:lnTo>
                    <a:pt x="38356" y="13356"/>
                  </a:lnTo>
                  <a:lnTo>
                    <a:pt x="34610" y="9764"/>
                  </a:lnTo>
                  <a:lnTo>
                    <a:pt x="32923" y="8474"/>
                  </a:lnTo>
                  <a:lnTo>
                    <a:pt x="28171" y="8800"/>
                  </a:lnTo>
                  <a:lnTo>
                    <a:pt x="26128" y="8147"/>
                  </a:lnTo>
                  <a:lnTo>
                    <a:pt x="23760" y="8800"/>
                  </a:lnTo>
                  <a:lnTo>
                    <a:pt x="21716" y="8474"/>
                  </a:lnTo>
                  <a:lnTo>
                    <a:pt x="20370" y="6841"/>
                  </a:lnTo>
                  <a:lnTo>
                    <a:pt x="20370" y="1633"/>
                  </a:lnTo>
                  <a:lnTo>
                    <a:pt x="18667" y="995"/>
                  </a:lnTo>
                  <a:lnTo>
                    <a:pt x="16964" y="1633"/>
                  </a:lnTo>
                  <a:lnTo>
                    <a:pt x="15959" y="16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6B65"/>
                </a:solidFill>
              </a:endParaRPr>
            </a:p>
          </p:txBody>
        </p:sp>
        <p:sp>
          <p:nvSpPr>
            <p:cNvPr id="61" name="Google Shape;938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iygAAFUYAACXKAAAVRgAAAAAAAAmAAAACAAAAP//////////"/>
                </a:ext>
              </a:extLst>
            </p:cNvSpPr>
            <p:nvPr/>
          </p:nvSpPr>
          <p:spPr>
            <a:xfrm>
              <a:off x="6590665" y="3955415"/>
              <a:ext cx="7620" cy="0"/>
            </a:xfrm>
            <a:custGeom>
              <a:avLst/>
              <a:gdLst/>
              <a:ahLst/>
              <a:cxnLst/>
              <a:rect l="0" t="0" r="7620" b="0"/>
              <a:pathLst>
                <a:path w="7620">
                  <a:moveTo>
                    <a:pt x="17" y="0"/>
                  </a:moveTo>
                  <a:lnTo>
                    <a:pt x="3637" y="0"/>
                  </a:lnTo>
                  <a:lnTo>
                    <a:pt x="7620" y="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39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Bw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bSgAAAkYAADDKAAAWhgAAAAAAAAmAAAACAAAAP//////////"/>
                </a:ext>
              </a:extLst>
            </p:cNvSpPr>
            <p:nvPr/>
          </p:nvSpPr>
          <p:spPr>
            <a:xfrm>
              <a:off x="6571615" y="3907155"/>
              <a:ext cx="54610" cy="51435"/>
            </a:xfrm>
            <a:custGeom>
              <a:avLst/>
              <a:gdLst/>
              <a:ahLst/>
              <a:cxnLst/>
              <a:rect l="0" t="0" r="54610" b="51435"/>
              <a:pathLst>
                <a:path w="54610" h="51435">
                  <a:moveTo>
                    <a:pt x="44027" y="0"/>
                  </a:moveTo>
                  <a:lnTo>
                    <a:pt x="43685" y="326"/>
                  </a:lnTo>
                  <a:lnTo>
                    <a:pt x="41646" y="1633"/>
                  </a:lnTo>
                  <a:lnTo>
                    <a:pt x="40619" y="3250"/>
                  </a:lnTo>
                  <a:lnTo>
                    <a:pt x="38565" y="3903"/>
                  </a:lnTo>
                  <a:lnTo>
                    <a:pt x="36526" y="3250"/>
                  </a:lnTo>
                  <a:lnTo>
                    <a:pt x="33118" y="3577"/>
                  </a:lnTo>
                  <a:lnTo>
                    <a:pt x="30721" y="4230"/>
                  </a:lnTo>
                  <a:lnTo>
                    <a:pt x="29009" y="4230"/>
                  </a:lnTo>
                  <a:lnTo>
                    <a:pt x="28683" y="4883"/>
                  </a:lnTo>
                  <a:lnTo>
                    <a:pt x="27313" y="4230"/>
                  </a:lnTo>
                  <a:lnTo>
                    <a:pt x="26286" y="5537"/>
                  </a:lnTo>
                  <a:lnTo>
                    <a:pt x="26286" y="6843"/>
                  </a:lnTo>
                  <a:lnTo>
                    <a:pt x="25259" y="6843"/>
                  </a:lnTo>
                  <a:lnTo>
                    <a:pt x="22878" y="6516"/>
                  </a:lnTo>
                  <a:lnTo>
                    <a:pt x="22878" y="4883"/>
                  </a:lnTo>
                  <a:lnTo>
                    <a:pt x="21166" y="4230"/>
                  </a:lnTo>
                  <a:lnTo>
                    <a:pt x="19812" y="4883"/>
                  </a:lnTo>
                  <a:lnTo>
                    <a:pt x="17073" y="3903"/>
                  </a:lnTo>
                  <a:lnTo>
                    <a:pt x="15361" y="3250"/>
                  </a:lnTo>
                  <a:lnTo>
                    <a:pt x="14350" y="4230"/>
                  </a:lnTo>
                  <a:lnTo>
                    <a:pt x="14350" y="5537"/>
                  </a:lnTo>
                  <a:lnTo>
                    <a:pt x="14692" y="6516"/>
                  </a:lnTo>
                  <a:lnTo>
                    <a:pt x="14350" y="6843"/>
                  </a:lnTo>
                  <a:lnTo>
                    <a:pt x="13665" y="8461"/>
                  </a:lnTo>
                  <a:lnTo>
                    <a:pt x="12980" y="9767"/>
                  </a:lnTo>
                  <a:lnTo>
                    <a:pt x="12980" y="12038"/>
                  </a:lnTo>
                  <a:lnTo>
                    <a:pt x="12637" y="15304"/>
                  </a:lnTo>
                  <a:lnTo>
                    <a:pt x="11953" y="17248"/>
                  </a:lnTo>
                  <a:lnTo>
                    <a:pt x="13322" y="18228"/>
                  </a:lnTo>
                  <a:lnTo>
                    <a:pt x="14350" y="19535"/>
                  </a:lnTo>
                  <a:lnTo>
                    <a:pt x="15034" y="20499"/>
                  </a:lnTo>
                  <a:lnTo>
                    <a:pt x="14692" y="21805"/>
                  </a:lnTo>
                  <a:lnTo>
                    <a:pt x="9914" y="27996"/>
                  </a:lnTo>
                  <a:lnTo>
                    <a:pt x="6832" y="31246"/>
                  </a:lnTo>
                  <a:lnTo>
                    <a:pt x="6164" y="32537"/>
                  </a:lnTo>
                  <a:lnTo>
                    <a:pt x="2397" y="39054"/>
                  </a:lnTo>
                  <a:lnTo>
                    <a:pt x="1728" y="39707"/>
                  </a:lnTo>
                  <a:lnTo>
                    <a:pt x="1728" y="42305"/>
                  </a:lnTo>
                  <a:lnTo>
                    <a:pt x="1386" y="45555"/>
                  </a:lnTo>
                  <a:lnTo>
                    <a:pt x="16" y="48822"/>
                  </a:lnTo>
                  <a:lnTo>
                    <a:pt x="701" y="50766"/>
                  </a:lnTo>
                  <a:lnTo>
                    <a:pt x="16" y="51092"/>
                  </a:lnTo>
                  <a:lnTo>
                    <a:pt x="701" y="51419"/>
                  </a:lnTo>
                  <a:lnTo>
                    <a:pt x="1728" y="51092"/>
                  </a:lnTo>
                  <a:lnTo>
                    <a:pt x="3424" y="49786"/>
                  </a:lnTo>
                  <a:lnTo>
                    <a:pt x="4452" y="50439"/>
                  </a:lnTo>
                  <a:lnTo>
                    <a:pt x="5137" y="51092"/>
                  </a:lnTo>
                  <a:lnTo>
                    <a:pt x="6490" y="51092"/>
                  </a:lnTo>
                  <a:lnTo>
                    <a:pt x="7517" y="50439"/>
                  </a:lnTo>
                  <a:lnTo>
                    <a:pt x="7517" y="49148"/>
                  </a:lnTo>
                  <a:lnTo>
                    <a:pt x="9229" y="49148"/>
                  </a:lnTo>
                  <a:lnTo>
                    <a:pt x="9229" y="49459"/>
                  </a:lnTo>
                  <a:lnTo>
                    <a:pt x="9914" y="48822"/>
                  </a:lnTo>
                  <a:lnTo>
                    <a:pt x="10925" y="48822"/>
                  </a:lnTo>
                  <a:lnTo>
                    <a:pt x="11610" y="47842"/>
                  </a:lnTo>
                  <a:lnTo>
                    <a:pt x="26628" y="47842"/>
                  </a:lnTo>
                  <a:lnTo>
                    <a:pt x="39249" y="47188"/>
                  </a:lnTo>
                  <a:lnTo>
                    <a:pt x="41989" y="38401"/>
                  </a:lnTo>
                  <a:lnTo>
                    <a:pt x="42315" y="36130"/>
                  </a:lnTo>
                  <a:lnTo>
                    <a:pt x="44027" y="34170"/>
                  </a:lnTo>
                  <a:lnTo>
                    <a:pt x="45397" y="31899"/>
                  </a:lnTo>
                  <a:lnTo>
                    <a:pt x="46750" y="30920"/>
                  </a:lnTo>
                  <a:lnTo>
                    <a:pt x="47435" y="29286"/>
                  </a:lnTo>
                  <a:lnTo>
                    <a:pt x="48463" y="28307"/>
                  </a:lnTo>
                  <a:lnTo>
                    <a:pt x="48463" y="27669"/>
                  </a:lnTo>
                  <a:lnTo>
                    <a:pt x="51871" y="27669"/>
                  </a:lnTo>
                  <a:lnTo>
                    <a:pt x="52555" y="25383"/>
                  </a:lnTo>
                  <a:lnTo>
                    <a:pt x="52555" y="23765"/>
                  </a:lnTo>
                  <a:lnTo>
                    <a:pt x="54610" y="21479"/>
                  </a:lnTo>
                  <a:lnTo>
                    <a:pt x="54610" y="19846"/>
                  </a:lnTo>
                  <a:lnTo>
                    <a:pt x="54268" y="17901"/>
                  </a:lnTo>
                  <a:lnTo>
                    <a:pt x="52898" y="16595"/>
                  </a:lnTo>
                  <a:lnTo>
                    <a:pt x="53925" y="15615"/>
                  </a:lnTo>
                  <a:lnTo>
                    <a:pt x="52555" y="14977"/>
                  </a:lnTo>
                  <a:lnTo>
                    <a:pt x="51186" y="13998"/>
                  </a:lnTo>
                  <a:lnTo>
                    <a:pt x="50175" y="11711"/>
                  </a:lnTo>
                  <a:lnTo>
                    <a:pt x="47778" y="9767"/>
                  </a:lnTo>
                  <a:lnTo>
                    <a:pt x="47778" y="7481"/>
                  </a:lnTo>
                  <a:lnTo>
                    <a:pt x="47435" y="5537"/>
                  </a:lnTo>
                  <a:lnTo>
                    <a:pt x="46082" y="5537"/>
                  </a:lnTo>
                  <a:lnTo>
                    <a:pt x="46082" y="3903"/>
                  </a:lnTo>
                  <a:lnTo>
                    <a:pt x="45397" y="3577"/>
                  </a:lnTo>
                  <a:lnTo>
                    <a:pt x="45054" y="979"/>
                  </a:lnTo>
                  <a:lnTo>
                    <a:pt x="44027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40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CMK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jicAAKcXAABPKAAAIxgAAAAAAAAmAAAACAAAAP//////////"/>
                </a:ext>
              </a:extLst>
            </p:cNvSpPr>
            <p:nvPr/>
          </p:nvSpPr>
          <p:spPr>
            <a:xfrm>
              <a:off x="6430010" y="3844925"/>
              <a:ext cx="122555" cy="78740"/>
            </a:xfrm>
            <a:custGeom>
              <a:avLst/>
              <a:gdLst/>
              <a:ahLst/>
              <a:cxnLst/>
              <a:rect l="0" t="0" r="122555" b="78740"/>
              <a:pathLst>
                <a:path w="122555" h="78740">
                  <a:moveTo>
                    <a:pt x="77267" y="15"/>
                  </a:moveTo>
                  <a:lnTo>
                    <a:pt x="76584" y="991"/>
                  </a:lnTo>
                  <a:lnTo>
                    <a:pt x="74551" y="2276"/>
                  </a:lnTo>
                  <a:lnTo>
                    <a:pt x="73184" y="1300"/>
                  </a:lnTo>
                  <a:lnTo>
                    <a:pt x="71151" y="1300"/>
                  </a:lnTo>
                  <a:lnTo>
                    <a:pt x="69443" y="2601"/>
                  </a:lnTo>
                  <a:lnTo>
                    <a:pt x="67068" y="3901"/>
                  </a:lnTo>
                  <a:lnTo>
                    <a:pt x="66385" y="4877"/>
                  </a:lnTo>
                  <a:lnTo>
                    <a:pt x="67068" y="6162"/>
                  </a:lnTo>
                  <a:lnTo>
                    <a:pt x="65702" y="6487"/>
                  </a:lnTo>
                  <a:lnTo>
                    <a:pt x="63994" y="9088"/>
                  </a:lnTo>
                  <a:lnTo>
                    <a:pt x="62985" y="9088"/>
                  </a:lnTo>
                  <a:lnTo>
                    <a:pt x="62302" y="8763"/>
                  </a:lnTo>
                  <a:lnTo>
                    <a:pt x="60935" y="10373"/>
                  </a:lnTo>
                  <a:lnTo>
                    <a:pt x="60935" y="11348"/>
                  </a:lnTo>
                  <a:lnTo>
                    <a:pt x="59569" y="12323"/>
                  </a:lnTo>
                  <a:lnTo>
                    <a:pt x="59227" y="13934"/>
                  </a:lnTo>
                  <a:lnTo>
                    <a:pt x="59569" y="15234"/>
                  </a:lnTo>
                  <a:lnTo>
                    <a:pt x="59227" y="16860"/>
                  </a:lnTo>
                  <a:lnTo>
                    <a:pt x="57536" y="17510"/>
                  </a:lnTo>
                  <a:lnTo>
                    <a:pt x="55828" y="18795"/>
                  </a:lnTo>
                  <a:lnTo>
                    <a:pt x="52086" y="19120"/>
                  </a:lnTo>
                  <a:lnTo>
                    <a:pt x="49370" y="19445"/>
                  </a:lnTo>
                  <a:lnTo>
                    <a:pt x="47320" y="19120"/>
                  </a:lnTo>
                  <a:lnTo>
                    <a:pt x="45612" y="18470"/>
                  </a:lnTo>
                  <a:lnTo>
                    <a:pt x="43579" y="18795"/>
                  </a:lnTo>
                  <a:lnTo>
                    <a:pt x="42212" y="18470"/>
                  </a:lnTo>
                  <a:lnTo>
                    <a:pt x="40846" y="19120"/>
                  </a:lnTo>
                  <a:lnTo>
                    <a:pt x="40520" y="20745"/>
                  </a:lnTo>
                  <a:lnTo>
                    <a:pt x="42212" y="22371"/>
                  </a:lnTo>
                  <a:lnTo>
                    <a:pt x="43237" y="22371"/>
                  </a:lnTo>
                  <a:lnTo>
                    <a:pt x="43579" y="23656"/>
                  </a:lnTo>
                  <a:lnTo>
                    <a:pt x="40846" y="25282"/>
                  </a:lnTo>
                  <a:lnTo>
                    <a:pt x="39837" y="26892"/>
                  </a:lnTo>
                  <a:lnTo>
                    <a:pt x="37104" y="26892"/>
                  </a:lnTo>
                  <a:lnTo>
                    <a:pt x="31671" y="28192"/>
                  </a:lnTo>
                  <a:lnTo>
                    <a:pt x="29622" y="29818"/>
                  </a:lnTo>
                  <a:lnTo>
                    <a:pt x="26563" y="30468"/>
                  </a:lnTo>
                  <a:lnTo>
                    <a:pt x="24514" y="32078"/>
                  </a:lnTo>
                  <a:lnTo>
                    <a:pt x="22822" y="32403"/>
                  </a:lnTo>
                  <a:lnTo>
                    <a:pt x="21797" y="31753"/>
                  </a:lnTo>
                  <a:lnTo>
                    <a:pt x="21114" y="29818"/>
                  </a:lnTo>
                  <a:lnTo>
                    <a:pt x="20089" y="28842"/>
                  </a:lnTo>
                  <a:lnTo>
                    <a:pt x="18723" y="29818"/>
                  </a:lnTo>
                  <a:lnTo>
                    <a:pt x="18723" y="31753"/>
                  </a:lnTo>
                  <a:lnTo>
                    <a:pt x="18056" y="33704"/>
                  </a:lnTo>
                  <a:lnTo>
                    <a:pt x="15323" y="33704"/>
                  </a:lnTo>
                  <a:lnTo>
                    <a:pt x="13631" y="34029"/>
                  </a:lnTo>
                  <a:lnTo>
                    <a:pt x="11923" y="34029"/>
                  </a:lnTo>
                  <a:lnTo>
                    <a:pt x="11582" y="32078"/>
                  </a:lnTo>
                  <a:lnTo>
                    <a:pt x="10898" y="31428"/>
                  </a:lnTo>
                  <a:lnTo>
                    <a:pt x="10898" y="31753"/>
                  </a:lnTo>
                  <a:lnTo>
                    <a:pt x="9207" y="34029"/>
                  </a:lnTo>
                  <a:lnTo>
                    <a:pt x="7499" y="34679"/>
                  </a:lnTo>
                  <a:lnTo>
                    <a:pt x="6474" y="36614"/>
                  </a:lnTo>
                  <a:lnTo>
                    <a:pt x="4782" y="39525"/>
                  </a:lnTo>
                  <a:lnTo>
                    <a:pt x="4099" y="41476"/>
                  </a:lnTo>
                  <a:lnTo>
                    <a:pt x="2391" y="44386"/>
                  </a:lnTo>
                  <a:lnTo>
                    <a:pt x="1024" y="44386"/>
                  </a:lnTo>
                  <a:lnTo>
                    <a:pt x="16" y="45361"/>
                  </a:lnTo>
                  <a:lnTo>
                    <a:pt x="683" y="47637"/>
                  </a:lnTo>
                  <a:lnTo>
                    <a:pt x="1366" y="49898"/>
                  </a:lnTo>
                  <a:lnTo>
                    <a:pt x="1024" y="51848"/>
                  </a:lnTo>
                  <a:lnTo>
                    <a:pt x="1366" y="54434"/>
                  </a:lnTo>
                  <a:lnTo>
                    <a:pt x="1708" y="56369"/>
                  </a:lnTo>
                  <a:lnTo>
                    <a:pt x="1708" y="59945"/>
                  </a:lnTo>
                  <a:lnTo>
                    <a:pt x="2732" y="60905"/>
                  </a:lnTo>
                  <a:lnTo>
                    <a:pt x="5107" y="62206"/>
                  </a:lnTo>
                  <a:lnTo>
                    <a:pt x="6815" y="63831"/>
                  </a:lnTo>
                  <a:lnTo>
                    <a:pt x="7499" y="65766"/>
                  </a:lnTo>
                  <a:lnTo>
                    <a:pt x="9874" y="69017"/>
                  </a:lnTo>
                  <a:lnTo>
                    <a:pt x="11240" y="71278"/>
                  </a:lnTo>
                  <a:lnTo>
                    <a:pt x="12606" y="72578"/>
                  </a:lnTo>
                  <a:lnTo>
                    <a:pt x="15323" y="74513"/>
                  </a:lnTo>
                  <a:lnTo>
                    <a:pt x="15323" y="76789"/>
                  </a:lnTo>
                  <a:lnTo>
                    <a:pt x="15323" y="77749"/>
                  </a:lnTo>
                  <a:lnTo>
                    <a:pt x="16006" y="78725"/>
                  </a:lnTo>
                  <a:lnTo>
                    <a:pt x="16348" y="78725"/>
                  </a:lnTo>
                  <a:lnTo>
                    <a:pt x="20431" y="72253"/>
                  </a:lnTo>
                  <a:lnTo>
                    <a:pt x="22822" y="69652"/>
                  </a:lnTo>
                  <a:lnTo>
                    <a:pt x="24514" y="69327"/>
                  </a:lnTo>
                  <a:lnTo>
                    <a:pt x="25197" y="68692"/>
                  </a:lnTo>
                  <a:lnTo>
                    <a:pt x="28938" y="67067"/>
                  </a:lnTo>
                  <a:lnTo>
                    <a:pt x="30646" y="67392"/>
                  </a:lnTo>
                  <a:lnTo>
                    <a:pt x="31671" y="66417"/>
                  </a:lnTo>
                  <a:lnTo>
                    <a:pt x="34729" y="66417"/>
                  </a:lnTo>
                  <a:lnTo>
                    <a:pt x="35071" y="67392"/>
                  </a:lnTo>
                  <a:lnTo>
                    <a:pt x="36763" y="68042"/>
                  </a:lnTo>
                  <a:lnTo>
                    <a:pt x="37446" y="67717"/>
                  </a:lnTo>
                  <a:lnTo>
                    <a:pt x="38812" y="67392"/>
                  </a:lnTo>
                  <a:lnTo>
                    <a:pt x="38812" y="66091"/>
                  </a:lnTo>
                  <a:lnTo>
                    <a:pt x="39154" y="64791"/>
                  </a:lnTo>
                  <a:lnTo>
                    <a:pt x="40179" y="64156"/>
                  </a:lnTo>
                  <a:lnTo>
                    <a:pt x="38471" y="62206"/>
                  </a:lnTo>
                  <a:lnTo>
                    <a:pt x="38471" y="61230"/>
                  </a:lnTo>
                  <a:lnTo>
                    <a:pt x="39837" y="61230"/>
                  </a:lnTo>
                  <a:lnTo>
                    <a:pt x="40520" y="60580"/>
                  </a:lnTo>
                  <a:lnTo>
                    <a:pt x="40520" y="59620"/>
                  </a:lnTo>
                  <a:lnTo>
                    <a:pt x="41529" y="58320"/>
                  </a:lnTo>
                  <a:lnTo>
                    <a:pt x="41529" y="57344"/>
                  </a:lnTo>
                  <a:lnTo>
                    <a:pt x="42212" y="56694"/>
                  </a:lnTo>
                  <a:lnTo>
                    <a:pt x="43579" y="56694"/>
                  </a:lnTo>
                  <a:lnTo>
                    <a:pt x="44945" y="55084"/>
                  </a:lnTo>
                  <a:lnTo>
                    <a:pt x="46637" y="55734"/>
                  </a:lnTo>
                  <a:lnTo>
                    <a:pt x="46637" y="54759"/>
                  </a:lnTo>
                  <a:lnTo>
                    <a:pt x="47662" y="54759"/>
                  </a:lnTo>
                  <a:lnTo>
                    <a:pt x="49028" y="55734"/>
                  </a:lnTo>
                  <a:lnTo>
                    <a:pt x="50037" y="56059"/>
                  </a:lnTo>
                  <a:lnTo>
                    <a:pt x="52769" y="57995"/>
                  </a:lnTo>
                  <a:lnTo>
                    <a:pt x="54120" y="58320"/>
                  </a:lnTo>
                  <a:lnTo>
                    <a:pt x="56852" y="60580"/>
                  </a:lnTo>
                  <a:lnTo>
                    <a:pt x="57194" y="61230"/>
                  </a:lnTo>
                  <a:lnTo>
                    <a:pt x="59227" y="60905"/>
                  </a:lnTo>
                  <a:lnTo>
                    <a:pt x="61277" y="62206"/>
                  </a:lnTo>
                  <a:lnTo>
                    <a:pt x="63652" y="62206"/>
                  </a:lnTo>
                  <a:lnTo>
                    <a:pt x="64677" y="62531"/>
                  </a:lnTo>
                  <a:lnTo>
                    <a:pt x="66043" y="61555"/>
                  </a:lnTo>
                  <a:lnTo>
                    <a:pt x="67410" y="61555"/>
                  </a:lnTo>
                  <a:lnTo>
                    <a:pt x="69101" y="62531"/>
                  </a:lnTo>
                  <a:lnTo>
                    <a:pt x="71151" y="62856"/>
                  </a:lnTo>
                  <a:lnTo>
                    <a:pt x="72160" y="63181"/>
                  </a:lnTo>
                  <a:lnTo>
                    <a:pt x="74209" y="62856"/>
                  </a:lnTo>
                  <a:lnTo>
                    <a:pt x="74551" y="62206"/>
                  </a:lnTo>
                  <a:lnTo>
                    <a:pt x="73868" y="61230"/>
                  </a:lnTo>
                  <a:lnTo>
                    <a:pt x="73184" y="60580"/>
                  </a:lnTo>
                  <a:lnTo>
                    <a:pt x="74892" y="58970"/>
                  </a:lnTo>
                  <a:lnTo>
                    <a:pt x="76259" y="57344"/>
                  </a:lnTo>
                  <a:lnTo>
                    <a:pt x="77951" y="57344"/>
                  </a:lnTo>
                  <a:lnTo>
                    <a:pt x="79659" y="57669"/>
                  </a:lnTo>
                  <a:lnTo>
                    <a:pt x="81009" y="58970"/>
                  </a:lnTo>
                  <a:lnTo>
                    <a:pt x="82375" y="58320"/>
                  </a:lnTo>
                  <a:lnTo>
                    <a:pt x="86117" y="57995"/>
                  </a:lnTo>
                  <a:lnTo>
                    <a:pt x="86800" y="57344"/>
                  </a:lnTo>
                  <a:lnTo>
                    <a:pt x="88166" y="56369"/>
                  </a:lnTo>
                  <a:lnTo>
                    <a:pt x="91908" y="54759"/>
                  </a:lnTo>
                  <a:lnTo>
                    <a:pt x="93274" y="55084"/>
                  </a:lnTo>
                  <a:lnTo>
                    <a:pt x="93616" y="55734"/>
                  </a:lnTo>
                  <a:lnTo>
                    <a:pt x="94283" y="55734"/>
                  </a:lnTo>
                  <a:lnTo>
                    <a:pt x="94624" y="56694"/>
                  </a:lnTo>
                  <a:lnTo>
                    <a:pt x="95307" y="56694"/>
                  </a:lnTo>
                  <a:lnTo>
                    <a:pt x="96674" y="56059"/>
                  </a:lnTo>
                  <a:lnTo>
                    <a:pt x="98707" y="56059"/>
                  </a:lnTo>
                  <a:lnTo>
                    <a:pt x="100074" y="55734"/>
                  </a:lnTo>
                  <a:lnTo>
                    <a:pt x="101440" y="55734"/>
                  </a:lnTo>
                  <a:lnTo>
                    <a:pt x="102806" y="54109"/>
                  </a:lnTo>
                  <a:lnTo>
                    <a:pt x="102123" y="53458"/>
                  </a:lnTo>
                  <a:lnTo>
                    <a:pt x="102123" y="52808"/>
                  </a:lnTo>
                  <a:lnTo>
                    <a:pt x="103473" y="52808"/>
                  </a:lnTo>
                  <a:lnTo>
                    <a:pt x="104840" y="53458"/>
                  </a:lnTo>
                  <a:lnTo>
                    <a:pt x="107898" y="53458"/>
                  </a:lnTo>
                  <a:lnTo>
                    <a:pt x="108581" y="54109"/>
                  </a:lnTo>
                  <a:lnTo>
                    <a:pt x="109948" y="54434"/>
                  </a:lnTo>
                  <a:lnTo>
                    <a:pt x="111314" y="55084"/>
                  </a:lnTo>
                  <a:lnTo>
                    <a:pt x="115055" y="55084"/>
                  </a:lnTo>
                  <a:lnTo>
                    <a:pt x="115397" y="55734"/>
                  </a:lnTo>
                  <a:lnTo>
                    <a:pt x="118455" y="54434"/>
                  </a:lnTo>
                  <a:lnTo>
                    <a:pt x="120505" y="54434"/>
                  </a:lnTo>
                  <a:lnTo>
                    <a:pt x="122197" y="55084"/>
                  </a:lnTo>
                  <a:lnTo>
                    <a:pt x="122538" y="55734"/>
                  </a:lnTo>
                  <a:lnTo>
                    <a:pt x="122538" y="55084"/>
                  </a:lnTo>
                  <a:lnTo>
                    <a:pt x="121855" y="54109"/>
                  </a:lnTo>
                  <a:lnTo>
                    <a:pt x="120163" y="53133"/>
                  </a:lnTo>
                  <a:lnTo>
                    <a:pt x="118797" y="52483"/>
                  </a:lnTo>
                  <a:lnTo>
                    <a:pt x="118797" y="49572"/>
                  </a:lnTo>
                  <a:lnTo>
                    <a:pt x="118797" y="48597"/>
                  </a:lnTo>
                  <a:lnTo>
                    <a:pt x="117430" y="47637"/>
                  </a:lnTo>
                  <a:lnTo>
                    <a:pt x="114031" y="46987"/>
                  </a:lnTo>
                  <a:lnTo>
                    <a:pt x="113347" y="46012"/>
                  </a:lnTo>
                  <a:lnTo>
                    <a:pt x="113689" y="44386"/>
                  </a:lnTo>
                  <a:lnTo>
                    <a:pt x="113006" y="43426"/>
                  </a:lnTo>
                  <a:lnTo>
                    <a:pt x="111314" y="43101"/>
                  </a:lnTo>
                  <a:lnTo>
                    <a:pt x="110289" y="42126"/>
                  </a:lnTo>
                  <a:lnTo>
                    <a:pt x="109948" y="39525"/>
                  </a:lnTo>
                  <a:lnTo>
                    <a:pt x="109606" y="38565"/>
                  </a:lnTo>
                  <a:lnTo>
                    <a:pt x="106548" y="36614"/>
                  </a:lnTo>
                  <a:lnTo>
                    <a:pt x="105523" y="36939"/>
                  </a:lnTo>
                  <a:lnTo>
                    <a:pt x="103815" y="36289"/>
                  </a:lnTo>
                  <a:lnTo>
                    <a:pt x="103473" y="36614"/>
                  </a:lnTo>
                  <a:lnTo>
                    <a:pt x="101782" y="36289"/>
                  </a:lnTo>
                  <a:lnTo>
                    <a:pt x="99732" y="34679"/>
                  </a:lnTo>
                  <a:lnTo>
                    <a:pt x="100415" y="33704"/>
                  </a:lnTo>
                  <a:lnTo>
                    <a:pt x="101098" y="33053"/>
                  </a:lnTo>
                  <a:lnTo>
                    <a:pt x="102123" y="32078"/>
                  </a:lnTo>
                  <a:lnTo>
                    <a:pt x="102806" y="30793"/>
                  </a:lnTo>
                  <a:lnTo>
                    <a:pt x="101782" y="29818"/>
                  </a:lnTo>
                  <a:lnTo>
                    <a:pt x="100074" y="29818"/>
                  </a:lnTo>
                  <a:lnTo>
                    <a:pt x="98382" y="28842"/>
                  </a:lnTo>
                  <a:lnTo>
                    <a:pt x="97699" y="27542"/>
                  </a:lnTo>
                  <a:lnTo>
                    <a:pt x="96332" y="26892"/>
                  </a:lnTo>
                  <a:lnTo>
                    <a:pt x="94624" y="26892"/>
                  </a:lnTo>
                  <a:lnTo>
                    <a:pt x="92591" y="25607"/>
                  </a:lnTo>
                  <a:lnTo>
                    <a:pt x="91224" y="24957"/>
                  </a:lnTo>
                  <a:lnTo>
                    <a:pt x="90883" y="22681"/>
                  </a:lnTo>
                  <a:lnTo>
                    <a:pt x="91566" y="21721"/>
                  </a:lnTo>
                  <a:lnTo>
                    <a:pt x="90200" y="21071"/>
                  </a:lnTo>
                  <a:lnTo>
                    <a:pt x="87825" y="21071"/>
                  </a:lnTo>
                  <a:lnTo>
                    <a:pt x="86800" y="22046"/>
                  </a:lnTo>
                  <a:lnTo>
                    <a:pt x="84766" y="22046"/>
                  </a:lnTo>
                  <a:lnTo>
                    <a:pt x="83058" y="20745"/>
                  </a:lnTo>
                  <a:lnTo>
                    <a:pt x="83058" y="17835"/>
                  </a:lnTo>
                  <a:lnTo>
                    <a:pt x="84083" y="16209"/>
                  </a:lnTo>
                  <a:lnTo>
                    <a:pt x="84425" y="15559"/>
                  </a:lnTo>
                  <a:lnTo>
                    <a:pt x="84766" y="13624"/>
                  </a:lnTo>
                  <a:lnTo>
                    <a:pt x="84425" y="12323"/>
                  </a:lnTo>
                  <a:lnTo>
                    <a:pt x="82717" y="8763"/>
                  </a:lnTo>
                  <a:lnTo>
                    <a:pt x="80000" y="5837"/>
                  </a:lnTo>
                  <a:lnTo>
                    <a:pt x="79659" y="4552"/>
                  </a:lnTo>
                  <a:lnTo>
                    <a:pt x="77609" y="2926"/>
                  </a:lnTo>
                  <a:lnTo>
                    <a:pt x="78292" y="2601"/>
                  </a:lnTo>
                  <a:lnTo>
                    <a:pt x="78292" y="1300"/>
                  </a:lnTo>
                  <a:lnTo>
                    <a:pt x="77267" y="15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41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L0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PycAAF8WAAAkKAAAKxcAAAAAAAAmAAAACAAAAP//////////"/>
                </a:ext>
              </a:extLst>
            </p:cNvSpPr>
            <p:nvPr/>
          </p:nvSpPr>
          <p:spPr>
            <a:xfrm>
              <a:off x="6379845" y="3636645"/>
              <a:ext cx="145415" cy="129540"/>
            </a:xfrm>
            <a:custGeom>
              <a:avLst/>
              <a:gdLst/>
              <a:ahLst/>
              <a:cxnLst/>
              <a:rect l="0" t="0" r="145415" b="129540"/>
              <a:pathLst>
                <a:path w="145415" h="129540">
                  <a:moveTo>
                    <a:pt x="17379" y="16"/>
                  </a:moveTo>
                  <a:lnTo>
                    <a:pt x="17037" y="655"/>
                  </a:lnTo>
                  <a:lnTo>
                    <a:pt x="17721" y="3929"/>
                  </a:lnTo>
                  <a:lnTo>
                    <a:pt x="18746" y="4896"/>
                  </a:lnTo>
                  <a:lnTo>
                    <a:pt x="16696" y="7515"/>
                  </a:lnTo>
                  <a:lnTo>
                    <a:pt x="10902" y="10774"/>
                  </a:lnTo>
                  <a:lnTo>
                    <a:pt x="10902" y="12084"/>
                  </a:lnTo>
                  <a:lnTo>
                    <a:pt x="9210" y="14033"/>
                  </a:lnTo>
                  <a:lnTo>
                    <a:pt x="7160" y="14033"/>
                  </a:lnTo>
                  <a:lnTo>
                    <a:pt x="5809" y="15015"/>
                  </a:lnTo>
                  <a:lnTo>
                    <a:pt x="5809" y="16325"/>
                  </a:lnTo>
                  <a:lnTo>
                    <a:pt x="5467" y="17292"/>
                  </a:lnTo>
                  <a:lnTo>
                    <a:pt x="6476" y="20239"/>
                  </a:lnTo>
                  <a:lnTo>
                    <a:pt x="6476" y="22188"/>
                  </a:lnTo>
                  <a:lnTo>
                    <a:pt x="5809" y="22843"/>
                  </a:lnTo>
                  <a:lnTo>
                    <a:pt x="5809" y="23497"/>
                  </a:lnTo>
                  <a:lnTo>
                    <a:pt x="5467" y="24480"/>
                  </a:lnTo>
                  <a:lnTo>
                    <a:pt x="4784" y="26101"/>
                  </a:lnTo>
                  <a:lnTo>
                    <a:pt x="3075" y="26756"/>
                  </a:lnTo>
                  <a:lnTo>
                    <a:pt x="2392" y="27084"/>
                  </a:lnTo>
                  <a:lnTo>
                    <a:pt x="1383" y="27084"/>
                  </a:lnTo>
                  <a:lnTo>
                    <a:pt x="358" y="28066"/>
                  </a:lnTo>
                  <a:lnTo>
                    <a:pt x="358" y="31325"/>
                  </a:lnTo>
                  <a:lnTo>
                    <a:pt x="1383" y="31652"/>
                  </a:lnTo>
                  <a:lnTo>
                    <a:pt x="2392" y="33617"/>
                  </a:lnTo>
                  <a:lnTo>
                    <a:pt x="2392" y="39807"/>
                  </a:lnTo>
                  <a:lnTo>
                    <a:pt x="3075" y="43066"/>
                  </a:lnTo>
                  <a:lnTo>
                    <a:pt x="3075" y="44048"/>
                  </a:lnTo>
                  <a:lnTo>
                    <a:pt x="3075" y="48944"/>
                  </a:lnTo>
                  <a:lnTo>
                    <a:pt x="4100" y="51236"/>
                  </a:lnTo>
                  <a:lnTo>
                    <a:pt x="3417" y="56116"/>
                  </a:lnTo>
                  <a:lnTo>
                    <a:pt x="3075" y="57099"/>
                  </a:lnTo>
                  <a:lnTo>
                    <a:pt x="3759" y="59063"/>
                  </a:lnTo>
                  <a:lnTo>
                    <a:pt x="4100" y="62322"/>
                  </a:lnTo>
                  <a:lnTo>
                    <a:pt x="3417" y="63632"/>
                  </a:lnTo>
                  <a:lnTo>
                    <a:pt x="1383" y="65253"/>
                  </a:lnTo>
                  <a:lnTo>
                    <a:pt x="699" y="65908"/>
                  </a:lnTo>
                  <a:lnTo>
                    <a:pt x="16" y="66891"/>
                  </a:lnTo>
                  <a:lnTo>
                    <a:pt x="1383" y="67873"/>
                  </a:lnTo>
                  <a:lnTo>
                    <a:pt x="3417" y="70804"/>
                  </a:lnTo>
                  <a:lnTo>
                    <a:pt x="5125" y="74390"/>
                  </a:lnTo>
                  <a:lnTo>
                    <a:pt x="5809" y="75045"/>
                  </a:lnTo>
                  <a:lnTo>
                    <a:pt x="6476" y="76994"/>
                  </a:lnTo>
                  <a:lnTo>
                    <a:pt x="5809" y="78304"/>
                  </a:lnTo>
                  <a:lnTo>
                    <a:pt x="6476" y="80596"/>
                  </a:lnTo>
                  <a:lnTo>
                    <a:pt x="7160" y="81890"/>
                  </a:lnTo>
                  <a:lnTo>
                    <a:pt x="7501" y="83527"/>
                  </a:lnTo>
                  <a:lnTo>
                    <a:pt x="8868" y="84837"/>
                  </a:lnTo>
                  <a:lnTo>
                    <a:pt x="16012" y="84837"/>
                  </a:lnTo>
                  <a:lnTo>
                    <a:pt x="17721" y="85804"/>
                  </a:lnTo>
                  <a:lnTo>
                    <a:pt x="19088" y="88096"/>
                  </a:lnTo>
                  <a:lnTo>
                    <a:pt x="20780" y="91682"/>
                  </a:lnTo>
                  <a:lnTo>
                    <a:pt x="21805" y="92337"/>
                  </a:lnTo>
                  <a:lnTo>
                    <a:pt x="22830" y="93647"/>
                  </a:lnTo>
                  <a:lnTo>
                    <a:pt x="24181" y="94941"/>
                  </a:lnTo>
                  <a:lnTo>
                    <a:pt x="40535" y="98527"/>
                  </a:lnTo>
                  <a:lnTo>
                    <a:pt x="42228" y="100164"/>
                  </a:lnTo>
                  <a:lnTo>
                    <a:pt x="50739" y="96906"/>
                  </a:lnTo>
                  <a:lnTo>
                    <a:pt x="60958" y="92992"/>
                  </a:lnTo>
                  <a:lnTo>
                    <a:pt x="136546" y="129524"/>
                  </a:lnTo>
                  <a:lnTo>
                    <a:pt x="136546" y="126266"/>
                  </a:lnTo>
                  <a:lnTo>
                    <a:pt x="145398" y="125611"/>
                  </a:lnTo>
                  <a:lnTo>
                    <a:pt x="141655" y="36548"/>
                  </a:lnTo>
                  <a:lnTo>
                    <a:pt x="140289" y="31980"/>
                  </a:lnTo>
                  <a:lnTo>
                    <a:pt x="139621" y="29703"/>
                  </a:lnTo>
                  <a:lnTo>
                    <a:pt x="140289" y="26756"/>
                  </a:lnTo>
                  <a:lnTo>
                    <a:pt x="141655" y="23497"/>
                  </a:lnTo>
                  <a:lnTo>
                    <a:pt x="141655" y="21533"/>
                  </a:lnTo>
                  <a:lnTo>
                    <a:pt x="140972" y="18929"/>
                  </a:lnTo>
                  <a:lnTo>
                    <a:pt x="141655" y="15343"/>
                  </a:lnTo>
                  <a:lnTo>
                    <a:pt x="141997" y="13706"/>
                  </a:lnTo>
                  <a:lnTo>
                    <a:pt x="141314" y="11429"/>
                  </a:lnTo>
                  <a:lnTo>
                    <a:pt x="139947" y="10119"/>
                  </a:lnTo>
                  <a:lnTo>
                    <a:pt x="138254" y="9792"/>
                  </a:lnTo>
                  <a:lnTo>
                    <a:pt x="136546" y="10119"/>
                  </a:lnTo>
                  <a:lnTo>
                    <a:pt x="130085" y="9137"/>
                  </a:lnTo>
                  <a:lnTo>
                    <a:pt x="129060" y="8170"/>
                  </a:lnTo>
                  <a:lnTo>
                    <a:pt x="126343" y="8170"/>
                  </a:lnTo>
                  <a:lnTo>
                    <a:pt x="123267" y="7188"/>
                  </a:lnTo>
                  <a:lnTo>
                    <a:pt x="122584" y="5878"/>
                  </a:lnTo>
                  <a:lnTo>
                    <a:pt x="123267" y="5551"/>
                  </a:lnTo>
                  <a:lnTo>
                    <a:pt x="122925" y="4896"/>
                  </a:lnTo>
                  <a:lnTo>
                    <a:pt x="119183" y="2619"/>
                  </a:lnTo>
                  <a:lnTo>
                    <a:pt x="117148" y="2619"/>
                  </a:lnTo>
                  <a:lnTo>
                    <a:pt x="114073" y="1965"/>
                  </a:lnTo>
                  <a:lnTo>
                    <a:pt x="113064" y="1637"/>
                  </a:lnTo>
                  <a:lnTo>
                    <a:pt x="112039" y="2292"/>
                  </a:lnTo>
                  <a:lnTo>
                    <a:pt x="110330" y="982"/>
                  </a:lnTo>
                  <a:lnTo>
                    <a:pt x="109305" y="982"/>
                  </a:lnTo>
                  <a:lnTo>
                    <a:pt x="106246" y="2619"/>
                  </a:lnTo>
                  <a:lnTo>
                    <a:pt x="101819" y="3274"/>
                  </a:lnTo>
                  <a:lnTo>
                    <a:pt x="97735" y="4896"/>
                  </a:lnTo>
                  <a:lnTo>
                    <a:pt x="95684" y="6861"/>
                  </a:lnTo>
                  <a:lnTo>
                    <a:pt x="95017" y="9137"/>
                  </a:lnTo>
                  <a:lnTo>
                    <a:pt x="93992" y="10447"/>
                  </a:lnTo>
                  <a:lnTo>
                    <a:pt x="93650" y="15015"/>
                  </a:lnTo>
                  <a:lnTo>
                    <a:pt x="95343" y="17292"/>
                  </a:lnTo>
                  <a:lnTo>
                    <a:pt x="96710" y="21221"/>
                  </a:lnTo>
                  <a:lnTo>
                    <a:pt x="95684" y="23170"/>
                  </a:lnTo>
                  <a:lnTo>
                    <a:pt x="93309" y="25462"/>
                  </a:lnTo>
                  <a:lnTo>
                    <a:pt x="92625" y="26429"/>
                  </a:lnTo>
                  <a:lnTo>
                    <a:pt x="89907" y="28721"/>
                  </a:lnTo>
                  <a:lnTo>
                    <a:pt x="87515" y="29703"/>
                  </a:lnTo>
                  <a:lnTo>
                    <a:pt x="83773" y="28066"/>
                  </a:lnTo>
                  <a:lnTo>
                    <a:pt x="80030" y="25135"/>
                  </a:lnTo>
                  <a:lnTo>
                    <a:pt x="76971" y="23170"/>
                  </a:lnTo>
                  <a:lnTo>
                    <a:pt x="72886" y="20566"/>
                  </a:lnTo>
                  <a:lnTo>
                    <a:pt x="66068" y="18274"/>
                  </a:lnTo>
                  <a:lnTo>
                    <a:pt x="63008" y="17947"/>
                  </a:lnTo>
                  <a:lnTo>
                    <a:pt x="61641" y="18274"/>
                  </a:lnTo>
                  <a:lnTo>
                    <a:pt x="58240" y="18274"/>
                  </a:lnTo>
                  <a:lnTo>
                    <a:pt x="55165" y="16652"/>
                  </a:lnTo>
                  <a:lnTo>
                    <a:pt x="52447" y="11429"/>
                  </a:lnTo>
                  <a:lnTo>
                    <a:pt x="52447" y="8498"/>
                  </a:lnTo>
                  <a:lnTo>
                    <a:pt x="49730" y="5551"/>
                  </a:lnTo>
                  <a:lnTo>
                    <a:pt x="43936" y="4896"/>
                  </a:lnTo>
                  <a:lnTo>
                    <a:pt x="40877" y="2619"/>
                  </a:lnTo>
                  <a:lnTo>
                    <a:pt x="35767" y="2619"/>
                  </a:lnTo>
                  <a:lnTo>
                    <a:pt x="32708" y="1637"/>
                  </a:lnTo>
                  <a:lnTo>
                    <a:pt x="25890" y="2619"/>
                  </a:lnTo>
                  <a:lnTo>
                    <a:pt x="21122" y="1965"/>
                  </a:lnTo>
                  <a:lnTo>
                    <a:pt x="19429" y="327"/>
                  </a:lnTo>
                  <a:lnTo>
                    <a:pt x="17379" y="16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42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Go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IicAAB0WAABcJwAAihYAAAAAAAAmAAAACAAAAP//////////"/>
                </a:ext>
              </a:extLst>
            </p:cNvSpPr>
            <p:nvPr/>
          </p:nvSpPr>
          <p:spPr>
            <a:xfrm>
              <a:off x="6361430" y="3594735"/>
              <a:ext cx="36830" cy="69215"/>
            </a:xfrm>
            <a:custGeom>
              <a:avLst/>
              <a:gdLst/>
              <a:ahLst/>
              <a:cxnLst/>
              <a:rect l="0" t="0" r="36830" b="69215"/>
              <a:pathLst>
                <a:path w="36830" h="69215">
                  <a:moveTo>
                    <a:pt x="19932" y="0"/>
                  </a:moveTo>
                  <a:lnTo>
                    <a:pt x="17915" y="326"/>
                  </a:lnTo>
                  <a:lnTo>
                    <a:pt x="17915" y="1630"/>
                  </a:lnTo>
                  <a:lnTo>
                    <a:pt x="16559" y="326"/>
                  </a:lnTo>
                  <a:lnTo>
                    <a:pt x="13864" y="652"/>
                  </a:lnTo>
                  <a:lnTo>
                    <a:pt x="10491" y="2282"/>
                  </a:lnTo>
                  <a:lnTo>
                    <a:pt x="8457" y="4223"/>
                  </a:lnTo>
                  <a:lnTo>
                    <a:pt x="8118" y="5527"/>
                  </a:lnTo>
                  <a:lnTo>
                    <a:pt x="8457" y="6831"/>
                  </a:lnTo>
                  <a:lnTo>
                    <a:pt x="8118" y="9098"/>
                  </a:lnTo>
                  <a:lnTo>
                    <a:pt x="8118" y="12032"/>
                  </a:lnTo>
                  <a:lnTo>
                    <a:pt x="6440" y="16255"/>
                  </a:lnTo>
                  <a:lnTo>
                    <a:pt x="7101" y="18522"/>
                  </a:lnTo>
                  <a:lnTo>
                    <a:pt x="8118" y="20152"/>
                  </a:lnTo>
                  <a:lnTo>
                    <a:pt x="8457" y="20478"/>
                  </a:lnTo>
                  <a:lnTo>
                    <a:pt x="7779" y="21441"/>
                  </a:lnTo>
                  <a:lnTo>
                    <a:pt x="6762" y="22745"/>
                  </a:lnTo>
                  <a:lnTo>
                    <a:pt x="8118" y="23723"/>
                  </a:lnTo>
                  <a:lnTo>
                    <a:pt x="7101" y="24701"/>
                  </a:lnTo>
                  <a:lnTo>
                    <a:pt x="6762" y="27946"/>
                  </a:lnTo>
                  <a:lnTo>
                    <a:pt x="5423" y="28598"/>
                  </a:lnTo>
                  <a:lnTo>
                    <a:pt x="4745" y="29887"/>
                  </a:lnTo>
                  <a:lnTo>
                    <a:pt x="3389" y="30213"/>
                  </a:lnTo>
                  <a:lnTo>
                    <a:pt x="1372" y="32822"/>
                  </a:lnTo>
                  <a:lnTo>
                    <a:pt x="16" y="36719"/>
                  </a:lnTo>
                  <a:lnTo>
                    <a:pt x="1033" y="37371"/>
                  </a:lnTo>
                  <a:lnTo>
                    <a:pt x="1711" y="39637"/>
                  </a:lnTo>
                  <a:lnTo>
                    <a:pt x="1372" y="40616"/>
                  </a:lnTo>
                  <a:lnTo>
                    <a:pt x="2711" y="42556"/>
                  </a:lnTo>
                  <a:lnTo>
                    <a:pt x="3389" y="42556"/>
                  </a:lnTo>
                  <a:lnTo>
                    <a:pt x="6440" y="44839"/>
                  </a:lnTo>
                  <a:lnTo>
                    <a:pt x="6762" y="47105"/>
                  </a:lnTo>
                  <a:lnTo>
                    <a:pt x="8796" y="47758"/>
                  </a:lnTo>
                  <a:lnTo>
                    <a:pt x="9813" y="48736"/>
                  </a:lnTo>
                  <a:lnTo>
                    <a:pt x="11491" y="49062"/>
                  </a:lnTo>
                  <a:lnTo>
                    <a:pt x="13525" y="51329"/>
                  </a:lnTo>
                  <a:lnTo>
                    <a:pt x="19609" y="69199"/>
                  </a:lnTo>
                  <a:lnTo>
                    <a:pt x="20610" y="69199"/>
                  </a:lnTo>
                  <a:lnTo>
                    <a:pt x="21288" y="68873"/>
                  </a:lnTo>
                  <a:lnTo>
                    <a:pt x="22982" y="68221"/>
                  </a:lnTo>
                  <a:lnTo>
                    <a:pt x="23660" y="66606"/>
                  </a:lnTo>
                  <a:lnTo>
                    <a:pt x="23999" y="65628"/>
                  </a:lnTo>
                  <a:lnTo>
                    <a:pt x="23999" y="64976"/>
                  </a:lnTo>
                  <a:lnTo>
                    <a:pt x="24661" y="64324"/>
                  </a:lnTo>
                  <a:lnTo>
                    <a:pt x="24661" y="62383"/>
                  </a:lnTo>
                  <a:lnTo>
                    <a:pt x="23660" y="59449"/>
                  </a:lnTo>
                  <a:lnTo>
                    <a:pt x="23999" y="58486"/>
                  </a:lnTo>
                  <a:lnTo>
                    <a:pt x="23999" y="57182"/>
                  </a:lnTo>
                  <a:lnTo>
                    <a:pt x="25339" y="56204"/>
                  </a:lnTo>
                  <a:lnTo>
                    <a:pt x="27372" y="56204"/>
                  </a:lnTo>
                  <a:lnTo>
                    <a:pt x="29051" y="54263"/>
                  </a:lnTo>
                  <a:lnTo>
                    <a:pt x="29051" y="52959"/>
                  </a:lnTo>
                  <a:lnTo>
                    <a:pt x="34796" y="49714"/>
                  </a:lnTo>
                  <a:lnTo>
                    <a:pt x="36830" y="47105"/>
                  </a:lnTo>
                  <a:lnTo>
                    <a:pt x="35813" y="46143"/>
                  </a:lnTo>
                  <a:lnTo>
                    <a:pt x="35135" y="42882"/>
                  </a:lnTo>
                  <a:lnTo>
                    <a:pt x="35474" y="42246"/>
                  </a:lnTo>
                  <a:lnTo>
                    <a:pt x="34796" y="41594"/>
                  </a:lnTo>
                  <a:lnTo>
                    <a:pt x="31762" y="39963"/>
                  </a:lnTo>
                  <a:lnTo>
                    <a:pt x="31423" y="39311"/>
                  </a:lnTo>
                  <a:lnTo>
                    <a:pt x="31423" y="38007"/>
                  </a:lnTo>
                  <a:lnTo>
                    <a:pt x="30068" y="37371"/>
                  </a:lnTo>
                  <a:lnTo>
                    <a:pt x="29729" y="37697"/>
                  </a:lnTo>
                  <a:lnTo>
                    <a:pt x="29729" y="38333"/>
                  </a:lnTo>
                  <a:lnTo>
                    <a:pt x="28712" y="38985"/>
                  </a:lnTo>
                  <a:lnTo>
                    <a:pt x="27372" y="38333"/>
                  </a:lnTo>
                  <a:lnTo>
                    <a:pt x="27033" y="36719"/>
                  </a:lnTo>
                  <a:lnTo>
                    <a:pt x="25678" y="37371"/>
                  </a:lnTo>
                  <a:lnTo>
                    <a:pt x="22982" y="35088"/>
                  </a:lnTo>
                  <a:lnTo>
                    <a:pt x="21627" y="32822"/>
                  </a:lnTo>
                  <a:lnTo>
                    <a:pt x="22305" y="29887"/>
                  </a:lnTo>
                  <a:lnTo>
                    <a:pt x="27033" y="26968"/>
                  </a:lnTo>
                  <a:lnTo>
                    <a:pt x="29729" y="24375"/>
                  </a:lnTo>
                  <a:lnTo>
                    <a:pt x="30407" y="23397"/>
                  </a:lnTo>
                  <a:lnTo>
                    <a:pt x="29729" y="22745"/>
                  </a:lnTo>
                  <a:lnTo>
                    <a:pt x="30407" y="21441"/>
                  </a:lnTo>
                  <a:lnTo>
                    <a:pt x="30068" y="20152"/>
                  </a:lnTo>
                  <a:lnTo>
                    <a:pt x="29729" y="19826"/>
                  </a:lnTo>
                  <a:lnTo>
                    <a:pt x="29729" y="16892"/>
                  </a:lnTo>
                  <a:lnTo>
                    <a:pt x="26694" y="15603"/>
                  </a:lnTo>
                  <a:lnTo>
                    <a:pt x="24661" y="12995"/>
                  </a:lnTo>
                  <a:lnTo>
                    <a:pt x="25000" y="10402"/>
                  </a:lnTo>
                  <a:lnTo>
                    <a:pt x="27033" y="9098"/>
                  </a:lnTo>
                  <a:lnTo>
                    <a:pt x="27372" y="7483"/>
                  </a:lnTo>
                  <a:lnTo>
                    <a:pt x="29051" y="4875"/>
                  </a:lnTo>
                  <a:lnTo>
                    <a:pt x="29051" y="3260"/>
                  </a:lnTo>
                  <a:lnTo>
                    <a:pt x="28389" y="2282"/>
                  </a:lnTo>
                  <a:lnTo>
                    <a:pt x="25000" y="5201"/>
                  </a:lnTo>
                  <a:lnTo>
                    <a:pt x="23999" y="6505"/>
                  </a:lnTo>
                  <a:lnTo>
                    <a:pt x="22982" y="5853"/>
                  </a:lnTo>
                  <a:lnTo>
                    <a:pt x="21627" y="2608"/>
                  </a:lnTo>
                  <a:lnTo>
                    <a:pt x="20610" y="2608"/>
                  </a:lnTo>
                  <a:lnTo>
                    <a:pt x="20610" y="978"/>
                  </a:lnTo>
                  <a:lnTo>
                    <a:pt x="19932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43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EY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OyYAACAWAABlJwAAMxcAAAAAAAAmAAAACAAAAP//////////"/>
                </a:ext>
              </a:extLst>
            </p:cNvSpPr>
            <p:nvPr/>
          </p:nvSpPr>
          <p:spPr>
            <a:xfrm>
              <a:off x="6214745" y="3596640"/>
              <a:ext cx="189230" cy="174625"/>
            </a:xfrm>
            <a:custGeom>
              <a:avLst/>
              <a:gdLst/>
              <a:ahLst/>
              <a:cxnLst/>
              <a:rect l="0" t="0" r="189230" b="174625"/>
              <a:pathLst>
                <a:path w="189230" h="174625">
                  <a:moveTo>
                    <a:pt x="135593" y="15"/>
                  </a:moveTo>
                  <a:lnTo>
                    <a:pt x="133210" y="342"/>
                  </a:lnTo>
                  <a:lnTo>
                    <a:pt x="132867" y="1650"/>
                  </a:lnTo>
                  <a:lnTo>
                    <a:pt x="131154" y="1961"/>
                  </a:lnTo>
                  <a:lnTo>
                    <a:pt x="130484" y="3269"/>
                  </a:lnTo>
                  <a:lnTo>
                    <a:pt x="129113" y="2942"/>
                  </a:lnTo>
                  <a:lnTo>
                    <a:pt x="127399" y="2942"/>
                  </a:lnTo>
                  <a:lnTo>
                    <a:pt x="125702" y="4577"/>
                  </a:lnTo>
                  <a:lnTo>
                    <a:pt x="123645" y="4577"/>
                  </a:lnTo>
                  <a:lnTo>
                    <a:pt x="122274" y="2615"/>
                  </a:lnTo>
                  <a:lnTo>
                    <a:pt x="119548" y="2615"/>
                  </a:lnTo>
                  <a:lnTo>
                    <a:pt x="118520" y="1961"/>
                  </a:lnTo>
                  <a:lnTo>
                    <a:pt x="116137" y="2615"/>
                  </a:lnTo>
                  <a:lnTo>
                    <a:pt x="114080" y="1961"/>
                  </a:lnTo>
                  <a:lnTo>
                    <a:pt x="113394" y="2615"/>
                  </a:lnTo>
                  <a:lnTo>
                    <a:pt x="111697" y="1650"/>
                  </a:lnTo>
                  <a:lnTo>
                    <a:pt x="110326" y="1961"/>
                  </a:lnTo>
                  <a:lnTo>
                    <a:pt x="109297" y="4250"/>
                  </a:lnTo>
                  <a:lnTo>
                    <a:pt x="107257" y="4250"/>
                  </a:lnTo>
                  <a:lnTo>
                    <a:pt x="105543" y="3269"/>
                  </a:lnTo>
                  <a:lnTo>
                    <a:pt x="103160" y="5231"/>
                  </a:lnTo>
                  <a:lnTo>
                    <a:pt x="101789" y="5231"/>
                  </a:lnTo>
                  <a:lnTo>
                    <a:pt x="99732" y="4250"/>
                  </a:lnTo>
                  <a:lnTo>
                    <a:pt x="97349" y="4904"/>
                  </a:lnTo>
                  <a:lnTo>
                    <a:pt x="91881" y="4904"/>
                  </a:lnTo>
                  <a:lnTo>
                    <a:pt x="87098" y="8158"/>
                  </a:lnTo>
                  <a:lnTo>
                    <a:pt x="84715" y="8485"/>
                  </a:lnTo>
                  <a:lnTo>
                    <a:pt x="83344" y="8485"/>
                  </a:lnTo>
                  <a:lnTo>
                    <a:pt x="81304" y="9793"/>
                  </a:lnTo>
                  <a:lnTo>
                    <a:pt x="80961" y="11085"/>
                  </a:lnTo>
                  <a:lnTo>
                    <a:pt x="79933" y="12720"/>
                  </a:lnTo>
                  <a:lnTo>
                    <a:pt x="78562" y="12720"/>
                  </a:lnTo>
                  <a:lnTo>
                    <a:pt x="78219" y="12393"/>
                  </a:lnTo>
                  <a:lnTo>
                    <a:pt x="76864" y="12393"/>
                  </a:lnTo>
                  <a:lnTo>
                    <a:pt x="75836" y="12720"/>
                  </a:lnTo>
                  <a:lnTo>
                    <a:pt x="75150" y="13374"/>
                  </a:lnTo>
                  <a:lnTo>
                    <a:pt x="72751" y="14027"/>
                  </a:lnTo>
                  <a:lnTo>
                    <a:pt x="70710" y="14666"/>
                  </a:lnTo>
                  <a:lnTo>
                    <a:pt x="69339" y="15974"/>
                  </a:lnTo>
                  <a:lnTo>
                    <a:pt x="68996" y="16627"/>
                  </a:lnTo>
                  <a:lnTo>
                    <a:pt x="67299" y="18901"/>
                  </a:lnTo>
                  <a:lnTo>
                    <a:pt x="64214" y="19555"/>
                  </a:lnTo>
                  <a:lnTo>
                    <a:pt x="61488" y="19555"/>
                  </a:lnTo>
                  <a:lnTo>
                    <a:pt x="62516" y="20862"/>
                  </a:lnTo>
                  <a:lnTo>
                    <a:pt x="62859" y="21516"/>
                  </a:lnTo>
                  <a:lnTo>
                    <a:pt x="63871" y="23135"/>
                  </a:lnTo>
                  <a:lnTo>
                    <a:pt x="64214" y="24770"/>
                  </a:lnTo>
                  <a:lnTo>
                    <a:pt x="64557" y="25424"/>
                  </a:lnTo>
                  <a:lnTo>
                    <a:pt x="64557" y="28024"/>
                  </a:lnTo>
                  <a:lnTo>
                    <a:pt x="64557" y="31932"/>
                  </a:lnTo>
                  <a:lnTo>
                    <a:pt x="64899" y="32913"/>
                  </a:lnTo>
                  <a:lnTo>
                    <a:pt x="65928" y="40090"/>
                  </a:lnTo>
                  <a:lnTo>
                    <a:pt x="67299" y="42364"/>
                  </a:lnTo>
                  <a:lnTo>
                    <a:pt x="67642" y="44325"/>
                  </a:lnTo>
                  <a:lnTo>
                    <a:pt x="68996" y="44325"/>
                  </a:lnTo>
                  <a:lnTo>
                    <a:pt x="69682" y="45291"/>
                  </a:lnTo>
                  <a:lnTo>
                    <a:pt x="71053" y="45617"/>
                  </a:lnTo>
                  <a:lnTo>
                    <a:pt x="71739" y="45944"/>
                  </a:lnTo>
                  <a:lnTo>
                    <a:pt x="70710" y="48560"/>
                  </a:lnTo>
                  <a:lnTo>
                    <a:pt x="71053" y="49198"/>
                  </a:lnTo>
                  <a:lnTo>
                    <a:pt x="69682" y="50833"/>
                  </a:lnTo>
                  <a:lnTo>
                    <a:pt x="58762" y="50833"/>
                  </a:lnTo>
                  <a:lnTo>
                    <a:pt x="56363" y="51487"/>
                  </a:lnTo>
                  <a:lnTo>
                    <a:pt x="53979" y="54741"/>
                  </a:lnTo>
                  <a:lnTo>
                    <a:pt x="52266" y="56376"/>
                  </a:lnTo>
                  <a:lnTo>
                    <a:pt x="50894" y="58322"/>
                  </a:lnTo>
                  <a:lnTo>
                    <a:pt x="51237" y="61265"/>
                  </a:lnTo>
                  <a:lnTo>
                    <a:pt x="50552" y="63211"/>
                  </a:lnTo>
                  <a:lnTo>
                    <a:pt x="44072" y="67119"/>
                  </a:lnTo>
                  <a:lnTo>
                    <a:pt x="33821" y="72988"/>
                  </a:lnTo>
                  <a:lnTo>
                    <a:pt x="26312" y="76896"/>
                  </a:lnTo>
                  <a:lnTo>
                    <a:pt x="22215" y="77877"/>
                  </a:lnTo>
                  <a:lnTo>
                    <a:pt x="18804" y="77877"/>
                  </a:lnTo>
                  <a:lnTo>
                    <a:pt x="17090" y="78515"/>
                  </a:lnTo>
                  <a:lnTo>
                    <a:pt x="14364" y="78515"/>
                  </a:lnTo>
                  <a:lnTo>
                    <a:pt x="9581" y="79496"/>
                  </a:lnTo>
                  <a:lnTo>
                    <a:pt x="6496" y="81131"/>
                  </a:lnTo>
                  <a:lnTo>
                    <a:pt x="4799" y="83404"/>
                  </a:lnTo>
                  <a:lnTo>
                    <a:pt x="702" y="86347"/>
                  </a:lnTo>
                  <a:lnTo>
                    <a:pt x="702" y="94162"/>
                  </a:lnTo>
                  <a:lnTo>
                    <a:pt x="16" y="96436"/>
                  </a:lnTo>
                  <a:lnTo>
                    <a:pt x="34164" y="118591"/>
                  </a:lnTo>
                  <a:lnTo>
                    <a:pt x="96321" y="157685"/>
                  </a:lnTo>
                  <a:lnTo>
                    <a:pt x="97006" y="161593"/>
                  </a:lnTo>
                  <a:lnTo>
                    <a:pt x="99063" y="163228"/>
                  </a:lnTo>
                  <a:lnTo>
                    <a:pt x="102474" y="163228"/>
                  </a:lnTo>
                  <a:lnTo>
                    <a:pt x="105200" y="164193"/>
                  </a:lnTo>
                  <a:lnTo>
                    <a:pt x="106914" y="166155"/>
                  </a:lnTo>
                  <a:lnTo>
                    <a:pt x="109297" y="167136"/>
                  </a:lnTo>
                  <a:lnTo>
                    <a:pt x="111011" y="168101"/>
                  </a:lnTo>
                  <a:lnTo>
                    <a:pt x="111011" y="169736"/>
                  </a:lnTo>
                  <a:lnTo>
                    <a:pt x="109983" y="172663"/>
                  </a:lnTo>
                  <a:lnTo>
                    <a:pt x="110668" y="173971"/>
                  </a:lnTo>
                  <a:lnTo>
                    <a:pt x="112725" y="174625"/>
                  </a:lnTo>
                  <a:lnTo>
                    <a:pt x="117165" y="174298"/>
                  </a:lnTo>
                  <a:lnTo>
                    <a:pt x="120919" y="172990"/>
                  </a:lnTo>
                  <a:lnTo>
                    <a:pt x="134924" y="169736"/>
                  </a:lnTo>
                  <a:lnTo>
                    <a:pt x="146872" y="159631"/>
                  </a:lnTo>
                  <a:lnTo>
                    <a:pt x="189214" y="134876"/>
                  </a:lnTo>
                  <a:lnTo>
                    <a:pt x="187859" y="133584"/>
                  </a:lnTo>
                  <a:lnTo>
                    <a:pt x="186831" y="132276"/>
                  </a:lnTo>
                  <a:lnTo>
                    <a:pt x="185802" y="131622"/>
                  </a:lnTo>
                  <a:lnTo>
                    <a:pt x="184105" y="128041"/>
                  </a:lnTo>
                  <a:lnTo>
                    <a:pt x="182734" y="125753"/>
                  </a:lnTo>
                  <a:lnTo>
                    <a:pt x="181020" y="124787"/>
                  </a:lnTo>
                  <a:lnTo>
                    <a:pt x="173854" y="124787"/>
                  </a:lnTo>
                  <a:lnTo>
                    <a:pt x="172483" y="123479"/>
                  </a:lnTo>
                  <a:lnTo>
                    <a:pt x="172140" y="121845"/>
                  </a:lnTo>
                  <a:lnTo>
                    <a:pt x="171454" y="120552"/>
                  </a:lnTo>
                  <a:lnTo>
                    <a:pt x="170785" y="118264"/>
                  </a:lnTo>
                  <a:lnTo>
                    <a:pt x="171454" y="116956"/>
                  </a:lnTo>
                  <a:lnTo>
                    <a:pt x="170785" y="115010"/>
                  </a:lnTo>
                  <a:lnTo>
                    <a:pt x="170100" y="114356"/>
                  </a:lnTo>
                  <a:lnTo>
                    <a:pt x="168386" y="110775"/>
                  </a:lnTo>
                  <a:lnTo>
                    <a:pt x="166345" y="107848"/>
                  </a:lnTo>
                  <a:lnTo>
                    <a:pt x="164974" y="106867"/>
                  </a:lnTo>
                  <a:lnTo>
                    <a:pt x="165660" y="105886"/>
                  </a:lnTo>
                  <a:lnTo>
                    <a:pt x="166345" y="105232"/>
                  </a:lnTo>
                  <a:lnTo>
                    <a:pt x="168386" y="103613"/>
                  </a:lnTo>
                  <a:lnTo>
                    <a:pt x="169071" y="102305"/>
                  </a:lnTo>
                  <a:lnTo>
                    <a:pt x="168729" y="99051"/>
                  </a:lnTo>
                  <a:lnTo>
                    <a:pt x="168043" y="97090"/>
                  </a:lnTo>
                  <a:lnTo>
                    <a:pt x="168386" y="96109"/>
                  </a:lnTo>
                  <a:lnTo>
                    <a:pt x="169071" y="91235"/>
                  </a:lnTo>
                  <a:lnTo>
                    <a:pt x="168043" y="88947"/>
                  </a:lnTo>
                  <a:lnTo>
                    <a:pt x="168043" y="84058"/>
                  </a:lnTo>
                  <a:lnTo>
                    <a:pt x="168043" y="83077"/>
                  </a:lnTo>
                  <a:lnTo>
                    <a:pt x="167357" y="79823"/>
                  </a:lnTo>
                  <a:lnTo>
                    <a:pt x="167357" y="73642"/>
                  </a:lnTo>
                  <a:lnTo>
                    <a:pt x="166345" y="71680"/>
                  </a:lnTo>
                  <a:lnTo>
                    <a:pt x="165317" y="71353"/>
                  </a:lnTo>
                  <a:lnTo>
                    <a:pt x="165317" y="68100"/>
                  </a:lnTo>
                  <a:lnTo>
                    <a:pt x="166345" y="67119"/>
                  </a:lnTo>
                  <a:lnTo>
                    <a:pt x="160192" y="49198"/>
                  </a:lnTo>
                  <a:lnTo>
                    <a:pt x="158135" y="46925"/>
                  </a:lnTo>
                  <a:lnTo>
                    <a:pt x="156438" y="46598"/>
                  </a:lnTo>
                  <a:lnTo>
                    <a:pt x="155409" y="45617"/>
                  </a:lnTo>
                  <a:lnTo>
                    <a:pt x="153353" y="44964"/>
                  </a:lnTo>
                  <a:lnTo>
                    <a:pt x="153026" y="42690"/>
                  </a:lnTo>
                  <a:lnTo>
                    <a:pt x="149941" y="40402"/>
                  </a:lnTo>
                  <a:lnTo>
                    <a:pt x="149256" y="40402"/>
                  </a:lnTo>
                  <a:lnTo>
                    <a:pt x="147901" y="38456"/>
                  </a:lnTo>
                  <a:lnTo>
                    <a:pt x="148243" y="37475"/>
                  </a:lnTo>
                  <a:lnTo>
                    <a:pt x="147558" y="35202"/>
                  </a:lnTo>
                  <a:lnTo>
                    <a:pt x="146530" y="34548"/>
                  </a:lnTo>
                  <a:lnTo>
                    <a:pt x="147901" y="30640"/>
                  </a:lnTo>
                  <a:lnTo>
                    <a:pt x="149941" y="28024"/>
                  </a:lnTo>
                  <a:lnTo>
                    <a:pt x="151312" y="27697"/>
                  </a:lnTo>
                  <a:lnTo>
                    <a:pt x="151998" y="26405"/>
                  </a:lnTo>
                  <a:lnTo>
                    <a:pt x="153353" y="25751"/>
                  </a:lnTo>
                  <a:lnTo>
                    <a:pt x="153695" y="22497"/>
                  </a:lnTo>
                  <a:lnTo>
                    <a:pt x="154724" y="21516"/>
                  </a:lnTo>
                  <a:lnTo>
                    <a:pt x="153353" y="20535"/>
                  </a:lnTo>
                  <a:lnTo>
                    <a:pt x="154381" y="19228"/>
                  </a:lnTo>
                  <a:lnTo>
                    <a:pt x="155066" y="18262"/>
                  </a:lnTo>
                  <a:lnTo>
                    <a:pt x="154724" y="17935"/>
                  </a:lnTo>
                  <a:lnTo>
                    <a:pt x="153695" y="16301"/>
                  </a:lnTo>
                  <a:lnTo>
                    <a:pt x="153026" y="14027"/>
                  </a:lnTo>
                  <a:lnTo>
                    <a:pt x="154724" y="9793"/>
                  </a:lnTo>
                  <a:lnTo>
                    <a:pt x="154724" y="6850"/>
                  </a:lnTo>
                  <a:lnTo>
                    <a:pt x="155066" y="4577"/>
                  </a:lnTo>
                  <a:lnTo>
                    <a:pt x="154724" y="3269"/>
                  </a:lnTo>
                  <a:lnTo>
                    <a:pt x="155066" y="1961"/>
                  </a:lnTo>
                  <a:lnTo>
                    <a:pt x="154724" y="1650"/>
                  </a:lnTo>
                  <a:lnTo>
                    <a:pt x="151655" y="1961"/>
                  </a:lnTo>
                  <a:lnTo>
                    <a:pt x="150284" y="1650"/>
                  </a:lnTo>
                  <a:lnTo>
                    <a:pt x="146530" y="2942"/>
                  </a:lnTo>
                  <a:lnTo>
                    <a:pt x="144473" y="1323"/>
                  </a:lnTo>
                  <a:lnTo>
                    <a:pt x="141747" y="342"/>
                  </a:lnTo>
                  <a:lnTo>
                    <a:pt x="141747" y="1323"/>
                  </a:lnTo>
                  <a:lnTo>
                    <a:pt x="140033" y="2942"/>
                  </a:lnTo>
                  <a:lnTo>
                    <a:pt x="136622" y="2615"/>
                  </a:lnTo>
                  <a:lnTo>
                    <a:pt x="136622" y="996"/>
                  </a:lnTo>
                  <a:lnTo>
                    <a:pt x="135593" y="15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44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DEH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ACYAADMWAACsJgAAtBYAAAAAAAAmAAAACAAAAP//////////"/>
                </a:ext>
              </a:extLst>
            </p:cNvSpPr>
            <p:nvPr/>
          </p:nvSpPr>
          <p:spPr>
            <a:xfrm>
              <a:off x="6177280" y="3608705"/>
              <a:ext cx="109220" cy="81915"/>
            </a:xfrm>
            <a:custGeom>
              <a:avLst/>
              <a:gdLst/>
              <a:ahLst/>
              <a:cxnLst/>
              <a:rect l="0" t="0" r="109220" b="81915"/>
              <a:pathLst>
                <a:path w="109220" h="81915">
                  <a:moveTo>
                    <a:pt x="69633" y="0"/>
                  </a:moveTo>
                  <a:lnTo>
                    <a:pt x="67920" y="649"/>
                  </a:lnTo>
                  <a:lnTo>
                    <a:pt x="67235" y="1299"/>
                  </a:lnTo>
                  <a:lnTo>
                    <a:pt x="65865" y="1299"/>
                  </a:lnTo>
                  <a:lnTo>
                    <a:pt x="63826" y="2908"/>
                  </a:lnTo>
                  <a:lnTo>
                    <a:pt x="63141" y="7767"/>
                  </a:lnTo>
                  <a:lnTo>
                    <a:pt x="61428" y="10691"/>
                  </a:lnTo>
                  <a:lnTo>
                    <a:pt x="61086" y="14250"/>
                  </a:lnTo>
                  <a:lnTo>
                    <a:pt x="59732" y="16184"/>
                  </a:lnTo>
                  <a:lnTo>
                    <a:pt x="55638" y="20393"/>
                  </a:lnTo>
                  <a:lnTo>
                    <a:pt x="54267" y="20393"/>
                  </a:lnTo>
                  <a:lnTo>
                    <a:pt x="52555" y="21693"/>
                  </a:lnTo>
                  <a:lnTo>
                    <a:pt x="48803" y="22668"/>
                  </a:lnTo>
                  <a:lnTo>
                    <a:pt x="46079" y="25252"/>
                  </a:lnTo>
                  <a:lnTo>
                    <a:pt x="45394" y="25252"/>
                  </a:lnTo>
                  <a:lnTo>
                    <a:pt x="41643" y="27526"/>
                  </a:lnTo>
                  <a:lnTo>
                    <a:pt x="39245" y="28486"/>
                  </a:lnTo>
                  <a:lnTo>
                    <a:pt x="38234" y="30435"/>
                  </a:lnTo>
                  <a:lnTo>
                    <a:pt x="33797" y="33344"/>
                  </a:lnTo>
                  <a:lnTo>
                    <a:pt x="35151" y="36594"/>
                  </a:lnTo>
                  <a:lnTo>
                    <a:pt x="35151" y="38528"/>
                  </a:lnTo>
                  <a:lnTo>
                    <a:pt x="31399" y="41762"/>
                  </a:lnTo>
                  <a:lnTo>
                    <a:pt x="28675" y="46620"/>
                  </a:lnTo>
                  <a:lnTo>
                    <a:pt x="28675" y="48245"/>
                  </a:lnTo>
                  <a:lnTo>
                    <a:pt x="30372" y="51479"/>
                  </a:lnTo>
                  <a:lnTo>
                    <a:pt x="29018" y="54713"/>
                  </a:lnTo>
                  <a:lnTo>
                    <a:pt x="30029" y="55687"/>
                  </a:lnTo>
                  <a:lnTo>
                    <a:pt x="30714" y="56662"/>
                  </a:lnTo>
                  <a:lnTo>
                    <a:pt x="30372" y="59246"/>
                  </a:lnTo>
                  <a:lnTo>
                    <a:pt x="24581" y="65730"/>
                  </a:lnTo>
                  <a:lnTo>
                    <a:pt x="23553" y="67989"/>
                  </a:lnTo>
                  <a:lnTo>
                    <a:pt x="21156" y="70898"/>
                  </a:lnTo>
                  <a:lnTo>
                    <a:pt x="18089" y="71223"/>
                  </a:lnTo>
                  <a:lnTo>
                    <a:pt x="11614" y="76731"/>
                  </a:lnTo>
                  <a:lnTo>
                    <a:pt x="2398" y="78356"/>
                  </a:lnTo>
                  <a:lnTo>
                    <a:pt x="0" y="81590"/>
                  </a:lnTo>
                  <a:lnTo>
                    <a:pt x="38234" y="81590"/>
                  </a:lnTo>
                  <a:lnTo>
                    <a:pt x="38234" y="74147"/>
                  </a:lnTo>
                  <a:lnTo>
                    <a:pt x="42328" y="71223"/>
                  </a:lnTo>
                  <a:lnTo>
                    <a:pt x="44024" y="68963"/>
                  </a:lnTo>
                  <a:lnTo>
                    <a:pt x="47107" y="67339"/>
                  </a:lnTo>
                  <a:lnTo>
                    <a:pt x="51886" y="66364"/>
                  </a:lnTo>
                  <a:lnTo>
                    <a:pt x="54610" y="66364"/>
                  </a:lnTo>
                  <a:lnTo>
                    <a:pt x="56323" y="65730"/>
                  </a:lnTo>
                  <a:lnTo>
                    <a:pt x="59732" y="65730"/>
                  </a:lnTo>
                  <a:lnTo>
                    <a:pt x="63826" y="64755"/>
                  </a:lnTo>
                  <a:lnTo>
                    <a:pt x="71329" y="60871"/>
                  </a:lnTo>
                  <a:lnTo>
                    <a:pt x="81572" y="55038"/>
                  </a:lnTo>
                  <a:lnTo>
                    <a:pt x="88048" y="51154"/>
                  </a:lnTo>
                  <a:lnTo>
                    <a:pt x="88733" y="49220"/>
                  </a:lnTo>
                  <a:lnTo>
                    <a:pt x="88391" y="46295"/>
                  </a:lnTo>
                  <a:lnTo>
                    <a:pt x="89761" y="44361"/>
                  </a:lnTo>
                  <a:lnTo>
                    <a:pt x="91473" y="42736"/>
                  </a:lnTo>
                  <a:lnTo>
                    <a:pt x="93855" y="39503"/>
                  </a:lnTo>
                  <a:lnTo>
                    <a:pt x="96253" y="38853"/>
                  </a:lnTo>
                  <a:lnTo>
                    <a:pt x="107165" y="38853"/>
                  </a:lnTo>
                  <a:lnTo>
                    <a:pt x="108535" y="37228"/>
                  </a:lnTo>
                  <a:lnTo>
                    <a:pt x="108192" y="36594"/>
                  </a:lnTo>
                  <a:lnTo>
                    <a:pt x="109220" y="33994"/>
                  </a:lnTo>
                  <a:lnTo>
                    <a:pt x="108535" y="33669"/>
                  </a:lnTo>
                  <a:lnTo>
                    <a:pt x="107165" y="33344"/>
                  </a:lnTo>
                  <a:lnTo>
                    <a:pt x="106480" y="32385"/>
                  </a:lnTo>
                  <a:lnTo>
                    <a:pt x="105126" y="32385"/>
                  </a:lnTo>
                  <a:lnTo>
                    <a:pt x="104783" y="30435"/>
                  </a:lnTo>
                  <a:lnTo>
                    <a:pt x="103413" y="28176"/>
                  </a:lnTo>
                  <a:lnTo>
                    <a:pt x="102386" y="21043"/>
                  </a:lnTo>
                  <a:lnTo>
                    <a:pt x="102043" y="20068"/>
                  </a:lnTo>
                  <a:lnTo>
                    <a:pt x="102043" y="16184"/>
                  </a:lnTo>
                  <a:lnTo>
                    <a:pt x="102043" y="13600"/>
                  </a:lnTo>
                  <a:lnTo>
                    <a:pt x="101701" y="12951"/>
                  </a:lnTo>
                  <a:lnTo>
                    <a:pt x="101358" y="11326"/>
                  </a:lnTo>
                  <a:lnTo>
                    <a:pt x="100347" y="9717"/>
                  </a:lnTo>
                  <a:lnTo>
                    <a:pt x="100004" y="9067"/>
                  </a:lnTo>
                  <a:lnTo>
                    <a:pt x="98977" y="7767"/>
                  </a:lnTo>
                  <a:lnTo>
                    <a:pt x="97949" y="8092"/>
                  </a:lnTo>
                  <a:lnTo>
                    <a:pt x="92827" y="7767"/>
                  </a:lnTo>
                  <a:lnTo>
                    <a:pt x="91473" y="6483"/>
                  </a:lnTo>
                  <a:lnTo>
                    <a:pt x="91131" y="4858"/>
                  </a:lnTo>
                  <a:lnTo>
                    <a:pt x="90103" y="4533"/>
                  </a:lnTo>
                  <a:lnTo>
                    <a:pt x="88391" y="6158"/>
                  </a:lnTo>
                  <a:lnTo>
                    <a:pt x="85324" y="7117"/>
                  </a:lnTo>
                  <a:lnTo>
                    <a:pt x="82600" y="6158"/>
                  </a:lnTo>
                  <a:lnTo>
                    <a:pt x="80887" y="6158"/>
                  </a:lnTo>
                  <a:lnTo>
                    <a:pt x="79175" y="7117"/>
                  </a:lnTo>
                  <a:lnTo>
                    <a:pt x="76108" y="7442"/>
                  </a:lnTo>
                  <a:lnTo>
                    <a:pt x="74069" y="7117"/>
                  </a:lnTo>
                  <a:lnTo>
                    <a:pt x="71329" y="4533"/>
                  </a:lnTo>
                  <a:lnTo>
                    <a:pt x="70644" y="3883"/>
                  </a:lnTo>
                  <a:lnTo>
                    <a:pt x="69975" y="2274"/>
                  </a:lnTo>
                  <a:lnTo>
                    <a:pt x="69975" y="1299"/>
                  </a:lnTo>
                  <a:lnTo>
                    <a:pt x="69975" y="649"/>
                  </a:lnTo>
                  <a:lnTo>
                    <a:pt x="69633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45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wiUAALQWAAA8JgAAERcAAAAAAAAmAAAACAAAAP//////////"/>
                </a:ext>
              </a:extLst>
            </p:cNvSpPr>
            <p:nvPr/>
          </p:nvSpPr>
          <p:spPr>
            <a:xfrm>
              <a:off x="6137910" y="3690620"/>
              <a:ext cx="77470" cy="59055"/>
            </a:xfrm>
            <a:custGeom>
              <a:avLst/>
              <a:gdLst/>
              <a:ahLst/>
              <a:cxnLst/>
              <a:rect l="0" t="0" r="77470" b="59055"/>
              <a:pathLst>
                <a:path w="77470" h="59055">
                  <a:moveTo>
                    <a:pt x="39249" y="15"/>
                  </a:moveTo>
                  <a:lnTo>
                    <a:pt x="35498" y="4883"/>
                  </a:lnTo>
                  <a:lnTo>
                    <a:pt x="35498" y="8124"/>
                  </a:lnTo>
                  <a:lnTo>
                    <a:pt x="33786" y="8449"/>
                  </a:lnTo>
                  <a:lnTo>
                    <a:pt x="27313" y="11690"/>
                  </a:lnTo>
                  <a:lnTo>
                    <a:pt x="26628" y="13317"/>
                  </a:lnTo>
                  <a:lnTo>
                    <a:pt x="23905" y="14604"/>
                  </a:lnTo>
                  <a:lnTo>
                    <a:pt x="24916" y="16883"/>
                  </a:lnTo>
                  <a:lnTo>
                    <a:pt x="19469" y="24992"/>
                  </a:lnTo>
                  <a:lnTo>
                    <a:pt x="18785" y="27581"/>
                  </a:lnTo>
                  <a:lnTo>
                    <a:pt x="14692" y="31473"/>
                  </a:lnTo>
                  <a:lnTo>
                    <a:pt x="12980" y="32450"/>
                  </a:lnTo>
                  <a:lnTo>
                    <a:pt x="10941" y="36667"/>
                  </a:lnTo>
                  <a:lnTo>
                    <a:pt x="10941" y="38295"/>
                  </a:lnTo>
                  <a:lnTo>
                    <a:pt x="7517" y="42837"/>
                  </a:lnTo>
                  <a:lnTo>
                    <a:pt x="6832" y="44140"/>
                  </a:lnTo>
                  <a:lnTo>
                    <a:pt x="8202" y="44775"/>
                  </a:lnTo>
                  <a:lnTo>
                    <a:pt x="6490" y="45426"/>
                  </a:lnTo>
                  <a:lnTo>
                    <a:pt x="3424" y="50620"/>
                  </a:lnTo>
                  <a:lnTo>
                    <a:pt x="2397" y="50946"/>
                  </a:lnTo>
                  <a:lnTo>
                    <a:pt x="1044" y="52248"/>
                  </a:lnTo>
                  <a:lnTo>
                    <a:pt x="1386" y="54186"/>
                  </a:lnTo>
                  <a:lnTo>
                    <a:pt x="16" y="56140"/>
                  </a:lnTo>
                  <a:lnTo>
                    <a:pt x="701" y="59055"/>
                  </a:lnTo>
                  <a:lnTo>
                    <a:pt x="38221" y="59055"/>
                  </a:lnTo>
                  <a:lnTo>
                    <a:pt x="37553" y="42512"/>
                  </a:lnTo>
                  <a:lnTo>
                    <a:pt x="38906" y="39922"/>
                  </a:lnTo>
                  <a:lnTo>
                    <a:pt x="40961" y="38946"/>
                  </a:lnTo>
                  <a:lnTo>
                    <a:pt x="43341" y="38295"/>
                  </a:lnTo>
                  <a:lnTo>
                    <a:pt x="46749" y="38295"/>
                  </a:lnTo>
                  <a:lnTo>
                    <a:pt x="47092" y="14930"/>
                  </a:lnTo>
                  <a:lnTo>
                    <a:pt x="76785" y="15256"/>
                  </a:lnTo>
                  <a:lnTo>
                    <a:pt x="76785" y="2604"/>
                  </a:lnTo>
                  <a:lnTo>
                    <a:pt x="77470" y="341"/>
                  </a:lnTo>
                  <a:lnTo>
                    <a:pt x="39249" y="341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46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E8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wiUAALgWAABxJgAAcBcAAAAAAAAmAAAACAAAAP//////////"/>
                </a:ext>
              </a:extLst>
            </p:cNvSpPr>
            <p:nvPr/>
          </p:nvSpPr>
          <p:spPr>
            <a:xfrm>
              <a:off x="6137910" y="3693160"/>
              <a:ext cx="111125" cy="116840"/>
            </a:xfrm>
            <a:custGeom>
              <a:avLst/>
              <a:gdLst/>
              <a:ahLst/>
              <a:cxnLst/>
              <a:rect l="0" t="0" r="111125" b="116840"/>
              <a:pathLst>
                <a:path w="111125" h="116840">
                  <a:moveTo>
                    <a:pt x="77031" y="0"/>
                  </a:moveTo>
                  <a:lnTo>
                    <a:pt x="77031" y="12692"/>
                  </a:lnTo>
                  <a:lnTo>
                    <a:pt x="47369" y="12365"/>
                  </a:lnTo>
                  <a:lnTo>
                    <a:pt x="47026" y="35805"/>
                  </a:lnTo>
                  <a:lnTo>
                    <a:pt x="43622" y="35805"/>
                  </a:lnTo>
                  <a:lnTo>
                    <a:pt x="41244" y="36458"/>
                  </a:lnTo>
                  <a:lnTo>
                    <a:pt x="39191" y="37438"/>
                  </a:lnTo>
                  <a:lnTo>
                    <a:pt x="37839" y="40035"/>
                  </a:lnTo>
                  <a:lnTo>
                    <a:pt x="38507" y="56631"/>
                  </a:lnTo>
                  <a:lnTo>
                    <a:pt x="1026" y="56631"/>
                  </a:lnTo>
                  <a:lnTo>
                    <a:pt x="1026" y="56958"/>
                  </a:lnTo>
                  <a:lnTo>
                    <a:pt x="0" y="59229"/>
                  </a:lnTo>
                  <a:lnTo>
                    <a:pt x="0" y="62822"/>
                  </a:lnTo>
                  <a:lnTo>
                    <a:pt x="2052" y="60209"/>
                  </a:lnTo>
                  <a:lnTo>
                    <a:pt x="3062" y="62495"/>
                  </a:lnTo>
                  <a:lnTo>
                    <a:pt x="3404" y="62822"/>
                  </a:lnTo>
                  <a:lnTo>
                    <a:pt x="4772" y="61842"/>
                  </a:lnTo>
                  <a:lnTo>
                    <a:pt x="7150" y="66072"/>
                  </a:lnTo>
                  <a:lnTo>
                    <a:pt x="6483" y="67363"/>
                  </a:lnTo>
                  <a:lnTo>
                    <a:pt x="6808" y="68997"/>
                  </a:lnTo>
                  <a:lnTo>
                    <a:pt x="6483" y="72247"/>
                  </a:lnTo>
                  <a:lnTo>
                    <a:pt x="5114" y="72247"/>
                  </a:lnTo>
                  <a:lnTo>
                    <a:pt x="3746" y="72901"/>
                  </a:lnTo>
                  <a:lnTo>
                    <a:pt x="6808" y="76478"/>
                  </a:lnTo>
                  <a:lnTo>
                    <a:pt x="8519" y="85919"/>
                  </a:lnTo>
                  <a:lnTo>
                    <a:pt x="7835" y="92436"/>
                  </a:lnTo>
                  <a:lnTo>
                    <a:pt x="5456" y="95360"/>
                  </a:lnTo>
                  <a:lnTo>
                    <a:pt x="4430" y="100897"/>
                  </a:lnTo>
                  <a:lnTo>
                    <a:pt x="3404" y="104801"/>
                  </a:lnTo>
                  <a:lnTo>
                    <a:pt x="5114" y="103495"/>
                  </a:lnTo>
                  <a:lnTo>
                    <a:pt x="6483" y="103495"/>
                  </a:lnTo>
                  <a:lnTo>
                    <a:pt x="8519" y="101862"/>
                  </a:lnTo>
                  <a:lnTo>
                    <a:pt x="13634" y="100897"/>
                  </a:lnTo>
                  <a:lnTo>
                    <a:pt x="18406" y="99264"/>
                  </a:lnTo>
                  <a:lnTo>
                    <a:pt x="20117" y="99264"/>
                  </a:lnTo>
                  <a:lnTo>
                    <a:pt x="24205" y="100571"/>
                  </a:lnTo>
                  <a:lnTo>
                    <a:pt x="26926" y="100897"/>
                  </a:lnTo>
                  <a:lnTo>
                    <a:pt x="28978" y="103495"/>
                  </a:lnTo>
                  <a:lnTo>
                    <a:pt x="28978" y="104801"/>
                  </a:lnTo>
                  <a:lnTo>
                    <a:pt x="30330" y="105128"/>
                  </a:lnTo>
                  <a:lnTo>
                    <a:pt x="31698" y="104148"/>
                  </a:lnTo>
                  <a:lnTo>
                    <a:pt x="32382" y="104801"/>
                  </a:lnTo>
                  <a:lnTo>
                    <a:pt x="33734" y="104801"/>
                  </a:lnTo>
                  <a:lnTo>
                    <a:pt x="34419" y="105455"/>
                  </a:lnTo>
                  <a:lnTo>
                    <a:pt x="35103" y="107399"/>
                  </a:lnTo>
                  <a:lnTo>
                    <a:pt x="37155" y="109032"/>
                  </a:lnTo>
                  <a:lnTo>
                    <a:pt x="37155" y="111303"/>
                  </a:lnTo>
                  <a:lnTo>
                    <a:pt x="39191" y="111629"/>
                  </a:lnTo>
                  <a:lnTo>
                    <a:pt x="39533" y="113589"/>
                  </a:lnTo>
                  <a:lnTo>
                    <a:pt x="41244" y="113916"/>
                  </a:lnTo>
                  <a:lnTo>
                    <a:pt x="43964" y="115533"/>
                  </a:lnTo>
                  <a:lnTo>
                    <a:pt x="44306" y="116840"/>
                  </a:lnTo>
                  <a:lnTo>
                    <a:pt x="46359" y="115207"/>
                  </a:lnTo>
                  <a:lnTo>
                    <a:pt x="49421" y="115207"/>
                  </a:lnTo>
                  <a:lnTo>
                    <a:pt x="50447" y="112936"/>
                  </a:lnTo>
                  <a:lnTo>
                    <a:pt x="50447" y="111629"/>
                  </a:lnTo>
                  <a:lnTo>
                    <a:pt x="50447" y="108052"/>
                  </a:lnTo>
                  <a:lnTo>
                    <a:pt x="53167" y="107072"/>
                  </a:lnTo>
                  <a:lnTo>
                    <a:pt x="55562" y="107072"/>
                  </a:lnTo>
                  <a:lnTo>
                    <a:pt x="55888" y="109685"/>
                  </a:lnTo>
                  <a:lnTo>
                    <a:pt x="57256" y="112283"/>
                  </a:lnTo>
                  <a:lnTo>
                    <a:pt x="58282" y="113263"/>
                  </a:lnTo>
                  <a:lnTo>
                    <a:pt x="60661" y="108705"/>
                  </a:lnTo>
                  <a:lnTo>
                    <a:pt x="65091" y="106746"/>
                  </a:lnTo>
                  <a:lnTo>
                    <a:pt x="67486" y="107399"/>
                  </a:lnTo>
                  <a:lnTo>
                    <a:pt x="67828" y="110323"/>
                  </a:lnTo>
                  <a:lnTo>
                    <a:pt x="68512" y="111303"/>
                  </a:lnTo>
                  <a:lnTo>
                    <a:pt x="70206" y="109685"/>
                  </a:lnTo>
                  <a:lnTo>
                    <a:pt x="71574" y="109685"/>
                  </a:lnTo>
                  <a:lnTo>
                    <a:pt x="72601" y="110650"/>
                  </a:lnTo>
                  <a:lnTo>
                    <a:pt x="73627" y="111303"/>
                  </a:lnTo>
                  <a:lnTo>
                    <a:pt x="107020" y="111303"/>
                  </a:lnTo>
                  <a:lnTo>
                    <a:pt x="110082" y="103168"/>
                  </a:lnTo>
                  <a:lnTo>
                    <a:pt x="107020" y="101535"/>
                  </a:lnTo>
                  <a:lnTo>
                    <a:pt x="99869" y="22133"/>
                  </a:lnTo>
                  <a:lnTo>
                    <a:pt x="111108" y="22133"/>
                  </a:lnTo>
                  <a:lnTo>
                    <a:pt x="77031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47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G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CCYAANsWAAD5JgAAsRcAAAAAAAAmAAAACAAAAP//////////"/>
                </a:ext>
              </a:extLst>
            </p:cNvSpPr>
            <p:nvPr/>
          </p:nvSpPr>
          <p:spPr>
            <a:xfrm>
              <a:off x="6182360" y="3715385"/>
              <a:ext cx="153035" cy="135890"/>
            </a:xfrm>
            <a:custGeom>
              <a:avLst/>
              <a:gdLst/>
              <a:ahLst/>
              <a:cxnLst/>
              <a:rect l="0" t="0" r="153035" b="135890"/>
              <a:pathLst>
                <a:path w="153035" h="135890">
                  <a:moveTo>
                    <a:pt x="55437" y="0"/>
                  </a:moveTo>
                  <a:lnTo>
                    <a:pt x="62572" y="79500"/>
                  </a:lnTo>
                  <a:lnTo>
                    <a:pt x="65628" y="81135"/>
                  </a:lnTo>
                  <a:lnTo>
                    <a:pt x="62572" y="89280"/>
                  </a:lnTo>
                  <a:lnTo>
                    <a:pt x="29254" y="89280"/>
                  </a:lnTo>
                  <a:lnTo>
                    <a:pt x="28230" y="88626"/>
                  </a:lnTo>
                  <a:lnTo>
                    <a:pt x="27206" y="87660"/>
                  </a:lnTo>
                  <a:lnTo>
                    <a:pt x="25841" y="87660"/>
                  </a:lnTo>
                  <a:lnTo>
                    <a:pt x="24151" y="89280"/>
                  </a:lnTo>
                  <a:lnTo>
                    <a:pt x="23468" y="88299"/>
                  </a:lnTo>
                  <a:lnTo>
                    <a:pt x="23127" y="85371"/>
                  </a:lnTo>
                  <a:lnTo>
                    <a:pt x="20738" y="84717"/>
                  </a:lnTo>
                  <a:lnTo>
                    <a:pt x="16317" y="86679"/>
                  </a:lnTo>
                  <a:lnTo>
                    <a:pt x="13944" y="91242"/>
                  </a:lnTo>
                  <a:lnTo>
                    <a:pt x="12920" y="90261"/>
                  </a:lnTo>
                  <a:lnTo>
                    <a:pt x="11555" y="87660"/>
                  </a:lnTo>
                  <a:lnTo>
                    <a:pt x="11230" y="85044"/>
                  </a:lnTo>
                  <a:lnTo>
                    <a:pt x="8841" y="85044"/>
                  </a:lnTo>
                  <a:lnTo>
                    <a:pt x="6127" y="86025"/>
                  </a:lnTo>
                  <a:lnTo>
                    <a:pt x="6127" y="89607"/>
                  </a:lnTo>
                  <a:lnTo>
                    <a:pt x="6127" y="90915"/>
                  </a:lnTo>
                  <a:lnTo>
                    <a:pt x="5103" y="93189"/>
                  </a:lnTo>
                  <a:lnTo>
                    <a:pt x="2047" y="93189"/>
                  </a:lnTo>
                  <a:lnTo>
                    <a:pt x="0" y="94824"/>
                  </a:lnTo>
                  <a:lnTo>
                    <a:pt x="1365" y="96132"/>
                  </a:lnTo>
                  <a:lnTo>
                    <a:pt x="1365" y="97752"/>
                  </a:lnTo>
                  <a:lnTo>
                    <a:pt x="1706" y="99060"/>
                  </a:lnTo>
                  <a:lnTo>
                    <a:pt x="1023" y="102642"/>
                  </a:lnTo>
                  <a:lnTo>
                    <a:pt x="1365" y="103950"/>
                  </a:lnTo>
                  <a:lnTo>
                    <a:pt x="3396" y="105896"/>
                  </a:lnTo>
                  <a:lnTo>
                    <a:pt x="4420" y="107859"/>
                  </a:lnTo>
                  <a:lnTo>
                    <a:pt x="5444" y="109167"/>
                  </a:lnTo>
                  <a:lnTo>
                    <a:pt x="6468" y="108840"/>
                  </a:lnTo>
                  <a:lnTo>
                    <a:pt x="7817" y="109478"/>
                  </a:lnTo>
                  <a:lnTo>
                    <a:pt x="8158" y="110786"/>
                  </a:lnTo>
                  <a:lnTo>
                    <a:pt x="9524" y="112421"/>
                  </a:lnTo>
                  <a:lnTo>
                    <a:pt x="9524" y="113076"/>
                  </a:lnTo>
                  <a:lnTo>
                    <a:pt x="8500" y="114368"/>
                  </a:lnTo>
                  <a:lnTo>
                    <a:pt x="8841" y="115676"/>
                  </a:lnTo>
                  <a:lnTo>
                    <a:pt x="11230" y="116984"/>
                  </a:lnTo>
                  <a:lnTo>
                    <a:pt x="11230" y="118604"/>
                  </a:lnTo>
                  <a:lnTo>
                    <a:pt x="10547" y="119585"/>
                  </a:lnTo>
                  <a:lnTo>
                    <a:pt x="11896" y="120239"/>
                  </a:lnTo>
                  <a:lnTo>
                    <a:pt x="13603" y="119258"/>
                  </a:lnTo>
                  <a:lnTo>
                    <a:pt x="14968" y="119585"/>
                  </a:lnTo>
                  <a:lnTo>
                    <a:pt x="17000" y="121220"/>
                  </a:lnTo>
                  <a:lnTo>
                    <a:pt x="19730" y="121220"/>
                  </a:lnTo>
                  <a:lnTo>
                    <a:pt x="21420" y="120239"/>
                  </a:lnTo>
                  <a:lnTo>
                    <a:pt x="22444" y="119585"/>
                  </a:lnTo>
                  <a:lnTo>
                    <a:pt x="24151" y="117311"/>
                  </a:lnTo>
                  <a:lnTo>
                    <a:pt x="26524" y="117311"/>
                  </a:lnTo>
                  <a:lnTo>
                    <a:pt x="28913" y="118604"/>
                  </a:lnTo>
                  <a:lnTo>
                    <a:pt x="29254" y="117638"/>
                  </a:lnTo>
                  <a:lnTo>
                    <a:pt x="30945" y="117311"/>
                  </a:lnTo>
                  <a:lnTo>
                    <a:pt x="31627" y="117950"/>
                  </a:lnTo>
                  <a:lnTo>
                    <a:pt x="33675" y="119585"/>
                  </a:lnTo>
                  <a:lnTo>
                    <a:pt x="34341" y="121874"/>
                  </a:lnTo>
                  <a:lnTo>
                    <a:pt x="34000" y="124148"/>
                  </a:lnTo>
                  <a:lnTo>
                    <a:pt x="35024" y="125129"/>
                  </a:lnTo>
                  <a:lnTo>
                    <a:pt x="37072" y="125456"/>
                  </a:lnTo>
                  <a:lnTo>
                    <a:pt x="37072" y="126110"/>
                  </a:lnTo>
                  <a:lnTo>
                    <a:pt x="35365" y="128711"/>
                  </a:lnTo>
                  <a:lnTo>
                    <a:pt x="34341" y="130985"/>
                  </a:lnTo>
                  <a:lnTo>
                    <a:pt x="36048" y="130657"/>
                  </a:lnTo>
                  <a:lnTo>
                    <a:pt x="37072" y="129365"/>
                  </a:lnTo>
                  <a:lnTo>
                    <a:pt x="38421" y="129365"/>
                  </a:lnTo>
                  <a:lnTo>
                    <a:pt x="38421" y="130985"/>
                  </a:lnTo>
                  <a:lnTo>
                    <a:pt x="38762" y="132293"/>
                  </a:lnTo>
                  <a:lnTo>
                    <a:pt x="38762" y="133274"/>
                  </a:lnTo>
                  <a:lnTo>
                    <a:pt x="41151" y="133601"/>
                  </a:lnTo>
                  <a:lnTo>
                    <a:pt x="42175" y="134255"/>
                  </a:lnTo>
                  <a:lnTo>
                    <a:pt x="42175" y="135547"/>
                  </a:lnTo>
                  <a:lnTo>
                    <a:pt x="45231" y="133928"/>
                  </a:lnTo>
                  <a:lnTo>
                    <a:pt x="46255" y="133928"/>
                  </a:lnTo>
                  <a:lnTo>
                    <a:pt x="48627" y="135220"/>
                  </a:lnTo>
                  <a:lnTo>
                    <a:pt x="52366" y="135220"/>
                  </a:lnTo>
                  <a:lnTo>
                    <a:pt x="53048" y="134893"/>
                  </a:lnTo>
                  <a:lnTo>
                    <a:pt x="53048" y="133928"/>
                  </a:lnTo>
                  <a:lnTo>
                    <a:pt x="56104" y="133274"/>
                  </a:lnTo>
                  <a:lnTo>
                    <a:pt x="58834" y="133601"/>
                  </a:lnTo>
                  <a:lnTo>
                    <a:pt x="58151" y="134255"/>
                  </a:lnTo>
                  <a:lnTo>
                    <a:pt x="58834" y="135220"/>
                  </a:lnTo>
                  <a:lnTo>
                    <a:pt x="61548" y="135874"/>
                  </a:lnTo>
                  <a:lnTo>
                    <a:pt x="63255" y="133601"/>
                  </a:lnTo>
                  <a:lnTo>
                    <a:pt x="64620" y="132620"/>
                  </a:lnTo>
                  <a:lnTo>
                    <a:pt x="64961" y="130657"/>
                  </a:lnTo>
                  <a:lnTo>
                    <a:pt x="64620" y="129365"/>
                  </a:lnTo>
                  <a:lnTo>
                    <a:pt x="64620" y="127403"/>
                  </a:lnTo>
                  <a:lnTo>
                    <a:pt x="66310" y="127076"/>
                  </a:lnTo>
                  <a:lnTo>
                    <a:pt x="65969" y="124475"/>
                  </a:lnTo>
                  <a:lnTo>
                    <a:pt x="65628" y="122840"/>
                  </a:lnTo>
                  <a:lnTo>
                    <a:pt x="67334" y="121874"/>
                  </a:lnTo>
                  <a:lnTo>
                    <a:pt x="69382" y="119585"/>
                  </a:lnTo>
                  <a:lnTo>
                    <a:pt x="72438" y="115349"/>
                  </a:lnTo>
                  <a:lnTo>
                    <a:pt x="74128" y="112421"/>
                  </a:lnTo>
                  <a:lnTo>
                    <a:pt x="74469" y="111113"/>
                  </a:lnTo>
                  <a:lnTo>
                    <a:pt x="76517" y="107859"/>
                  </a:lnTo>
                  <a:lnTo>
                    <a:pt x="77882" y="107532"/>
                  </a:lnTo>
                  <a:lnTo>
                    <a:pt x="78224" y="106223"/>
                  </a:lnTo>
                  <a:lnTo>
                    <a:pt x="80938" y="105896"/>
                  </a:lnTo>
                  <a:lnTo>
                    <a:pt x="81962" y="106223"/>
                  </a:lnTo>
                  <a:lnTo>
                    <a:pt x="86724" y="104931"/>
                  </a:lnTo>
                  <a:lnTo>
                    <a:pt x="87731" y="102969"/>
                  </a:lnTo>
                  <a:lnTo>
                    <a:pt x="92835" y="99714"/>
                  </a:lnTo>
                  <a:lnTo>
                    <a:pt x="99986" y="96132"/>
                  </a:lnTo>
                  <a:lnTo>
                    <a:pt x="102017" y="94170"/>
                  </a:lnTo>
                  <a:lnTo>
                    <a:pt x="105073" y="92535"/>
                  </a:lnTo>
                  <a:lnTo>
                    <a:pt x="109835" y="91896"/>
                  </a:lnTo>
                  <a:lnTo>
                    <a:pt x="111883" y="91569"/>
                  </a:lnTo>
                  <a:lnTo>
                    <a:pt x="114938" y="92535"/>
                  </a:lnTo>
                  <a:lnTo>
                    <a:pt x="116645" y="92535"/>
                  </a:lnTo>
                  <a:lnTo>
                    <a:pt x="116986" y="93189"/>
                  </a:lnTo>
                  <a:lnTo>
                    <a:pt x="117327" y="92862"/>
                  </a:lnTo>
                  <a:lnTo>
                    <a:pt x="119359" y="93189"/>
                  </a:lnTo>
                  <a:lnTo>
                    <a:pt x="125828" y="92862"/>
                  </a:lnTo>
                  <a:lnTo>
                    <a:pt x="127859" y="92862"/>
                  </a:lnTo>
                  <a:lnTo>
                    <a:pt x="130590" y="91569"/>
                  </a:lnTo>
                  <a:lnTo>
                    <a:pt x="136359" y="91569"/>
                  </a:lnTo>
                  <a:lnTo>
                    <a:pt x="139090" y="89934"/>
                  </a:lnTo>
                  <a:lnTo>
                    <a:pt x="142145" y="89934"/>
                  </a:lnTo>
                  <a:lnTo>
                    <a:pt x="144534" y="88299"/>
                  </a:lnTo>
                  <a:lnTo>
                    <a:pt x="149296" y="86025"/>
                  </a:lnTo>
                  <a:lnTo>
                    <a:pt x="149963" y="83736"/>
                  </a:lnTo>
                  <a:lnTo>
                    <a:pt x="150645" y="81135"/>
                  </a:lnTo>
                  <a:lnTo>
                    <a:pt x="151669" y="79827"/>
                  </a:lnTo>
                  <a:lnTo>
                    <a:pt x="152693" y="72010"/>
                  </a:lnTo>
                  <a:lnTo>
                    <a:pt x="153035" y="54412"/>
                  </a:lnTo>
                  <a:lnTo>
                    <a:pt x="149296" y="55720"/>
                  </a:lnTo>
                  <a:lnTo>
                    <a:pt x="144876" y="56047"/>
                  </a:lnTo>
                  <a:lnTo>
                    <a:pt x="142828" y="55393"/>
                  </a:lnTo>
                  <a:lnTo>
                    <a:pt x="142145" y="54085"/>
                  </a:lnTo>
                  <a:lnTo>
                    <a:pt x="143169" y="51157"/>
                  </a:lnTo>
                  <a:lnTo>
                    <a:pt x="143169" y="49522"/>
                  </a:lnTo>
                  <a:lnTo>
                    <a:pt x="141463" y="48557"/>
                  </a:lnTo>
                  <a:lnTo>
                    <a:pt x="139090" y="47576"/>
                  </a:lnTo>
                  <a:lnTo>
                    <a:pt x="137383" y="45613"/>
                  </a:lnTo>
                  <a:lnTo>
                    <a:pt x="134669" y="44648"/>
                  </a:lnTo>
                  <a:lnTo>
                    <a:pt x="131272" y="44648"/>
                  </a:lnTo>
                  <a:lnTo>
                    <a:pt x="129224" y="43013"/>
                  </a:lnTo>
                  <a:lnTo>
                    <a:pt x="128542" y="39104"/>
                  </a:lnTo>
                  <a:lnTo>
                    <a:pt x="66652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48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L0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biYAAGsXAADdJgAAuRcAAAAAAAAmAAAACAAAAP//////////"/>
                </a:ext>
              </a:extLst>
            </p:cNvSpPr>
            <p:nvPr/>
          </p:nvSpPr>
          <p:spPr>
            <a:xfrm>
              <a:off x="6247130" y="3806825"/>
              <a:ext cx="70485" cy="49530"/>
            </a:xfrm>
            <a:custGeom>
              <a:avLst/>
              <a:gdLst/>
              <a:ahLst/>
              <a:cxnLst/>
              <a:rect l="0" t="0" r="70485" b="49530"/>
              <a:pathLst>
                <a:path w="70485" h="49530">
                  <a:moveTo>
                    <a:pt x="47103" y="16"/>
                  </a:moveTo>
                  <a:lnTo>
                    <a:pt x="45063" y="345"/>
                  </a:lnTo>
                  <a:lnTo>
                    <a:pt x="40318" y="987"/>
                  </a:lnTo>
                  <a:lnTo>
                    <a:pt x="37274" y="2632"/>
                  </a:lnTo>
                  <a:lnTo>
                    <a:pt x="35250" y="4607"/>
                  </a:lnTo>
                  <a:lnTo>
                    <a:pt x="28125" y="8211"/>
                  </a:lnTo>
                  <a:lnTo>
                    <a:pt x="23041" y="11485"/>
                  </a:lnTo>
                  <a:lnTo>
                    <a:pt x="22037" y="13460"/>
                  </a:lnTo>
                  <a:lnTo>
                    <a:pt x="17293" y="14760"/>
                  </a:lnTo>
                  <a:lnTo>
                    <a:pt x="16273" y="14431"/>
                  </a:lnTo>
                  <a:lnTo>
                    <a:pt x="13569" y="14760"/>
                  </a:lnTo>
                  <a:lnTo>
                    <a:pt x="13229" y="16076"/>
                  </a:lnTo>
                  <a:lnTo>
                    <a:pt x="11868" y="16406"/>
                  </a:lnTo>
                  <a:lnTo>
                    <a:pt x="9828" y="19680"/>
                  </a:lnTo>
                  <a:lnTo>
                    <a:pt x="9488" y="20997"/>
                  </a:lnTo>
                  <a:lnTo>
                    <a:pt x="7804" y="23942"/>
                  </a:lnTo>
                  <a:lnTo>
                    <a:pt x="4760" y="28204"/>
                  </a:lnTo>
                  <a:lnTo>
                    <a:pt x="2720" y="30508"/>
                  </a:lnTo>
                  <a:lnTo>
                    <a:pt x="1020" y="31479"/>
                  </a:lnTo>
                  <a:lnTo>
                    <a:pt x="1360" y="33124"/>
                  </a:lnTo>
                  <a:lnTo>
                    <a:pt x="1700" y="35741"/>
                  </a:lnTo>
                  <a:lnTo>
                    <a:pt x="16" y="36070"/>
                  </a:lnTo>
                  <a:lnTo>
                    <a:pt x="16" y="38045"/>
                  </a:lnTo>
                  <a:lnTo>
                    <a:pt x="356" y="39345"/>
                  </a:lnTo>
                  <a:lnTo>
                    <a:pt x="16" y="41319"/>
                  </a:lnTo>
                  <a:lnTo>
                    <a:pt x="356" y="41319"/>
                  </a:lnTo>
                  <a:lnTo>
                    <a:pt x="3060" y="43607"/>
                  </a:lnTo>
                  <a:lnTo>
                    <a:pt x="6444" y="45252"/>
                  </a:lnTo>
                  <a:lnTo>
                    <a:pt x="8144" y="45252"/>
                  </a:lnTo>
                  <a:lnTo>
                    <a:pt x="8824" y="45910"/>
                  </a:lnTo>
                  <a:lnTo>
                    <a:pt x="10508" y="45910"/>
                  </a:lnTo>
                  <a:lnTo>
                    <a:pt x="12208" y="46898"/>
                  </a:lnTo>
                  <a:lnTo>
                    <a:pt x="13569" y="48527"/>
                  </a:lnTo>
                  <a:lnTo>
                    <a:pt x="16613" y="49514"/>
                  </a:lnTo>
                  <a:lnTo>
                    <a:pt x="18637" y="49185"/>
                  </a:lnTo>
                  <a:lnTo>
                    <a:pt x="20337" y="47869"/>
                  </a:lnTo>
                  <a:lnTo>
                    <a:pt x="21697" y="47869"/>
                  </a:lnTo>
                  <a:lnTo>
                    <a:pt x="23041" y="49185"/>
                  </a:lnTo>
                  <a:lnTo>
                    <a:pt x="25081" y="49185"/>
                  </a:lnTo>
                  <a:lnTo>
                    <a:pt x="25081" y="46898"/>
                  </a:lnTo>
                  <a:lnTo>
                    <a:pt x="23721" y="44265"/>
                  </a:lnTo>
                  <a:lnTo>
                    <a:pt x="23041" y="43607"/>
                  </a:lnTo>
                  <a:lnTo>
                    <a:pt x="22037" y="40661"/>
                  </a:lnTo>
                  <a:lnTo>
                    <a:pt x="22377" y="38703"/>
                  </a:lnTo>
                  <a:lnTo>
                    <a:pt x="25761" y="38045"/>
                  </a:lnTo>
                  <a:lnTo>
                    <a:pt x="38294" y="38045"/>
                  </a:lnTo>
                  <a:lnTo>
                    <a:pt x="41678" y="37386"/>
                  </a:lnTo>
                  <a:lnTo>
                    <a:pt x="44059" y="37386"/>
                  </a:lnTo>
                  <a:lnTo>
                    <a:pt x="46083" y="36399"/>
                  </a:lnTo>
                  <a:lnTo>
                    <a:pt x="47443" y="36399"/>
                  </a:lnTo>
                  <a:lnTo>
                    <a:pt x="57272" y="39032"/>
                  </a:lnTo>
                  <a:lnTo>
                    <a:pt x="57612" y="38045"/>
                  </a:lnTo>
                  <a:lnTo>
                    <a:pt x="59636" y="37386"/>
                  </a:lnTo>
                  <a:lnTo>
                    <a:pt x="59636" y="35741"/>
                  </a:lnTo>
                  <a:lnTo>
                    <a:pt x="60996" y="34441"/>
                  </a:lnTo>
                  <a:lnTo>
                    <a:pt x="60996" y="32795"/>
                  </a:lnTo>
                  <a:lnTo>
                    <a:pt x="62680" y="32137"/>
                  </a:lnTo>
                  <a:lnTo>
                    <a:pt x="64040" y="32466"/>
                  </a:lnTo>
                  <a:lnTo>
                    <a:pt x="67084" y="30821"/>
                  </a:lnTo>
                  <a:lnTo>
                    <a:pt x="68104" y="30821"/>
                  </a:lnTo>
                  <a:lnTo>
                    <a:pt x="70485" y="28204"/>
                  </a:lnTo>
                  <a:lnTo>
                    <a:pt x="70485" y="27217"/>
                  </a:lnTo>
                  <a:lnTo>
                    <a:pt x="69804" y="27217"/>
                  </a:lnTo>
                  <a:lnTo>
                    <a:pt x="67764" y="24600"/>
                  </a:lnTo>
                  <a:lnTo>
                    <a:pt x="68784" y="22955"/>
                  </a:lnTo>
                  <a:lnTo>
                    <a:pt x="68784" y="21326"/>
                  </a:lnTo>
                  <a:lnTo>
                    <a:pt x="67764" y="20668"/>
                  </a:lnTo>
                  <a:lnTo>
                    <a:pt x="67764" y="19680"/>
                  </a:lnTo>
                  <a:lnTo>
                    <a:pt x="66420" y="19022"/>
                  </a:lnTo>
                  <a:lnTo>
                    <a:pt x="62680" y="20997"/>
                  </a:lnTo>
                  <a:lnTo>
                    <a:pt x="59296" y="19022"/>
                  </a:lnTo>
                  <a:lnTo>
                    <a:pt x="59296" y="15089"/>
                  </a:lnTo>
                  <a:lnTo>
                    <a:pt x="50487" y="9511"/>
                  </a:lnTo>
                  <a:lnTo>
                    <a:pt x="50487" y="6565"/>
                  </a:lnTo>
                  <a:lnTo>
                    <a:pt x="51847" y="4920"/>
                  </a:lnTo>
                  <a:lnTo>
                    <a:pt x="51847" y="2632"/>
                  </a:lnTo>
                  <a:lnTo>
                    <a:pt x="52187" y="1645"/>
                  </a:lnTo>
                  <a:lnTo>
                    <a:pt x="51847" y="987"/>
                  </a:lnTo>
                  <a:lnTo>
                    <a:pt x="50147" y="987"/>
                  </a:lnTo>
                  <a:lnTo>
                    <a:pt x="47103" y="16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49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MI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uiUAAFUXAAAZJgAAlxcAAAAAAAAmAAAACAAAAP//////////"/>
                </a:ext>
              </a:extLst>
            </p:cNvSpPr>
            <p:nvPr/>
          </p:nvSpPr>
          <p:spPr>
            <a:xfrm>
              <a:off x="6132830" y="3792855"/>
              <a:ext cx="60325" cy="41910"/>
            </a:xfrm>
            <a:custGeom>
              <a:avLst/>
              <a:gdLst/>
              <a:ahLst/>
              <a:cxnLst/>
              <a:rect l="0" t="0" r="60325" b="41910"/>
              <a:pathLst>
                <a:path w="60325" h="41910">
                  <a:moveTo>
                    <a:pt x="23385" y="15"/>
                  </a:moveTo>
                  <a:lnTo>
                    <a:pt x="18640" y="1632"/>
                  </a:lnTo>
                  <a:lnTo>
                    <a:pt x="13554" y="2587"/>
                  </a:lnTo>
                  <a:lnTo>
                    <a:pt x="11530" y="4203"/>
                  </a:lnTo>
                  <a:lnTo>
                    <a:pt x="10170" y="4203"/>
                  </a:lnTo>
                  <a:lnTo>
                    <a:pt x="8469" y="5497"/>
                  </a:lnTo>
                  <a:lnTo>
                    <a:pt x="8129" y="8068"/>
                  </a:lnTo>
                  <a:lnTo>
                    <a:pt x="6105" y="12579"/>
                  </a:lnTo>
                  <a:lnTo>
                    <a:pt x="0" y="17414"/>
                  </a:lnTo>
                  <a:lnTo>
                    <a:pt x="3044" y="19985"/>
                  </a:lnTo>
                  <a:lnTo>
                    <a:pt x="5085" y="23526"/>
                  </a:lnTo>
                  <a:lnTo>
                    <a:pt x="6785" y="23526"/>
                  </a:lnTo>
                  <a:lnTo>
                    <a:pt x="6785" y="25466"/>
                  </a:lnTo>
                  <a:lnTo>
                    <a:pt x="6445" y="25466"/>
                  </a:lnTo>
                  <a:lnTo>
                    <a:pt x="8469" y="27083"/>
                  </a:lnTo>
                  <a:lnTo>
                    <a:pt x="7125" y="28038"/>
                  </a:lnTo>
                  <a:lnTo>
                    <a:pt x="7789" y="28684"/>
                  </a:lnTo>
                  <a:lnTo>
                    <a:pt x="11854" y="28684"/>
                  </a:lnTo>
                  <a:lnTo>
                    <a:pt x="12874" y="28361"/>
                  </a:lnTo>
                  <a:lnTo>
                    <a:pt x="14575" y="28361"/>
                  </a:lnTo>
                  <a:lnTo>
                    <a:pt x="17959" y="25790"/>
                  </a:lnTo>
                  <a:lnTo>
                    <a:pt x="20340" y="24820"/>
                  </a:lnTo>
                  <a:lnTo>
                    <a:pt x="22024" y="25143"/>
                  </a:lnTo>
                  <a:lnTo>
                    <a:pt x="24065" y="25143"/>
                  </a:lnTo>
                  <a:lnTo>
                    <a:pt x="27109" y="27083"/>
                  </a:lnTo>
                  <a:lnTo>
                    <a:pt x="28810" y="27083"/>
                  </a:lnTo>
                  <a:lnTo>
                    <a:pt x="33215" y="29654"/>
                  </a:lnTo>
                  <a:lnTo>
                    <a:pt x="33895" y="29008"/>
                  </a:lnTo>
                  <a:lnTo>
                    <a:pt x="34899" y="30301"/>
                  </a:lnTo>
                  <a:lnTo>
                    <a:pt x="33895" y="31594"/>
                  </a:lnTo>
                  <a:lnTo>
                    <a:pt x="31854" y="31594"/>
                  </a:lnTo>
                  <a:lnTo>
                    <a:pt x="28810" y="30301"/>
                  </a:lnTo>
                  <a:lnTo>
                    <a:pt x="26429" y="29654"/>
                  </a:lnTo>
                  <a:lnTo>
                    <a:pt x="24745" y="29654"/>
                  </a:lnTo>
                  <a:lnTo>
                    <a:pt x="22364" y="28038"/>
                  </a:lnTo>
                  <a:lnTo>
                    <a:pt x="21344" y="28361"/>
                  </a:lnTo>
                  <a:lnTo>
                    <a:pt x="20000" y="29654"/>
                  </a:lnTo>
                  <a:lnTo>
                    <a:pt x="19660" y="29008"/>
                  </a:lnTo>
                  <a:lnTo>
                    <a:pt x="18299" y="28684"/>
                  </a:lnTo>
                  <a:lnTo>
                    <a:pt x="16275" y="29978"/>
                  </a:lnTo>
                  <a:lnTo>
                    <a:pt x="14575" y="30301"/>
                  </a:lnTo>
                  <a:lnTo>
                    <a:pt x="12874" y="32225"/>
                  </a:lnTo>
                  <a:lnTo>
                    <a:pt x="6785" y="32225"/>
                  </a:lnTo>
                  <a:lnTo>
                    <a:pt x="6105" y="33195"/>
                  </a:lnTo>
                  <a:lnTo>
                    <a:pt x="6105" y="35135"/>
                  </a:lnTo>
                  <a:lnTo>
                    <a:pt x="5085" y="36090"/>
                  </a:lnTo>
                  <a:lnTo>
                    <a:pt x="5425" y="36737"/>
                  </a:lnTo>
                  <a:lnTo>
                    <a:pt x="7789" y="35459"/>
                  </a:lnTo>
                  <a:lnTo>
                    <a:pt x="11190" y="36737"/>
                  </a:lnTo>
                  <a:lnTo>
                    <a:pt x="8809" y="38030"/>
                  </a:lnTo>
                  <a:lnTo>
                    <a:pt x="8129" y="37707"/>
                  </a:lnTo>
                  <a:lnTo>
                    <a:pt x="6445" y="37060"/>
                  </a:lnTo>
                  <a:lnTo>
                    <a:pt x="7125" y="38030"/>
                  </a:lnTo>
                  <a:lnTo>
                    <a:pt x="6785" y="39647"/>
                  </a:lnTo>
                  <a:lnTo>
                    <a:pt x="9490" y="40278"/>
                  </a:lnTo>
                  <a:lnTo>
                    <a:pt x="12194" y="38677"/>
                  </a:lnTo>
                  <a:lnTo>
                    <a:pt x="18640" y="39323"/>
                  </a:lnTo>
                  <a:lnTo>
                    <a:pt x="20340" y="37060"/>
                  </a:lnTo>
                  <a:lnTo>
                    <a:pt x="23725" y="36090"/>
                  </a:lnTo>
                  <a:lnTo>
                    <a:pt x="32194" y="36090"/>
                  </a:lnTo>
                  <a:lnTo>
                    <a:pt x="34219" y="36737"/>
                  </a:lnTo>
                  <a:lnTo>
                    <a:pt x="34219" y="36413"/>
                  </a:lnTo>
                  <a:lnTo>
                    <a:pt x="36599" y="36090"/>
                  </a:lnTo>
                  <a:lnTo>
                    <a:pt x="42025" y="36413"/>
                  </a:lnTo>
                  <a:lnTo>
                    <a:pt x="45749" y="38030"/>
                  </a:lnTo>
                  <a:lnTo>
                    <a:pt x="47434" y="39323"/>
                  </a:lnTo>
                  <a:lnTo>
                    <a:pt x="50494" y="39323"/>
                  </a:lnTo>
                  <a:lnTo>
                    <a:pt x="53539" y="40278"/>
                  </a:lnTo>
                  <a:lnTo>
                    <a:pt x="55239" y="39323"/>
                  </a:lnTo>
                  <a:lnTo>
                    <a:pt x="56924" y="39647"/>
                  </a:lnTo>
                  <a:lnTo>
                    <a:pt x="57604" y="40278"/>
                  </a:lnTo>
                  <a:lnTo>
                    <a:pt x="59644" y="40278"/>
                  </a:lnTo>
                  <a:lnTo>
                    <a:pt x="59644" y="41895"/>
                  </a:lnTo>
                  <a:lnTo>
                    <a:pt x="60325" y="40925"/>
                  </a:lnTo>
                  <a:lnTo>
                    <a:pt x="60325" y="39323"/>
                  </a:lnTo>
                  <a:lnTo>
                    <a:pt x="57944" y="38030"/>
                  </a:lnTo>
                  <a:lnTo>
                    <a:pt x="57604" y="36737"/>
                  </a:lnTo>
                  <a:lnTo>
                    <a:pt x="58624" y="35459"/>
                  </a:lnTo>
                  <a:lnTo>
                    <a:pt x="58624" y="34812"/>
                  </a:lnTo>
                  <a:lnTo>
                    <a:pt x="57264" y="33195"/>
                  </a:lnTo>
                  <a:lnTo>
                    <a:pt x="56924" y="31902"/>
                  </a:lnTo>
                  <a:lnTo>
                    <a:pt x="55579" y="31271"/>
                  </a:lnTo>
                  <a:lnTo>
                    <a:pt x="54559" y="31594"/>
                  </a:lnTo>
                  <a:lnTo>
                    <a:pt x="53539" y="30301"/>
                  </a:lnTo>
                  <a:lnTo>
                    <a:pt x="52519" y="28361"/>
                  </a:lnTo>
                  <a:lnTo>
                    <a:pt x="50494" y="26436"/>
                  </a:lnTo>
                  <a:lnTo>
                    <a:pt x="50154" y="25143"/>
                  </a:lnTo>
                  <a:lnTo>
                    <a:pt x="50834" y="21602"/>
                  </a:lnTo>
                  <a:lnTo>
                    <a:pt x="50494" y="20308"/>
                  </a:lnTo>
                  <a:lnTo>
                    <a:pt x="50494" y="18707"/>
                  </a:lnTo>
                  <a:lnTo>
                    <a:pt x="49134" y="17414"/>
                  </a:lnTo>
                  <a:lnTo>
                    <a:pt x="48794" y="16120"/>
                  </a:lnTo>
                  <a:lnTo>
                    <a:pt x="46089" y="14519"/>
                  </a:lnTo>
                  <a:lnTo>
                    <a:pt x="44389" y="14196"/>
                  </a:lnTo>
                  <a:lnTo>
                    <a:pt x="44049" y="12256"/>
                  </a:lnTo>
                  <a:lnTo>
                    <a:pt x="42025" y="11932"/>
                  </a:lnTo>
                  <a:lnTo>
                    <a:pt x="42025" y="9685"/>
                  </a:lnTo>
                  <a:lnTo>
                    <a:pt x="39984" y="8068"/>
                  </a:lnTo>
                  <a:lnTo>
                    <a:pt x="39304" y="6143"/>
                  </a:lnTo>
                  <a:lnTo>
                    <a:pt x="38624" y="5497"/>
                  </a:lnTo>
                  <a:lnTo>
                    <a:pt x="37280" y="5497"/>
                  </a:lnTo>
                  <a:lnTo>
                    <a:pt x="36599" y="4850"/>
                  </a:lnTo>
                  <a:lnTo>
                    <a:pt x="35239" y="5820"/>
                  </a:lnTo>
                  <a:lnTo>
                    <a:pt x="33895" y="5497"/>
                  </a:lnTo>
                  <a:lnTo>
                    <a:pt x="33895" y="4203"/>
                  </a:lnTo>
                  <a:lnTo>
                    <a:pt x="31854" y="1632"/>
                  </a:lnTo>
                  <a:lnTo>
                    <a:pt x="29150" y="1309"/>
                  </a:lnTo>
                  <a:lnTo>
                    <a:pt x="25085" y="15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50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xCUAAI4XAADyJQAAqBcAAAAAAAAmAAAACAAAAP//////////"/>
                </a:ext>
              </a:extLst>
            </p:cNvSpPr>
            <p:nvPr/>
          </p:nvSpPr>
          <p:spPr>
            <a:xfrm>
              <a:off x="6139180" y="3829050"/>
              <a:ext cx="29210" cy="16510"/>
            </a:xfrm>
            <a:custGeom>
              <a:avLst/>
              <a:gdLst/>
              <a:ahLst/>
              <a:cxnLst/>
              <a:rect l="0" t="0" r="29210" b="16510"/>
              <a:pathLst>
                <a:path w="29210" h="16510">
                  <a:moveTo>
                    <a:pt x="17181" y="0"/>
                  </a:moveTo>
                  <a:lnTo>
                    <a:pt x="13752" y="974"/>
                  </a:lnTo>
                  <a:lnTo>
                    <a:pt x="12029" y="3246"/>
                  </a:lnTo>
                  <a:lnTo>
                    <a:pt x="5497" y="2597"/>
                  </a:lnTo>
                  <a:lnTo>
                    <a:pt x="2757" y="4205"/>
                  </a:lnTo>
                  <a:lnTo>
                    <a:pt x="16" y="3571"/>
                  </a:lnTo>
                  <a:lnTo>
                    <a:pt x="1034" y="4854"/>
                  </a:lnTo>
                  <a:lnTo>
                    <a:pt x="4480" y="5179"/>
                  </a:lnTo>
                  <a:lnTo>
                    <a:pt x="5497" y="5179"/>
                  </a:lnTo>
                  <a:lnTo>
                    <a:pt x="3791" y="6477"/>
                  </a:lnTo>
                  <a:lnTo>
                    <a:pt x="5497" y="8100"/>
                  </a:lnTo>
                  <a:lnTo>
                    <a:pt x="7220" y="8100"/>
                  </a:lnTo>
                  <a:lnTo>
                    <a:pt x="7910" y="9059"/>
                  </a:lnTo>
                  <a:lnTo>
                    <a:pt x="8944" y="9059"/>
                  </a:lnTo>
                  <a:lnTo>
                    <a:pt x="11339" y="8410"/>
                  </a:lnTo>
                  <a:lnTo>
                    <a:pt x="13752" y="8100"/>
                  </a:lnTo>
                  <a:lnTo>
                    <a:pt x="16492" y="9059"/>
                  </a:lnTo>
                  <a:lnTo>
                    <a:pt x="15458" y="10033"/>
                  </a:lnTo>
                  <a:lnTo>
                    <a:pt x="10650" y="10033"/>
                  </a:lnTo>
                  <a:lnTo>
                    <a:pt x="11339" y="10682"/>
                  </a:lnTo>
                  <a:lnTo>
                    <a:pt x="13062" y="10682"/>
                  </a:lnTo>
                  <a:lnTo>
                    <a:pt x="13752" y="11656"/>
                  </a:lnTo>
                  <a:lnTo>
                    <a:pt x="13407" y="12305"/>
                  </a:lnTo>
                  <a:lnTo>
                    <a:pt x="14096" y="12305"/>
                  </a:lnTo>
                  <a:lnTo>
                    <a:pt x="12029" y="14887"/>
                  </a:lnTo>
                  <a:lnTo>
                    <a:pt x="15803" y="14562"/>
                  </a:lnTo>
                  <a:lnTo>
                    <a:pt x="15803" y="16185"/>
                  </a:lnTo>
                  <a:lnTo>
                    <a:pt x="16492" y="16510"/>
                  </a:lnTo>
                  <a:lnTo>
                    <a:pt x="18560" y="16185"/>
                  </a:lnTo>
                  <a:lnTo>
                    <a:pt x="19922" y="13588"/>
                  </a:lnTo>
                  <a:lnTo>
                    <a:pt x="21645" y="13264"/>
                  </a:lnTo>
                  <a:lnTo>
                    <a:pt x="24041" y="11981"/>
                  </a:lnTo>
                  <a:lnTo>
                    <a:pt x="27487" y="11331"/>
                  </a:lnTo>
                  <a:lnTo>
                    <a:pt x="28849" y="10357"/>
                  </a:lnTo>
                  <a:lnTo>
                    <a:pt x="29194" y="8734"/>
                  </a:lnTo>
                  <a:lnTo>
                    <a:pt x="27815" y="7451"/>
                  </a:lnTo>
                  <a:lnTo>
                    <a:pt x="27815" y="4854"/>
                  </a:lnTo>
                  <a:lnTo>
                    <a:pt x="28504" y="3246"/>
                  </a:lnTo>
                  <a:lnTo>
                    <a:pt x="27815" y="649"/>
                  </a:lnTo>
                  <a:lnTo>
                    <a:pt x="25764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951;p54"/>
            <p:cNvGrp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KRsgZhMAAAAlAAAAAQAAAA8BAAAAkAAAAEgAAACQAAAASAAAAAAAAAAAAAAAAAAAABcAAAAUAAAAAAAAAAAAAAD/fwAA/38AAAAAAAAJAAAABAAAAAEAAQAfAAAAVAAAAAAAAAAAAAAAAAAAAAAAAAAAAAAAAAAAAAAAAAAAAAAAAAAAAAAAAAAAAAAAAAAAAAAAAAAAAAAAAAAAAAAAAAAAAAAAAAAAAAAAAAAAAAAAAAAAACEAAAAYAAAAFAAAAMIlAAB8FwAASiYAAN4XAAAAAAAAJgAAAAgAAAD/////AAAAAA=="/>
                </a:ext>
              </a:extLst>
            </p:cNvGrpSpPr>
            <p:nvPr/>
          </p:nvGrpSpPr>
          <p:grpSpPr>
            <a:xfrm>
              <a:off x="6137910" y="3817620"/>
              <a:ext cx="86360" cy="62230"/>
              <a:chOff x="6137910" y="3817620"/>
              <a:chExt cx="86360" cy="62230"/>
            </a:xfrm>
          </p:grpSpPr>
          <p:sp>
            <p:nvSpPr>
              <p:cNvPr id="48" name="Google Shape;952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wiUAAHwXAADxJQAAiRcAAAAAAAAmAAAACAAAAP//////////"/>
                  </a:ext>
                </a:extLst>
              </p:cNvSpPr>
              <p:nvPr/>
            </p:nvSpPr>
            <p:spPr>
              <a:xfrm>
                <a:off x="6137910" y="3817620"/>
                <a:ext cx="29845" cy="8255"/>
              </a:xfrm>
              <a:custGeom>
                <a:avLst/>
                <a:gdLst/>
                <a:ahLst/>
                <a:cxnLst/>
                <a:rect l="0" t="0" r="29845" b="8255"/>
                <a:pathLst>
                  <a:path w="29845" h="8255">
                    <a:moveTo>
                      <a:pt x="15262" y="0"/>
                    </a:moveTo>
                    <a:lnTo>
                      <a:pt x="12880" y="954"/>
                    </a:lnTo>
                    <a:lnTo>
                      <a:pt x="9494" y="3483"/>
                    </a:lnTo>
                    <a:lnTo>
                      <a:pt x="7793" y="3483"/>
                    </a:lnTo>
                    <a:lnTo>
                      <a:pt x="6772" y="3801"/>
                    </a:lnTo>
                    <a:lnTo>
                      <a:pt x="2705" y="3801"/>
                    </a:lnTo>
                    <a:lnTo>
                      <a:pt x="3046" y="5074"/>
                    </a:lnTo>
                    <a:lnTo>
                      <a:pt x="5087" y="6346"/>
                    </a:lnTo>
                    <a:lnTo>
                      <a:pt x="7112" y="5710"/>
                    </a:lnTo>
                    <a:lnTo>
                      <a:pt x="6108" y="6967"/>
                    </a:lnTo>
                    <a:lnTo>
                      <a:pt x="3386" y="6967"/>
                    </a:lnTo>
                    <a:lnTo>
                      <a:pt x="1701" y="4756"/>
                    </a:lnTo>
                    <a:lnTo>
                      <a:pt x="0" y="6346"/>
                    </a:lnTo>
                    <a:lnTo>
                      <a:pt x="1020" y="7285"/>
                    </a:lnTo>
                    <a:lnTo>
                      <a:pt x="1020" y="8239"/>
                    </a:lnTo>
                    <a:lnTo>
                      <a:pt x="1701" y="7285"/>
                    </a:lnTo>
                    <a:lnTo>
                      <a:pt x="7793" y="7285"/>
                    </a:lnTo>
                    <a:lnTo>
                      <a:pt x="9494" y="5392"/>
                    </a:lnTo>
                    <a:lnTo>
                      <a:pt x="11195" y="5074"/>
                    </a:lnTo>
                    <a:lnTo>
                      <a:pt x="13221" y="3801"/>
                    </a:lnTo>
                    <a:lnTo>
                      <a:pt x="14582" y="4119"/>
                    </a:lnTo>
                    <a:lnTo>
                      <a:pt x="14922" y="4756"/>
                    </a:lnTo>
                    <a:lnTo>
                      <a:pt x="16267" y="3483"/>
                    </a:lnTo>
                    <a:lnTo>
                      <a:pt x="17288" y="3165"/>
                    </a:lnTo>
                    <a:lnTo>
                      <a:pt x="19669" y="4756"/>
                    </a:lnTo>
                    <a:lnTo>
                      <a:pt x="21354" y="4756"/>
                    </a:lnTo>
                    <a:lnTo>
                      <a:pt x="23736" y="5392"/>
                    </a:lnTo>
                    <a:lnTo>
                      <a:pt x="26782" y="6664"/>
                    </a:lnTo>
                    <a:lnTo>
                      <a:pt x="28824" y="6664"/>
                    </a:lnTo>
                    <a:lnTo>
                      <a:pt x="29828" y="5392"/>
                    </a:lnTo>
                    <a:lnTo>
                      <a:pt x="28824" y="4119"/>
                    </a:lnTo>
                    <a:lnTo>
                      <a:pt x="28143" y="4756"/>
                    </a:lnTo>
                    <a:lnTo>
                      <a:pt x="23736" y="2226"/>
                    </a:lnTo>
                    <a:lnTo>
                      <a:pt x="22035" y="2226"/>
                    </a:lnTo>
                    <a:lnTo>
                      <a:pt x="18989" y="318"/>
                    </a:lnTo>
                    <a:lnTo>
                      <a:pt x="16947" y="318"/>
                    </a:lnTo>
                    <a:lnTo>
                      <a:pt x="15262" y="0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953;p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G8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4iUAAI4XAABKJgAA3hcAAAAAAAAmAAAACAAAAP//////////"/>
                  </a:ext>
                </a:extLst>
              </p:cNvSpPr>
              <p:nvPr/>
            </p:nvSpPr>
            <p:spPr>
              <a:xfrm>
                <a:off x="6158230" y="3829050"/>
                <a:ext cx="66040" cy="50800"/>
              </a:xfrm>
              <a:custGeom>
                <a:avLst/>
                <a:gdLst/>
                <a:ahLst/>
                <a:cxnLst/>
                <a:rect l="0" t="0" r="66040" b="50800"/>
                <a:pathLst>
                  <a:path w="66040" h="50800">
                    <a:moveTo>
                      <a:pt x="11522" y="0"/>
                    </a:moveTo>
                    <a:lnTo>
                      <a:pt x="9143" y="329"/>
                    </a:lnTo>
                    <a:lnTo>
                      <a:pt x="9143" y="658"/>
                    </a:lnTo>
                    <a:lnTo>
                      <a:pt x="9823" y="3289"/>
                    </a:lnTo>
                    <a:lnTo>
                      <a:pt x="9143" y="4917"/>
                    </a:lnTo>
                    <a:lnTo>
                      <a:pt x="9143" y="7548"/>
                    </a:lnTo>
                    <a:lnTo>
                      <a:pt x="10502" y="8848"/>
                    </a:lnTo>
                    <a:lnTo>
                      <a:pt x="10162" y="10492"/>
                    </a:lnTo>
                    <a:lnTo>
                      <a:pt x="8819" y="11479"/>
                    </a:lnTo>
                    <a:lnTo>
                      <a:pt x="5421" y="12136"/>
                    </a:lnTo>
                    <a:lnTo>
                      <a:pt x="3058" y="13436"/>
                    </a:lnTo>
                    <a:lnTo>
                      <a:pt x="1359" y="13765"/>
                    </a:lnTo>
                    <a:lnTo>
                      <a:pt x="16" y="16380"/>
                    </a:lnTo>
                    <a:lnTo>
                      <a:pt x="340" y="15738"/>
                    </a:lnTo>
                    <a:lnTo>
                      <a:pt x="1699" y="17367"/>
                    </a:lnTo>
                    <a:lnTo>
                      <a:pt x="680" y="20655"/>
                    </a:lnTo>
                    <a:lnTo>
                      <a:pt x="3058" y="23599"/>
                    </a:lnTo>
                    <a:lnTo>
                      <a:pt x="5081" y="23928"/>
                    </a:lnTo>
                    <a:lnTo>
                      <a:pt x="6441" y="24586"/>
                    </a:lnTo>
                    <a:lnTo>
                      <a:pt x="7120" y="23270"/>
                    </a:lnTo>
                    <a:lnTo>
                      <a:pt x="8819" y="23928"/>
                    </a:lnTo>
                    <a:lnTo>
                      <a:pt x="8140" y="24586"/>
                    </a:lnTo>
                    <a:lnTo>
                      <a:pt x="8140" y="26214"/>
                    </a:lnTo>
                    <a:lnTo>
                      <a:pt x="8819" y="26872"/>
                    </a:lnTo>
                    <a:lnTo>
                      <a:pt x="10842" y="26872"/>
                    </a:lnTo>
                    <a:lnTo>
                      <a:pt x="11862" y="29816"/>
                    </a:lnTo>
                    <a:lnTo>
                      <a:pt x="14224" y="31131"/>
                    </a:lnTo>
                    <a:lnTo>
                      <a:pt x="15584" y="32118"/>
                    </a:lnTo>
                    <a:lnTo>
                      <a:pt x="16943" y="31789"/>
                    </a:lnTo>
                    <a:lnTo>
                      <a:pt x="19985" y="30474"/>
                    </a:lnTo>
                    <a:lnTo>
                      <a:pt x="19985" y="29503"/>
                    </a:lnTo>
                    <a:lnTo>
                      <a:pt x="22348" y="26872"/>
                    </a:lnTo>
                    <a:lnTo>
                      <a:pt x="24047" y="25557"/>
                    </a:lnTo>
                    <a:lnTo>
                      <a:pt x="26086" y="24586"/>
                    </a:lnTo>
                    <a:lnTo>
                      <a:pt x="34209" y="24586"/>
                    </a:lnTo>
                    <a:lnTo>
                      <a:pt x="35553" y="26872"/>
                    </a:lnTo>
                    <a:lnTo>
                      <a:pt x="36232" y="28516"/>
                    </a:lnTo>
                    <a:lnTo>
                      <a:pt x="38951" y="32776"/>
                    </a:lnTo>
                    <a:lnTo>
                      <a:pt x="38611" y="33762"/>
                    </a:lnTo>
                    <a:lnTo>
                      <a:pt x="40294" y="35391"/>
                    </a:lnTo>
                    <a:lnTo>
                      <a:pt x="40294" y="37035"/>
                    </a:lnTo>
                    <a:lnTo>
                      <a:pt x="38951" y="37693"/>
                    </a:lnTo>
                    <a:lnTo>
                      <a:pt x="38951" y="39321"/>
                    </a:lnTo>
                    <a:lnTo>
                      <a:pt x="39630" y="39650"/>
                    </a:lnTo>
                    <a:lnTo>
                      <a:pt x="39630" y="40308"/>
                    </a:lnTo>
                    <a:lnTo>
                      <a:pt x="41993" y="39650"/>
                    </a:lnTo>
                    <a:lnTo>
                      <a:pt x="42673" y="39650"/>
                    </a:lnTo>
                    <a:lnTo>
                      <a:pt x="46395" y="38351"/>
                    </a:lnTo>
                    <a:lnTo>
                      <a:pt x="48773" y="39321"/>
                    </a:lnTo>
                    <a:lnTo>
                      <a:pt x="49437" y="41295"/>
                    </a:lnTo>
                    <a:lnTo>
                      <a:pt x="51476" y="42610"/>
                    </a:lnTo>
                    <a:lnTo>
                      <a:pt x="51136" y="45883"/>
                    </a:lnTo>
                    <a:lnTo>
                      <a:pt x="50796" y="47840"/>
                    </a:lnTo>
                    <a:lnTo>
                      <a:pt x="53175" y="50142"/>
                    </a:lnTo>
                    <a:lnTo>
                      <a:pt x="54518" y="50142"/>
                    </a:lnTo>
                    <a:lnTo>
                      <a:pt x="57237" y="48169"/>
                    </a:lnTo>
                    <a:lnTo>
                      <a:pt x="57900" y="48169"/>
                    </a:lnTo>
                    <a:lnTo>
                      <a:pt x="59599" y="49813"/>
                    </a:lnTo>
                    <a:lnTo>
                      <a:pt x="59939" y="50800"/>
                    </a:lnTo>
                    <a:lnTo>
                      <a:pt x="59939" y="50142"/>
                    </a:lnTo>
                    <a:lnTo>
                      <a:pt x="61638" y="49813"/>
                    </a:lnTo>
                    <a:lnTo>
                      <a:pt x="64341" y="44567"/>
                    </a:lnTo>
                    <a:lnTo>
                      <a:pt x="64341" y="42610"/>
                    </a:lnTo>
                    <a:lnTo>
                      <a:pt x="64001" y="41623"/>
                    </a:lnTo>
                    <a:lnTo>
                      <a:pt x="62302" y="39979"/>
                    </a:lnTo>
                    <a:lnTo>
                      <a:pt x="62302" y="38664"/>
                    </a:lnTo>
                    <a:lnTo>
                      <a:pt x="63321" y="38022"/>
                    </a:lnTo>
                    <a:lnTo>
                      <a:pt x="64681" y="38351"/>
                    </a:lnTo>
                    <a:lnTo>
                      <a:pt x="65021" y="37035"/>
                    </a:lnTo>
                    <a:lnTo>
                      <a:pt x="64001" y="35062"/>
                    </a:lnTo>
                    <a:lnTo>
                      <a:pt x="62642" y="34733"/>
                    </a:lnTo>
                    <a:lnTo>
                      <a:pt x="62642" y="31460"/>
                    </a:lnTo>
                    <a:lnTo>
                      <a:pt x="62982" y="30145"/>
                    </a:lnTo>
                    <a:lnTo>
                      <a:pt x="62642" y="26214"/>
                    </a:lnTo>
                    <a:lnTo>
                      <a:pt x="61638" y="25243"/>
                    </a:lnTo>
                    <a:lnTo>
                      <a:pt x="61638" y="23599"/>
                    </a:lnTo>
                    <a:lnTo>
                      <a:pt x="65700" y="22284"/>
                    </a:lnTo>
                    <a:lnTo>
                      <a:pt x="66040" y="21955"/>
                    </a:lnTo>
                    <a:lnTo>
                      <a:pt x="66040" y="20655"/>
                    </a:lnTo>
                    <a:lnTo>
                      <a:pt x="65021" y="19997"/>
                    </a:lnTo>
                    <a:lnTo>
                      <a:pt x="62642" y="19669"/>
                    </a:lnTo>
                    <a:lnTo>
                      <a:pt x="62642" y="18682"/>
                    </a:lnTo>
                    <a:lnTo>
                      <a:pt x="62302" y="17367"/>
                    </a:lnTo>
                    <a:lnTo>
                      <a:pt x="62302" y="15738"/>
                    </a:lnTo>
                    <a:lnTo>
                      <a:pt x="60959" y="15738"/>
                    </a:lnTo>
                    <a:lnTo>
                      <a:pt x="59939" y="17038"/>
                    </a:lnTo>
                    <a:lnTo>
                      <a:pt x="58240" y="17367"/>
                    </a:lnTo>
                    <a:lnTo>
                      <a:pt x="59260" y="15080"/>
                    </a:lnTo>
                    <a:lnTo>
                      <a:pt x="60959" y="12465"/>
                    </a:lnTo>
                    <a:lnTo>
                      <a:pt x="60959" y="11807"/>
                    </a:lnTo>
                    <a:lnTo>
                      <a:pt x="58920" y="11479"/>
                    </a:lnTo>
                    <a:lnTo>
                      <a:pt x="57900" y="10492"/>
                    </a:lnTo>
                    <a:lnTo>
                      <a:pt x="58240" y="8206"/>
                    </a:lnTo>
                    <a:lnTo>
                      <a:pt x="57577" y="5904"/>
                    </a:lnTo>
                    <a:lnTo>
                      <a:pt x="55538" y="4259"/>
                    </a:lnTo>
                    <a:lnTo>
                      <a:pt x="54858" y="3617"/>
                    </a:lnTo>
                    <a:lnTo>
                      <a:pt x="53175" y="3946"/>
                    </a:lnTo>
                    <a:lnTo>
                      <a:pt x="52835" y="4917"/>
                    </a:lnTo>
                    <a:lnTo>
                      <a:pt x="50456" y="3617"/>
                    </a:lnTo>
                    <a:lnTo>
                      <a:pt x="48094" y="3617"/>
                    </a:lnTo>
                    <a:lnTo>
                      <a:pt x="46395" y="5904"/>
                    </a:lnTo>
                    <a:lnTo>
                      <a:pt x="45375" y="6561"/>
                    </a:lnTo>
                    <a:lnTo>
                      <a:pt x="43692" y="7548"/>
                    </a:lnTo>
                    <a:lnTo>
                      <a:pt x="40974" y="7548"/>
                    </a:lnTo>
                    <a:lnTo>
                      <a:pt x="38951" y="5904"/>
                    </a:lnTo>
                    <a:lnTo>
                      <a:pt x="37592" y="5575"/>
                    </a:lnTo>
                    <a:lnTo>
                      <a:pt x="35892" y="6561"/>
                    </a:lnTo>
                    <a:lnTo>
                      <a:pt x="34549" y="5904"/>
                    </a:lnTo>
                    <a:lnTo>
                      <a:pt x="34549" y="4259"/>
                    </a:lnTo>
                    <a:lnTo>
                      <a:pt x="32510" y="4259"/>
                    </a:lnTo>
                    <a:lnTo>
                      <a:pt x="31831" y="3617"/>
                    </a:lnTo>
                    <a:lnTo>
                      <a:pt x="30148" y="3289"/>
                    </a:lnTo>
                    <a:lnTo>
                      <a:pt x="28448" y="4259"/>
                    </a:lnTo>
                    <a:lnTo>
                      <a:pt x="25406" y="3289"/>
                    </a:lnTo>
                    <a:lnTo>
                      <a:pt x="22348" y="3289"/>
                    </a:lnTo>
                    <a:lnTo>
                      <a:pt x="20665" y="1973"/>
                    </a:lnTo>
                    <a:lnTo>
                      <a:pt x="16943" y="329"/>
                    </a:lnTo>
                    <a:lnTo>
                      <a:pt x="11522" y="0"/>
                    </a:lnTo>
                    <a:close/>
                  </a:path>
                </a:pathLst>
              </a:custGeom>
              <a:solidFill>
                <a:srgbClr val="523E32"/>
              </a:solidFill>
              <a:ln w="9525" cap="flat" cmpd="sng" algn="ctr">
                <a:solidFill>
                  <a:srgbClr val="523E3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91440" rIns="91440" bIns="91440" numCol="1" spcCol="215900" anchor="ctr"/>
              <a:lstStyle/>
              <a:p>
                <a:pPr mar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954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+CUAALUXAAAhJgAA5BcAAAAAAAAmAAAACAAAAP//////////"/>
                </a:ext>
              </a:extLst>
            </p:cNvSpPr>
            <p:nvPr/>
          </p:nvSpPr>
          <p:spPr>
            <a:xfrm>
              <a:off x="6172200" y="3853815"/>
              <a:ext cx="26035" cy="29845"/>
            </a:xfrm>
            <a:custGeom>
              <a:avLst/>
              <a:gdLst/>
              <a:ahLst/>
              <a:cxnLst/>
              <a:rect l="0" t="0" r="26035" b="29845"/>
              <a:pathLst>
                <a:path w="26035" h="29845">
                  <a:moveTo>
                    <a:pt x="11838" y="15"/>
                  </a:moveTo>
                  <a:lnTo>
                    <a:pt x="9803" y="976"/>
                  </a:lnTo>
                  <a:lnTo>
                    <a:pt x="8107" y="2277"/>
                  </a:lnTo>
                  <a:lnTo>
                    <a:pt x="5749" y="4881"/>
                  </a:lnTo>
                  <a:lnTo>
                    <a:pt x="5749" y="5841"/>
                  </a:lnTo>
                  <a:lnTo>
                    <a:pt x="2713" y="7143"/>
                  </a:lnTo>
                  <a:lnTo>
                    <a:pt x="1356" y="7468"/>
                  </a:lnTo>
                  <a:lnTo>
                    <a:pt x="678" y="9096"/>
                  </a:lnTo>
                  <a:lnTo>
                    <a:pt x="0" y="10382"/>
                  </a:lnTo>
                  <a:lnTo>
                    <a:pt x="1695" y="11358"/>
                  </a:lnTo>
                  <a:lnTo>
                    <a:pt x="678" y="13636"/>
                  </a:lnTo>
                  <a:lnTo>
                    <a:pt x="1017" y="14922"/>
                  </a:lnTo>
                  <a:lnTo>
                    <a:pt x="2713" y="15247"/>
                  </a:lnTo>
                  <a:lnTo>
                    <a:pt x="4053" y="18161"/>
                  </a:lnTo>
                  <a:lnTo>
                    <a:pt x="4053" y="20113"/>
                  </a:lnTo>
                  <a:lnTo>
                    <a:pt x="6088" y="22066"/>
                  </a:lnTo>
                  <a:lnTo>
                    <a:pt x="7784" y="21415"/>
                  </a:lnTo>
                  <a:lnTo>
                    <a:pt x="7784" y="21740"/>
                  </a:lnTo>
                  <a:lnTo>
                    <a:pt x="6767" y="23352"/>
                  </a:lnTo>
                  <a:lnTo>
                    <a:pt x="8107" y="24653"/>
                  </a:lnTo>
                  <a:lnTo>
                    <a:pt x="9464" y="25955"/>
                  </a:lnTo>
                  <a:lnTo>
                    <a:pt x="9125" y="26916"/>
                  </a:lnTo>
                  <a:lnTo>
                    <a:pt x="11160" y="27567"/>
                  </a:lnTo>
                  <a:lnTo>
                    <a:pt x="16231" y="29845"/>
                  </a:lnTo>
                  <a:lnTo>
                    <a:pt x="16893" y="29845"/>
                  </a:lnTo>
                  <a:lnTo>
                    <a:pt x="17572" y="28543"/>
                  </a:lnTo>
                  <a:lnTo>
                    <a:pt x="18589" y="26280"/>
                  </a:lnTo>
                  <a:lnTo>
                    <a:pt x="20963" y="25304"/>
                  </a:lnTo>
                  <a:lnTo>
                    <a:pt x="22643" y="23352"/>
                  </a:lnTo>
                  <a:lnTo>
                    <a:pt x="22643" y="21740"/>
                  </a:lnTo>
                  <a:lnTo>
                    <a:pt x="23321" y="19462"/>
                  </a:lnTo>
                  <a:lnTo>
                    <a:pt x="24678" y="18811"/>
                  </a:lnTo>
                  <a:lnTo>
                    <a:pt x="24678" y="17851"/>
                  </a:lnTo>
                  <a:lnTo>
                    <a:pt x="25017" y="15573"/>
                  </a:lnTo>
                  <a:lnTo>
                    <a:pt x="25356" y="15573"/>
                  </a:lnTo>
                  <a:lnTo>
                    <a:pt x="25356" y="14922"/>
                  </a:lnTo>
                  <a:lnTo>
                    <a:pt x="24678" y="14597"/>
                  </a:lnTo>
                  <a:lnTo>
                    <a:pt x="24678" y="12985"/>
                  </a:lnTo>
                  <a:lnTo>
                    <a:pt x="26018" y="12334"/>
                  </a:lnTo>
                  <a:lnTo>
                    <a:pt x="26018" y="10707"/>
                  </a:lnTo>
                  <a:lnTo>
                    <a:pt x="24339" y="9096"/>
                  </a:lnTo>
                  <a:lnTo>
                    <a:pt x="24678" y="8119"/>
                  </a:lnTo>
                  <a:lnTo>
                    <a:pt x="21965" y="3904"/>
                  </a:lnTo>
                  <a:lnTo>
                    <a:pt x="21286" y="2277"/>
                  </a:lnTo>
                  <a:lnTo>
                    <a:pt x="19946" y="15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55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NQI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EyYAAMoXAABPJgAACBgAAAAAAAAmAAAACAAAAP//////////"/>
                </a:ext>
              </a:extLst>
            </p:cNvSpPr>
            <p:nvPr/>
          </p:nvSpPr>
          <p:spPr>
            <a:xfrm>
              <a:off x="6189345" y="3867150"/>
              <a:ext cx="38100" cy="39370"/>
            </a:xfrm>
            <a:custGeom>
              <a:avLst/>
              <a:gdLst/>
              <a:ahLst/>
              <a:cxnLst/>
              <a:rect l="0" t="0" r="38100" b="39370"/>
              <a:pathLst>
                <a:path w="38100" h="39370">
                  <a:moveTo>
                    <a:pt x="15312" y="16"/>
                  </a:moveTo>
                  <a:lnTo>
                    <a:pt x="11573" y="1317"/>
                  </a:lnTo>
                  <a:lnTo>
                    <a:pt x="10890" y="1317"/>
                  </a:lnTo>
                  <a:lnTo>
                    <a:pt x="8517" y="1975"/>
                  </a:lnTo>
                  <a:lnTo>
                    <a:pt x="8176" y="1975"/>
                  </a:lnTo>
                  <a:lnTo>
                    <a:pt x="7835" y="4279"/>
                  </a:lnTo>
                  <a:lnTo>
                    <a:pt x="7835" y="5250"/>
                  </a:lnTo>
                  <a:lnTo>
                    <a:pt x="6469" y="5909"/>
                  </a:lnTo>
                  <a:lnTo>
                    <a:pt x="5787" y="8213"/>
                  </a:lnTo>
                  <a:lnTo>
                    <a:pt x="5787" y="9843"/>
                  </a:lnTo>
                  <a:lnTo>
                    <a:pt x="4096" y="11817"/>
                  </a:lnTo>
                  <a:lnTo>
                    <a:pt x="1707" y="12805"/>
                  </a:lnTo>
                  <a:lnTo>
                    <a:pt x="683" y="15093"/>
                  </a:lnTo>
                  <a:lnTo>
                    <a:pt x="0" y="16409"/>
                  </a:lnTo>
                  <a:lnTo>
                    <a:pt x="2731" y="16409"/>
                  </a:lnTo>
                  <a:lnTo>
                    <a:pt x="4096" y="17381"/>
                  </a:lnTo>
                  <a:lnTo>
                    <a:pt x="3413" y="18368"/>
                  </a:lnTo>
                  <a:lnTo>
                    <a:pt x="4763" y="19356"/>
                  </a:lnTo>
                  <a:lnTo>
                    <a:pt x="7493" y="22631"/>
                  </a:lnTo>
                  <a:lnTo>
                    <a:pt x="8517" y="22631"/>
                  </a:lnTo>
                  <a:lnTo>
                    <a:pt x="12597" y="24935"/>
                  </a:lnTo>
                  <a:lnTo>
                    <a:pt x="12938" y="24935"/>
                  </a:lnTo>
                  <a:lnTo>
                    <a:pt x="18367" y="30828"/>
                  </a:lnTo>
                  <a:lnTo>
                    <a:pt x="20415" y="31157"/>
                  </a:lnTo>
                  <a:lnTo>
                    <a:pt x="27892" y="36079"/>
                  </a:lnTo>
                  <a:lnTo>
                    <a:pt x="36735" y="39354"/>
                  </a:lnTo>
                  <a:lnTo>
                    <a:pt x="36735" y="37395"/>
                  </a:lnTo>
                  <a:lnTo>
                    <a:pt x="35711" y="35750"/>
                  </a:lnTo>
                  <a:lnTo>
                    <a:pt x="36735" y="33790"/>
                  </a:lnTo>
                  <a:lnTo>
                    <a:pt x="36393" y="32474"/>
                  </a:lnTo>
                  <a:lnTo>
                    <a:pt x="36735" y="30828"/>
                  </a:lnTo>
                  <a:lnTo>
                    <a:pt x="37417" y="29528"/>
                  </a:lnTo>
                  <a:lnTo>
                    <a:pt x="36735" y="28211"/>
                  </a:lnTo>
                  <a:lnTo>
                    <a:pt x="38100" y="27553"/>
                  </a:lnTo>
                  <a:lnTo>
                    <a:pt x="37417" y="25907"/>
                  </a:lnTo>
                  <a:lnTo>
                    <a:pt x="36393" y="25594"/>
                  </a:lnTo>
                  <a:lnTo>
                    <a:pt x="35044" y="24606"/>
                  </a:lnTo>
                  <a:lnTo>
                    <a:pt x="34020" y="22961"/>
                  </a:lnTo>
                  <a:lnTo>
                    <a:pt x="32996" y="22631"/>
                  </a:lnTo>
                  <a:lnTo>
                    <a:pt x="31972" y="22631"/>
                  </a:lnTo>
                  <a:lnTo>
                    <a:pt x="30623" y="21331"/>
                  </a:lnTo>
                  <a:lnTo>
                    <a:pt x="28916" y="21331"/>
                  </a:lnTo>
                  <a:lnTo>
                    <a:pt x="28575" y="21644"/>
                  </a:lnTo>
                  <a:lnTo>
                    <a:pt x="26868" y="21331"/>
                  </a:lnTo>
                  <a:lnTo>
                    <a:pt x="26543" y="19685"/>
                  </a:lnTo>
                  <a:lnTo>
                    <a:pt x="27892" y="18039"/>
                  </a:lnTo>
                  <a:lnTo>
                    <a:pt x="29599" y="14764"/>
                  </a:lnTo>
                  <a:lnTo>
                    <a:pt x="28575" y="13118"/>
                  </a:lnTo>
                  <a:lnTo>
                    <a:pt x="28916" y="12476"/>
                  </a:lnTo>
                  <a:lnTo>
                    <a:pt x="28575" y="11488"/>
                  </a:lnTo>
                  <a:lnTo>
                    <a:pt x="26868" y="9843"/>
                  </a:lnTo>
                  <a:lnTo>
                    <a:pt x="26202" y="9843"/>
                  </a:lnTo>
                  <a:lnTo>
                    <a:pt x="23471" y="11817"/>
                  </a:lnTo>
                  <a:lnTo>
                    <a:pt x="22122" y="11817"/>
                  </a:lnTo>
                  <a:lnTo>
                    <a:pt x="19733" y="9513"/>
                  </a:lnTo>
                  <a:lnTo>
                    <a:pt x="20074" y="7554"/>
                  </a:lnTo>
                  <a:lnTo>
                    <a:pt x="20415" y="4279"/>
                  </a:lnTo>
                  <a:lnTo>
                    <a:pt x="18367" y="2962"/>
                  </a:lnTo>
                  <a:lnTo>
                    <a:pt x="17701" y="987"/>
                  </a:lnTo>
                  <a:lnTo>
                    <a:pt x="15312" y="16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56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I4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PSYAAKwXAACZJgAACBgAAAAAAAAmAAAACAAAAP//////////"/>
                </a:ext>
              </a:extLst>
            </p:cNvSpPr>
            <p:nvPr/>
          </p:nvSpPr>
          <p:spPr>
            <a:xfrm>
              <a:off x="6216015" y="3848100"/>
              <a:ext cx="58420" cy="58420"/>
            </a:xfrm>
            <a:custGeom>
              <a:avLst/>
              <a:gdLst/>
              <a:ahLst/>
              <a:cxnLst/>
              <a:rect l="0" t="0" r="58420" b="58420"/>
              <a:pathLst>
                <a:path w="58420" h="58420">
                  <a:moveTo>
                    <a:pt x="31095" y="0"/>
                  </a:moveTo>
                  <a:lnTo>
                    <a:pt x="29724" y="977"/>
                  </a:lnTo>
                  <a:lnTo>
                    <a:pt x="28010" y="3241"/>
                  </a:lnTo>
                  <a:lnTo>
                    <a:pt x="25284" y="2590"/>
                  </a:lnTo>
                  <a:lnTo>
                    <a:pt x="24599" y="1628"/>
                  </a:lnTo>
                  <a:lnTo>
                    <a:pt x="25284" y="977"/>
                  </a:lnTo>
                  <a:lnTo>
                    <a:pt x="22542" y="651"/>
                  </a:lnTo>
                  <a:lnTo>
                    <a:pt x="19473" y="1303"/>
                  </a:lnTo>
                  <a:lnTo>
                    <a:pt x="19473" y="2264"/>
                  </a:lnTo>
                  <a:lnTo>
                    <a:pt x="18788" y="2590"/>
                  </a:lnTo>
                  <a:lnTo>
                    <a:pt x="15033" y="2590"/>
                  </a:lnTo>
                  <a:lnTo>
                    <a:pt x="12650" y="1303"/>
                  </a:lnTo>
                  <a:lnTo>
                    <a:pt x="11622" y="1303"/>
                  </a:lnTo>
                  <a:lnTo>
                    <a:pt x="8210" y="3241"/>
                  </a:lnTo>
                  <a:lnTo>
                    <a:pt x="4113" y="4544"/>
                  </a:lnTo>
                  <a:lnTo>
                    <a:pt x="4113" y="6172"/>
                  </a:lnTo>
                  <a:lnTo>
                    <a:pt x="5125" y="7134"/>
                  </a:lnTo>
                  <a:lnTo>
                    <a:pt x="5468" y="11026"/>
                  </a:lnTo>
                  <a:lnTo>
                    <a:pt x="5125" y="12329"/>
                  </a:lnTo>
                  <a:lnTo>
                    <a:pt x="5125" y="15570"/>
                  </a:lnTo>
                  <a:lnTo>
                    <a:pt x="6497" y="15896"/>
                  </a:lnTo>
                  <a:lnTo>
                    <a:pt x="7525" y="17850"/>
                  </a:lnTo>
                  <a:lnTo>
                    <a:pt x="7182" y="19153"/>
                  </a:lnTo>
                  <a:lnTo>
                    <a:pt x="5811" y="18827"/>
                  </a:lnTo>
                  <a:lnTo>
                    <a:pt x="4783" y="19463"/>
                  </a:lnTo>
                  <a:lnTo>
                    <a:pt x="4783" y="20766"/>
                  </a:lnTo>
                  <a:lnTo>
                    <a:pt x="6497" y="22394"/>
                  </a:lnTo>
                  <a:lnTo>
                    <a:pt x="6839" y="23371"/>
                  </a:lnTo>
                  <a:lnTo>
                    <a:pt x="6839" y="25310"/>
                  </a:lnTo>
                  <a:lnTo>
                    <a:pt x="4113" y="30505"/>
                  </a:lnTo>
                  <a:lnTo>
                    <a:pt x="2399" y="30831"/>
                  </a:lnTo>
                  <a:lnTo>
                    <a:pt x="2399" y="31482"/>
                  </a:lnTo>
                  <a:lnTo>
                    <a:pt x="2057" y="32118"/>
                  </a:lnTo>
                  <a:lnTo>
                    <a:pt x="3085" y="33746"/>
                  </a:lnTo>
                  <a:lnTo>
                    <a:pt x="1371" y="36987"/>
                  </a:lnTo>
                  <a:lnTo>
                    <a:pt x="16" y="38616"/>
                  </a:lnTo>
                  <a:lnTo>
                    <a:pt x="343" y="40244"/>
                  </a:lnTo>
                  <a:lnTo>
                    <a:pt x="2057" y="40554"/>
                  </a:lnTo>
                  <a:lnTo>
                    <a:pt x="2399" y="40244"/>
                  </a:lnTo>
                  <a:lnTo>
                    <a:pt x="4113" y="40244"/>
                  </a:lnTo>
                  <a:lnTo>
                    <a:pt x="5468" y="41531"/>
                  </a:lnTo>
                  <a:lnTo>
                    <a:pt x="6497" y="41531"/>
                  </a:lnTo>
                  <a:lnTo>
                    <a:pt x="7525" y="41857"/>
                  </a:lnTo>
                  <a:lnTo>
                    <a:pt x="8553" y="43485"/>
                  </a:lnTo>
                  <a:lnTo>
                    <a:pt x="9908" y="44462"/>
                  </a:lnTo>
                  <a:lnTo>
                    <a:pt x="10936" y="44773"/>
                  </a:lnTo>
                  <a:lnTo>
                    <a:pt x="11622" y="46401"/>
                  </a:lnTo>
                  <a:lnTo>
                    <a:pt x="10251" y="47052"/>
                  </a:lnTo>
                  <a:lnTo>
                    <a:pt x="10936" y="48355"/>
                  </a:lnTo>
                  <a:lnTo>
                    <a:pt x="10251" y="49642"/>
                  </a:lnTo>
                  <a:lnTo>
                    <a:pt x="9908" y="51271"/>
                  </a:lnTo>
                  <a:lnTo>
                    <a:pt x="10251" y="52573"/>
                  </a:lnTo>
                  <a:lnTo>
                    <a:pt x="9222" y="54512"/>
                  </a:lnTo>
                  <a:lnTo>
                    <a:pt x="10251" y="56140"/>
                  </a:lnTo>
                  <a:lnTo>
                    <a:pt x="10251" y="58079"/>
                  </a:lnTo>
                  <a:lnTo>
                    <a:pt x="11622" y="58404"/>
                  </a:lnTo>
                  <a:lnTo>
                    <a:pt x="14348" y="55815"/>
                  </a:lnTo>
                  <a:lnTo>
                    <a:pt x="16747" y="55815"/>
                  </a:lnTo>
                  <a:lnTo>
                    <a:pt x="17433" y="54838"/>
                  </a:lnTo>
                  <a:lnTo>
                    <a:pt x="23913" y="52573"/>
                  </a:lnTo>
                  <a:lnTo>
                    <a:pt x="23913" y="51596"/>
                  </a:lnTo>
                  <a:lnTo>
                    <a:pt x="27325" y="51271"/>
                  </a:lnTo>
                  <a:lnTo>
                    <a:pt x="39975" y="51271"/>
                  </a:lnTo>
                  <a:lnTo>
                    <a:pt x="44758" y="49642"/>
                  </a:lnTo>
                  <a:lnTo>
                    <a:pt x="49198" y="51596"/>
                  </a:lnTo>
                  <a:lnTo>
                    <a:pt x="49524" y="49642"/>
                  </a:lnTo>
                  <a:lnTo>
                    <a:pt x="51238" y="49317"/>
                  </a:lnTo>
                  <a:lnTo>
                    <a:pt x="52609" y="51271"/>
                  </a:lnTo>
                  <a:lnTo>
                    <a:pt x="52952" y="50945"/>
                  </a:lnTo>
                  <a:lnTo>
                    <a:pt x="54649" y="50945"/>
                  </a:lnTo>
                  <a:lnTo>
                    <a:pt x="56363" y="50294"/>
                  </a:lnTo>
                  <a:lnTo>
                    <a:pt x="56363" y="48029"/>
                  </a:lnTo>
                  <a:lnTo>
                    <a:pt x="55335" y="46401"/>
                  </a:lnTo>
                  <a:lnTo>
                    <a:pt x="53295" y="46075"/>
                  </a:lnTo>
                  <a:lnTo>
                    <a:pt x="52952" y="43485"/>
                  </a:lnTo>
                  <a:lnTo>
                    <a:pt x="51581" y="40244"/>
                  </a:lnTo>
                  <a:lnTo>
                    <a:pt x="50210" y="38941"/>
                  </a:lnTo>
                  <a:lnTo>
                    <a:pt x="50895" y="38290"/>
                  </a:lnTo>
                  <a:lnTo>
                    <a:pt x="51238" y="37964"/>
                  </a:lnTo>
                  <a:lnTo>
                    <a:pt x="51238" y="33746"/>
                  </a:lnTo>
                  <a:lnTo>
                    <a:pt x="51923" y="32443"/>
                  </a:lnTo>
                  <a:lnTo>
                    <a:pt x="52609" y="30505"/>
                  </a:lnTo>
                  <a:lnTo>
                    <a:pt x="52952" y="29202"/>
                  </a:lnTo>
                  <a:lnTo>
                    <a:pt x="52952" y="27264"/>
                  </a:lnTo>
                  <a:lnTo>
                    <a:pt x="56021" y="23371"/>
                  </a:lnTo>
                  <a:lnTo>
                    <a:pt x="57734" y="22068"/>
                  </a:lnTo>
                  <a:lnTo>
                    <a:pt x="57734" y="20440"/>
                  </a:lnTo>
                  <a:lnTo>
                    <a:pt x="58404" y="18501"/>
                  </a:lnTo>
                  <a:lnTo>
                    <a:pt x="57734" y="15896"/>
                  </a:lnTo>
                  <a:lnTo>
                    <a:pt x="56363" y="14609"/>
                  </a:lnTo>
                  <a:lnTo>
                    <a:pt x="56363" y="13632"/>
                  </a:lnTo>
                  <a:lnTo>
                    <a:pt x="55335" y="11352"/>
                  </a:lnTo>
                  <a:lnTo>
                    <a:pt x="56363" y="8762"/>
                  </a:lnTo>
                  <a:lnTo>
                    <a:pt x="56363" y="7785"/>
                  </a:lnTo>
                  <a:lnTo>
                    <a:pt x="54307" y="7785"/>
                  </a:lnTo>
                  <a:lnTo>
                    <a:pt x="52952" y="6482"/>
                  </a:lnTo>
                  <a:lnTo>
                    <a:pt x="51581" y="6482"/>
                  </a:lnTo>
                  <a:lnTo>
                    <a:pt x="49867" y="7785"/>
                  </a:lnTo>
                  <a:lnTo>
                    <a:pt x="47826" y="8111"/>
                  </a:lnTo>
                  <a:lnTo>
                    <a:pt x="44758" y="7134"/>
                  </a:lnTo>
                  <a:lnTo>
                    <a:pt x="43387" y="5521"/>
                  </a:lnTo>
                  <a:lnTo>
                    <a:pt x="41673" y="4544"/>
                  </a:lnTo>
                  <a:lnTo>
                    <a:pt x="39975" y="4544"/>
                  </a:lnTo>
                  <a:lnTo>
                    <a:pt x="39289" y="3893"/>
                  </a:lnTo>
                  <a:lnTo>
                    <a:pt x="37576" y="3893"/>
                  </a:lnTo>
                  <a:lnTo>
                    <a:pt x="34164" y="2264"/>
                  </a:lnTo>
                  <a:lnTo>
                    <a:pt x="31438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57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Co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jCYAAKQXAADLJgAAAhgAAAAAAAAmAAAACAAAAP//////////"/>
                </a:ext>
              </a:extLst>
            </p:cNvSpPr>
            <p:nvPr/>
          </p:nvSpPr>
          <p:spPr>
            <a:xfrm>
              <a:off x="6266180" y="3843020"/>
              <a:ext cx="40005" cy="59690"/>
            </a:xfrm>
            <a:custGeom>
              <a:avLst/>
              <a:gdLst/>
              <a:ahLst/>
              <a:cxnLst/>
              <a:rect l="0" t="0" r="40005" b="59690"/>
              <a:pathLst>
                <a:path w="40005" h="59690">
                  <a:moveTo>
                    <a:pt x="27345" y="0"/>
                  </a:moveTo>
                  <a:lnTo>
                    <a:pt x="25303" y="982"/>
                  </a:lnTo>
                  <a:lnTo>
                    <a:pt x="22902" y="982"/>
                  </a:lnTo>
                  <a:lnTo>
                    <a:pt x="19487" y="1636"/>
                  </a:lnTo>
                  <a:lnTo>
                    <a:pt x="6844" y="1636"/>
                  </a:lnTo>
                  <a:lnTo>
                    <a:pt x="3430" y="2291"/>
                  </a:lnTo>
                  <a:lnTo>
                    <a:pt x="3087" y="4239"/>
                  </a:lnTo>
                  <a:lnTo>
                    <a:pt x="4100" y="7169"/>
                  </a:lnTo>
                  <a:lnTo>
                    <a:pt x="4786" y="7824"/>
                  </a:lnTo>
                  <a:lnTo>
                    <a:pt x="6158" y="10442"/>
                  </a:lnTo>
                  <a:lnTo>
                    <a:pt x="6158" y="12717"/>
                  </a:lnTo>
                  <a:lnTo>
                    <a:pt x="6158" y="13699"/>
                  </a:lnTo>
                  <a:lnTo>
                    <a:pt x="5129" y="16302"/>
                  </a:lnTo>
                  <a:lnTo>
                    <a:pt x="6158" y="18593"/>
                  </a:lnTo>
                  <a:lnTo>
                    <a:pt x="6158" y="19575"/>
                  </a:lnTo>
                  <a:lnTo>
                    <a:pt x="7530" y="20868"/>
                  </a:lnTo>
                  <a:lnTo>
                    <a:pt x="8200" y="23486"/>
                  </a:lnTo>
                  <a:lnTo>
                    <a:pt x="7530" y="25434"/>
                  </a:lnTo>
                  <a:lnTo>
                    <a:pt x="7530" y="27071"/>
                  </a:lnTo>
                  <a:lnTo>
                    <a:pt x="5815" y="28380"/>
                  </a:lnTo>
                  <a:lnTo>
                    <a:pt x="2744" y="32292"/>
                  </a:lnTo>
                  <a:lnTo>
                    <a:pt x="2744" y="34240"/>
                  </a:lnTo>
                  <a:lnTo>
                    <a:pt x="2401" y="35549"/>
                  </a:lnTo>
                  <a:lnTo>
                    <a:pt x="1715" y="37497"/>
                  </a:lnTo>
                  <a:lnTo>
                    <a:pt x="1029" y="38806"/>
                  </a:lnTo>
                  <a:lnTo>
                    <a:pt x="1029" y="43045"/>
                  </a:lnTo>
                  <a:lnTo>
                    <a:pt x="686" y="43373"/>
                  </a:lnTo>
                  <a:lnTo>
                    <a:pt x="0" y="44027"/>
                  </a:lnTo>
                  <a:lnTo>
                    <a:pt x="1372" y="45336"/>
                  </a:lnTo>
                  <a:lnTo>
                    <a:pt x="2744" y="48594"/>
                  </a:lnTo>
                  <a:lnTo>
                    <a:pt x="3087" y="51196"/>
                  </a:lnTo>
                  <a:lnTo>
                    <a:pt x="5129" y="51524"/>
                  </a:lnTo>
                  <a:lnTo>
                    <a:pt x="6158" y="53160"/>
                  </a:lnTo>
                  <a:lnTo>
                    <a:pt x="6158" y="55435"/>
                  </a:lnTo>
                  <a:lnTo>
                    <a:pt x="4443" y="56090"/>
                  </a:lnTo>
                  <a:lnTo>
                    <a:pt x="2744" y="56090"/>
                  </a:lnTo>
                  <a:lnTo>
                    <a:pt x="2401" y="56417"/>
                  </a:lnTo>
                  <a:lnTo>
                    <a:pt x="2744" y="57072"/>
                  </a:lnTo>
                  <a:lnTo>
                    <a:pt x="7873" y="58054"/>
                  </a:lnTo>
                  <a:lnTo>
                    <a:pt x="11630" y="59674"/>
                  </a:lnTo>
                  <a:lnTo>
                    <a:pt x="19830" y="56090"/>
                  </a:lnTo>
                  <a:lnTo>
                    <a:pt x="25303" y="55435"/>
                  </a:lnTo>
                  <a:lnTo>
                    <a:pt x="30432" y="51524"/>
                  </a:lnTo>
                  <a:lnTo>
                    <a:pt x="34875" y="49575"/>
                  </a:lnTo>
                  <a:lnTo>
                    <a:pt x="39988" y="48594"/>
                  </a:lnTo>
                  <a:lnTo>
                    <a:pt x="38975" y="47284"/>
                  </a:lnTo>
                  <a:lnTo>
                    <a:pt x="37603" y="46303"/>
                  </a:lnTo>
                  <a:lnTo>
                    <a:pt x="36917" y="45648"/>
                  </a:lnTo>
                  <a:lnTo>
                    <a:pt x="35888" y="43700"/>
                  </a:lnTo>
                  <a:lnTo>
                    <a:pt x="35545" y="41409"/>
                  </a:lnTo>
                  <a:lnTo>
                    <a:pt x="35888" y="38806"/>
                  </a:lnTo>
                  <a:lnTo>
                    <a:pt x="35888" y="38152"/>
                  </a:lnTo>
                  <a:lnTo>
                    <a:pt x="36917" y="35876"/>
                  </a:lnTo>
                  <a:lnTo>
                    <a:pt x="36917" y="30655"/>
                  </a:lnTo>
                  <a:lnTo>
                    <a:pt x="35888" y="29346"/>
                  </a:lnTo>
                  <a:lnTo>
                    <a:pt x="36574" y="26089"/>
                  </a:lnTo>
                  <a:lnTo>
                    <a:pt x="35545" y="25107"/>
                  </a:lnTo>
                  <a:lnTo>
                    <a:pt x="36574" y="23814"/>
                  </a:lnTo>
                  <a:lnTo>
                    <a:pt x="35888" y="22177"/>
                  </a:lnTo>
                  <a:lnTo>
                    <a:pt x="35202" y="21195"/>
                  </a:lnTo>
                  <a:lnTo>
                    <a:pt x="35545" y="20214"/>
                  </a:lnTo>
                  <a:lnTo>
                    <a:pt x="35888" y="18920"/>
                  </a:lnTo>
                  <a:lnTo>
                    <a:pt x="35888" y="15647"/>
                  </a:lnTo>
                  <a:lnTo>
                    <a:pt x="35202" y="15647"/>
                  </a:lnTo>
                  <a:lnTo>
                    <a:pt x="34189" y="14681"/>
                  </a:lnTo>
                  <a:lnTo>
                    <a:pt x="34189" y="11408"/>
                  </a:lnTo>
                  <a:lnTo>
                    <a:pt x="34875" y="9133"/>
                  </a:lnTo>
                  <a:lnTo>
                    <a:pt x="32474" y="7824"/>
                  </a:lnTo>
                  <a:lnTo>
                    <a:pt x="31788" y="6530"/>
                  </a:lnTo>
                  <a:lnTo>
                    <a:pt x="29746" y="4566"/>
                  </a:lnTo>
                  <a:lnTo>
                    <a:pt x="29746" y="3257"/>
                  </a:lnTo>
                  <a:lnTo>
                    <a:pt x="28717" y="2618"/>
                  </a:lnTo>
                  <a:lnTo>
                    <a:pt x="28031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58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uCYAAKQXAADWJgAA8RcAAAAAAAAmAAAACAAAAP//////////"/>
                </a:ext>
              </a:extLst>
            </p:cNvSpPr>
            <p:nvPr/>
          </p:nvSpPr>
          <p:spPr>
            <a:xfrm>
              <a:off x="6294120" y="3843020"/>
              <a:ext cx="19050" cy="48895"/>
            </a:xfrm>
            <a:custGeom>
              <a:avLst/>
              <a:gdLst/>
              <a:ahLst/>
              <a:cxnLst/>
              <a:rect l="0" t="0" r="19050" b="48895"/>
              <a:pathLst>
                <a:path w="19050" h="48895">
                  <a:moveTo>
                    <a:pt x="0" y="0"/>
                  </a:moveTo>
                  <a:lnTo>
                    <a:pt x="683" y="2634"/>
                  </a:lnTo>
                  <a:lnTo>
                    <a:pt x="1707" y="3277"/>
                  </a:lnTo>
                  <a:lnTo>
                    <a:pt x="1707" y="4594"/>
                  </a:lnTo>
                  <a:lnTo>
                    <a:pt x="3738" y="6570"/>
                  </a:lnTo>
                  <a:lnTo>
                    <a:pt x="4421" y="7872"/>
                  </a:lnTo>
                  <a:lnTo>
                    <a:pt x="6811" y="9189"/>
                  </a:lnTo>
                  <a:lnTo>
                    <a:pt x="6128" y="11478"/>
                  </a:lnTo>
                  <a:lnTo>
                    <a:pt x="6128" y="14771"/>
                  </a:lnTo>
                  <a:lnTo>
                    <a:pt x="7136" y="15744"/>
                  </a:lnTo>
                  <a:lnTo>
                    <a:pt x="7818" y="15744"/>
                  </a:lnTo>
                  <a:lnTo>
                    <a:pt x="7818" y="19037"/>
                  </a:lnTo>
                  <a:lnTo>
                    <a:pt x="7477" y="20338"/>
                  </a:lnTo>
                  <a:lnTo>
                    <a:pt x="7136" y="21326"/>
                  </a:lnTo>
                  <a:lnTo>
                    <a:pt x="7818" y="22314"/>
                  </a:lnTo>
                  <a:lnTo>
                    <a:pt x="8501" y="23961"/>
                  </a:lnTo>
                  <a:lnTo>
                    <a:pt x="7477" y="25262"/>
                  </a:lnTo>
                  <a:lnTo>
                    <a:pt x="8501" y="26250"/>
                  </a:lnTo>
                  <a:lnTo>
                    <a:pt x="7818" y="29528"/>
                  </a:lnTo>
                  <a:lnTo>
                    <a:pt x="8842" y="30845"/>
                  </a:lnTo>
                  <a:lnTo>
                    <a:pt x="8842" y="36098"/>
                  </a:lnTo>
                  <a:lnTo>
                    <a:pt x="7818" y="38388"/>
                  </a:lnTo>
                  <a:lnTo>
                    <a:pt x="7818" y="39047"/>
                  </a:lnTo>
                  <a:lnTo>
                    <a:pt x="7477" y="41665"/>
                  </a:lnTo>
                  <a:lnTo>
                    <a:pt x="7818" y="43971"/>
                  </a:lnTo>
                  <a:lnTo>
                    <a:pt x="8842" y="45931"/>
                  </a:lnTo>
                  <a:lnTo>
                    <a:pt x="9525" y="46589"/>
                  </a:lnTo>
                  <a:lnTo>
                    <a:pt x="10890" y="47577"/>
                  </a:lnTo>
                  <a:lnTo>
                    <a:pt x="11898" y="48895"/>
                  </a:lnTo>
                  <a:lnTo>
                    <a:pt x="12581" y="48895"/>
                  </a:lnTo>
                  <a:lnTo>
                    <a:pt x="17685" y="45931"/>
                  </a:lnTo>
                  <a:lnTo>
                    <a:pt x="18709" y="45931"/>
                  </a:lnTo>
                  <a:lnTo>
                    <a:pt x="19050" y="44300"/>
                  </a:lnTo>
                  <a:lnTo>
                    <a:pt x="17685" y="42324"/>
                  </a:lnTo>
                  <a:lnTo>
                    <a:pt x="17685" y="40034"/>
                  </a:lnTo>
                  <a:lnTo>
                    <a:pt x="17002" y="37400"/>
                  </a:lnTo>
                  <a:lnTo>
                    <a:pt x="17343" y="26909"/>
                  </a:lnTo>
                  <a:lnTo>
                    <a:pt x="17343" y="25262"/>
                  </a:lnTo>
                  <a:lnTo>
                    <a:pt x="18026" y="23961"/>
                  </a:lnTo>
                  <a:lnTo>
                    <a:pt x="18026" y="21985"/>
                  </a:lnTo>
                  <a:lnTo>
                    <a:pt x="17685" y="20338"/>
                  </a:lnTo>
                  <a:lnTo>
                    <a:pt x="17685" y="17720"/>
                  </a:lnTo>
                  <a:lnTo>
                    <a:pt x="17002" y="14113"/>
                  </a:lnTo>
                  <a:lnTo>
                    <a:pt x="14629" y="9189"/>
                  </a:lnTo>
                  <a:lnTo>
                    <a:pt x="13946" y="8860"/>
                  </a:lnTo>
                  <a:lnTo>
                    <a:pt x="12581" y="7542"/>
                  </a:lnTo>
                  <a:lnTo>
                    <a:pt x="10549" y="6241"/>
                  </a:lnTo>
                  <a:lnTo>
                    <a:pt x="10208" y="3277"/>
                  </a:lnTo>
                  <a:lnTo>
                    <a:pt x="10549" y="2634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59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Lg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yCYAAJEXAAD2JgAA7RcAAAAAAAAmAAAACAAAAP//////////"/>
                </a:ext>
              </a:extLst>
            </p:cNvSpPr>
            <p:nvPr/>
          </p:nvSpPr>
          <p:spPr>
            <a:xfrm>
              <a:off x="6304280" y="3830955"/>
              <a:ext cx="29210" cy="58420"/>
            </a:xfrm>
            <a:custGeom>
              <a:avLst/>
              <a:gdLst/>
              <a:ahLst/>
              <a:cxnLst/>
              <a:rect l="0" t="0" r="29210" b="58420"/>
              <a:pathLst>
                <a:path w="29210" h="58420">
                  <a:moveTo>
                    <a:pt x="16981" y="0"/>
                  </a:moveTo>
                  <a:lnTo>
                    <a:pt x="15959" y="1628"/>
                  </a:lnTo>
                  <a:lnTo>
                    <a:pt x="16300" y="2280"/>
                  </a:lnTo>
                  <a:lnTo>
                    <a:pt x="14597" y="3241"/>
                  </a:lnTo>
                  <a:lnTo>
                    <a:pt x="13591" y="3241"/>
                  </a:lnTo>
                  <a:lnTo>
                    <a:pt x="13591" y="4218"/>
                  </a:lnTo>
                  <a:lnTo>
                    <a:pt x="11207" y="6808"/>
                  </a:lnTo>
                  <a:lnTo>
                    <a:pt x="10185" y="6808"/>
                  </a:lnTo>
                  <a:lnTo>
                    <a:pt x="7136" y="8437"/>
                  </a:lnTo>
                  <a:lnTo>
                    <a:pt x="5774" y="8111"/>
                  </a:lnTo>
                  <a:lnTo>
                    <a:pt x="4087" y="8762"/>
                  </a:lnTo>
                  <a:lnTo>
                    <a:pt x="4087" y="10391"/>
                  </a:lnTo>
                  <a:lnTo>
                    <a:pt x="2725" y="11678"/>
                  </a:lnTo>
                  <a:lnTo>
                    <a:pt x="2725" y="13306"/>
                  </a:lnTo>
                  <a:lnTo>
                    <a:pt x="697" y="13958"/>
                  </a:lnTo>
                  <a:lnTo>
                    <a:pt x="357" y="14935"/>
                  </a:lnTo>
                  <a:lnTo>
                    <a:pt x="16" y="15570"/>
                  </a:lnTo>
                  <a:lnTo>
                    <a:pt x="357" y="18501"/>
                  </a:lnTo>
                  <a:lnTo>
                    <a:pt x="2384" y="19789"/>
                  </a:lnTo>
                  <a:lnTo>
                    <a:pt x="3747" y="21091"/>
                  </a:lnTo>
                  <a:lnTo>
                    <a:pt x="4428" y="21417"/>
                  </a:lnTo>
                  <a:lnTo>
                    <a:pt x="6796" y="26287"/>
                  </a:lnTo>
                  <a:lnTo>
                    <a:pt x="7477" y="29854"/>
                  </a:lnTo>
                  <a:lnTo>
                    <a:pt x="7477" y="32443"/>
                  </a:lnTo>
                  <a:lnTo>
                    <a:pt x="7817" y="34072"/>
                  </a:lnTo>
                  <a:lnTo>
                    <a:pt x="7817" y="36026"/>
                  </a:lnTo>
                  <a:lnTo>
                    <a:pt x="7136" y="37313"/>
                  </a:lnTo>
                  <a:lnTo>
                    <a:pt x="7136" y="38941"/>
                  </a:lnTo>
                  <a:lnTo>
                    <a:pt x="6796" y="49317"/>
                  </a:lnTo>
                  <a:lnTo>
                    <a:pt x="7477" y="51922"/>
                  </a:lnTo>
                  <a:lnTo>
                    <a:pt x="7477" y="54186"/>
                  </a:lnTo>
                  <a:lnTo>
                    <a:pt x="8839" y="56140"/>
                  </a:lnTo>
                  <a:lnTo>
                    <a:pt x="8499" y="57753"/>
                  </a:lnTo>
                  <a:lnTo>
                    <a:pt x="11888" y="58404"/>
                  </a:lnTo>
                  <a:lnTo>
                    <a:pt x="18003" y="56140"/>
                  </a:lnTo>
                  <a:lnTo>
                    <a:pt x="18684" y="56140"/>
                  </a:lnTo>
                  <a:lnTo>
                    <a:pt x="18003" y="54512"/>
                  </a:lnTo>
                  <a:lnTo>
                    <a:pt x="18684" y="50294"/>
                  </a:lnTo>
                  <a:lnTo>
                    <a:pt x="18003" y="48681"/>
                  </a:lnTo>
                  <a:lnTo>
                    <a:pt x="18684" y="47378"/>
                  </a:lnTo>
                  <a:lnTo>
                    <a:pt x="18003" y="43811"/>
                  </a:lnTo>
                  <a:lnTo>
                    <a:pt x="18003" y="42183"/>
                  </a:lnTo>
                  <a:lnTo>
                    <a:pt x="18003" y="41206"/>
                  </a:lnTo>
                  <a:lnTo>
                    <a:pt x="17662" y="40570"/>
                  </a:lnTo>
                  <a:lnTo>
                    <a:pt x="18003" y="39593"/>
                  </a:lnTo>
                  <a:lnTo>
                    <a:pt x="17662" y="38290"/>
                  </a:lnTo>
                  <a:lnTo>
                    <a:pt x="17662" y="37639"/>
                  </a:lnTo>
                  <a:lnTo>
                    <a:pt x="17662" y="35700"/>
                  </a:lnTo>
                  <a:lnTo>
                    <a:pt x="18003" y="34398"/>
                  </a:lnTo>
                  <a:lnTo>
                    <a:pt x="18003" y="32769"/>
                  </a:lnTo>
                  <a:lnTo>
                    <a:pt x="18684" y="31808"/>
                  </a:lnTo>
                  <a:lnTo>
                    <a:pt x="20371" y="31156"/>
                  </a:lnTo>
                  <a:lnTo>
                    <a:pt x="21052" y="31156"/>
                  </a:lnTo>
                  <a:lnTo>
                    <a:pt x="22074" y="30179"/>
                  </a:lnTo>
                  <a:lnTo>
                    <a:pt x="22755" y="28551"/>
                  </a:lnTo>
                  <a:lnTo>
                    <a:pt x="24101" y="26612"/>
                  </a:lnTo>
                  <a:lnTo>
                    <a:pt x="24782" y="24984"/>
                  </a:lnTo>
                  <a:lnTo>
                    <a:pt x="26145" y="24333"/>
                  </a:lnTo>
                  <a:lnTo>
                    <a:pt x="27507" y="24333"/>
                  </a:lnTo>
                  <a:lnTo>
                    <a:pt x="27831" y="23371"/>
                  </a:lnTo>
                  <a:lnTo>
                    <a:pt x="25804" y="21417"/>
                  </a:lnTo>
                  <a:lnTo>
                    <a:pt x="25804" y="20440"/>
                  </a:lnTo>
                  <a:lnTo>
                    <a:pt x="26485" y="19463"/>
                  </a:lnTo>
                  <a:lnTo>
                    <a:pt x="28853" y="19463"/>
                  </a:lnTo>
                  <a:lnTo>
                    <a:pt x="29194" y="18176"/>
                  </a:lnTo>
                  <a:lnTo>
                    <a:pt x="28172" y="14935"/>
                  </a:lnTo>
                  <a:lnTo>
                    <a:pt x="27831" y="12980"/>
                  </a:lnTo>
                  <a:lnTo>
                    <a:pt x="25463" y="10716"/>
                  </a:lnTo>
                  <a:lnTo>
                    <a:pt x="24782" y="9739"/>
                  </a:lnTo>
                  <a:lnTo>
                    <a:pt x="25463" y="7460"/>
                  </a:lnTo>
                  <a:lnTo>
                    <a:pt x="25804" y="7460"/>
                  </a:lnTo>
                  <a:lnTo>
                    <a:pt x="23760" y="4870"/>
                  </a:lnTo>
                  <a:lnTo>
                    <a:pt x="21393" y="4218"/>
                  </a:lnTo>
                  <a:lnTo>
                    <a:pt x="19690" y="2280"/>
                  </a:lnTo>
                  <a:lnTo>
                    <a:pt x="16981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60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cZlyAIFjUwgAAAAAAAAAAAAAAAAAAAAAAAAAAAAAAAAAAAAAeAAAAAEAAABAAAAAAAAAAAAAAABaAAAAAAAAAAAAAAAAAAAAAAAAAAAAAAAAAAAAAAAAAAAAAAAAAAAAAAAAAAAAAAAAAAAAAAAAAAAAAAAAAAAAAAAAAAAAAAAAAAAAFAAAADwAAAABAAAAAAAAAHGZc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Jk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ZlyAIFjUwEAAAAAAAAAAAAAAAAAAAAAAAAAAAAAAAAAAAAAAAAAAHGZcgB/f38AcZlyA8zMzADAwP8Af39/AAAAAAAAAAAAAAAAAAAAAAAAAAAAIQAAABgAAAAUAAAAfScAAPEWAAAYKAAA3RcAAAAAAAAmAAAACAAAAP//////////"/>
                </a:ext>
              </a:extLst>
            </p:cNvSpPr>
            <p:nvPr/>
          </p:nvSpPr>
          <p:spPr>
            <a:xfrm>
              <a:off x="6419215" y="3729355"/>
              <a:ext cx="98425" cy="149860"/>
            </a:xfrm>
            <a:custGeom>
              <a:avLst/>
              <a:gdLst/>
              <a:ahLst/>
              <a:cxnLst/>
              <a:rect l="0" t="0" r="98425" b="149860"/>
              <a:pathLst>
                <a:path w="98425" h="149860">
                  <a:moveTo>
                    <a:pt x="21527" y="16"/>
                  </a:moveTo>
                  <a:lnTo>
                    <a:pt x="11270" y="3940"/>
                  </a:lnTo>
                  <a:lnTo>
                    <a:pt x="11956" y="5254"/>
                  </a:lnTo>
                  <a:lnTo>
                    <a:pt x="16741" y="17356"/>
                  </a:lnTo>
                  <a:lnTo>
                    <a:pt x="16398" y="19968"/>
                  </a:lnTo>
                  <a:lnTo>
                    <a:pt x="15712" y="21281"/>
                  </a:lnTo>
                  <a:lnTo>
                    <a:pt x="22213" y="28474"/>
                  </a:lnTo>
                  <a:lnTo>
                    <a:pt x="21870" y="31742"/>
                  </a:lnTo>
                  <a:lnTo>
                    <a:pt x="20498" y="33056"/>
                  </a:lnTo>
                  <a:lnTo>
                    <a:pt x="18113" y="50068"/>
                  </a:lnTo>
                  <a:lnTo>
                    <a:pt x="18456" y="63156"/>
                  </a:lnTo>
                  <a:lnTo>
                    <a:pt x="2727" y="78526"/>
                  </a:lnTo>
                  <a:lnTo>
                    <a:pt x="2058" y="79511"/>
                  </a:lnTo>
                  <a:lnTo>
                    <a:pt x="0" y="79511"/>
                  </a:lnTo>
                  <a:lnTo>
                    <a:pt x="0" y="80825"/>
                  </a:lnTo>
                  <a:lnTo>
                    <a:pt x="343" y="92271"/>
                  </a:lnTo>
                  <a:lnTo>
                    <a:pt x="1715" y="92599"/>
                  </a:lnTo>
                  <a:lnTo>
                    <a:pt x="4442" y="95867"/>
                  </a:lnTo>
                  <a:lnTo>
                    <a:pt x="5471" y="98166"/>
                  </a:lnTo>
                  <a:lnTo>
                    <a:pt x="10257" y="100449"/>
                  </a:lnTo>
                  <a:lnTo>
                    <a:pt x="12299" y="102091"/>
                  </a:lnTo>
                  <a:lnTo>
                    <a:pt x="12985" y="105030"/>
                  </a:lnTo>
                  <a:lnTo>
                    <a:pt x="13671" y="105687"/>
                  </a:lnTo>
                  <a:lnTo>
                    <a:pt x="14014" y="107329"/>
                  </a:lnTo>
                  <a:lnTo>
                    <a:pt x="15386" y="109940"/>
                  </a:lnTo>
                  <a:lnTo>
                    <a:pt x="15386" y="111254"/>
                  </a:lnTo>
                  <a:lnTo>
                    <a:pt x="15043" y="111910"/>
                  </a:lnTo>
                  <a:lnTo>
                    <a:pt x="14700" y="112880"/>
                  </a:lnTo>
                  <a:lnTo>
                    <a:pt x="15712" y="113865"/>
                  </a:lnTo>
                  <a:lnTo>
                    <a:pt x="15043" y="116163"/>
                  </a:lnTo>
                  <a:lnTo>
                    <a:pt x="13671" y="117133"/>
                  </a:lnTo>
                  <a:lnTo>
                    <a:pt x="14014" y="118775"/>
                  </a:lnTo>
                  <a:lnTo>
                    <a:pt x="15712" y="121386"/>
                  </a:lnTo>
                  <a:lnTo>
                    <a:pt x="17084" y="122043"/>
                  </a:lnTo>
                  <a:lnTo>
                    <a:pt x="17427" y="123685"/>
                  </a:lnTo>
                  <a:lnTo>
                    <a:pt x="20155" y="125967"/>
                  </a:lnTo>
                  <a:lnTo>
                    <a:pt x="20841" y="126296"/>
                  </a:lnTo>
                  <a:lnTo>
                    <a:pt x="20155" y="126953"/>
                  </a:lnTo>
                  <a:lnTo>
                    <a:pt x="18799" y="126624"/>
                  </a:lnTo>
                  <a:lnTo>
                    <a:pt x="17427" y="126296"/>
                  </a:lnTo>
                  <a:lnTo>
                    <a:pt x="15386" y="125967"/>
                  </a:lnTo>
                  <a:lnTo>
                    <a:pt x="14700" y="126296"/>
                  </a:lnTo>
                  <a:lnTo>
                    <a:pt x="12985" y="125967"/>
                  </a:lnTo>
                  <a:lnTo>
                    <a:pt x="11270" y="126296"/>
                  </a:lnTo>
                  <a:lnTo>
                    <a:pt x="10257" y="125967"/>
                  </a:lnTo>
                  <a:lnTo>
                    <a:pt x="7170" y="125967"/>
                  </a:lnTo>
                  <a:lnTo>
                    <a:pt x="7170" y="127609"/>
                  </a:lnTo>
                  <a:lnTo>
                    <a:pt x="6827" y="128266"/>
                  </a:lnTo>
                  <a:lnTo>
                    <a:pt x="6827" y="129892"/>
                  </a:lnTo>
                  <a:lnTo>
                    <a:pt x="6827" y="130877"/>
                  </a:lnTo>
                  <a:lnTo>
                    <a:pt x="8199" y="131534"/>
                  </a:lnTo>
                  <a:lnTo>
                    <a:pt x="8199" y="132848"/>
                  </a:lnTo>
                  <a:lnTo>
                    <a:pt x="9914" y="133176"/>
                  </a:lnTo>
                  <a:lnTo>
                    <a:pt x="13328" y="136116"/>
                  </a:lnTo>
                  <a:lnTo>
                    <a:pt x="16741" y="139384"/>
                  </a:lnTo>
                  <a:lnTo>
                    <a:pt x="18113" y="140697"/>
                  </a:lnTo>
                  <a:lnTo>
                    <a:pt x="19828" y="142980"/>
                  </a:lnTo>
                  <a:lnTo>
                    <a:pt x="20841" y="145607"/>
                  </a:lnTo>
                  <a:lnTo>
                    <a:pt x="21527" y="147233"/>
                  </a:lnTo>
                  <a:lnTo>
                    <a:pt x="22213" y="147890"/>
                  </a:lnTo>
                  <a:lnTo>
                    <a:pt x="22556" y="149860"/>
                  </a:lnTo>
                  <a:lnTo>
                    <a:pt x="24271" y="149860"/>
                  </a:lnTo>
                  <a:lnTo>
                    <a:pt x="25970" y="149532"/>
                  </a:lnTo>
                  <a:lnTo>
                    <a:pt x="28714" y="149532"/>
                  </a:lnTo>
                  <a:lnTo>
                    <a:pt x="29383" y="147561"/>
                  </a:lnTo>
                  <a:lnTo>
                    <a:pt x="29383" y="145607"/>
                  </a:lnTo>
                  <a:lnTo>
                    <a:pt x="30755" y="144622"/>
                  </a:lnTo>
                  <a:lnTo>
                    <a:pt x="31784" y="145607"/>
                  </a:lnTo>
                  <a:lnTo>
                    <a:pt x="32470" y="147561"/>
                  </a:lnTo>
                  <a:lnTo>
                    <a:pt x="33499" y="148218"/>
                  </a:lnTo>
                  <a:lnTo>
                    <a:pt x="35198" y="147890"/>
                  </a:lnTo>
                  <a:lnTo>
                    <a:pt x="37256" y="146264"/>
                  </a:lnTo>
                  <a:lnTo>
                    <a:pt x="40327" y="145607"/>
                  </a:lnTo>
                  <a:lnTo>
                    <a:pt x="42385" y="143965"/>
                  </a:lnTo>
                  <a:lnTo>
                    <a:pt x="47840" y="142652"/>
                  </a:lnTo>
                  <a:lnTo>
                    <a:pt x="50584" y="142652"/>
                  </a:lnTo>
                  <a:lnTo>
                    <a:pt x="51597" y="141025"/>
                  </a:lnTo>
                  <a:lnTo>
                    <a:pt x="54341" y="139384"/>
                  </a:lnTo>
                  <a:lnTo>
                    <a:pt x="53998" y="138086"/>
                  </a:lnTo>
                  <a:lnTo>
                    <a:pt x="52969" y="138086"/>
                  </a:lnTo>
                  <a:lnTo>
                    <a:pt x="51270" y="136444"/>
                  </a:lnTo>
                  <a:lnTo>
                    <a:pt x="51597" y="134802"/>
                  </a:lnTo>
                  <a:lnTo>
                    <a:pt x="52969" y="134145"/>
                  </a:lnTo>
                  <a:lnTo>
                    <a:pt x="54341" y="134474"/>
                  </a:lnTo>
                  <a:lnTo>
                    <a:pt x="56382" y="134145"/>
                  </a:lnTo>
                  <a:lnTo>
                    <a:pt x="58097" y="134802"/>
                  </a:lnTo>
                  <a:lnTo>
                    <a:pt x="60155" y="135130"/>
                  </a:lnTo>
                  <a:lnTo>
                    <a:pt x="62883" y="134802"/>
                  </a:lnTo>
                  <a:lnTo>
                    <a:pt x="66640" y="134474"/>
                  </a:lnTo>
                  <a:lnTo>
                    <a:pt x="68355" y="133176"/>
                  </a:lnTo>
                  <a:lnTo>
                    <a:pt x="70053" y="132519"/>
                  </a:lnTo>
                  <a:lnTo>
                    <a:pt x="70396" y="130877"/>
                  </a:lnTo>
                  <a:lnTo>
                    <a:pt x="70053" y="129564"/>
                  </a:lnTo>
                  <a:lnTo>
                    <a:pt x="70396" y="127938"/>
                  </a:lnTo>
                  <a:lnTo>
                    <a:pt x="71768" y="126953"/>
                  </a:lnTo>
                  <a:lnTo>
                    <a:pt x="71768" y="125967"/>
                  </a:lnTo>
                  <a:lnTo>
                    <a:pt x="73140" y="124341"/>
                  </a:lnTo>
                  <a:lnTo>
                    <a:pt x="73826" y="124670"/>
                  </a:lnTo>
                  <a:lnTo>
                    <a:pt x="74839" y="124670"/>
                  </a:lnTo>
                  <a:lnTo>
                    <a:pt x="76554" y="122043"/>
                  </a:lnTo>
                  <a:lnTo>
                    <a:pt x="77926" y="121714"/>
                  </a:lnTo>
                  <a:lnTo>
                    <a:pt x="77240" y="120417"/>
                  </a:lnTo>
                  <a:lnTo>
                    <a:pt x="77926" y="119431"/>
                  </a:lnTo>
                  <a:lnTo>
                    <a:pt x="80311" y="118118"/>
                  </a:lnTo>
                  <a:lnTo>
                    <a:pt x="82026" y="116804"/>
                  </a:lnTo>
                  <a:lnTo>
                    <a:pt x="84067" y="116804"/>
                  </a:lnTo>
                  <a:lnTo>
                    <a:pt x="85439" y="117790"/>
                  </a:lnTo>
                  <a:lnTo>
                    <a:pt x="87481" y="116492"/>
                  </a:lnTo>
                  <a:lnTo>
                    <a:pt x="88167" y="115507"/>
                  </a:lnTo>
                  <a:lnTo>
                    <a:pt x="88510" y="115178"/>
                  </a:lnTo>
                  <a:lnTo>
                    <a:pt x="88510" y="113865"/>
                  </a:lnTo>
                  <a:lnTo>
                    <a:pt x="89196" y="112880"/>
                  </a:lnTo>
                  <a:lnTo>
                    <a:pt x="88510" y="111582"/>
                  </a:lnTo>
                  <a:lnTo>
                    <a:pt x="84753" y="110268"/>
                  </a:lnTo>
                  <a:lnTo>
                    <a:pt x="84067" y="108627"/>
                  </a:lnTo>
                  <a:lnTo>
                    <a:pt x="84067" y="106672"/>
                  </a:lnTo>
                  <a:lnTo>
                    <a:pt x="83381" y="105030"/>
                  </a:lnTo>
                  <a:lnTo>
                    <a:pt x="84067" y="103732"/>
                  </a:lnTo>
                  <a:lnTo>
                    <a:pt x="83038" y="103076"/>
                  </a:lnTo>
                  <a:lnTo>
                    <a:pt x="83724" y="102091"/>
                  </a:lnTo>
                  <a:lnTo>
                    <a:pt x="83724" y="100777"/>
                  </a:lnTo>
                  <a:lnTo>
                    <a:pt x="83038" y="100449"/>
                  </a:lnTo>
                  <a:lnTo>
                    <a:pt x="80654" y="102091"/>
                  </a:lnTo>
                  <a:lnTo>
                    <a:pt x="79625" y="100777"/>
                  </a:lnTo>
                  <a:lnTo>
                    <a:pt x="79625" y="98823"/>
                  </a:lnTo>
                  <a:lnTo>
                    <a:pt x="82369" y="95867"/>
                  </a:lnTo>
                  <a:lnTo>
                    <a:pt x="83381" y="94241"/>
                  </a:lnTo>
                  <a:lnTo>
                    <a:pt x="83038" y="92599"/>
                  </a:lnTo>
                  <a:lnTo>
                    <a:pt x="81340" y="91942"/>
                  </a:lnTo>
                  <a:lnTo>
                    <a:pt x="81683" y="90645"/>
                  </a:lnTo>
                  <a:lnTo>
                    <a:pt x="83724" y="89331"/>
                  </a:lnTo>
                  <a:lnTo>
                    <a:pt x="84753" y="87361"/>
                  </a:lnTo>
                  <a:lnTo>
                    <a:pt x="83724" y="86704"/>
                  </a:lnTo>
                  <a:lnTo>
                    <a:pt x="83381" y="85078"/>
                  </a:lnTo>
                  <a:lnTo>
                    <a:pt x="85096" y="83765"/>
                  </a:lnTo>
                  <a:lnTo>
                    <a:pt x="85782" y="83765"/>
                  </a:lnTo>
                  <a:lnTo>
                    <a:pt x="89196" y="79511"/>
                  </a:lnTo>
                  <a:lnTo>
                    <a:pt x="90225" y="77557"/>
                  </a:lnTo>
                  <a:lnTo>
                    <a:pt x="89196" y="76243"/>
                  </a:lnTo>
                  <a:lnTo>
                    <a:pt x="89196" y="74273"/>
                  </a:lnTo>
                  <a:lnTo>
                    <a:pt x="90911" y="72975"/>
                  </a:lnTo>
                  <a:lnTo>
                    <a:pt x="93296" y="72975"/>
                  </a:lnTo>
                  <a:lnTo>
                    <a:pt x="95011" y="73945"/>
                  </a:lnTo>
                  <a:lnTo>
                    <a:pt x="96709" y="72647"/>
                  </a:lnTo>
                  <a:lnTo>
                    <a:pt x="98425" y="72319"/>
                  </a:lnTo>
                  <a:lnTo>
                    <a:pt x="97395" y="36652"/>
                  </a:lnTo>
                  <a:lnTo>
                    <a:pt x="21527" y="16"/>
                  </a:lnTo>
                  <a:close/>
                </a:path>
              </a:pathLst>
            </a:custGeom>
            <a:solidFill>
              <a:srgbClr val="719972"/>
            </a:solidFill>
            <a:ln w="9525" cap="flat" cmpd="sng" algn="ctr">
              <a:solidFill>
                <a:srgbClr val="71997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61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aicAAIkXAABvJwAAjBcAAAAAAAAmAAAACAAAAP//////////"/>
                </a:ext>
              </a:extLst>
            </p:cNvSpPr>
            <p:nvPr/>
          </p:nvSpPr>
          <p:spPr>
            <a:xfrm>
              <a:off x="6407150" y="3825875"/>
              <a:ext cx="3175" cy="1905"/>
            </a:xfrm>
            <a:custGeom>
              <a:avLst/>
              <a:gdLst/>
              <a:ahLst/>
              <a:cxnLst/>
              <a:rect l="0" t="0" r="3175" b="1905"/>
              <a:pathLst>
                <a:path w="3175" h="1905">
                  <a:moveTo>
                    <a:pt x="3175" y="0"/>
                  </a:moveTo>
                  <a:lnTo>
                    <a:pt x="16" y="762"/>
                  </a:lnTo>
                  <a:lnTo>
                    <a:pt x="1058" y="1905"/>
                  </a:lnTo>
                  <a:lnTo>
                    <a:pt x="2822" y="1524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62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Cs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viYAAPUWAACgJwAAnBcAAAAAAAAmAAAACAAAAP//////////"/>
                </a:ext>
              </a:extLst>
            </p:cNvSpPr>
            <p:nvPr/>
          </p:nvSpPr>
          <p:spPr>
            <a:xfrm>
              <a:off x="6297930" y="3731895"/>
              <a:ext cx="143510" cy="106045"/>
            </a:xfrm>
            <a:custGeom>
              <a:avLst/>
              <a:gdLst/>
              <a:ahLst/>
              <a:cxnLst/>
              <a:rect l="0" t="0" r="143510" b="106045"/>
              <a:pathLst>
                <a:path w="143510" h="106045">
                  <a:moveTo>
                    <a:pt x="105995" y="0"/>
                  </a:moveTo>
                  <a:lnTo>
                    <a:pt x="63741" y="24640"/>
                  </a:lnTo>
                  <a:lnTo>
                    <a:pt x="51817" y="34697"/>
                  </a:lnTo>
                  <a:lnTo>
                    <a:pt x="37840" y="37936"/>
                  </a:lnTo>
                  <a:lnTo>
                    <a:pt x="37498" y="55447"/>
                  </a:lnTo>
                  <a:lnTo>
                    <a:pt x="36472" y="63227"/>
                  </a:lnTo>
                  <a:lnTo>
                    <a:pt x="35446" y="64528"/>
                  </a:lnTo>
                  <a:lnTo>
                    <a:pt x="34762" y="67116"/>
                  </a:lnTo>
                  <a:lnTo>
                    <a:pt x="34094" y="69394"/>
                  </a:lnTo>
                  <a:lnTo>
                    <a:pt x="29321" y="71657"/>
                  </a:lnTo>
                  <a:lnTo>
                    <a:pt x="26926" y="73284"/>
                  </a:lnTo>
                  <a:lnTo>
                    <a:pt x="23864" y="73284"/>
                  </a:lnTo>
                  <a:lnTo>
                    <a:pt x="21127" y="74911"/>
                  </a:lnTo>
                  <a:lnTo>
                    <a:pt x="15345" y="74911"/>
                  </a:lnTo>
                  <a:lnTo>
                    <a:pt x="12608" y="76198"/>
                  </a:lnTo>
                  <a:lnTo>
                    <a:pt x="10572" y="76198"/>
                  </a:lnTo>
                  <a:lnTo>
                    <a:pt x="4089" y="76523"/>
                  </a:lnTo>
                  <a:lnTo>
                    <a:pt x="2052" y="76198"/>
                  </a:lnTo>
                  <a:lnTo>
                    <a:pt x="1368" y="77499"/>
                  </a:lnTo>
                  <a:lnTo>
                    <a:pt x="1368" y="79762"/>
                  </a:lnTo>
                  <a:lnTo>
                    <a:pt x="0" y="81389"/>
                  </a:lnTo>
                  <a:lnTo>
                    <a:pt x="0" y="84302"/>
                  </a:lnTo>
                  <a:lnTo>
                    <a:pt x="8861" y="89819"/>
                  </a:lnTo>
                  <a:lnTo>
                    <a:pt x="8861" y="93709"/>
                  </a:lnTo>
                  <a:lnTo>
                    <a:pt x="12266" y="95662"/>
                  </a:lnTo>
                  <a:lnTo>
                    <a:pt x="16029" y="93709"/>
                  </a:lnTo>
                  <a:lnTo>
                    <a:pt x="17381" y="94360"/>
                  </a:lnTo>
                  <a:lnTo>
                    <a:pt x="17381" y="95336"/>
                  </a:lnTo>
                  <a:lnTo>
                    <a:pt x="18407" y="95987"/>
                  </a:lnTo>
                  <a:lnTo>
                    <a:pt x="18407" y="97599"/>
                  </a:lnTo>
                  <a:lnTo>
                    <a:pt x="17381" y="99226"/>
                  </a:lnTo>
                  <a:lnTo>
                    <a:pt x="19433" y="101814"/>
                  </a:lnTo>
                  <a:lnTo>
                    <a:pt x="21127" y="101814"/>
                  </a:lnTo>
                  <a:lnTo>
                    <a:pt x="22838" y="100853"/>
                  </a:lnTo>
                  <a:lnTo>
                    <a:pt x="22496" y="100202"/>
                  </a:lnTo>
                  <a:lnTo>
                    <a:pt x="23522" y="98575"/>
                  </a:lnTo>
                  <a:lnTo>
                    <a:pt x="26242" y="100853"/>
                  </a:lnTo>
                  <a:lnTo>
                    <a:pt x="27953" y="102790"/>
                  </a:lnTo>
                  <a:lnTo>
                    <a:pt x="30331" y="103441"/>
                  </a:lnTo>
                  <a:lnTo>
                    <a:pt x="32383" y="106029"/>
                  </a:lnTo>
                  <a:lnTo>
                    <a:pt x="33752" y="105068"/>
                  </a:lnTo>
                  <a:lnTo>
                    <a:pt x="33752" y="104092"/>
                  </a:lnTo>
                  <a:lnTo>
                    <a:pt x="32725" y="103766"/>
                  </a:lnTo>
                  <a:lnTo>
                    <a:pt x="31357" y="101163"/>
                  </a:lnTo>
                  <a:lnTo>
                    <a:pt x="32041" y="100528"/>
                  </a:lnTo>
                  <a:lnTo>
                    <a:pt x="32041" y="99226"/>
                  </a:lnTo>
                  <a:lnTo>
                    <a:pt x="33752" y="97599"/>
                  </a:lnTo>
                  <a:lnTo>
                    <a:pt x="35446" y="97599"/>
                  </a:lnTo>
                  <a:lnTo>
                    <a:pt x="35446" y="96312"/>
                  </a:lnTo>
                  <a:lnTo>
                    <a:pt x="34420" y="95662"/>
                  </a:lnTo>
                  <a:lnTo>
                    <a:pt x="34094" y="94034"/>
                  </a:lnTo>
                  <a:lnTo>
                    <a:pt x="34420" y="93058"/>
                  </a:lnTo>
                  <a:lnTo>
                    <a:pt x="34762" y="92733"/>
                  </a:lnTo>
                  <a:lnTo>
                    <a:pt x="34420" y="92097"/>
                  </a:lnTo>
                  <a:lnTo>
                    <a:pt x="34420" y="91121"/>
                  </a:lnTo>
                  <a:lnTo>
                    <a:pt x="36472" y="89494"/>
                  </a:lnTo>
                  <a:lnTo>
                    <a:pt x="37840" y="89168"/>
                  </a:lnTo>
                  <a:lnTo>
                    <a:pt x="38850" y="88843"/>
                  </a:lnTo>
                  <a:lnTo>
                    <a:pt x="40561" y="88208"/>
                  </a:lnTo>
                  <a:lnTo>
                    <a:pt x="45676" y="88208"/>
                  </a:lnTo>
                  <a:lnTo>
                    <a:pt x="46360" y="87557"/>
                  </a:lnTo>
                  <a:lnTo>
                    <a:pt x="47728" y="87557"/>
                  </a:lnTo>
                  <a:lnTo>
                    <a:pt x="49080" y="87882"/>
                  </a:lnTo>
                  <a:lnTo>
                    <a:pt x="51475" y="88208"/>
                  </a:lnTo>
                  <a:lnTo>
                    <a:pt x="52827" y="88843"/>
                  </a:lnTo>
                  <a:lnTo>
                    <a:pt x="54195" y="89168"/>
                  </a:lnTo>
                  <a:lnTo>
                    <a:pt x="56915" y="89819"/>
                  </a:lnTo>
                  <a:lnTo>
                    <a:pt x="57942" y="91121"/>
                  </a:lnTo>
                  <a:lnTo>
                    <a:pt x="59994" y="94034"/>
                  </a:lnTo>
                  <a:lnTo>
                    <a:pt x="61688" y="95336"/>
                  </a:lnTo>
                  <a:lnTo>
                    <a:pt x="62714" y="94685"/>
                  </a:lnTo>
                  <a:lnTo>
                    <a:pt x="63741" y="93709"/>
                  </a:lnTo>
                  <a:lnTo>
                    <a:pt x="65109" y="93058"/>
                  </a:lnTo>
                  <a:lnTo>
                    <a:pt x="66461" y="92733"/>
                  </a:lnTo>
                  <a:lnTo>
                    <a:pt x="68855" y="92423"/>
                  </a:lnTo>
                  <a:lnTo>
                    <a:pt x="69540" y="92097"/>
                  </a:lnTo>
                  <a:lnTo>
                    <a:pt x="71234" y="92097"/>
                  </a:lnTo>
                  <a:lnTo>
                    <a:pt x="72944" y="93058"/>
                  </a:lnTo>
                  <a:lnTo>
                    <a:pt x="72944" y="94034"/>
                  </a:lnTo>
                  <a:lnTo>
                    <a:pt x="74638" y="94360"/>
                  </a:lnTo>
                  <a:lnTo>
                    <a:pt x="77375" y="95987"/>
                  </a:lnTo>
                  <a:lnTo>
                    <a:pt x="79753" y="96312"/>
                  </a:lnTo>
                  <a:lnTo>
                    <a:pt x="83500" y="97599"/>
                  </a:lnTo>
                  <a:lnTo>
                    <a:pt x="85210" y="97924"/>
                  </a:lnTo>
                  <a:lnTo>
                    <a:pt x="87263" y="96948"/>
                  </a:lnTo>
                  <a:lnTo>
                    <a:pt x="89983" y="93709"/>
                  </a:lnTo>
                  <a:lnTo>
                    <a:pt x="91693" y="92733"/>
                  </a:lnTo>
                  <a:lnTo>
                    <a:pt x="96808" y="93058"/>
                  </a:lnTo>
                  <a:lnTo>
                    <a:pt x="98844" y="92423"/>
                  </a:lnTo>
                  <a:lnTo>
                    <a:pt x="102933" y="92733"/>
                  </a:lnTo>
                  <a:lnTo>
                    <a:pt x="105995" y="94034"/>
                  </a:lnTo>
                  <a:lnTo>
                    <a:pt x="108732" y="94360"/>
                  </a:lnTo>
                  <a:lnTo>
                    <a:pt x="109416" y="94685"/>
                  </a:lnTo>
                  <a:lnTo>
                    <a:pt x="112479" y="94034"/>
                  </a:lnTo>
                  <a:lnTo>
                    <a:pt x="112821" y="93709"/>
                  </a:lnTo>
                  <a:lnTo>
                    <a:pt x="114531" y="92733"/>
                  </a:lnTo>
                  <a:lnTo>
                    <a:pt x="115541" y="92097"/>
                  </a:lnTo>
                  <a:lnTo>
                    <a:pt x="116567" y="91446"/>
                  </a:lnTo>
                  <a:lnTo>
                    <a:pt x="117936" y="92097"/>
                  </a:lnTo>
                  <a:lnTo>
                    <a:pt x="118962" y="91446"/>
                  </a:lnTo>
                  <a:lnTo>
                    <a:pt x="119288" y="90470"/>
                  </a:lnTo>
                  <a:lnTo>
                    <a:pt x="119972" y="88843"/>
                  </a:lnTo>
                  <a:lnTo>
                    <a:pt x="121682" y="89494"/>
                  </a:lnTo>
                  <a:lnTo>
                    <a:pt x="121340" y="78150"/>
                  </a:lnTo>
                  <a:lnTo>
                    <a:pt x="121340" y="76848"/>
                  </a:lnTo>
                  <a:lnTo>
                    <a:pt x="123393" y="76848"/>
                  </a:lnTo>
                  <a:lnTo>
                    <a:pt x="124060" y="75872"/>
                  </a:lnTo>
                  <a:lnTo>
                    <a:pt x="139747" y="60639"/>
                  </a:lnTo>
                  <a:lnTo>
                    <a:pt x="139405" y="47668"/>
                  </a:lnTo>
                  <a:lnTo>
                    <a:pt x="141783" y="30807"/>
                  </a:lnTo>
                  <a:lnTo>
                    <a:pt x="143152" y="29506"/>
                  </a:lnTo>
                  <a:lnTo>
                    <a:pt x="143494" y="26267"/>
                  </a:lnTo>
                  <a:lnTo>
                    <a:pt x="137011" y="19138"/>
                  </a:lnTo>
                  <a:lnTo>
                    <a:pt x="137695" y="17836"/>
                  </a:lnTo>
                  <a:lnTo>
                    <a:pt x="138037" y="15248"/>
                  </a:lnTo>
                  <a:lnTo>
                    <a:pt x="133264" y="3254"/>
                  </a:lnTo>
                  <a:lnTo>
                    <a:pt x="132580" y="1952"/>
                  </a:lnTo>
                  <a:lnTo>
                    <a:pt x="124060" y="5191"/>
                  </a:lnTo>
                  <a:lnTo>
                    <a:pt x="122366" y="3564"/>
                  </a:lnTo>
                  <a:lnTo>
                    <a:pt x="105995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A6CBC2"/>
                </a:solidFill>
              </a:endParaRPr>
            </a:p>
          </p:txBody>
        </p:sp>
        <p:sp>
          <p:nvSpPr>
            <p:cNvPr id="36" name="Google Shape;963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Ik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5CYAAH8XAACOJwAAChgAAAAAAAAmAAAACAAAAP//////////"/>
                </a:ext>
              </a:extLst>
            </p:cNvSpPr>
            <p:nvPr/>
          </p:nvSpPr>
          <p:spPr>
            <a:xfrm>
              <a:off x="6322060" y="3819525"/>
              <a:ext cx="107950" cy="88265"/>
            </a:xfrm>
            <a:custGeom>
              <a:avLst/>
              <a:gdLst/>
              <a:ahLst/>
              <a:cxnLst/>
              <a:rect l="0" t="0" r="107950" b="88265"/>
              <a:pathLst>
                <a:path w="107950" h="88265">
                  <a:moveTo>
                    <a:pt x="22217" y="15"/>
                  </a:moveTo>
                  <a:lnTo>
                    <a:pt x="21531" y="669"/>
                  </a:lnTo>
                  <a:lnTo>
                    <a:pt x="16406" y="669"/>
                  </a:lnTo>
                  <a:lnTo>
                    <a:pt x="14692" y="1307"/>
                  </a:lnTo>
                  <a:lnTo>
                    <a:pt x="13679" y="1634"/>
                  </a:lnTo>
                  <a:lnTo>
                    <a:pt x="12308" y="1961"/>
                  </a:lnTo>
                  <a:lnTo>
                    <a:pt x="10251" y="3595"/>
                  </a:lnTo>
                  <a:lnTo>
                    <a:pt x="10251" y="4575"/>
                  </a:lnTo>
                  <a:lnTo>
                    <a:pt x="10594" y="5214"/>
                  </a:lnTo>
                  <a:lnTo>
                    <a:pt x="10251" y="5540"/>
                  </a:lnTo>
                  <a:lnTo>
                    <a:pt x="9925" y="6521"/>
                  </a:lnTo>
                  <a:lnTo>
                    <a:pt x="10251" y="8155"/>
                  </a:lnTo>
                  <a:lnTo>
                    <a:pt x="11280" y="8809"/>
                  </a:lnTo>
                  <a:lnTo>
                    <a:pt x="11280" y="10101"/>
                  </a:lnTo>
                  <a:lnTo>
                    <a:pt x="9582" y="10101"/>
                  </a:lnTo>
                  <a:lnTo>
                    <a:pt x="7868" y="11735"/>
                  </a:lnTo>
                  <a:lnTo>
                    <a:pt x="7868" y="13042"/>
                  </a:lnTo>
                  <a:lnTo>
                    <a:pt x="7183" y="13680"/>
                  </a:lnTo>
                  <a:lnTo>
                    <a:pt x="8554" y="16295"/>
                  </a:lnTo>
                  <a:lnTo>
                    <a:pt x="9582" y="16622"/>
                  </a:lnTo>
                  <a:lnTo>
                    <a:pt x="9582" y="17603"/>
                  </a:lnTo>
                  <a:lnTo>
                    <a:pt x="8211" y="18568"/>
                  </a:lnTo>
                  <a:lnTo>
                    <a:pt x="7868" y="18568"/>
                  </a:lnTo>
                  <a:lnTo>
                    <a:pt x="7183" y="20856"/>
                  </a:lnTo>
                  <a:lnTo>
                    <a:pt x="7868" y="21836"/>
                  </a:lnTo>
                  <a:lnTo>
                    <a:pt x="10251" y="24109"/>
                  </a:lnTo>
                  <a:lnTo>
                    <a:pt x="10594" y="26070"/>
                  </a:lnTo>
                  <a:lnTo>
                    <a:pt x="11623" y="29323"/>
                  </a:lnTo>
                  <a:lnTo>
                    <a:pt x="11280" y="30614"/>
                  </a:lnTo>
                  <a:lnTo>
                    <a:pt x="8897" y="30614"/>
                  </a:lnTo>
                  <a:lnTo>
                    <a:pt x="8211" y="31595"/>
                  </a:lnTo>
                  <a:lnTo>
                    <a:pt x="8211" y="32576"/>
                  </a:lnTo>
                  <a:lnTo>
                    <a:pt x="10251" y="34537"/>
                  </a:lnTo>
                  <a:lnTo>
                    <a:pt x="9925" y="35502"/>
                  </a:lnTo>
                  <a:lnTo>
                    <a:pt x="8554" y="35502"/>
                  </a:lnTo>
                  <a:lnTo>
                    <a:pt x="7183" y="36155"/>
                  </a:lnTo>
                  <a:lnTo>
                    <a:pt x="6497" y="37790"/>
                  </a:lnTo>
                  <a:lnTo>
                    <a:pt x="5142" y="39735"/>
                  </a:lnTo>
                  <a:lnTo>
                    <a:pt x="4456" y="41369"/>
                  </a:lnTo>
                  <a:lnTo>
                    <a:pt x="3428" y="42350"/>
                  </a:lnTo>
                  <a:lnTo>
                    <a:pt x="2742" y="42350"/>
                  </a:lnTo>
                  <a:lnTo>
                    <a:pt x="1045" y="43004"/>
                  </a:lnTo>
                  <a:lnTo>
                    <a:pt x="359" y="43969"/>
                  </a:lnTo>
                  <a:lnTo>
                    <a:pt x="359" y="45603"/>
                  </a:lnTo>
                  <a:lnTo>
                    <a:pt x="16" y="46910"/>
                  </a:lnTo>
                  <a:lnTo>
                    <a:pt x="16" y="48856"/>
                  </a:lnTo>
                  <a:lnTo>
                    <a:pt x="16" y="49509"/>
                  </a:lnTo>
                  <a:lnTo>
                    <a:pt x="359" y="50817"/>
                  </a:lnTo>
                  <a:lnTo>
                    <a:pt x="16" y="51797"/>
                  </a:lnTo>
                  <a:lnTo>
                    <a:pt x="359" y="52436"/>
                  </a:lnTo>
                  <a:lnTo>
                    <a:pt x="359" y="53416"/>
                  </a:lnTo>
                  <a:lnTo>
                    <a:pt x="359" y="55050"/>
                  </a:lnTo>
                  <a:lnTo>
                    <a:pt x="1045" y="58630"/>
                  </a:lnTo>
                  <a:lnTo>
                    <a:pt x="359" y="59938"/>
                  </a:lnTo>
                  <a:lnTo>
                    <a:pt x="1045" y="61556"/>
                  </a:lnTo>
                  <a:lnTo>
                    <a:pt x="359" y="65790"/>
                  </a:lnTo>
                  <a:lnTo>
                    <a:pt x="1045" y="67424"/>
                  </a:lnTo>
                  <a:lnTo>
                    <a:pt x="4799" y="68404"/>
                  </a:lnTo>
                  <a:lnTo>
                    <a:pt x="7868" y="67097"/>
                  </a:lnTo>
                  <a:lnTo>
                    <a:pt x="14692" y="70677"/>
                  </a:lnTo>
                  <a:lnTo>
                    <a:pt x="18462" y="73930"/>
                  </a:lnTo>
                  <a:lnTo>
                    <a:pt x="20503" y="78490"/>
                  </a:lnTo>
                  <a:lnTo>
                    <a:pt x="20503" y="81432"/>
                  </a:lnTo>
                  <a:lnTo>
                    <a:pt x="21874" y="82070"/>
                  </a:lnTo>
                  <a:lnTo>
                    <a:pt x="23245" y="85012"/>
                  </a:lnTo>
                  <a:lnTo>
                    <a:pt x="25286" y="86957"/>
                  </a:lnTo>
                  <a:lnTo>
                    <a:pt x="28697" y="88265"/>
                  </a:lnTo>
                  <a:lnTo>
                    <a:pt x="37920" y="87611"/>
                  </a:lnTo>
                  <a:lnTo>
                    <a:pt x="39634" y="86630"/>
                  </a:lnTo>
                  <a:lnTo>
                    <a:pt x="41006" y="86957"/>
                  </a:lnTo>
                  <a:lnTo>
                    <a:pt x="45446" y="85338"/>
                  </a:lnTo>
                  <a:lnTo>
                    <a:pt x="47143" y="86303"/>
                  </a:lnTo>
                  <a:lnTo>
                    <a:pt x="49200" y="85977"/>
                  </a:lnTo>
                  <a:lnTo>
                    <a:pt x="49886" y="83377"/>
                  </a:lnTo>
                  <a:lnTo>
                    <a:pt x="51584" y="85012"/>
                  </a:lnTo>
                  <a:lnTo>
                    <a:pt x="52612" y="84685"/>
                  </a:lnTo>
                  <a:lnTo>
                    <a:pt x="52612" y="83377"/>
                  </a:lnTo>
                  <a:lnTo>
                    <a:pt x="54995" y="81105"/>
                  </a:lnTo>
                  <a:lnTo>
                    <a:pt x="56024" y="78490"/>
                  </a:lnTo>
                  <a:lnTo>
                    <a:pt x="56024" y="76545"/>
                  </a:lnTo>
                  <a:lnTo>
                    <a:pt x="55681" y="74584"/>
                  </a:lnTo>
                  <a:lnTo>
                    <a:pt x="56709" y="73603"/>
                  </a:lnTo>
                  <a:lnTo>
                    <a:pt x="56709" y="72311"/>
                  </a:lnTo>
                  <a:lnTo>
                    <a:pt x="58080" y="71331"/>
                  </a:lnTo>
                  <a:lnTo>
                    <a:pt x="59778" y="70023"/>
                  </a:lnTo>
                  <a:lnTo>
                    <a:pt x="60807" y="69043"/>
                  </a:lnTo>
                  <a:lnTo>
                    <a:pt x="63549" y="67097"/>
                  </a:lnTo>
                  <a:lnTo>
                    <a:pt x="63206" y="65463"/>
                  </a:lnTo>
                  <a:lnTo>
                    <a:pt x="63549" y="64171"/>
                  </a:lnTo>
                  <a:lnTo>
                    <a:pt x="65932" y="64171"/>
                  </a:lnTo>
                  <a:lnTo>
                    <a:pt x="66618" y="63190"/>
                  </a:lnTo>
                  <a:lnTo>
                    <a:pt x="66961" y="63517"/>
                  </a:lnTo>
                  <a:lnTo>
                    <a:pt x="69687" y="64171"/>
                  </a:lnTo>
                  <a:lnTo>
                    <a:pt x="71058" y="64171"/>
                  </a:lnTo>
                  <a:lnTo>
                    <a:pt x="72772" y="65136"/>
                  </a:lnTo>
                  <a:lnTo>
                    <a:pt x="73441" y="67097"/>
                  </a:lnTo>
                  <a:lnTo>
                    <a:pt x="75155" y="68078"/>
                  </a:lnTo>
                  <a:lnTo>
                    <a:pt x="76526" y="68404"/>
                  </a:lnTo>
                  <a:lnTo>
                    <a:pt x="78224" y="67424"/>
                  </a:lnTo>
                  <a:lnTo>
                    <a:pt x="79595" y="65463"/>
                  </a:lnTo>
                  <a:lnTo>
                    <a:pt x="79595" y="64809"/>
                  </a:lnTo>
                  <a:lnTo>
                    <a:pt x="80281" y="63517"/>
                  </a:lnTo>
                  <a:lnTo>
                    <a:pt x="81652" y="63190"/>
                  </a:lnTo>
                  <a:lnTo>
                    <a:pt x="83007" y="61556"/>
                  </a:lnTo>
                  <a:lnTo>
                    <a:pt x="83007" y="60264"/>
                  </a:lnTo>
                  <a:lnTo>
                    <a:pt x="83350" y="58303"/>
                  </a:lnTo>
                  <a:lnTo>
                    <a:pt x="86419" y="55377"/>
                  </a:lnTo>
                  <a:lnTo>
                    <a:pt x="86762" y="53743"/>
                  </a:lnTo>
                  <a:lnTo>
                    <a:pt x="86419" y="52436"/>
                  </a:lnTo>
                  <a:lnTo>
                    <a:pt x="87104" y="51144"/>
                  </a:lnTo>
                  <a:lnTo>
                    <a:pt x="89847" y="48856"/>
                  </a:lnTo>
                  <a:lnTo>
                    <a:pt x="91544" y="47564"/>
                  </a:lnTo>
                  <a:lnTo>
                    <a:pt x="91887" y="45603"/>
                  </a:lnTo>
                  <a:lnTo>
                    <a:pt x="92230" y="44295"/>
                  </a:lnTo>
                  <a:lnTo>
                    <a:pt x="91887" y="41369"/>
                  </a:lnTo>
                  <a:lnTo>
                    <a:pt x="93601" y="40389"/>
                  </a:lnTo>
                  <a:lnTo>
                    <a:pt x="95985" y="39735"/>
                  </a:lnTo>
                  <a:lnTo>
                    <a:pt x="97356" y="37790"/>
                  </a:lnTo>
                  <a:lnTo>
                    <a:pt x="97699" y="35828"/>
                  </a:lnTo>
                  <a:lnTo>
                    <a:pt x="97699" y="33229"/>
                  </a:lnTo>
                  <a:lnTo>
                    <a:pt x="97699" y="31595"/>
                  </a:lnTo>
                  <a:lnTo>
                    <a:pt x="98727" y="29976"/>
                  </a:lnTo>
                  <a:lnTo>
                    <a:pt x="100425" y="27361"/>
                  </a:lnTo>
                  <a:lnTo>
                    <a:pt x="101110" y="26381"/>
                  </a:lnTo>
                  <a:lnTo>
                    <a:pt x="101796" y="25743"/>
                  </a:lnTo>
                  <a:lnTo>
                    <a:pt x="103510" y="24435"/>
                  </a:lnTo>
                  <a:lnTo>
                    <a:pt x="104179" y="24435"/>
                  </a:lnTo>
                  <a:lnTo>
                    <a:pt x="105550" y="22801"/>
                  </a:lnTo>
                  <a:lnTo>
                    <a:pt x="107607" y="21836"/>
                  </a:lnTo>
                  <a:lnTo>
                    <a:pt x="107950" y="20856"/>
                  </a:lnTo>
                  <a:lnTo>
                    <a:pt x="107264" y="18568"/>
                  </a:lnTo>
                  <a:lnTo>
                    <a:pt x="107264" y="17603"/>
                  </a:lnTo>
                  <a:lnTo>
                    <a:pt x="106922" y="16295"/>
                  </a:lnTo>
                  <a:lnTo>
                    <a:pt x="105208" y="15315"/>
                  </a:lnTo>
                  <a:lnTo>
                    <a:pt x="104179" y="14334"/>
                  </a:lnTo>
                  <a:lnTo>
                    <a:pt x="104179" y="11408"/>
                  </a:lnTo>
                  <a:lnTo>
                    <a:pt x="103853" y="9774"/>
                  </a:lnTo>
                  <a:lnTo>
                    <a:pt x="102824" y="7828"/>
                  </a:lnTo>
                  <a:lnTo>
                    <a:pt x="101796" y="5540"/>
                  </a:lnTo>
                  <a:lnTo>
                    <a:pt x="99070" y="2287"/>
                  </a:lnTo>
                  <a:lnTo>
                    <a:pt x="97699" y="1961"/>
                  </a:lnTo>
                  <a:lnTo>
                    <a:pt x="95985" y="1307"/>
                  </a:lnTo>
                  <a:lnTo>
                    <a:pt x="95299" y="2941"/>
                  </a:lnTo>
                  <a:lnTo>
                    <a:pt x="94972" y="3922"/>
                  </a:lnTo>
                  <a:lnTo>
                    <a:pt x="93944" y="4575"/>
                  </a:lnTo>
                  <a:lnTo>
                    <a:pt x="92573" y="3922"/>
                  </a:lnTo>
                  <a:lnTo>
                    <a:pt x="91544" y="4575"/>
                  </a:lnTo>
                  <a:lnTo>
                    <a:pt x="90532" y="5214"/>
                  </a:lnTo>
                  <a:lnTo>
                    <a:pt x="88818" y="6194"/>
                  </a:lnTo>
                  <a:lnTo>
                    <a:pt x="88133" y="7828"/>
                  </a:lnTo>
                  <a:lnTo>
                    <a:pt x="86419" y="8155"/>
                  </a:lnTo>
                  <a:lnTo>
                    <a:pt x="85407" y="7175"/>
                  </a:lnTo>
                  <a:lnTo>
                    <a:pt x="84721" y="6848"/>
                  </a:lnTo>
                  <a:lnTo>
                    <a:pt x="81979" y="6521"/>
                  </a:lnTo>
                  <a:lnTo>
                    <a:pt x="78910" y="5214"/>
                  </a:lnTo>
                  <a:lnTo>
                    <a:pt x="74812" y="4902"/>
                  </a:lnTo>
                  <a:lnTo>
                    <a:pt x="72772" y="5540"/>
                  </a:lnTo>
                  <a:lnTo>
                    <a:pt x="67646" y="5214"/>
                  </a:lnTo>
                  <a:lnTo>
                    <a:pt x="65932" y="6194"/>
                  </a:lnTo>
                  <a:lnTo>
                    <a:pt x="63206" y="9447"/>
                  </a:lnTo>
                  <a:lnTo>
                    <a:pt x="61149" y="10428"/>
                  </a:lnTo>
                  <a:lnTo>
                    <a:pt x="59435" y="10101"/>
                  </a:lnTo>
                  <a:lnTo>
                    <a:pt x="55681" y="8809"/>
                  </a:lnTo>
                  <a:lnTo>
                    <a:pt x="53298" y="8482"/>
                  </a:lnTo>
                  <a:lnTo>
                    <a:pt x="50555" y="6848"/>
                  </a:lnTo>
                  <a:lnTo>
                    <a:pt x="48857" y="6521"/>
                  </a:lnTo>
                  <a:lnTo>
                    <a:pt x="48857" y="5540"/>
                  </a:lnTo>
                  <a:lnTo>
                    <a:pt x="47143" y="4575"/>
                  </a:lnTo>
                  <a:lnTo>
                    <a:pt x="45446" y="4575"/>
                  </a:lnTo>
                  <a:lnTo>
                    <a:pt x="44760" y="4902"/>
                  </a:lnTo>
                  <a:lnTo>
                    <a:pt x="42361" y="5214"/>
                  </a:lnTo>
                  <a:lnTo>
                    <a:pt x="41006" y="5540"/>
                  </a:lnTo>
                  <a:lnTo>
                    <a:pt x="39634" y="6194"/>
                  </a:lnTo>
                  <a:lnTo>
                    <a:pt x="38606" y="7175"/>
                  </a:lnTo>
                  <a:lnTo>
                    <a:pt x="37578" y="7828"/>
                  </a:lnTo>
                  <a:lnTo>
                    <a:pt x="35880" y="6521"/>
                  </a:lnTo>
                  <a:lnTo>
                    <a:pt x="33823" y="3595"/>
                  </a:lnTo>
                  <a:lnTo>
                    <a:pt x="32795" y="2287"/>
                  </a:lnTo>
                  <a:lnTo>
                    <a:pt x="30069" y="1634"/>
                  </a:lnTo>
                  <a:lnTo>
                    <a:pt x="28697" y="1307"/>
                  </a:lnTo>
                  <a:lnTo>
                    <a:pt x="27343" y="669"/>
                  </a:lnTo>
                  <a:lnTo>
                    <a:pt x="24943" y="342"/>
                  </a:lnTo>
                  <a:lnTo>
                    <a:pt x="23588" y="15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64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NycAAIsXAACoJwAALRgAAAAAAAAmAAAACAAAAP//////////"/>
                </a:ext>
              </a:extLst>
            </p:cNvSpPr>
            <p:nvPr/>
          </p:nvSpPr>
          <p:spPr>
            <a:xfrm>
              <a:off x="6374765" y="3827145"/>
              <a:ext cx="71755" cy="102870"/>
            </a:xfrm>
            <a:custGeom>
              <a:avLst/>
              <a:gdLst/>
              <a:ahLst/>
              <a:cxnLst/>
              <a:rect l="0" t="0" r="71755" b="102870"/>
              <a:pathLst>
                <a:path w="71755" h="102870">
                  <a:moveTo>
                    <a:pt x="50231" y="16"/>
                  </a:moveTo>
                  <a:lnTo>
                    <a:pt x="51260" y="1966"/>
                  </a:lnTo>
                  <a:lnTo>
                    <a:pt x="51587" y="3605"/>
                  </a:lnTo>
                  <a:lnTo>
                    <a:pt x="51587" y="6539"/>
                  </a:lnTo>
                  <a:lnTo>
                    <a:pt x="52615" y="7522"/>
                  </a:lnTo>
                  <a:lnTo>
                    <a:pt x="54330" y="8505"/>
                  </a:lnTo>
                  <a:lnTo>
                    <a:pt x="54673" y="9816"/>
                  </a:lnTo>
                  <a:lnTo>
                    <a:pt x="54673" y="10783"/>
                  </a:lnTo>
                  <a:lnTo>
                    <a:pt x="55359" y="13077"/>
                  </a:lnTo>
                  <a:lnTo>
                    <a:pt x="55016" y="14060"/>
                  </a:lnTo>
                  <a:lnTo>
                    <a:pt x="52958" y="15028"/>
                  </a:lnTo>
                  <a:lnTo>
                    <a:pt x="51587" y="16666"/>
                  </a:lnTo>
                  <a:lnTo>
                    <a:pt x="50917" y="16666"/>
                  </a:lnTo>
                  <a:lnTo>
                    <a:pt x="49202" y="17977"/>
                  </a:lnTo>
                  <a:lnTo>
                    <a:pt x="48517" y="18617"/>
                  </a:lnTo>
                  <a:lnTo>
                    <a:pt x="47831" y="19600"/>
                  </a:lnTo>
                  <a:lnTo>
                    <a:pt x="46132" y="22222"/>
                  </a:lnTo>
                  <a:lnTo>
                    <a:pt x="45104" y="23845"/>
                  </a:lnTo>
                  <a:lnTo>
                    <a:pt x="45104" y="25483"/>
                  </a:lnTo>
                  <a:lnTo>
                    <a:pt x="45104" y="28090"/>
                  </a:lnTo>
                  <a:lnTo>
                    <a:pt x="44761" y="30056"/>
                  </a:lnTo>
                  <a:lnTo>
                    <a:pt x="43389" y="32006"/>
                  </a:lnTo>
                  <a:lnTo>
                    <a:pt x="41005" y="32662"/>
                  </a:lnTo>
                  <a:lnTo>
                    <a:pt x="39290" y="33645"/>
                  </a:lnTo>
                  <a:lnTo>
                    <a:pt x="39633" y="36579"/>
                  </a:lnTo>
                  <a:lnTo>
                    <a:pt x="39290" y="37890"/>
                  </a:lnTo>
                  <a:lnTo>
                    <a:pt x="38947" y="39856"/>
                  </a:lnTo>
                  <a:lnTo>
                    <a:pt x="37249" y="41151"/>
                  </a:lnTo>
                  <a:lnTo>
                    <a:pt x="34505" y="43445"/>
                  </a:lnTo>
                  <a:lnTo>
                    <a:pt x="33819" y="44740"/>
                  </a:lnTo>
                  <a:lnTo>
                    <a:pt x="34162" y="46051"/>
                  </a:lnTo>
                  <a:lnTo>
                    <a:pt x="33819" y="47690"/>
                  </a:lnTo>
                  <a:lnTo>
                    <a:pt x="30749" y="50624"/>
                  </a:lnTo>
                  <a:lnTo>
                    <a:pt x="30406" y="52590"/>
                  </a:lnTo>
                  <a:lnTo>
                    <a:pt x="30406" y="53885"/>
                  </a:lnTo>
                  <a:lnTo>
                    <a:pt x="29051" y="55524"/>
                  </a:lnTo>
                  <a:lnTo>
                    <a:pt x="27679" y="55851"/>
                  </a:lnTo>
                  <a:lnTo>
                    <a:pt x="26993" y="57147"/>
                  </a:lnTo>
                  <a:lnTo>
                    <a:pt x="26993" y="57802"/>
                  </a:lnTo>
                  <a:lnTo>
                    <a:pt x="25622" y="59768"/>
                  </a:lnTo>
                  <a:lnTo>
                    <a:pt x="23923" y="60751"/>
                  </a:lnTo>
                  <a:lnTo>
                    <a:pt x="22552" y="60424"/>
                  </a:lnTo>
                  <a:lnTo>
                    <a:pt x="20837" y="59441"/>
                  </a:lnTo>
                  <a:lnTo>
                    <a:pt x="20167" y="57474"/>
                  </a:lnTo>
                  <a:lnTo>
                    <a:pt x="18453" y="56507"/>
                  </a:lnTo>
                  <a:lnTo>
                    <a:pt x="17081" y="56507"/>
                  </a:lnTo>
                  <a:lnTo>
                    <a:pt x="14354" y="55851"/>
                  </a:lnTo>
                  <a:lnTo>
                    <a:pt x="14011" y="55524"/>
                  </a:lnTo>
                  <a:lnTo>
                    <a:pt x="13325" y="56507"/>
                  </a:lnTo>
                  <a:lnTo>
                    <a:pt x="10941" y="56507"/>
                  </a:lnTo>
                  <a:lnTo>
                    <a:pt x="10598" y="57802"/>
                  </a:lnTo>
                  <a:lnTo>
                    <a:pt x="10941" y="59441"/>
                  </a:lnTo>
                  <a:lnTo>
                    <a:pt x="8197" y="61391"/>
                  </a:lnTo>
                  <a:lnTo>
                    <a:pt x="7168" y="62374"/>
                  </a:lnTo>
                  <a:lnTo>
                    <a:pt x="5470" y="63685"/>
                  </a:lnTo>
                  <a:lnTo>
                    <a:pt x="4098" y="64668"/>
                  </a:lnTo>
                  <a:lnTo>
                    <a:pt x="4098" y="65964"/>
                  </a:lnTo>
                  <a:lnTo>
                    <a:pt x="3070" y="66947"/>
                  </a:lnTo>
                  <a:lnTo>
                    <a:pt x="3413" y="68913"/>
                  </a:lnTo>
                  <a:lnTo>
                    <a:pt x="3413" y="70864"/>
                  </a:lnTo>
                  <a:lnTo>
                    <a:pt x="2384" y="73485"/>
                  </a:lnTo>
                  <a:lnTo>
                    <a:pt x="0" y="75764"/>
                  </a:lnTo>
                  <a:lnTo>
                    <a:pt x="0" y="77074"/>
                  </a:lnTo>
                  <a:lnTo>
                    <a:pt x="1371" y="77402"/>
                  </a:lnTo>
                  <a:lnTo>
                    <a:pt x="3070" y="76747"/>
                  </a:lnTo>
                  <a:lnTo>
                    <a:pt x="3755" y="82302"/>
                  </a:lnTo>
                  <a:lnTo>
                    <a:pt x="5470" y="82302"/>
                  </a:lnTo>
                  <a:lnTo>
                    <a:pt x="6499" y="83597"/>
                  </a:lnTo>
                  <a:lnTo>
                    <a:pt x="9226" y="82302"/>
                  </a:lnTo>
                  <a:lnTo>
                    <a:pt x="10598" y="84253"/>
                  </a:lnTo>
                  <a:lnTo>
                    <a:pt x="10255" y="85564"/>
                  </a:lnTo>
                  <a:lnTo>
                    <a:pt x="10255" y="88170"/>
                  </a:lnTo>
                  <a:lnTo>
                    <a:pt x="11953" y="90464"/>
                  </a:lnTo>
                  <a:lnTo>
                    <a:pt x="11953" y="93725"/>
                  </a:lnTo>
                  <a:lnTo>
                    <a:pt x="10598" y="96987"/>
                  </a:lnTo>
                  <a:lnTo>
                    <a:pt x="12296" y="98298"/>
                  </a:lnTo>
                  <a:lnTo>
                    <a:pt x="10598" y="99921"/>
                  </a:lnTo>
                  <a:lnTo>
                    <a:pt x="11953" y="99608"/>
                  </a:lnTo>
                  <a:lnTo>
                    <a:pt x="13325" y="99608"/>
                  </a:lnTo>
                  <a:lnTo>
                    <a:pt x="13668" y="99921"/>
                  </a:lnTo>
                  <a:lnTo>
                    <a:pt x="24609" y="99921"/>
                  </a:lnTo>
                  <a:lnTo>
                    <a:pt x="25279" y="99608"/>
                  </a:lnTo>
                  <a:lnTo>
                    <a:pt x="25965" y="98953"/>
                  </a:lnTo>
                  <a:lnTo>
                    <a:pt x="26993" y="99608"/>
                  </a:lnTo>
                  <a:lnTo>
                    <a:pt x="27679" y="98625"/>
                  </a:lnTo>
                  <a:lnTo>
                    <a:pt x="30406" y="98953"/>
                  </a:lnTo>
                  <a:lnTo>
                    <a:pt x="31092" y="98625"/>
                  </a:lnTo>
                  <a:lnTo>
                    <a:pt x="34162" y="98625"/>
                  </a:lnTo>
                  <a:lnTo>
                    <a:pt x="34848" y="98953"/>
                  </a:lnTo>
                  <a:lnTo>
                    <a:pt x="36563" y="98625"/>
                  </a:lnTo>
                  <a:lnTo>
                    <a:pt x="37935" y="98625"/>
                  </a:lnTo>
                  <a:lnTo>
                    <a:pt x="37935" y="98953"/>
                  </a:lnTo>
                  <a:lnTo>
                    <a:pt x="40662" y="99608"/>
                  </a:lnTo>
                  <a:lnTo>
                    <a:pt x="41005" y="98953"/>
                  </a:lnTo>
                  <a:lnTo>
                    <a:pt x="41691" y="98953"/>
                  </a:lnTo>
                  <a:lnTo>
                    <a:pt x="42376" y="99921"/>
                  </a:lnTo>
                  <a:lnTo>
                    <a:pt x="54330" y="99921"/>
                  </a:lnTo>
                  <a:lnTo>
                    <a:pt x="55359" y="100248"/>
                  </a:lnTo>
                  <a:lnTo>
                    <a:pt x="56028" y="99921"/>
                  </a:lnTo>
                  <a:lnTo>
                    <a:pt x="56371" y="99921"/>
                  </a:lnTo>
                  <a:lnTo>
                    <a:pt x="57743" y="101231"/>
                  </a:lnTo>
                  <a:lnTo>
                    <a:pt x="58429" y="100576"/>
                  </a:lnTo>
                  <a:lnTo>
                    <a:pt x="59801" y="101231"/>
                  </a:lnTo>
                  <a:lnTo>
                    <a:pt x="60144" y="101887"/>
                  </a:lnTo>
                  <a:lnTo>
                    <a:pt x="61156" y="101559"/>
                  </a:lnTo>
                  <a:lnTo>
                    <a:pt x="61499" y="101231"/>
                  </a:lnTo>
                  <a:lnTo>
                    <a:pt x="62185" y="101231"/>
                  </a:lnTo>
                  <a:lnTo>
                    <a:pt x="63557" y="102215"/>
                  </a:lnTo>
                  <a:lnTo>
                    <a:pt x="64586" y="101887"/>
                  </a:lnTo>
                  <a:lnTo>
                    <a:pt x="66284" y="101887"/>
                  </a:lnTo>
                  <a:lnTo>
                    <a:pt x="66970" y="102215"/>
                  </a:lnTo>
                  <a:lnTo>
                    <a:pt x="68684" y="102215"/>
                  </a:lnTo>
                  <a:lnTo>
                    <a:pt x="68684" y="102870"/>
                  </a:lnTo>
                  <a:lnTo>
                    <a:pt x="70040" y="102870"/>
                  </a:lnTo>
                  <a:lnTo>
                    <a:pt x="70383" y="101887"/>
                  </a:lnTo>
                  <a:lnTo>
                    <a:pt x="69697" y="100248"/>
                  </a:lnTo>
                  <a:lnTo>
                    <a:pt x="69697" y="99921"/>
                  </a:lnTo>
                  <a:lnTo>
                    <a:pt x="70726" y="98298"/>
                  </a:lnTo>
                  <a:lnTo>
                    <a:pt x="71412" y="96987"/>
                  </a:lnTo>
                  <a:lnTo>
                    <a:pt x="71755" y="96659"/>
                  </a:lnTo>
                  <a:lnTo>
                    <a:pt x="71412" y="96659"/>
                  </a:lnTo>
                  <a:lnTo>
                    <a:pt x="70726" y="95676"/>
                  </a:lnTo>
                  <a:lnTo>
                    <a:pt x="70726" y="94708"/>
                  </a:lnTo>
                  <a:lnTo>
                    <a:pt x="70726" y="92414"/>
                  </a:lnTo>
                  <a:lnTo>
                    <a:pt x="67999" y="90464"/>
                  </a:lnTo>
                  <a:lnTo>
                    <a:pt x="66627" y="89153"/>
                  </a:lnTo>
                  <a:lnTo>
                    <a:pt x="65255" y="86875"/>
                  </a:lnTo>
                  <a:lnTo>
                    <a:pt x="62871" y="83597"/>
                  </a:lnTo>
                  <a:lnTo>
                    <a:pt x="62185" y="81647"/>
                  </a:lnTo>
                  <a:lnTo>
                    <a:pt x="60470" y="80008"/>
                  </a:lnTo>
                  <a:lnTo>
                    <a:pt x="58086" y="78697"/>
                  </a:lnTo>
                  <a:lnTo>
                    <a:pt x="57057" y="77730"/>
                  </a:lnTo>
                  <a:lnTo>
                    <a:pt x="57057" y="74125"/>
                  </a:lnTo>
                  <a:lnTo>
                    <a:pt x="56714" y="72174"/>
                  </a:lnTo>
                  <a:lnTo>
                    <a:pt x="56371" y="69568"/>
                  </a:lnTo>
                  <a:lnTo>
                    <a:pt x="56714" y="67602"/>
                  </a:lnTo>
                  <a:lnTo>
                    <a:pt x="56028" y="65324"/>
                  </a:lnTo>
                  <a:lnTo>
                    <a:pt x="55359" y="63030"/>
                  </a:lnTo>
                  <a:lnTo>
                    <a:pt x="56371" y="62047"/>
                  </a:lnTo>
                  <a:lnTo>
                    <a:pt x="57743" y="62047"/>
                  </a:lnTo>
                  <a:lnTo>
                    <a:pt x="59458" y="59113"/>
                  </a:lnTo>
                  <a:lnTo>
                    <a:pt x="60144" y="57147"/>
                  </a:lnTo>
                  <a:lnTo>
                    <a:pt x="61842" y="54213"/>
                  </a:lnTo>
                  <a:lnTo>
                    <a:pt x="62871" y="52262"/>
                  </a:lnTo>
                  <a:lnTo>
                    <a:pt x="64586" y="51607"/>
                  </a:lnTo>
                  <a:lnTo>
                    <a:pt x="66284" y="49313"/>
                  </a:lnTo>
                  <a:lnTo>
                    <a:pt x="66284" y="48985"/>
                  </a:lnTo>
                  <a:lnTo>
                    <a:pt x="65598" y="47362"/>
                  </a:lnTo>
                  <a:lnTo>
                    <a:pt x="64586" y="44740"/>
                  </a:lnTo>
                  <a:lnTo>
                    <a:pt x="62871" y="42462"/>
                  </a:lnTo>
                  <a:lnTo>
                    <a:pt x="61499" y="41151"/>
                  </a:lnTo>
                  <a:lnTo>
                    <a:pt x="58086" y="37890"/>
                  </a:lnTo>
                  <a:lnTo>
                    <a:pt x="54673" y="34956"/>
                  </a:lnTo>
                  <a:lnTo>
                    <a:pt x="52958" y="34628"/>
                  </a:lnTo>
                  <a:lnTo>
                    <a:pt x="52958" y="33317"/>
                  </a:lnTo>
                  <a:lnTo>
                    <a:pt x="51587" y="32662"/>
                  </a:lnTo>
                  <a:lnTo>
                    <a:pt x="51587" y="31679"/>
                  </a:lnTo>
                  <a:lnTo>
                    <a:pt x="51587" y="30056"/>
                  </a:lnTo>
                  <a:lnTo>
                    <a:pt x="51930" y="29400"/>
                  </a:lnTo>
                  <a:lnTo>
                    <a:pt x="51930" y="27762"/>
                  </a:lnTo>
                  <a:lnTo>
                    <a:pt x="55016" y="27762"/>
                  </a:lnTo>
                  <a:lnTo>
                    <a:pt x="56028" y="28090"/>
                  </a:lnTo>
                  <a:lnTo>
                    <a:pt x="57743" y="27762"/>
                  </a:lnTo>
                  <a:lnTo>
                    <a:pt x="59458" y="28090"/>
                  </a:lnTo>
                  <a:lnTo>
                    <a:pt x="60144" y="27762"/>
                  </a:lnTo>
                  <a:lnTo>
                    <a:pt x="62185" y="28090"/>
                  </a:lnTo>
                  <a:lnTo>
                    <a:pt x="63557" y="28417"/>
                  </a:lnTo>
                  <a:lnTo>
                    <a:pt x="64912" y="28745"/>
                  </a:lnTo>
                  <a:lnTo>
                    <a:pt x="65598" y="28090"/>
                  </a:lnTo>
                  <a:lnTo>
                    <a:pt x="64912" y="27762"/>
                  </a:lnTo>
                  <a:lnTo>
                    <a:pt x="62185" y="25483"/>
                  </a:lnTo>
                  <a:lnTo>
                    <a:pt x="61842" y="23845"/>
                  </a:lnTo>
                  <a:lnTo>
                    <a:pt x="60470" y="23189"/>
                  </a:lnTo>
                  <a:lnTo>
                    <a:pt x="58772" y="20583"/>
                  </a:lnTo>
                  <a:lnTo>
                    <a:pt x="58429" y="18945"/>
                  </a:lnTo>
                  <a:lnTo>
                    <a:pt x="59801" y="17977"/>
                  </a:lnTo>
                  <a:lnTo>
                    <a:pt x="60470" y="15683"/>
                  </a:lnTo>
                  <a:lnTo>
                    <a:pt x="59458" y="14700"/>
                  </a:lnTo>
                  <a:lnTo>
                    <a:pt x="59801" y="13733"/>
                  </a:lnTo>
                  <a:lnTo>
                    <a:pt x="60144" y="13077"/>
                  </a:lnTo>
                  <a:lnTo>
                    <a:pt x="60144" y="11766"/>
                  </a:lnTo>
                  <a:lnTo>
                    <a:pt x="58772" y="9160"/>
                  </a:lnTo>
                  <a:lnTo>
                    <a:pt x="58429" y="7522"/>
                  </a:lnTo>
                  <a:lnTo>
                    <a:pt x="57743" y="6866"/>
                  </a:lnTo>
                  <a:lnTo>
                    <a:pt x="57057" y="3933"/>
                  </a:lnTo>
                  <a:lnTo>
                    <a:pt x="55016" y="2294"/>
                  </a:lnTo>
                  <a:lnTo>
                    <a:pt x="50231" y="16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65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Ds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NycAACYYAACMJwAAfhgAAAAAAAAmAAAACAAAAP//////////"/>
                </a:ext>
              </a:extLst>
            </p:cNvSpPr>
            <p:nvPr/>
          </p:nvSpPr>
          <p:spPr>
            <a:xfrm>
              <a:off x="6374765" y="3925570"/>
              <a:ext cx="53975" cy="55880"/>
            </a:xfrm>
            <a:custGeom>
              <a:avLst/>
              <a:gdLst/>
              <a:ahLst/>
              <a:cxnLst/>
              <a:rect l="0" t="0" r="53975" b="55880"/>
              <a:pathLst>
                <a:path w="53975" h="55880">
                  <a:moveTo>
                    <a:pt x="27338" y="16"/>
                  </a:moveTo>
                  <a:lnTo>
                    <a:pt x="26652" y="999"/>
                  </a:lnTo>
                  <a:lnTo>
                    <a:pt x="25624" y="343"/>
                  </a:lnTo>
                  <a:lnTo>
                    <a:pt x="24939" y="999"/>
                  </a:lnTo>
                  <a:lnTo>
                    <a:pt x="24269" y="1312"/>
                  </a:lnTo>
                  <a:lnTo>
                    <a:pt x="24269" y="11772"/>
                  </a:lnTo>
                  <a:lnTo>
                    <a:pt x="11620" y="11772"/>
                  </a:lnTo>
                  <a:lnTo>
                    <a:pt x="11278" y="11445"/>
                  </a:lnTo>
                  <a:lnTo>
                    <a:pt x="9923" y="11772"/>
                  </a:lnTo>
                  <a:lnTo>
                    <a:pt x="8552" y="12756"/>
                  </a:lnTo>
                  <a:lnTo>
                    <a:pt x="7866" y="12428"/>
                  </a:lnTo>
                  <a:lnTo>
                    <a:pt x="7866" y="14380"/>
                  </a:lnTo>
                  <a:lnTo>
                    <a:pt x="5484" y="14708"/>
                  </a:lnTo>
                  <a:lnTo>
                    <a:pt x="7181" y="17659"/>
                  </a:lnTo>
                  <a:lnTo>
                    <a:pt x="10266" y="18299"/>
                  </a:lnTo>
                  <a:lnTo>
                    <a:pt x="6169" y="19282"/>
                  </a:lnTo>
                  <a:lnTo>
                    <a:pt x="5141" y="17987"/>
                  </a:lnTo>
                  <a:lnTo>
                    <a:pt x="4798" y="20922"/>
                  </a:lnTo>
                  <a:lnTo>
                    <a:pt x="4455" y="25824"/>
                  </a:lnTo>
                  <a:lnTo>
                    <a:pt x="2742" y="27120"/>
                  </a:lnTo>
                  <a:lnTo>
                    <a:pt x="359" y="26152"/>
                  </a:lnTo>
                  <a:lnTo>
                    <a:pt x="16" y="27448"/>
                  </a:lnTo>
                  <a:lnTo>
                    <a:pt x="2056" y="31039"/>
                  </a:lnTo>
                  <a:lnTo>
                    <a:pt x="3427" y="32023"/>
                  </a:lnTo>
                  <a:lnTo>
                    <a:pt x="3427" y="33662"/>
                  </a:lnTo>
                  <a:lnTo>
                    <a:pt x="5141" y="35614"/>
                  </a:lnTo>
                  <a:lnTo>
                    <a:pt x="5141" y="38565"/>
                  </a:lnTo>
                  <a:lnTo>
                    <a:pt x="6495" y="39548"/>
                  </a:lnTo>
                  <a:lnTo>
                    <a:pt x="7181" y="41828"/>
                  </a:lnTo>
                  <a:lnTo>
                    <a:pt x="9923" y="43795"/>
                  </a:lnTo>
                  <a:lnTo>
                    <a:pt x="8895" y="44108"/>
                  </a:lnTo>
                  <a:lnTo>
                    <a:pt x="11620" y="46731"/>
                  </a:lnTo>
                  <a:lnTo>
                    <a:pt x="15717" y="49994"/>
                  </a:lnTo>
                  <a:lnTo>
                    <a:pt x="16745" y="51961"/>
                  </a:lnTo>
                  <a:lnTo>
                    <a:pt x="20156" y="53585"/>
                  </a:lnTo>
                  <a:lnTo>
                    <a:pt x="20499" y="55224"/>
                  </a:lnTo>
                  <a:lnTo>
                    <a:pt x="22213" y="55552"/>
                  </a:lnTo>
                  <a:lnTo>
                    <a:pt x="22556" y="55880"/>
                  </a:lnTo>
                  <a:lnTo>
                    <a:pt x="23927" y="54241"/>
                  </a:lnTo>
                  <a:lnTo>
                    <a:pt x="23927" y="53257"/>
                  </a:lnTo>
                  <a:lnTo>
                    <a:pt x="24939" y="52601"/>
                  </a:lnTo>
                  <a:lnTo>
                    <a:pt x="26652" y="52601"/>
                  </a:lnTo>
                  <a:lnTo>
                    <a:pt x="27338" y="51633"/>
                  </a:lnTo>
                  <a:lnTo>
                    <a:pt x="27681" y="51633"/>
                  </a:lnTo>
                  <a:lnTo>
                    <a:pt x="30749" y="53585"/>
                  </a:lnTo>
                  <a:lnTo>
                    <a:pt x="30749" y="51961"/>
                  </a:lnTo>
                  <a:lnTo>
                    <a:pt x="30406" y="47386"/>
                  </a:lnTo>
                  <a:lnTo>
                    <a:pt x="29035" y="46075"/>
                  </a:lnTo>
                  <a:lnTo>
                    <a:pt x="27681" y="45747"/>
                  </a:lnTo>
                  <a:lnTo>
                    <a:pt x="26652" y="46075"/>
                  </a:lnTo>
                  <a:lnTo>
                    <a:pt x="25281" y="46731"/>
                  </a:lnTo>
                  <a:lnTo>
                    <a:pt x="25281" y="44435"/>
                  </a:lnTo>
                  <a:lnTo>
                    <a:pt x="24939" y="43467"/>
                  </a:lnTo>
                  <a:lnTo>
                    <a:pt x="25624" y="42484"/>
                  </a:lnTo>
                  <a:lnTo>
                    <a:pt x="27338" y="42484"/>
                  </a:lnTo>
                  <a:lnTo>
                    <a:pt x="29378" y="43467"/>
                  </a:lnTo>
                  <a:lnTo>
                    <a:pt x="30406" y="42484"/>
                  </a:lnTo>
                  <a:lnTo>
                    <a:pt x="30749" y="41828"/>
                  </a:lnTo>
                  <a:lnTo>
                    <a:pt x="32120" y="41828"/>
                  </a:lnTo>
                  <a:lnTo>
                    <a:pt x="35531" y="41172"/>
                  </a:lnTo>
                  <a:lnTo>
                    <a:pt x="35874" y="40189"/>
                  </a:lnTo>
                  <a:lnTo>
                    <a:pt x="35531" y="37581"/>
                  </a:lnTo>
                  <a:lnTo>
                    <a:pt x="36217" y="36925"/>
                  </a:lnTo>
                  <a:lnTo>
                    <a:pt x="38600" y="36925"/>
                  </a:lnTo>
                  <a:lnTo>
                    <a:pt x="39628" y="40517"/>
                  </a:lnTo>
                  <a:lnTo>
                    <a:pt x="40999" y="42156"/>
                  </a:lnTo>
                  <a:lnTo>
                    <a:pt x="43039" y="41172"/>
                  </a:lnTo>
                  <a:lnTo>
                    <a:pt x="44410" y="41828"/>
                  </a:lnTo>
                  <a:lnTo>
                    <a:pt x="45781" y="40844"/>
                  </a:lnTo>
                  <a:lnTo>
                    <a:pt x="47479" y="40844"/>
                  </a:lnTo>
                  <a:lnTo>
                    <a:pt x="49535" y="41828"/>
                  </a:lnTo>
                  <a:lnTo>
                    <a:pt x="49878" y="42812"/>
                  </a:lnTo>
                  <a:lnTo>
                    <a:pt x="50906" y="42812"/>
                  </a:lnTo>
                  <a:lnTo>
                    <a:pt x="50906" y="41172"/>
                  </a:lnTo>
                  <a:lnTo>
                    <a:pt x="50563" y="39548"/>
                  </a:lnTo>
                  <a:lnTo>
                    <a:pt x="52946" y="33007"/>
                  </a:lnTo>
                  <a:lnTo>
                    <a:pt x="53975" y="29415"/>
                  </a:lnTo>
                  <a:lnTo>
                    <a:pt x="53975" y="27776"/>
                  </a:lnTo>
                  <a:lnTo>
                    <a:pt x="52946" y="26480"/>
                  </a:lnTo>
                  <a:lnTo>
                    <a:pt x="52603" y="25824"/>
                  </a:lnTo>
                  <a:lnTo>
                    <a:pt x="51232" y="24513"/>
                  </a:lnTo>
                  <a:lnTo>
                    <a:pt x="50906" y="23857"/>
                  </a:lnTo>
                  <a:lnTo>
                    <a:pt x="49535" y="23201"/>
                  </a:lnTo>
                  <a:lnTo>
                    <a:pt x="49192" y="22546"/>
                  </a:lnTo>
                  <a:lnTo>
                    <a:pt x="48850" y="21578"/>
                  </a:lnTo>
                  <a:lnTo>
                    <a:pt x="48850" y="20922"/>
                  </a:lnTo>
                  <a:lnTo>
                    <a:pt x="49535" y="20594"/>
                  </a:lnTo>
                  <a:lnTo>
                    <a:pt x="49878" y="19938"/>
                  </a:lnTo>
                  <a:lnTo>
                    <a:pt x="50906" y="19938"/>
                  </a:lnTo>
                  <a:lnTo>
                    <a:pt x="50563" y="18955"/>
                  </a:lnTo>
                  <a:lnTo>
                    <a:pt x="49878" y="18299"/>
                  </a:lnTo>
                  <a:lnTo>
                    <a:pt x="49878" y="17331"/>
                  </a:lnTo>
                  <a:lnTo>
                    <a:pt x="52261" y="16019"/>
                  </a:lnTo>
                  <a:lnTo>
                    <a:pt x="53975" y="15691"/>
                  </a:lnTo>
                  <a:lnTo>
                    <a:pt x="53975" y="14052"/>
                  </a:lnTo>
                  <a:lnTo>
                    <a:pt x="53289" y="13084"/>
                  </a:lnTo>
                  <a:lnTo>
                    <a:pt x="53975" y="11772"/>
                  </a:lnTo>
                  <a:lnTo>
                    <a:pt x="53975" y="9165"/>
                  </a:lnTo>
                  <a:lnTo>
                    <a:pt x="52946" y="8509"/>
                  </a:lnTo>
                  <a:lnTo>
                    <a:pt x="49878" y="8181"/>
                  </a:lnTo>
                  <a:lnTo>
                    <a:pt x="47821" y="9165"/>
                  </a:lnTo>
                  <a:lnTo>
                    <a:pt x="45781" y="9805"/>
                  </a:lnTo>
                  <a:lnTo>
                    <a:pt x="44410" y="9493"/>
                  </a:lnTo>
                  <a:lnTo>
                    <a:pt x="42696" y="10133"/>
                  </a:lnTo>
                  <a:lnTo>
                    <a:pt x="42027" y="9493"/>
                  </a:lnTo>
                  <a:lnTo>
                    <a:pt x="42354" y="8509"/>
                  </a:lnTo>
                  <a:lnTo>
                    <a:pt x="42027" y="6870"/>
                  </a:lnTo>
                  <a:lnTo>
                    <a:pt x="42027" y="4918"/>
                  </a:lnTo>
                  <a:lnTo>
                    <a:pt x="41342" y="2951"/>
                  </a:lnTo>
                  <a:lnTo>
                    <a:pt x="42027" y="1312"/>
                  </a:lnTo>
                  <a:lnTo>
                    <a:pt x="41342" y="343"/>
                  </a:lnTo>
                  <a:lnTo>
                    <a:pt x="40656" y="343"/>
                  </a:lnTo>
                  <a:lnTo>
                    <a:pt x="40313" y="999"/>
                  </a:lnTo>
                  <a:lnTo>
                    <a:pt x="37588" y="343"/>
                  </a:lnTo>
                  <a:lnTo>
                    <a:pt x="37588" y="16"/>
                  </a:lnTo>
                  <a:lnTo>
                    <a:pt x="36217" y="16"/>
                  </a:lnTo>
                  <a:lnTo>
                    <a:pt x="34503" y="343"/>
                  </a:lnTo>
                  <a:lnTo>
                    <a:pt x="33818" y="16"/>
                  </a:lnTo>
                  <a:lnTo>
                    <a:pt x="30749" y="16"/>
                  </a:lnTo>
                  <a:lnTo>
                    <a:pt x="30064" y="343"/>
                  </a:lnTo>
                  <a:lnTo>
                    <a:pt x="27338" y="16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66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PycAACgYAABdJwAAOhgAAAAAAAAmAAAACAAAAP//////////"/>
                </a:ext>
              </a:extLst>
            </p:cNvSpPr>
            <p:nvPr/>
          </p:nvSpPr>
          <p:spPr>
            <a:xfrm>
              <a:off x="6379845" y="3926840"/>
              <a:ext cx="19050" cy="11430"/>
            </a:xfrm>
            <a:custGeom>
              <a:avLst/>
              <a:gdLst/>
              <a:ahLst/>
              <a:cxnLst/>
              <a:rect l="0" t="0" r="19050" b="11430"/>
              <a:pathLst>
                <a:path w="19050" h="11430">
                  <a:moveTo>
                    <a:pt x="6464" y="15"/>
                  </a:moveTo>
                  <a:lnTo>
                    <a:pt x="5116" y="318"/>
                  </a:lnTo>
                  <a:lnTo>
                    <a:pt x="4775" y="637"/>
                  </a:lnTo>
                  <a:lnTo>
                    <a:pt x="5457" y="2228"/>
                  </a:lnTo>
                  <a:lnTo>
                    <a:pt x="2728" y="5078"/>
                  </a:lnTo>
                  <a:lnTo>
                    <a:pt x="16" y="9520"/>
                  </a:lnTo>
                  <a:lnTo>
                    <a:pt x="2728" y="10475"/>
                  </a:lnTo>
                  <a:lnTo>
                    <a:pt x="2728" y="11112"/>
                  </a:lnTo>
                  <a:lnTo>
                    <a:pt x="3410" y="11430"/>
                  </a:lnTo>
                  <a:lnTo>
                    <a:pt x="4775" y="10475"/>
                  </a:lnTo>
                  <a:lnTo>
                    <a:pt x="6123" y="10157"/>
                  </a:lnTo>
                  <a:lnTo>
                    <a:pt x="6464" y="10475"/>
                  </a:lnTo>
                  <a:lnTo>
                    <a:pt x="19050" y="10475"/>
                  </a:lnTo>
                  <a:lnTo>
                    <a:pt x="19050" y="318"/>
                  </a:lnTo>
                  <a:lnTo>
                    <a:pt x="8169" y="318"/>
                  </a:lnTo>
                  <a:lnTo>
                    <a:pt x="7828" y="15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67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MI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WycAABAYAADNJwAAjxgAAAAAAAAmAAAACAAAAP//////////"/>
                </a:ext>
              </a:extLst>
            </p:cNvSpPr>
            <p:nvPr/>
          </p:nvSpPr>
          <p:spPr>
            <a:xfrm>
              <a:off x="6397625" y="3911600"/>
              <a:ext cx="72390" cy="80645"/>
            </a:xfrm>
            <a:custGeom>
              <a:avLst/>
              <a:gdLst/>
              <a:ahLst/>
              <a:cxnLst/>
              <a:rect l="0" t="0" r="72390" b="80645"/>
              <a:pathLst>
                <a:path w="72390" h="80645">
                  <a:moveTo>
                    <a:pt x="64200" y="0"/>
                  </a:moveTo>
                  <a:lnTo>
                    <a:pt x="63172" y="978"/>
                  </a:lnTo>
                  <a:lnTo>
                    <a:pt x="61459" y="652"/>
                  </a:lnTo>
                  <a:lnTo>
                    <a:pt x="57706" y="2284"/>
                  </a:lnTo>
                  <a:lnTo>
                    <a:pt x="57021" y="2921"/>
                  </a:lnTo>
                  <a:lnTo>
                    <a:pt x="55324" y="3247"/>
                  </a:lnTo>
                  <a:lnTo>
                    <a:pt x="52926" y="5858"/>
                  </a:lnTo>
                  <a:lnTo>
                    <a:pt x="48488" y="12679"/>
                  </a:lnTo>
                  <a:lnTo>
                    <a:pt x="47803" y="13984"/>
                  </a:lnTo>
                  <a:lnTo>
                    <a:pt x="46775" y="15600"/>
                  </a:lnTo>
                  <a:lnTo>
                    <a:pt x="46775" y="15926"/>
                  </a:lnTo>
                  <a:lnTo>
                    <a:pt x="47461" y="17558"/>
                  </a:lnTo>
                  <a:lnTo>
                    <a:pt x="47118" y="18537"/>
                  </a:lnTo>
                  <a:lnTo>
                    <a:pt x="45764" y="18537"/>
                  </a:lnTo>
                  <a:lnTo>
                    <a:pt x="45764" y="17884"/>
                  </a:lnTo>
                  <a:lnTo>
                    <a:pt x="44051" y="17884"/>
                  </a:lnTo>
                  <a:lnTo>
                    <a:pt x="43365" y="17558"/>
                  </a:lnTo>
                  <a:lnTo>
                    <a:pt x="41669" y="17558"/>
                  </a:lnTo>
                  <a:lnTo>
                    <a:pt x="40641" y="17884"/>
                  </a:lnTo>
                  <a:lnTo>
                    <a:pt x="39270" y="16905"/>
                  </a:lnTo>
                  <a:lnTo>
                    <a:pt x="38585" y="16905"/>
                  </a:lnTo>
                  <a:lnTo>
                    <a:pt x="38243" y="17232"/>
                  </a:lnTo>
                  <a:lnTo>
                    <a:pt x="37231" y="17558"/>
                  </a:lnTo>
                  <a:lnTo>
                    <a:pt x="36888" y="16905"/>
                  </a:lnTo>
                  <a:lnTo>
                    <a:pt x="35518" y="16253"/>
                  </a:lnTo>
                  <a:lnTo>
                    <a:pt x="34833" y="16905"/>
                  </a:lnTo>
                  <a:lnTo>
                    <a:pt x="33462" y="15600"/>
                  </a:lnTo>
                  <a:lnTo>
                    <a:pt x="33120" y="15600"/>
                  </a:lnTo>
                  <a:lnTo>
                    <a:pt x="32451" y="15926"/>
                  </a:lnTo>
                  <a:lnTo>
                    <a:pt x="31423" y="15600"/>
                  </a:lnTo>
                  <a:lnTo>
                    <a:pt x="19480" y="15600"/>
                  </a:lnTo>
                  <a:lnTo>
                    <a:pt x="18795" y="17232"/>
                  </a:lnTo>
                  <a:lnTo>
                    <a:pt x="19480" y="19190"/>
                  </a:lnTo>
                  <a:lnTo>
                    <a:pt x="19480" y="21132"/>
                  </a:lnTo>
                  <a:lnTo>
                    <a:pt x="19807" y="22763"/>
                  </a:lnTo>
                  <a:lnTo>
                    <a:pt x="19480" y="23742"/>
                  </a:lnTo>
                  <a:lnTo>
                    <a:pt x="20149" y="24379"/>
                  </a:lnTo>
                  <a:lnTo>
                    <a:pt x="21862" y="23742"/>
                  </a:lnTo>
                  <a:lnTo>
                    <a:pt x="23233" y="24053"/>
                  </a:lnTo>
                  <a:lnTo>
                    <a:pt x="25272" y="23416"/>
                  </a:lnTo>
                  <a:lnTo>
                    <a:pt x="27328" y="22437"/>
                  </a:lnTo>
                  <a:lnTo>
                    <a:pt x="30395" y="22763"/>
                  </a:lnTo>
                  <a:lnTo>
                    <a:pt x="31423" y="23416"/>
                  </a:lnTo>
                  <a:lnTo>
                    <a:pt x="31423" y="26011"/>
                  </a:lnTo>
                  <a:lnTo>
                    <a:pt x="30738" y="27316"/>
                  </a:lnTo>
                  <a:lnTo>
                    <a:pt x="31423" y="28280"/>
                  </a:lnTo>
                  <a:lnTo>
                    <a:pt x="31423" y="29911"/>
                  </a:lnTo>
                  <a:lnTo>
                    <a:pt x="29710" y="30237"/>
                  </a:lnTo>
                  <a:lnTo>
                    <a:pt x="27328" y="31543"/>
                  </a:lnTo>
                  <a:lnTo>
                    <a:pt x="27328" y="32506"/>
                  </a:lnTo>
                  <a:lnTo>
                    <a:pt x="28013" y="33159"/>
                  </a:lnTo>
                  <a:lnTo>
                    <a:pt x="28356" y="34138"/>
                  </a:lnTo>
                  <a:lnTo>
                    <a:pt x="27328" y="34138"/>
                  </a:lnTo>
                  <a:lnTo>
                    <a:pt x="26985" y="34790"/>
                  </a:lnTo>
                  <a:lnTo>
                    <a:pt x="26300" y="35117"/>
                  </a:lnTo>
                  <a:lnTo>
                    <a:pt x="26300" y="35769"/>
                  </a:lnTo>
                  <a:lnTo>
                    <a:pt x="26643" y="36733"/>
                  </a:lnTo>
                  <a:lnTo>
                    <a:pt x="26985" y="37385"/>
                  </a:lnTo>
                  <a:lnTo>
                    <a:pt x="28356" y="38038"/>
                  </a:lnTo>
                  <a:lnTo>
                    <a:pt x="28682" y="38690"/>
                  </a:lnTo>
                  <a:lnTo>
                    <a:pt x="30052" y="39996"/>
                  </a:lnTo>
                  <a:lnTo>
                    <a:pt x="30395" y="40648"/>
                  </a:lnTo>
                  <a:lnTo>
                    <a:pt x="31423" y="41938"/>
                  </a:lnTo>
                  <a:lnTo>
                    <a:pt x="31423" y="43570"/>
                  </a:lnTo>
                  <a:lnTo>
                    <a:pt x="30395" y="47143"/>
                  </a:lnTo>
                  <a:lnTo>
                    <a:pt x="28013" y="53654"/>
                  </a:lnTo>
                  <a:lnTo>
                    <a:pt x="28356" y="55270"/>
                  </a:lnTo>
                  <a:lnTo>
                    <a:pt x="28356" y="56902"/>
                  </a:lnTo>
                  <a:lnTo>
                    <a:pt x="27328" y="56902"/>
                  </a:lnTo>
                  <a:lnTo>
                    <a:pt x="26985" y="55923"/>
                  </a:lnTo>
                  <a:lnTo>
                    <a:pt x="24929" y="54944"/>
                  </a:lnTo>
                  <a:lnTo>
                    <a:pt x="23233" y="54944"/>
                  </a:lnTo>
                  <a:lnTo>
                    <a:pt x="21862" y="55923"/>
                  </a:lnTo>
                  <a:lnTo>
                    <a:pt x="20492" y="55270"/>
                  </a:lnTo>
                  <a:lnTo>
                    <a:pt x="18452" y="56249"/>
                  </a:lnTo>
                  <a:lnTo>
                    <a:pt x="17082" y="54617"/>
                  </a:lnTo>
                  <a:lnTo>
                    <a:pt x="16054" y="51044"/>
                  </a:lnTo>
                  <a:lnTo>
                    <a:pt x="13672" y="51044"/>
                  </a:lnTo>
                  <a:lnTo>
                    <a:pt x="12987" y="51696"/>
                  </a:lnTo>
                  <a:lnTo>
                    <a:pt x="13329" y="54291"/>
                  </a:lnTo>
                  <a:lnTo>
                    <a:pt x="12987" y="55270"/>
                  </a:lnTo>
                  <a:lnTo>
                    <a:pt x="9577" y="55923"/>
                  </a:lnTo>
                  <a:lnTo>
                    <a:pt x="8206" y="55923"/>
                  </a:lnTo>
                  <a:lnTo>
                    <a:pt x="7864" y="56575"/>
                  </a:lnTo>
                  <a:lnTo>
                    <a:pt x="6836" y="57554"/>
                  </a:lnTo>
                  <a:lnTo>
                    <a:pt x="4797" y="56575"/>
                  </a:lnTo>
                  <a:lnTo>
                    <a:pt x="3084" y="56575"/>
                  </a:lnTo>
                  <a:lnTo>
                    <a:pt x="2398" y="57554"/>
                  </a:lnTo>
                  <a:lnTo>
                    <a:pt x="2741" y="58518"/>
                  </a:lnTo>
                  <a:lnTo>
                    <a:pt x="2741" y="60802"/>
                  </a:lnTo>
                  <a:lnTo>
                    <a:pt x="4111" y="60149"/>
                  </a:lnTo>
                  <a:lnTo>
                    <a:pt x="5139" y="59823"/>
                  </a:lnTo>
                  <a:lnTo>
                    <a:pt x="6493" y="60149"/>
                  </a:lnTo>
                  <a:lnTo>
                    <a:pt x="7864" y="61454"/>
                  </a:lnTo>
                  <a:lnTo>
                    <a:pt x="8206" y="66007"/>
                  </a:lnTo>
                  <a:lnTo>
                    <a:pt x="8206" y="67623"/>
                  </a:lnTo>
                  <a:lnTo>
                    <a:pt x="5139" y="65681"/>
                  </a:lnTo>
                  <a:lnTo>
                    <a:pt x="4797" y="65681"/>
                  </a:lnTo>
                  <a:lnTo>
                    <a:pt x="4111" y="66644"/>
                  </a:lnTo>
                  <a:lnTo>
                    <a:pt x="2398" y="66644"/>
                  </a:lnTo>
                  <a:lnTo>
                    <a:pt x="1387" y="67297"/>
                  </a:lnTo>
                  <a:lnTo>
                    <a:pt x="1387" y="68276"/>
                  </a:lnTo>
                  <a:lnTo>
                    <a:pt x="16" y="69907"/>
                  </a:lnTo>
                  <a:lnTo>
                    <a:pt x="1729" y="71523"/>
                  </a:lnTo>
                  <a:lnTo>
                    <a:pt x="2741" y="72829"/>
                  </a:lnTo>
                  <a:lnTo>
                    <a:pt x="5139" y="74460"/>
                  </a:lnTo>
                  <a:lnTo>
                    <a:pt x="5139" y="76076"/>
                  </a:lnTo>
                  <a:lnTo>
                    <a:pt x="6836" y="77708"/>
                  </a:lnTo>
                  <a:lnTo>
                    <a:pt x="6836" y="79650"/>
                  </a:lnTo>
                  <a:lnTo>
                    <a:pt x="7864" y="80629"/>
                  </a:lnTo>
                  <a:lnTo>
                    <a:pt x="8549" y="80303"/>
                  </a:lnTo>
                  <a:lnTo>
                    <a:pt x="9920" y="78034"/>
                  </a:lnTo>
                  <a:lnTo>
                    <a:pt x="10262" y="78034"/>
                  </a:lnTo>
                  <a:lnTo>
                    <a:pt x="11616" y="77381"/>
                  </a:lnTo>
                  <a:lnTo>
                    <a:pt x="12644" y="75750"/>
                  </a:lnTo>
                  <a:lnTo>
                    <a:pt x="13672" y="75424"/>
                  </a:lnTo>
                  <a:lnTo>
                    <a:pt x="15369" y="74134"/>
                  </a:lnTo>
                  <a:lnTo>
                    <a:pt x="16397" y="74134"/>
                  </a:lnTo>
                  <a:lnTo>
                    <a:pt x="17082" y="74786"/>
                  </a:lnTo>
                  <a:lnTo>
                    <a:pt x="18110" y="76076"/>
                  </a:lnTo>
                  <a:lnTo>
                    <a:pt x="18110" y="77708"/>
                  </a:lnTo>
                  <a:lnTo>
                    <a:pt x="18452" y="77381"/>
                  </a:lnTo>
                  <a:lnTo>
                    <a:pt x="19480" y="77708"/>
                  </a:lnTo>
                  <a:lnTo>
                    <a:pt x="21177" y="77055"/>
                  </a:lnTo>
                  <a:lnTo>
                    <a:pt x="21520" y="77708"/>
                  </a:lnTo>
                  <a:lnTo>
                    <a:pt x="21520" y="78687"/>
                  </a:lnTo>
                  <a:lnTo>
                    <a:pt x="23233" y="78687"/>
                  </a:lnTo>
                  <a:lnTo>
                    <a:pt x="24587" y="77381"/>
                  </a:lnTo>
                  <a:lnTo>
                    <a:pt x="24587" y="75750"/>
                  </a:lnTo>
                  <a:lnTo>
                    <a:pt x="25615" y="75424"/>
                  </a:lnTo>
                  <a:lnTo>
                    <a:pt x="26985" y="75750"/>
                  </a:lnTo>
                  <a:lnTo>
                    <a:pt x="28682" y="74134"/>
                  </a:lnTo>
                  <a:lnTo>
                    <a:pt x="31765" y="73155"/>
                  </a:lnTo>
                  <a:lnTo>
                    <a:pt x="31765" y="74134"/>
                  </a:lnTo>
                  <a:lnTo>
                    <a:pt x="30395" y="76076"/>
                  </a:lnTo>
                  <a:lnTo>
                    <a:pt x="30738" y="76402"/>
                  </a:lnTo>
                  <a:lnTo>
                    <a:pt x="31765" y="78034"/>
                  </a:lnTo>
                  <a:lnTo>
                    <a:pt x="33805" y="79324"/>
                  </a:lnTo>
                  <a:lnTo>
                    <a:pt x="35861" y="78034"/>
                  </a:lnTo>
                  <a:lnTo>
                    <a:pt x="37231" y="76402"/>
                  </a:lnTo>
                  <a:lnTo>
                    <a:pt x="40983" y="72829"/>
                  </a:lnTo>
                  <a:lnTo>
                    <a:pt x="41995" y="71523"/>
                  </a:lnTo>
                  <a:lnTo>
                    <a:pt x="43365" y="70560"/>
                  </a:lnTo>
                  <a:lnTo>
                    <a:pt x="45079" y="69907"/>
                  </a:lnTo>
                  <a:lnTo>
                    <a:pt x="46775" y="67623"/>
                  </a:lnTo>
                  <a:lnTo>
                    <a:pt x="46775" y="66007"/>
                  </a:lnTo>
                  <a:lnTo>
                    <a:pt x="47118" y="63397"/>
                  </a:lnTo>
                  <a:lnTo>
                    <a:pt x="47461" y="58518"/>
                  </a:lnTo>
                  <a:lnTo>
                    <a:pt x="47118" y="58191"/>
                  </a:lnTo>
                  <a:lnTo>
                    <a:pt x="46775" y="55270"/>
                  </a:lnTo>
                  <a:lnTo>
                    <a:pt x="47461" y="53654"/>
                  </a:lnTo>
                  <a:lnTo>
                    <a:pt x="50544" y="51044"/>
                  </a:lnTo>
                  <a:lnTo>
                    <a:pt x="50544" y="48775"/>
                  </a:lnTo>
                  <a:lnTo>
                    <a:pt x="52241" y="46817"/>
                  </a:lnTo>
                  <a:lnTo>
                    <a:pt x="54297" y="45186"/>
                  </a:lnTo>
                  <a:lnTo>
                    <a:pt x="55651" y="45512"/>
                  </a:lnTo>
                  <a:lnTo>
                    <a:pt x="57364" y="44548"/>
                  </a:lnTo>
                  <a:lnTo>
                    <a:pt x="59077" y="43896"/>
                  </a:lnTo>
                  <a:lnTo>
                    <a:pt x="62144" y="39017"/>
                  </a:lnTo>
                  <a:lnTo>
                    <a:pt x="62144" y="36422"/>
                  </a:lnTo>
                  <a:lnTo>
                    <a:pt x="62829" y="33485"/>
                  </a:lnTo>
                  <a:lnTo>
                    <a:pt x="64200" y="32506"/>
                  </a:lnTo>
                  <a:lnTo>
                    <a:pt x="64526" y="30237"/>
                  </a:lnTo>
                  <a:lnTo>
                    <a:pt x="64200" y="29911"/>
                  </a:lnTo>
                  <a:lnTo>
                    <a:pt x="64526" y="26990"/>
                  </a:lnTo>
                  <a:lnTo>
                    <a:pt x="64526" y="25685"/>
                  </a:lnTo>
                  <a:lnTo>
                    <a:pt x="64526" y="23416"/>
                  </a:lnTo>
                  <a:lnTo>
                    <a:pt x="66239" y="21785"/>
                  </a:lnTo>
                  <a:lnTo>
                    <a:pt x="66239" y="19516"/>
                  </a:lnTo>
                  <a:lnTo>
                    <a:pt x="66582" y="17558"/>
                  </a:lnTo>
                  <a:lnTo>
                    <a:pt x="65897" y="14310"/>
                  </a:lnTo>
                  <a:lnTo>
                    <a:pt x="69992" y="9431"/>
                  </a:lnTo>
                  <a:lnTo>
                    <a:pt x="70677" y="7800"/>
                  </a:lnTo>
                  <a:lnTo>
                    <a:pt x="72390" y="7147"/>
                  </a:lnTo>
                  <a:lnTo>
                    <a:pt x="72390" y="3247"/>
                  </a:lnTo>
                  <a:lnTo>
                    <a:pt x="71362" y="1631"/>
                  </a:lnTo>
                  <a:lnTo>
                    <a:pt x="71362" y="978"/>
                  </a:lnTo>
                  <a:lnTo>
                    <a:pt x="69992" y="1305"/>
                  </a:lnTo>
                  <a:lnTo>
                    <a:pt x="69306" y="1631"/>
                  </a:lnTo>
                  <a:lnTo>
                    <a:pt x="67610" y="978"/>
                  </a:lnTo>
                  <a:lnTo>
                    <a:pt x="67267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68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NM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ZycAAIUYAAB3JwAAmhgAAAAAAAAmAAAACAAAAP//////////"/>
                </a:ext>
              </a:extLst>
            </p:cNvSpPr>
            <p:nvPr/>
          </p:nvSpPr>
          <p:spPr>
            <a:xfrm>
              <a:off x="6405245" y="3985895"/>
              <a:ext cx="10160" cy="13335"/>
            </a:xfrm>
            <a:custGeom>
              <a:avLst/>
              <a:gdLst/>
              <a:ahLst/>
              <a:cxnLst/>
              <a:rect l="0" t="0" r="10160" b="13335"/>
              <a:pathLst>
                <a:path w="10160" h="13335">
                  <a:moveTo>
                    <a:pt x="7442" y="15"/>
                  </a:moveTo>
                  <a:lnTo>
                    <a:pt x="5759" y="1304"/>
                  </a:lnTo>
                  <a:lnTo>
                    <a:pt x="4740" y="1630"/>
                  </a:lnTo>
                  <a:lnTo>
                    <a:pt x="3721" y="3260"/>
                  </a:lnTo>
                  <a:lnTo>
                    <a:pt x="2378" y="3912"/>
                  </a:lnTo>
                  <a:lnTo>
                    <a:pt x="2038" y="3912"/>
                  </a:lnTo>
                  <a:lnTo>
                    <a:pt x="679" y="6178"/>
                  </a:lnTo>
                  <a:lnTo>
                    <a:pt x="0" y="6504"/>
                  </a:lnTo>
                  <a:lnTo>
                    <a:pt x="1359" y="7808"/>
                  </a:lnTo>
                  <a:lnTo>
                    <a:pt x="1699" y="10400"/>
                  </a:lnTo>
                  <a:lnTo>
                    <a:pt x="679" y="12030"/>
                  </a:lnTo>
                  <a:lnTo>
                    <a:pt x="1359" y="13335"/>
                  </a:lnTo>
                  <a:lnTo>
                    <a:pt x="3042" y="12030"/>
                  </a:lnTo>
                  <a:lnTo>
                    <a:pt x="4740" y="12030"/>
                  </a:lnTo>
                  <a:lnTo>
                    <a:pt x="5759" y="11052"/>
                  </a:lnTo>
                  <a:lnTo>
                    <a:pt x="5420" y="7808"/>
                  </a:lnTo>
                  <a:lnTo>
                    <a:pt x="6439" y="6830"/>
                  </a:lnTo>
                  <a:lnTo>
                    <a:pt x="8461" y="5200"/>
                  </a:lnTo>
                  <a:lnTo>
                    <a:pt x="10160" y="3586"/>
                  </a:lnTo>
                  <a:lnTo>
                    <a:pt x="10160" y="1956"/>
                  </a:lnTo>
                  <a:lnTo>
                    <a:pt x="9141" y="667"/>
                  </a:lnTo>
                  <a:lnTo>
                    <a:pt x="8461" y="15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69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Fo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aSgAAFQYAAAPKQAA9RgAAAAAAAAmAAAACAAAAP//////////"/>
                </a:ext>
              </a:extLst>
            </p:cNvSpPr>
            <p:nvPr/>
          </p:nvSpPr>
          <p:spPr>
            <a:xfrm>
              <a:off x="6569075" y="3954780"/>
              <a:ext cx="105410" cy="102235"/>
            </a:xfrm>
            <a:custGeom>
              <a:avLst/>
              <a:gdLst/>
              <a:ahLst/>
              <a:cxnLst/>
              <a:rect l="0" t="0" r="105410" b="102235"/>
              <a:pathLst>
                <a:path w="105410" h="102235">
                  <a:moveTo>
                    <a:pt x="41620" y="0"/>
                  </a:moveTo>
                  <a:lnTo>
                    <a:pt x="29002" y="651"/>
                  </a:lnTo>
                  <a:lnTo>
                    <a:pt x="13987" y="651"/>
                  </a:lnTo>
                  <a:lnTo>
                    <a:pt x="13303" y="1628"/>
                  </a:lnTo>
                  <a:lnTo>
                    <a:pt x="12292" y="1628"/>
                  </a:lnTo>
                  <a:lnTo>
                    <a:pt x="11607" y="2264"/>
                  </a:lnTo>
                  <a:lnTo>
                    <a:pt x="12634" y="3567"/>
                  </a:lnTo>
                  <a:lnTo>
                    <a:pt x="13987" y="4870"/>
                  </a:lnTo>
                  <a:lnTo>
                    <a:pt x="13987" y="5522"/>
                  </a:lnTo>
                  <a:lnTo>
                    <a:pt x="15014" y="6809"/>
                  </a:lnTo>
                  <a:lnTo>
                    <a:pt x="15699" y="9741"/>
                  </a:lnTo>
                  <a:lnTo>
                    <a:pt x="16041" y="11354"/>
                  </a:lnTo>
                  <a:lnTo>
                    <a:pt x="15357" y="12331"/>
                  </a:lnTo>
                  <a:lnTo>
                    <a:pt x="15357" y="13634"/>
                  </a:lnTo>
                  <a:lnTo>
                    <a:pt x="14330" y="14611"/>
                  </a:lnTo>
                  <a:lnTo>
                    <a:pt x="13303" y="14937"/>
                  </a:lnTo>
                  <a:lnTo>
                    <a:pt x="12292" y="14937"/>
                  </a:lnTo>
                  <a:lnTo>
                    <a:pt x="11950" y="14611"/>
                  </a:lnTo>
                  <a:lnTo>
                    <a:pt x="11950" y="15247"/>
                  </a:lnTo>
                  <a:lnTo>
                    <a:pt x="12292" y="16224"/>
                  </a:lnTo>
                  <a:lnTo>
                    <a:pt x="12292" y="17202"/>
                  </a:lnTo>
                  <a:lnTo>
                    <a:pt x="13987" y="17853"/>
                  </a:lnTo>
                  <a:lnTo>
                    <a:pt x="13987" y="18830"/>
                  </a:lnTo>
                  <a:lnTo>
                    <a:pt x="15357" y="18830"/>
                  </a:lnTo>
                  <a:lnTo>
                    <a:pt x="15699" y="21746"/>
                  </a:lnTo>
                  <a:lnTo>
                    <a:pt x="15699" y="23049"/>
                  </a:lnTo>
                  <a:lnTo>
                    <a:pt x="13987" y="24662"/>
                  </a:lnTo>
                  <a:lnTo>
                    <a:pt x="12634" y="25965"/>
                  </a:lnTo>
                  <a:lnTo>
                    <a:pt x="11950" y="26617"/>
                  </a:lnTo>
                  <a:lnTo>
                    <a:pt x="9211" y="29207"/>
                  </a:lnTo>
                  <a:lnTo>
                    <a:pt x="7515" y="31487"/>
                  </a:lnTo>
                  <a:lnTo>
                    <a:pt x="4777" y="32449"/>
                  </a:lnTo>
                  <a:lnTo>
                    <a:pt x="0" y="32449"/>
                  </a:lnTo>
                  <a:lnTo>
                    <a:pt x="1369" y="39600"/>
                  </a:lnTo>
                  <a:lnTo>
                    <a:pt x="3423" y="50303"/>
                  </a:lnTo>
                  <a:lnTo>
                    <a:pt x="10238" y="59067"/>
                  </a:lnTo>
                  <a:lnTo>
                    <a:pt x="12292" y="65892"/>
                  </a:lnTo>
                  <a:lnTo>
                    <a:pt x="15357" y="67505"/>
                  </a:lnTo>
                  <a:lnTo>
                    <a:pt x="16726" y="67505"/>
                  </a:lnTo>
                  <a:lnTo>
                    <a:pt x="18421" y="68156"/>
                  </a:lnTo>
                  <a:lnTo>
                    <a:pt x="19106" y="68156"/>
                  </a:lnTo>
                  <a:lnTo>
                    <a:pt x="20476" y="68808"/>
                  </a:lnTo>
                  <a:lnTo>
                    <a:pt x="20476" y="69785"/>
                  </a:lnTo>
                  <a:lnTo>
                    <a:pt x="21845" y="70747"/>
                  </a:lnTo>
                  <a:lnTo>
                    <a:pt x="23540" y="70747"/>
                  </a:lnTo>
                  <a:lnTo>
                    <a:pt x="27632" y="72050"/>
                  </a:lnTo>
                  <a:lnTo>
                    <a:pt x="29002" y="72050"/>
                  </a:lnTo>
                  <a:lnTo>
                    <a:pt x="29686" y="73027"/>
                  </a:lnTo>
                  <a:lnTo>
                    <a:pt x="30713" y="73352"/>
                  </a:lnTo>
                  <a:lnTo>
                    <a:pt x="31382" y="74640"/>
                  </a:lnTo>
                  <a:lnTo>
                    <a:pt x="33093" y="76269"/>
                  </a:lnTo>
                  <a:lnTo>
                    <a:pt x="34120" y="76269"/>
                  </a:lnTo>
                  <a:lnTo>
                    <a:pt x="34120" y="76594"/>
                  </a:lnTo>
                  <a:lnTo>
                    <a:pt x="34463" y="76269"/>
                  </a:lnTo>
                  <a:lnTo>
                    <a:pt x="35490" y="76269"/>
                  </a:lnTo>
                  <a:lnTo>
                    <a:pt x="35816" y="77246"/>
                  </a:lnTo>
                  <a:lnTo>
                    <a:pt x="37185" y="77246"/>
                  </a:lnTo>
                  <a:lnTo>
                    <a:pt x="37528" y="77897"/>
                  </a:lnTo>
                  <a:lnTo>
                    <a:pt x="37870" y="77246"/>
                  </a:lnTo>
                  <a:lnTo>
                    <a:pt x="39239" y="77897"/>
                  </a:lnTo>
                  <a:lnTo>
                    <a:pt x="39582" y="78223"/>
                  </a:lnTo>
                  <a:lnTo>
                    <a:pt x="40592" y="78223"/>
                  </a:lnTo>
                  <a:lnTo>
                    <a:pt x="40935" y="78859"/>
                  </a:lnTo>
                  <a:lnTo>
                    <a:pt x="41620" y="79510"/>
                  </a:lnTo>
                  <a:lnTo>
                    <a:pt x="42989" y="80488"/>
                  </a:lnTo>
                  <a:lnTo>
                    <a:pt x="46054" y="83730"/>
                  </a:lnTo>
                  <a:lnTo>
                    <a:pt x="46396" y="86987"/>
                  </a:lnTo>
                  <a:lnTo>
                    <a:pt x="46396" y="102235"/>
                  </a:lnTo>
                  <a:lnTo>
                    <a:pt x="48108" y="96061"/>
                  </a:lnTo>
                  <a:lnTo>
                    <a:pt x="56976" y="95751"/>
                  </a:lnTo>
                  <a:lnTo>
                    <a:pt x="58672" y="95099"/>
                  </a:lnTo>
                  <a:lnTo>
                    <a:pt x="59356" y="94774"/>
                  </a:lnTo>
                  <a:lnTo>
                    <a:pt x="60383" y="94448"/>
                  </a:lnTo>
                  <a:lnTo>
                    <a:pt x="60383" y="95099"/>
                  </a:lnTo>
                  <a:lnTo>
                    <a:pt x="61753" y="95751"/>
                  </a:lnTo>
                  <a:lnTo>
                    <a:pt x="63106" y="96387"/>
                  </a:lnTo>
                  <a:lnTo>
                    <a:pt x="64475" y="96387"/>
                  </a:lnTo>
                  <a:lnTo>
                    <a:pt x="65160" y="97690"/>
                  </a:lnTo>
                  <a:lnTo>
                    <a:pt x="64818" y="98015"/>
                  </a:lnTo>
                  <a:lnTo>
                    <a:pt x="67882" y="97690"/>
                  </a:lnTo>
                  <a:lnTo>
                    <a:pt x="69594" y="96061"/>
                  </a:lnTo>
                  <a:lnTo>
                    <a:pt x="70621" y="96061"/>
                  </a:lnTo>
                  <a:lnTo>
                    <a:pt x="71632" y="95099"/>
                  </a:lnTo>
                  <a:lnTo>
                    <a:pt x="72317" y="95751"/>
                  </a:lnTo>
                  <a:lnTo>
                    <a:pt x="72317" y="96387"/>
                  </a:lnTo>
                  <a:lnTo>
                    <a:pt x="73686" y="96387"/>
                  </a:lnTo>
                  <a:lnTo>
                    <a:pt x="75055" y="97364"/>
                  </a:lnTo>
                  <a:lnTo>
                    <a:pt x="77093" y="96387"/>
                  </a:lnTo>
                  <a:lnTo>
                    <a:pt x="79832" y="96061"/>
                  </a:lnTo>
                  <a:lnTo>
                    <a:pt x="80174" y="94774"/>
                  </a:lnTo>
                  <a:lnTo>
                    <a:pt x="79832" y="94122"/>
                  </a:lnTo>
                  <a:lnTo>
                    <a:pt x="80500" y="93145"/>
                  </a:lnTo>
                  <a:lnTo>
                    <a:pt x="82212" y="93471"/>
                  </a:lnTo>
                  <a:lnTo>
                    <a:pt x="83581" y="93471"/>
                  </a:lnTo>
                  <a:lnTo>
                    <a:pt x="84934" y="94448"/>
                  </a:lnTo>
                  <a:lnTo>
                    <a:pt x="86646" y="94122"/>
                  </a:lnTo>
                  <a:lnTo>
                    <a:pt x="87331" y="93471"/>
                  </a:lnTo>
                  <a:lnTo>
                    <a:pt x="90738" y="92493"/>
                  </a:lnTo>
                  <a:lnTo>
                    <a:pt x="92107" y="92819"/>
                  </a:lnTo>
                  <a:lnTo>
                    <a:pt x="93803" y="92493"/>
                  </a:lnTo>
                  <a:lnTo>
                    <a:pt x="94145" y="91516"/>
                  </a:lnTo>
                  <a:lnTo>
                    <a:pt x="96199" y="91516"/>
                  </a:lnTo>
                  <a:lnTo>
                    <a:pt x="97569" y="90229"/>
                  </a:lnTo>
                  <a:lnTo>
                    <a:pt x="99606" y="89903"/>
                  </a:lnTo>
                  <a:lnTo>
                    <a:pt x="100976" y="88600"/>
                  </a:lnTo>
                  <a:lnTo>
                    <a:pt x="102345" y="87623"/>
                  </a:lnTo>
                  <a:lnTo>
                    <a:pt x="104041" y="87949"/>
                  </a:lnTo>
                  <a:lnTo>
                    <a:pt x="104725" y="86987"/>
                  </a:lnTo>
                  <a:lnTo>
                    <a:pt x="105410" y="86661"/>
                  </a:lnTo>
                  <a:lnTo>
                    <a:pt x="104725" y="86661"/>
                  </a:lnTo>
                  <a:lnTo>
                    <a:pt x="104725" y="86010"/>
                  </a:lnTo>
                  <a:lnTo>
                    <a:pt x="102671" y="84381"/>
                  </a:lnTo>
                  <a:lnTo>
                    <a:pt x="100633" y="83730"/>
                  </a:lnTo>
                  <a:lnTo>
                    <a:pt x="97226" y="80488"/>
                  </a:lnTo>
                  <a:lnTo>
                    <a:pt x="97569" y="79510"/>
                  </a:lnTo>
                  <a:lnTo>
                    <a:pt x="96199" y="76594"/>
                  </a:lnTo>
                  <a:lnTo>
                    <a:pt x="95515" y="75617"/>
                  </a:lnTo>
                  <a:lnTo>
                    <a:pt x="96199" y="74004"/>
                  </a:lnTo>
                  <a:lnTo>
                    <a:pt x="95515" y="73352"/>
                  </a:lnTo>
                  <a:lnTo>
                    <a:pt x="95172" y="71724"/>
                  </a:lnTo>
                  <a:lnTo>
                    <a:pt x="94488" y="70421"/>
                  </a:lnTo>
                  <a:lnTo>
                    <a:pt x="95172" y="70421"/>
                  </a:lnTo>
                  <a:lnTo>
                    <a:pt x="94145" y="68156"/>
                  </a:lnTo>
                  <a:lnTo>
                    <a:pt x="93803" y="65892"/>
                  </a:lnTo>
                  <a:lnTo>
                    <a:pt x="95172" y="65240"/>
                  </a:lnTo>
                  <a:lnTo>
                    <a:pt x="95172" y="62634"/>
                  </a:lnTo>
                  <a:lnTo>
                    <a:pt x="93803" y="61672"/>
                  </a:lnTo>
                  <a:lnTo>
                    <a:pt x="93803" y="58415"/>
                  </a:lnTo>
                  <a:lnTo>
                    <a:pt x="94145" y="56150"/>
                  </a:lnTo>
                  <a:lnTo>
                    <a:pt x="95515" y="55499"/>
                  </a:lnTo>
                  <a:lnTo>
                    <a:pt x="95857" y="55825"/>
                  </a:lnTo>
                  <a:lnTo>
                    <a:pt x="96884" y="54522"/>
                  </a:lnTo>
                  <a:lnTo>
                    <a:pt x="95515" y="51280"/>
                  </a:lnTo>
                  <a:lnTo>
                    <a:pt x="94145" y="51280"/>
                  </a:lnTo>
                  <a:lnTo>
                    <a:pt x="92107" y="49325"/>
                  </a:lnTo>
                  <a:lnTo>
                    <a:pt x="89369" y="47387"/>
                  </a:lnTo>
                  <a:lnTo>
                    <a:pt x="89369" y="45432"/>
                  </a:lnTo>
                  <a:lnTo>
                    <a:pt x="90738" y="41213"/>
                  </a:lnTo>
                  <a:lnTo>
                    <a:pt x="92792" y="35707"/>
                  </a:lnTo>
                  <a:lnTo>
                    <a:pt x="93803" y="34729"/>
                  </a:lnTo>
                  <a:lnTo>
                    <a:pt x="93477" y="33101"/>
                  </a:lnTo>
                  <a:lnTo>
                    <a:pt x="92792" y="32775"/>
                  </a:lnTo>
                  <a:lnTo>
                    <a:pt x="93477" y="32775"/>
                  </a:lnTo>
                  <a:lnTo>
                    <a:pt x="81870" y="24988"/>
                  </a:lnTo>
                  <a:lnTo>
                    <a:pt x="80843" y="23685"/>
                  </a:lnTo>
                  <a:lnTo>
                    <a:pt x="80500" y="23049"/>
                  </a:lnTo>
                  <a:lnTo>
                    <a:pt x="80843" y="21746"/>
                  </a:lnTo>
                  <a:lnTo>
                    <a:pt x="78805" y="18830"/>
                  </a:lnTo>
                  <a:lnTo>
                    <a:pt x="44684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70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N0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ZCgAAFcYAACCKAAAbhgAAAAAAAAmAAAACAAAAP//////////"/>
                </a:ext>
              </a:extLst>
            </p:cNvSpPr>
            <p:nvPr/>
          </p:nvSpPr>
          <p:spPr>
            <a:xfrm>
              <a:off x="6565900" y="3956685"/>
              <a:ext cx="19050" cy="14605"/>
            </a:xfrm>
            <a:custGeom>
              <a:avLst/>
              <a:gdLst/>
              <a:ahLst/>
              <a:cxnLst/>
              <a:rect l="0" t="0" r="19050" b="14605"/>
              <a:pathLst>
                <a:path w="19050" h="14605">
                  <a:moveTo>
                    <a:pt x="12922" y="15"/>
                  </a:moveTo>
                  <a:lnTo>
                    <a:pt x="12922" y="1272"/>
                  </a:lnTo>
                  <a:lnTo>
                    <a:pt x="11898" y="1908"/>
                  </a:lnTo>
                  <a:lnTo>
                    <a:pt x="10549" y="1908"/>
                  </a:lnTo>
                  <a:lnTo>
                    <a:pt x="9866" y="1272"/>
                  </a:lnTo>
                  <a:lnTo>
                    <a:pt x="8842" y="636"/>
                  </a:lnTo>
                  <a:lnTo>
                    <a:pt x="7152" y="1908"/>
                  </a:lnTo>
                  <a:lnTo>
                    <a:pt x="6128" y="2227"/>
                  </a:lnTo>
                  <a:lnTo>
                    <a:pt x="5445" y="1908"/>
                  </a:lnTo>
                  <a:lnTo>
                    <a:pt x="3397" y="3499"/>
                  </a:lnTo>
                  <a:lnTo>
                    <a:pt x="1707" y="5393"/>
                  </a:lnTo>
                  <a:lnTo>
                    <a:pt x="0" y="11105"/>
                  </a:lnTo>
                  <a:lnTo>
                    <a:pt x="0" y="12377"/>
                  </a:lnTo>
                  <a:lnTo>
                    <a:pt x="3397" y="12377"/>
                  </a:lnTo>
                  <a:lnTo>
                    <a:pt x="4421" y="13953"/>
                  </a:lnTo>
                  <a:lnTo>
                    <a:pt x="5445" y="14589"/>
                  </a:lnTo>
                  <a:lnTo>
                    <a:pt x="6469" y="13953"/>
                  </a:lnTo>
                  <a:lnTo>
                    <a:pt x="6811" y="13953"/>
                  </a:lnTo>
                  <a:lnTo>
                    <a:pt x="7818" y="14589"/>
                  </a:lnTo>
                  <a:lnTo>
                    <a:pt x="9866" y="13953"/>
                  </a:lnTo>
                  <a:lnTo>
                    <a:pt x="9866" y="12999"/>
                  </a:lnTo>
                  <a:lnTo>
                    <a:pt x="11232" y="10150"/>
                  </a:lnTo>
                  <a:lnTo>
                    <a:pt x="10549" y="8575"/>
                  </a:lnTo>
                  <a:lnTo>
                    <a:pt x="11573" y="8575"/>
                  </a:lnTo>
                  <a:lnTo>
                    <a:pt x="12239" y="9514"/>
                  </a:lnTo>
                  <a:lnTo>
                    <a:pt x="13263" y="9514"/>
                  </a:lnTo>
                  <a:lnTo>
                    <a:pt x="13946" y="11105"/>
                  </a:lnTo>
                  <a:lnTo>
                    <a:pt x="14970" y="11423"/>
                  </a:lnTo>
                  <a:lnTo>
                    <a:pt x="14970" y="12377"/>
                  </a:lnTo>
                  <a:lnTo>
                    <a:pt x="15312" y="12696"/>
                  </a:lnTo>
                  <a:lnTo>
                    <a:pt x="16319" y="12696"/>
                  </a:lnTo>
                  <a:lnTo>
                    <a:pt x="17343" y="12377"/>
                  </a:lnTo>
                  <a:lnTo>
                    <a:pt x="18367" y="11423"/>
                  </a:lnTo>
                  <a:lnTo>
                    <a:pt x="18367" y="10150"/>
                  </a:lnTo>
                  <a:lnTo>
                    <a:pt x="19050" y="9196"/>
                  </a:lnTo>
                  <a:lnTo>
                    <a:pt x="18709" y="7620"/>
                  </a:lnTo>
                  <a:lnTo>
                    <a:pt x="18026" y="4757"/>
                  </a:lnTo>
                  <a:lnTo>
                    <a:pt x="17002" y="3499"/>
                  </a:lnTo>
                  <a:lnTo>
                    <a:pt x="17002" y="2863"/>
                  </a:lnTo>
                  <a:lnTo>
                    <a:pt x="15653" y="1590"/>
                  </a:lnTo>
                  <a:lnTo>
                    <a:pt x="14629" y="318"/>
                  </a:lnTo>
                  <a:lnTo>
                    <a:pt x="14629" y="15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71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ZCgAAGUYAACCKAAAhxgAAAAAAAAmAAAACAAAAP//////////"/>
                </a:ext>
              </a:extLst>
            </p:cNvSpPr>
            <p:nvPr/>
          </p:nvSpPr>
          <p:spPr>
            <a:xfrm>
              <a:off x="6565900" y="3965575"/>
              <a:ext cx="19050" cy="21590"/>
            </a:xfrm>
            <a:custGeom>
              <a:avLst/>
              <a:gdLst/>
              <a:ahLst/>
              <a:cxnLst/>
              <a:rect l="0" t="0" r="19050" b="21590"/>
              <a:pathLst>
                <a:path w="19050" h="21590">
                  <a:moveTo>
                    <a:pt x="10741" y="15"/>
                  </a:moveTo>
                  <a:lnTo>
                    <a:pt x="11437" y="1616"/>
                  </a:lnTo>
                  <a:lnTo>
                    <a:pt x="10046" y="4509"/>
                  </a:lnTo>
                  <a:lnTo>
                    <a:pt x="10046" y="5478"/>
                  </a:lnTo>
                  <a:lnTo>
                    <a:pt x="7961" y="6125"/>
                  </a:lnTo>
                  <a:lnTo>
                    <a:pt x="6935" y="5478"/>
                  </a:lnTo>
                  <a:lnTo>
                    <a:pt x="6587" y="5478"/>
                  </a:lnTo>
                  <a:lnTo>
                    <a:pt x="5545" y="6125"/>
                  </a:lnTo>
                  <a:lnTo>
                    <a:pt x="4502" y="5478"/>
                  </a:lnTo>
                  <a:lnTo>
                    <a:pt x="3459" y="3878"/>
                  </a:lnTo>
                  <a:lnTo>
                    <a:pt x="0" y="3878"/>
                  </a:lnTo>
                  <a:lnTo>
                    <a:pt x="0" y="4832"/>
                  </a:lnTo>
                  <a:lnTo>
                    <a:pt x="1043" y="6448"/>
                  </a:lnTo>
                  <a:lnTo>
                    <a:pt x="1390" y="8694"/>
                  </a:lnTo>
                  <a:lnTo>
                    <a:pt x="1390" y="10957"/>
                  </a:lnTo>
                  <a:lnTo>
                    <a:pt x="3112" y="21575"/>
                  </a:lnTo>
                  <a:lnTo>
                    <a:pt x="7961" y="21575"/>
                  </a:lnTo>
                  <a:lnTo>
                    <a:pt x="10741" y="20621"/>
                  </a:lnTo>
                  <a:lnTo>
                    <a:pt x="12463" y="18358"/>
                  </a:lnTo>
                  <a:lnTo>
                    <a:pt x="15243" y="15789"/>
                  </a:lnTo>
                  <a:lnTo>
                    <a:pt x="15938" y="15142"/>
                  </a:lnTo>
                  <a:lnTo>
                    <a:pt x="17312" y="13850"/>
                  </a:lnTo>
                  <a:lnTo>
                    <a:pt x="19050" y="12249"/>
                  </a:lnTo>
                  <a:lnTo>
                    <a:pt x="19050" y="10957"/>
                  </a:lnTo>
                  <a:lnTo>
                    <a:pt x="18702" y="8064"/>
                  </a:lnTo>
                  <a:lnTo>
                    <a:pt x="17312" y="8064"/>
                  </a:lnTo>
                  <a:lnTo>
                    <a:pt x="17312" y="7094"/>
                  </a:lnTo>
                  <a:lnTo>
                    <a:pt x="15591" y="6448"/>
                  </a:lnTo>
                  <a:lnTo>
                    <a:pt x="15591" y="5478"/>
                  </a:lnTo>
                  <a:lnTo>
                    <a:pt x="15243" y="4509"/>
                  </a:lnTo>
                  <a:lnTo>
                    <a:pt x="15243" y="3878"/>
                  </a:lnTo>
                  <a:lnTo>
                    <a:pt x="15243" y="2908"/>
                  </a:lnTo>
                  <a:lnTo>
                    <a:pt x="14201" y="2585"/>
                  </a:lnTo>
                  <a:lnTo>
                    <a:pt x="13505" y="969"/>
                  </a:lnTo>
                  <a:lnTo>
                    <a:pt x="12463" y="969"/>
                  </a:lnTo>
                  <a:lnTo>
                    <a:pt x="11784" y="15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72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gWNT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WNTAIFjUwEAAAAAAAAAAAAAAAAAAAAAAAAAAAAAAAAAAAAAAAAAAFI+MgJ/f38AcZlyA8zMzADAwP8Af39/AAAAAAAAAAAAAAAAAAAAAAAAAAAAIQAAABgAAAAUAAAAaScAAPoXAACEKAAABhkAAAAAAAAmAAAACAAAAP//////////"/>
                </a:ext>
              </a:extLst>
            </p:cNvSpPr>
            <p:nvPr/>
          </p:nvSpPr>
          <p:spPr>
            <a:xfrm>
              <a:off x="6406515" y="3897630"/>
              <a:ext cx="179705" cy="170180"/>
            </a:xfrm>
            <a:custGeom>
              <a:avLst/>
              <a:gdLst/>
              <a:ahLst/>
              <a:cxnLst/>
              <a:rect l="0" t="0" r="179705" b="170180"/>
              <a:pathLst>
                <a:path w="179705" h="170180">
                  <a:moveTo>
                    <a:pt x="125490" y="0"/>
                  </a:moveTo>
                  <a:lnTo>
                    <a:pt x="125490" y="654"/>
                  </a:lnTo>
                  <a:lnTo>
                    <a:pt x="126174" y="1309"/>
                  </a:lnTo>
                  <a:lnTo>
                    <a:pt x="124806" y="2945"/>
                  </a:lnTo>
                  <a:lnTo>
                    <a:pt x="123437" y="2945"/>
                  </a:lnTo>
                  <a:lnTo>
                    <a:pt x="122068" y="3272"/>
                  </a:lnTo>
                  <a:lnTo>
                    <a:pt x="120031" y="3272"/>
                  </a:lnTo>
                  <a:lnTo>
                    <a:pt x="118662" y="3911"/>
                  </a:lnTo>
                  <a:lnTo>
                    <a:pt x="117978" y="3911"/>
                  </a:lnTo>
                  <a:lnTo>
                    <a:pt x="117636" y="2945"/>
                  </a:lnTo>
                  <a:lnTo>
                    <a:pt x="116967" y="2945"/>
                  </a:lnTo>
                  <a:lnTo>
                    <a:pt x="116625" y="2290"/>
                  </a:lnTo>
                  <a:lnTo>
                    <a:pt x="115256" y="1963"/>
                  </a:lnTo>
                  <a:lnTo>
                    <a:pt x="111509" y="3583"/>
                  </a:lnTo>
                  <a:lnTo>
                    <a:pt x="110140" y="4565"/>
                  </a:lnTo>
                  <a:lnTo>
                    <a:pt x="109455" y="5219"/>
                  </a:lnTo>
                  <a:lnTo>
                    <a:pt x="105707" y="5546"/>
                  </a:lnTo>
                  <a:lnTo>
                    <a:pt x="104339" y="6201"/>
                  </a:lnTo>
                  <a:lnTo>
                    <a:pt x="102986" y="4892"/>
                  </a:lnTo>
                  <a:lnTo>
                    <a:pt x="101275" y="4565"/>
                  </a:lnTo>
                  <a:lnTo>
                    <a:pt x="99580" y="4565"/>
                  </a:lnTo>
                  <a:lnTo>
                    <a:pt x="98212" y="6201"/>
                  </a:lnTo>
                  <a:lnTo>
                    <a:pt x="96500" y="7821"/>
                  </a:lnTo>
                  <a:lnTo>
                    <a:pt x="97185" y="8476"/>
                  </a:lnTo>
                  <a:lnTo>
                    <a:pt x="97869" y="9457"/>
                  </a:lnTo>
                  <a:lnTo>
                    <a:pt x="97527" y="10111"/>
                  </a:lnTo>
                  <a:lnTo>
                    <a:pt x="95474" y="10439"/>
                  </a:lnTo>
                  <a:lnTo>
                    <a:pt x="94464" y="10111"/>
                  </a:lnTo>
                  <a:lnTo>
                    <a:pt x="92410" y="9784"/>
                  </a:lnTo>
                  <a:lnTo>
                    <a:pt x="90716" y="8803"/>
                  </a:lnTo>
                  <a:lnTo>
                    <a:pt x="89347" y="8803"/>
                  </a:lnTo>
                  <a:lnTo>
                    <a:pt x="87978" y="9784"/>
                  </a:lnTo>
                  <a:lnTo>
                    <a:pt x="86951" y="9457"/>
                  </a:lnTo>
                  <a:lnTo>
                    <a:pt x="84572" y="9457"/>
                  </a:lnTo>
                  <a:lnTo>
                    <a:pt x="82519" y="8148"/>
                  </a:lnTo>
                  <a:lnTo>
                    <a:pt x="80482" y="8476"/>
                  </a:lnTo>
                  <a:lnTo>
                    <a:pt x="80140" y="7821"/>
                  </a:lnTo>
                  <a:lnTo>
                    <a:pt x="77402" y="5546"/>
                  </a:lnTo>
                  <a:lnTo>
                    <a:pt x="76050" y="5219"/>
                  </a:lnTo>
                  <a:lnTo>
                    <a:pt x="73312" y="3272"/>
                  </a:lnTo>
                  <a:lnTo>
                    <a:pt x="72302" y="2945"/>
                  </a:lnTo>
                  <a:lnTo>
                    <a:pt x="70933" y="1963"/>
                  </a:lnTo>
                  <a:lnTo>
                    <a:pt x="69907" y="1963"/>
                  </a:lnTo>
                  <a:lnTo>
                    <a:pt x="69907" y="2945"/>
                  </a:lnTo>
                  <a:lnTo>
                    <a:pt x="68212" y="2290"/>
                  </a:lnTo>
                  <a:lnTo>
                    <a:pt x="66843" y="3911"/>
                  </a:lnTo>
                  <a:lnTo>
                    <a:pt x="65474" y="3911"/>
                  </a:lnTo>
                  <a:lnTo>
                    <a:pt x="64790" y="4565"/>
                  </a:lnTo>
                  <a:lnTo>
                    <a:pt x="64790" y="5546"/>
                  </a:lnTo>
                  <a:lnTo>
                    <a:pt x="63779" y="6855"/>
                  </a:lnTo>
                  <a:lnTo>
                    <a:pt x="63779" y="7821"/>
                  </a:lnTo>
                  <a:lnTo>
                    <a:pt x="63095" y="8476"/>
                  </a:lnTo>
                  <a:lnTo>
                    <a:pt x="61726" y="8476"/>
                  </a:lnTo>
                  <a:lnTo>
                    <a:pt x="61726" y="9457"/>
                  </a:lnTo>
                  <a:lnTo>
                    <a:pt x="63437" y="11420"/>
                  </a:lnTo>
                  <a:lnTo>
                    <a:pt x="62411" y="12059"/>
                  </a:lnTo>
                  <a:lnTo>
                    <a:pt x="62068" y="13368"/>
                  </a:lnTo>
                  <a:lnTo>
                    <a:pt x="62068" y="15331"/>
                  </a:lnTo>
                  <a:lnTo>
                    <a:pt x="63095" y="16951"/>
                  </a:lnTo>
                  <a:lnTo>
                    <a:pt x="63095" y="20862"/>
                  </a:lnTo>
                  <a:lnTo>
                    <a:pt x="61384" y="21516"/>
                  </a:lnTo>
                  <a:lnTo>
                    <a:pt x="60700" y="23152"/>
                  </a:lnTo>
                  <a:lnTo>
                    <a:pt x="56610" y="28044"/>
                  </a:lnTo>
                  <a:lnTo>
                    <a:pt x="57294" y="31300"/>
                  </a:lnTo>
                  <a:lnTo>
                    <a:pt x="56952" y="33263"/>
                  </a:lnTo>
                  <a:lnTo>
                    <a:pt x="56952" y="35538"/>
                  </a:lnTo>
                  <a:lnTo>
                    <a:pt x="55241" y="37174"/>
                  </a:lnTo>
                  <a:lnTo>
                    <a:pt x="55241" y="39448"/>
                  </a:lnTo>
                  <a:lnTo>
                    <a:pt x="55241" y="40757"/>
                  </a:lnTo>
                  <a:lnTo>
                    <a:pt x="54915" y="43686"/>
                  </a:lnTo>
                  <a:lnTo>
                    <a:pt x="55241" y="44012"/>
                  </a:lnTo>
                  <a:lnTo>
                    <a:pt x="54915" y="46288"/>
                  </a:lnTo>
                  <a:lnTo>
                    <a:pt x="53546" y="47270"/>
                  </a:lnTo>
                  <a:lnTo>
                    <a:pt x="52862" y="50214"/>
                  </a:lnTo>
                  <a:lnTo>
                    <a:pt x="52862" y="52816"/>
                  </a:lnTo>
                  <a:lnTo>
                    <a:pt x="49798" y="57708"/>
                  </a:lnTo>
                  <a:lnTo>
                    <a:pt x="48087" y="58363"/>
                  </a:lnTo>
                  <a:lnTo>
                    <a:pt x="46376" y="59329"/>
                  </a:lnTo>
                  <a:lnTo>
                    <a:pt x="45024" y="59001"/>
                  </a:lnTo>
                  <a:lnTo>
                    <a:pt x="42970" y="60637"/>
                  </a:lnTo>
                  <a:lnTo>
                    <a:pt x="41276" y="62600"/>
                  </a:lnTo>
                  <a:lnTo>
                    <a:pt x="41276" y="64875"/>
                  </a:lnTo>
                  <a:lnTo>
                    <a:pt x="38196" y="67492"/>
                  </a:lnTo>
                  <a:lnTo>
                    <a:pt x="37511" y="69113"/>
                  </a:lnTo>
                  <a:lnTo>
                    <a:pt x="37854" y="72042"/>
                  </a:lnTo>
                  <a:lnTo>
                    <a:pt x="38196" y="72369"/>
                  </a:lnTo>
                  <a:lnTo>
                    <a:pt x="37854" y="77261"/>
                  </a:lnTo>
                  <a:lnTo>
                    <a:pt x="37511" y="79879"/>
                  </a:lnTo>
                  <a:lnTo>
                    <a:pt x="37511" y="81499"/>
                  </a:lnTo>
                  <a:lnTo>
                    <a:pt x="35817" y="83789"/>
                  </a:lnTo>
                  <a:lnTo>
                    <a:pt x="34106" y="84443"/>
                  </a:lnTo>
                  <a:lnTo>
                    <a:pt x="32737" y="85409"/>
                  </a:lnTo>
                  <a:lnTo>
                    <a:pt x="31727" y="86718"/>
                  </a:lnTo>
                  <a:lnTo>
                    <a:pt x="27979" y="90301"/>
                  </a:lnTo>
                  <a:lnTo>
                    <a:pt x="26610" y="91937"/>
                  </a:lnTo>
                  <a:lnTo>
                    <a:pt x="24557" y="93231"/>
                  </a:lnTo>
                  <a:lnTo>
                    <a:pt x="22520" y="91937"/>
                  </a:lnTo>
                  <a:lnTo>
                    <a:pt x="21493" y="90301"/>
                  </a:lnTo>
                  <a:lnTo>
                    <a:pt x="21151" y="89974"/>
                  </a:lnTo>
                  <a:lnTo>
                    <a:pt x="22520" y="88027"/>
                  </a:lnTo>
                  <a:lnTo>
                    <a:pt x="22520" y="87045"/>
                  </a:lnTo>
                  <a:lnTo>
                    <a:pt x="19440" y="88027"/>
                  </a:lnTo>
                  <a:lnTo>
                    <a:pt x="17745" y="89647"/>
                  </a:lnTo>
                  <a:lnTo>
                    <a:pt x="16376" y="89320"/>
                  </a:lnTo>
                  <a:lnTo>
                    <a:pt x="15350" y="89647"/>
                  </a:lnTo>
                  <a:lnTo>
                    <a:pt x="15350" y="91283"/>
                  </a:lnTo>
                  <a:lnTo>
                    <a:pt x="13997" y="92592"/>
                  </a:lnTo>
                  <a:lnTo>
                    <a:pt x="12286" y="92592"/>
                  </a:lnTo>
                  <a:lnTo>
                    <a:pt x="12286" y="91610"/>
                  </a:lnTo>
                  <a:lnTo>
                    <a:pt x="11944" y="90956"/>
                  </a:lnTo>
                  <a:lnTo>
                    <a:pt x="10249" y="91610"/>
                  </a:lnTo>
                  <a:lnTo>
                    <a:pt x="9223" y="91283"/>
                  </a:lnTo>
                  <a:lnTo>
                    <a:pt x="7169" y="93231"/>
                  </a:lnTo>
                  <a:lnTo>
                    <a:pt x="5133" y="94866"/>
                  </a:lnTo>
                  <a:lnTo>
                    <a:pt x="4106" y="95848"/>
                  </a:lnTo>
                  <a:lnTo>
                    <a:pt x="4448" y="99104"/>
                  </a:lnTo>
                  <a:lnTo>
                    <a:pt x="3422" y="100086"/>
                  </a:lnTo>
                  <a:lnTo>
                    <a:pt x="1711" y="100086"/>
                  </a:lnTo>
                  <a:lnTo>
                    <a:pt x="16" y="101394"/>
                  </a:lnTo>
                  <a:lnTo>
                    <a:pt x="358" y="102360"/>
                  </a:lnTo>
                  <a:lnTo>
                    <a:pt x="3422" y="102688"/>
                  </a:lnTo>
                  <a:lnTo>
                    <a:pt x="4106" y="103342"/>
                  </a:lnTo>
                  <a:lnTo>
                    <a:pt x="4448" y="103342"/>
                  </a:lnTo>
                  <a:lnTo>
                    <a:pt x="4448" y="103015"/>
                  </a:lnTo>
                  <a:lnTo>
                    <a:pt x="5133" y="102688"/>
                  </a:lnTo>
                  <a:lnTo>
                    <a:pt x="6143" y="102688"/>
                  </a:lnTo>
                  <a:lnTo>
                    <a:pt x="7854" y="102360"/>
                  </a:lnTo>
                  <a:lnTo>
                    <a:pt x="9223" y="101706"/>
                  </a:lnTo>
                  <a:lnTo>
                    <a:pt x="20466" y="101706"/>
                  </a:lnTo>
                  <a:lnTo>
                    <a:pt x="23204" y="102360"/>
                  </a:lnTo>
                  <a:lnTo>
                    <a:pt x="26610" y="101706"/>
                  </a:lnTo>
                  <a:lnTo>
                    <a:pt x="42970" y="101706"/>
                  </a:lnTo>
                  <a:lnTo>
                    <a:pt x="42970" y="103015"/>
                  </a:lnTo>
                  <a:lnTo>
                    <a:pt x="42970" y="103342"/>
                  </a:lnTo>
                  <a:lnTo>
                    <a:pt x="42970" y="104651"/>
                  </a:lnTo>
                  <a:lnTo>
                    <a:pt x="43655" y="105632"/>
                  </a:lnTo>
                  <a:lnTo>
                    <a:pt x="44339" y="106598"/>
                  </a:lnTo>
                  <a:lnTo>
                    <a:pt x="43655" y="107580"/>
                  </a:lnTo>
                  <a:lnTo>
                    <a:pt x="43655" y="108888"/>
                  </a:lnTo>
                  <a:lnTo>
                    <a:pt x="44681" y="110509"/>
                  </a:lnTo>
                  <a:lnTo>
                    <a:pt x="45024" y="112472"/>
                  </a:lnTo>
                  <a:lnTo>
                    <a:pt x="45366" y="113126"/>
                  </a:lnTo>
                  <a:lnTo>
                    <a:pt x="45366" y="114435"/>
                  </a:lnTo>
                  <a:lnTo>
                    <a:pt x="46376" y="114746"/>
                  </a:lnTo>
                  <a:lnTo>
                    <a:pt x="47060" y="116055"/>
                  </a:lnTo>
                  <a:lnTo>
                    <a:pt x="48429" y="117691"/>
                  </a:lnTo>
                  <a:lnTo>
                    <a:pt x="48771" y="120947"/>
                  </a:lnTo>
                  <a:lnTo>
                    <a:pt x="49798" y="121274"/>
                  </a:lnTo>
                  <a:lnTo>
                    <a:pt x="52177" y="121274"/>
                  </a:lnTo>
                  <a:lnTo>
                    <a:pt x="53888" y="120947"/>
                  </a:lnTo>
                  <a:lnTo>
                    <a:pt x="55241" y="121274"/>
                  </a:lnTo>
                  <a:lnTo>
                    <a:pt x="58321" y="121929"/>
                  </a:lnTo>
                  <a:lnTo>
                    <a:pt x="59673" y="120947"/>
                  </a:lnTo>
                  <a:lnTo>
                    <a:pt x="66843" y="120620"/>
                  </a:lnTo>
                  <a:lnTo>
                    <a:pt x="66843" y="118018"/>
                  </a:lnTo>
                  <a:lnTo>
                    <a:pt x="66501" y="116382"/>
                  </a:lnTo>
                  <a:lnTo>
                    <a:pt x="67185" y="116055"/>
                  </a:lnTo>
                  <a:lnTo>
                    <a:pt x="68212" y="114435"/>
                  </a:lnTo>
                  <a:lnTo>
                    <a:pt x="68212" y="112145"/>
                  </a:lnTo>
                  <a:lnTo>
                    <a:pt x="77402" y="111490"/>
                  </a:lnTo>
                  <a:lnTo>
                    <a:pt x="77402" y="110836"/>
                  </a:lnTo>
                  <a:lnTo>
                    <a:pt x="80482" y="111163"/>
                  </a:lnTo>
                  <a:lnTo>
                    <a:pt x="80140" y="112472"/>
                  </a:lnTo>
                  <a:lnTo>
                    <a:pt x="79456" y="113126"/>
                  </a:lnTo>
                  <a:lnTo>
                    <a:pt x="80140" y="114108"/>
                  </a:lnTo>
                  <a:lnTo>
                    <a:pt x="90716" y="114746"/>
                  </a:lnTo>
                  <a:lnTo>
                    <a:pt x="91042" y="116055"/>
                  </a:lnTo>
                  <a:lnTo>
                    <a:pt x="91042" y="117364"/>
                  </a:lnTo>
                  <a:lnTo>
                    <a:pt x="91042" y="118673"/>
                  </a:lnTo>
                  <a:lnTo>
                    <a:pt x="90373" y="120293"/>
                  </a:lnTo>
                  <a:lnTo>
                    <a:pt x="89689" y="121929"/>
                  </a:lnTo>
                  <a:lnTo>
                    <a:pt x="90716" y="122910"/>
                  </a:lnTo>
                  <a:lnTo>
                    <a:pt x="90716" y="124204"/>
                  </a:lnTo>
                  <a:lnTo>
                    <a:pt x="90373" y="125185"/>
                  </a:lnTo>
                  <a:lnTo>
                    <a:pt x="90373" y="125512"/>
                  </a:lnTo>
                  <a:lnTo>
                    <a:pt x="90716" y="126821"/>
                  </a:lnTo>
                  <a:lnTo>
                    <a:pt x="90716" y="130077"/>
                  </a:lnTo>
                  <a:lnTo>
                    <a:pt x="89689" y="131697"/>
                  </a:lnTo>
                  <a:lnTo>
                    <a:pt x="90716" y="132352"/>
                  </a:lnTo>
                  <a:lnTo>
                    <a:pt x="90716" y="133661"/>
                  </a:lnTo>
                  <a:lnTo>
                    <a:pt x="91384" y="134315"/>
                  </a:lnTo>
                  <a:lnTo>
                    <a:pt x="91384" y="135624"/>
                  </a:lnTo>
                  <a:lnTo>
                    <a:pt x="92068" y="135935"/>
                  </a:lnTo>
                  <a:lnTo>
                    <a:pt x="92410" y="136917"/>
                  </a:lnTo>
                  <a:lnTo>
                    <a:pt x="93095" y="137244"/>
                  </a:lnTo>
                  <a:lnTo>
                    <a:pt x="93779" y="138225"/>
                  </a:lnTo>
                  <a:lnTo>
                    <a:pt x="93095" y="139207"/>
                  </a:lnTo>
                  <a:lnTo>
                    <a:pt x="93095" y="140500"/>
                  </a:lnTo>
                  <a:lnTo>
                    <a:pt x="94464" y="141482"/>
                  </a:lnTo>
                  <a:lnTo>
                    <a:pt x="94464" y="142463"/>
                  </a:lnTo>
                  <a:lnTo>
                    <a:pt x="94121" y="143118"/>
                  </a:lnTo>
                  <a:lnTo>
                    <a:pt x="94121" y="145065"/>
                  </a:lnTo>
                  <a:lnTo>
                    <a:pt x="95474" y="145719"/>
                  </a:lnTo>
                  <a:lnTo>
                    <a:pt x="94806" y="147028"/>
                  </a:lnTo>
                  <a:lnTo>
                    <a:pt x="94806" y="147355"/>
                  </a:lnTo>
                  <a:lnTo>
                    <a:pt x="94121" y="148010"/>
                  </a:lnTo>
                  <a:lnTo>
                    <a:pt x="94121" y="149957"/>
                  </a:lnTo>
                  <a:lnTo>
                    <a:pt x="94464" y="150284"/>
                  </a:lnTo>
                  <a:lnTo>
                    <a:pt x="95474" y="150284"/>
                  </a:lnTo>
                  <a:lnTo>
                    <a:pt x="96158" y="149957"/>
                  </a:lnTo>
                  <a:lnTo>
                    <a:pt x="97185" y="149630"/>
                  </a:lnTo>
                  <a:lnTo>
                    <a:pt x="97527" y="148976"/>
                  </a:lnTo>
                  <a:lnTo>
                    <a:pt x="98212" y="148976"/>
                  </a:lnTo>
                  <a:lnTo>
                    <a:pt x="99580" y="149957"/>
                  </a:lnTo>
                  <a:lnTo>
                    <a:pt x="100591" y="150284"/>
                  </a:lnTo>
                  <a:lnTo>
                    <a:pt x="102986" y="150284"/>
                  </a:lnTo>
                  <a:lnTo>
                    <a:pt x="104013" y="150612"/>
                  </a:lnTo>
                  <a:lnTo>
                    <a:pt x="104681" y="150284"/>
                  </a:lnTo>
                  <a:lnTo>
                    <a:pt x="106050" y="149957"/>
                  </a:lnTo>
                  <a:lnTo>
                    <a:pt x="107418" y="148976"/>
                  </a:lnTo>
                  <a:lnTo>
                    <a:pt x="109113" y="148648"/>
                  </a:lnTo>
                  <a:lnTo>
                    <a:pt x="110824" y="148648"/>
                  </a:lnTo>
                  <a:lnTo>
                    <a:pt x="111509" y="149630"/>
                  </a:lnTo>
                  <a:lnTo>
                    <a:pt x="112535" y="148976"/>
                  </a:lnTo>
                  <a:lnTo>
                    <a:pt x="114230" y="149957"/>
                  </a:lnTo>
                  <a:lnTo>
                    <a:pt x="114572" y="150284"/>
                  </a:lnTo>
                  <a:lnTo>
                    <a:pt x="114572" y="151920"/>
                  </a:lnTo>
                  <a:lnTo>
                    <a:pt x="114914" y="152247"/>
                  </a:lnTo>
                  <a:lnTo>
                    <a:pt x="115256" y="152902"/>
                  </a:lnTo>
                  <a:lnTo>
                    <a:pt x="116625" y="151920"/>
                  </a:lnTo>
                  <a:lnTo>
                    <a:pt x="117978" y="151266"/>
                  </a:lnTo>
                  <a:lnTo>
                    <a:pt x="119347" y="151266"/>
                  </a:lnTo>
                  <a:lnTo>
                    <a:pt x="119689" y="150612"/>
                  </a:lnTo>
                  <a:lnTo>
                    <a:pt x="122068" y="149957"/>
                  </a:lnTo>
                  <a:lnTo>
                    <a:pt x="123094" y="149957"/>
                  </a:lnTo>
                  <a:lnTo>
                    <a:pt x="123094" y="151920"/>
                  </a:lnTo>
                  <a:lnTo>
                    <a:pt x="123437" y="152902"/>
                  </a:lnTo>
                  <a:lnTo>
                    <a:pt x="123437" y="153868"/>
                  </a:lnTo>
                  <a:lnTo>
                    <a:pt x="123437" y="154849"/>
                  </a:lnTo>
                  <a:lnTo>
                    <a:pt x="124463" y="154849"/>
                  </a:lnTo>
                  <a:lnTo>
                    <a:pt x="126174" y="155504"/>
                  </a:lnTo>
                  <a:lnTo>
                    <a:pt x="126842" y="155504"/>
                  </a:lnTo>
                  <a:lnTo>
                    <a:pt x="128896" y="156812"/>
                  </a:lnTo>
                  <a:lnTo>
                    <a:pt x="131275" y="157140"/>
                  </a:lnTo>
                  <a:lnTo>
                    <a:pt x="133328" y="157778"/>
                  </a:lnTo>
                  <a:lnTo>
                    <a:pt x="133328" y="158106"/>
                  </a:lnTo>
                  <a:lnTo>
                    <a:pt x="135039" y="158106"/>
                  </a:lnTo>
                  <a:lnTo>
                    <a:pt x="137418" y="157140"/>
                  </a:lnTo>
                  <a:lnTo>
                    <a:pt x="138102" y="156485"/>
                  </a:lnTo>
                  <a:lnTo>
                    <a:pt x="138787" y="153868"/>
                  </a:lnTo>
                  <a:lnTo>
                    <a:pt x="140139" y="153868"/>
                  </a:lnTo>
                  <a:lnTo>
                    <a:pt x="140824" y="153541"/>
                  </a:lnTo>
                  <a:lnTo>
                    <a:pt x="141508" y="153541"/>
                  </a:lnTo>
                  <a:lnTo>
                    <a:pt x="141508" y="156158"/>
                  </a:lnTo>
                  <a:lnTo>
                    <a:pt x="143219" y="157778"/>
                  </a:lnTo>
                  <a:lnTo>
                    <a:pt x="143219" y="158760"/>
                  </a:lnTo>
                  <a:lnTo>
                    <a:pt x="145598" y="160069"/>
                  </a:lnTo>
                  <a:lnTo>
                    <a:pt x="149004" y="161050"/>
                  </a:lnTo>
                  <a:lnTo>
                    <a:pt x="151057" y="162670"/>
                  </a:lnTo>
                  <a:lnTo>
                    <a:pt x="152768" y="164961"/>
                  </a:lnTo>
                  <a:lnTo>
                    <a:pt x="154463" y="166254"/>
                  </a:lnTo>
                  <a:lnTo>
                    <a:pt x="156174" y="168217"/>
                  </a:lnTo>
                  <a:lnTo>
                    <a:pt x="158553" y="170164"/>
                  </a:lnTo>
                  <a:lnTo>
                    <a:pt x="159580" y="170164"/>
                  </a:lnTo>
                  <a:lnTo>
                    <a:pt x="161291" y="169853"/>
                  </a:lnTo>
                  <a:lnTo>
                    <a:pt x="162643" y="169198"/>
                  </a:lnTo>
                  <a:lnTo>
                    <a:pt x="162985" y="169526"/>
                  </a:lnTo>
                  <a:lnTo>
                    <a:pt x="163670" y="169853"/>
                  </a:lnTo>
                  <a:lnTo>
                    <a:pt x="164696" y="170164"/>
                  </a:lnTo>
                  <a:lnTo>
                    <a:pt x="165723" y="169526"/>
                  </a:lnTo>
                  <a:lnTo>
                    <a:pt x="164696" y="159741"/>
                  </a:lnTo>
                  <a:lnTo>
                    <a:pt x="164012" y="159414"/>
                  </a:lnTo>
                  <a:lnTo>
                    <a:pt x="161975" y="159741"/>
                  </a:lnTo>
                  <a:lnTo>
                    <a:pt x="161975" y="161050"/>
                  </a:lnTo>
                  <a:lnTo>
                    <a:pt x="162643" y="161689"/>
                  </a:lnTo>
                  <a:lnTo>
                    <a:pt x="157869" y="161689"/>
                  </a:lnTo>
                  <a:lnTo>
                    <a:pt x="157201" y="160396"/>
                  </a:lnTo>
                  <a:lnTo>
                    <a:pt x="156858" y="159414"/>
                  </a:lnTo>
                  <a:lnTo>
                    <a:pt x="154121" y="156812"/>
                  </a:lnTo>
                  <a:lnTo>
                    <a:pt x="152768" y="155504"/>
                  </a:lnTo>
                  <a:lnTo>
                    <a:pt x="152768" y="153541"/>
                  </a:lnTo>
                  <a:lnTo>
                    <a:pt x="152768" y="148337"/>
                  </a:lnTo>
                  <a:lnTo>
                    <a:pt x="152768" y="147028"/>
                  </a:lnTo>
                  <a:lnTo>
                    <a:pt x="154463" y="145392"/>
                  </a:lnTo>
                  <a:lnTo>
                    <a:pt x="155490" y="144738"/>
                  </a:lnTo>
                  <a:lnTo>
                    <a:pt x="155147" y="144099"/>
                  </a:lnTo>
                  <a:lnTo>
                    <a:pt x="155832" y="143772"/>
                  </a:lnTo>
                  <a:lnTo>
                    <a:pt x="155832" y="141809"/>
                  </a:lnTo>
                  <a:lnTo>
                    <a:pt x="155832" y="140500"/>
                  </a:lnTo>
                  <a:lnTo>
                    <a:pt x="155832" y="139207"/>
                  </a:lnTo>
                  <a:lnTo>
                    <a:pt x="155832" y="138225"/>
                  </a:lnTo>
                  <a:lnTo>
                    <a:pt x="156174" y="137244"/>
                  </a:lnTo>
                  <a:lnTo>
                    <a:pt x="156858" y="136590"/>
                  </a:lnTo>
                  <a:lnTo>
                    <a:pt x="155490" y="135935"/>
                  </a:lnTo>
                  <a:lnTo>
                    <a:pt x="154463" y="134969"/>
                  </a:lnTo>
                  <a:lnTo>
                    <a:pt x="154121" y="133333"/>
                  </a:lnTo>
                  <a:lnTo>
                    <a:pt x="157869" y="125839"/>
                  </a:lnTo>
                  <a:lnTo>
                    <a:pt x="173219" y="122583"/>
                  </a:lnTo>
                  <a:lnTo>
                    <a:pt x="174588" y="122910"/>
                  </a:lnTo>
                  <a:lnTo>
                    <a:pt x="172535" y="116055"/>
                  </a:lnTo>
                  <a:lnTo>
                    <a:pt x="165723" y="107253"/>
                  </a:lnTo>
                  <a:lnTo>
                    <a:pt x="163670" y="96502"/>
                  </a:lnTo>
                  <a:lnTo>
                    <a:pt x="162301" y="89320"/>
                  </a:lnTo>
                  <a:lnTo>
                    <a:pt x="160606" y="78570"/>
                  </a:lnTo>
                  <a:lnTo>
                    <a:pt x="160606" y="76280"/>
                  </a:lnTo>
                  <a:lnTo>
                    <a:pt x="160264" y="74005"/>
                  </a:lnTo>
                  <a:lnTo>
                    <a:pt x="159238" y="72369"/>
                  </a:lnTo>
                  <a:lnTo>
                    <a:pt x="159238" y="71403"/>
                  </a:lnTo>
                  <a:lnTo>
                    <a:pt x="159238" y="70094"/>
                  </a:lnTo>
                  <a:lnTo>
                    <a:pt x="160949" y="64221"/>
                  </a:lnTo>
                  <a:lnTo>
                    <a:pt x="162643" y="62273"/>
                  </a:lnTo>
                  <a:lnTo>
                    <a:pt x="164696" y="60637"/>
                  </a:lnTo>
                  <a:lnTo>
                    <a:pt x="165381" y="60310"/>
                  </a:lnTo>
                  <a:lnTo>
                    <a:pt x="164696" y="58363"/>
                  </a:lnTo>
                  <a:lnTo>
                    <a:pt x="166065" y="55091"/>
                  </a:lnTo>
                  <a:lnTo>
                    <a:pt x="166408" y="51835"/>
                  </a:lnTo>
                  <a:lnTo>
                    <a:pt x="166408" y="49233"/>
                  </a:lnTo>
                  <a:lnTo>
                    <a:pt x="167076" y="48578"/>
                  </a:lnTo>
                  <a:lnTo>
                    <a:pt x="170840" y="42050"/>
                  </a:lnTo>
                  <a:lnTo>
                    <a:pt x="171508" y="40757"/>
                  </a:lnTo>
                  <a:lnTo>
                    <a:pt x="174588" y="37501"/>
                  </a:lnTo>
                  <a:lnTo>
                    <a:pt x="179362" y="31300"/>
                  </a:lnTo>
                  <a:lnTo>
                    <a:pt x="179705" y="29991"/>
                  </a:lnTo>
                  <a:lnTo>
                    <a:pt x="179020" y="29025"/>
                  </a:lnTo>
                  <a:lnTo>
                    <a:pt x="177993" y="27717"/>
                  </a:lnTo>
                  <a:lnTo>
                    <a:pt x="176625" y="26735"/>
                  </a:lnTo>
                  <a:lnTo>
                    <a:pt x="177309" y="24788"/>
                  </a:lnTo>
                  <a:lnTo>
                    <a:pt x="177651" y="21516"/>
                  </a:lnTo>
                  <a:lnTo>
                    <a:pt x="177651" y="19241"/>
                  </a:lnTo>
                  <a:lnTo>
                    <a:pt x="178336" y="17933"/>
                  </a:lnTo>
                  <a:lnTo>
                    <a:pt x="179020" y="16312"/>
                  </a:lnTo>
                  <a:lnTo>
                    <a:pt x="178336" y="15985"/>
                  </a:lnTo>
                  <a:lnTo>
                    <a:pt x="175598" y="15985"/>
                  </a:lnTo>
                  <a:lnTo>
                    <a:pt x="175598" y="14676"/>
                  </a:lnTo>
                  <a:lnTo>
                    <a:pt x="174930" y="13368"/>
                  </a:lnTo>
                  <a:lnTo>
                    <a:pt x="174246" y="13040"/>
                  </a:lnTo>
                  <a:lnTo>
                    <a:pt x="173903" y="11420"/>
                  </a:lnTo>
                  <a:lnTo>
                    <a:pt x="172535" y="10439"/>
                  </a:lnTo>
                  <a:lnTo>
                    <a:pt x="170498" y="9784"/>
                  </a:lnTo>
                  <a:lnTo>
                    <a:pt x="169471" y="8803"/>
                  </a:lnTo>
                  <a:lnTo>
                    <a:pt x="168787" y="7821"/>
                  </a:lnTo>
                  <a:lnTo>
                    <a:pt x="167418" y="5219"/>
                  </a:lnTo>
                  <a:lnTo>
                    <a:pt x="166408" y="4892"/>
                  </a:lnTo>
                  <a:lnTo>
                    <a:pt x="164354" y="4892"/>
                  </a:lnTo>
                  <a:lnTo>
                    <a:pt x="163670" y="6201"/>
                  </a:lnTo>
                  <a:lnTo>
                    <a:pt x="162643" y="6855"/>
                  </a:lnTo>
                  <a:lnTo>
                    <a:pt x="160949" y="7821"/>
                  </a:lnTo>
                  <a:lnTo>
                    <a:pt x="160264" y="7821"/>
                  </a:lnTo>
                  <a:lnTo>
                    <a:pt x="159580" y="6855"/>
                  </a:lnTo>
                  <a:lnTo>
                    <a:pt x="156174" y="6855"/>
                  </a:lnTo>
                  <a:lnTo>
                    <a:pt x="155147" y="7821"/>
                  </a:lnTo>
                  <a:lnTo>
                    <a:pt x="154463" y="8476"/>
                  </a:lnTo>
                  <a:lnTo>
                    <a:pt x="153436" y="8803"/>
                  </a:lnTo>
                  <a:lnTo>
                    <a:pt x="151742" y="8148"/>
                  </a:lnTo>
                  <a:lnTo>
                    <a:pt x="149346" y="6855"/>
                  </a:lnTo>
                  <a:lnTo>
                    <a:pt x="148678" y="5546"/>
                  </a:lnTo>
                  <a:lnTo>
                    <a:pt x="147309" y="5219"/>
                  </a:lnTo>
                  <a:lnTo>
                    <a:pt x="146625" y="4565"/>
                  </a:lnTo>
                  <a:lnTo>
                    <a:pt x="145941" y="2945"/>
                  </a:lnTo>
                  <a:lnTo>
                    <a:pt x="145598" y="2290"/>
                  </a:lnTo>
                  <a:lnTo>
                    <a:pt x="143904" y="1636"/>
                  </a:lnTo>
                  <a:lnTo>
                    <a:pt x="141850" y="1636"/>
                  </a:lnTo>
                  <a:lnTo>
                    <a:pt x="138787" y="2945"/>
                  </a:lnTo>
                  <a:lnTo>
                    <a:pt x="138445" y="2290"/>
                  </a:lnTo>
                  <a:lnTo>
                    <a:pt x="134697" y="2290"/>
                  </a:lnTo>
                  <a:lnTo>
                    <a:pt x="133328" y="1636"/>
                  </a:lnTo>
                  <a:lnTo>
                    <a:pt x="131959" y="1309"/>
                  </a:lnTo>
                  <a:lnTo>
                    <a:pt x="131275" y="654"/>
                  </a:lnTo>
                  <a:lnTo>
                    <a:pt x="128211" y="654"/>
                  </a:lnTo>
                  <a:lnTo>
                    <a:pt x="126842" y="0"/>
                  </a:lnTo>
                  <a:close/>
                </a:path>
              </a:pathLst>
            </a:custGeom>
            <a:solidFill>
              <a:srgbClr val="816353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A6CBC2"/>
                </a:solidFill>
              </a:endParaRPr>
            </a:p>
          </p:txBody>
        </p:sp>
        <p:sp>
          <p:nvSpPr>
            <p:cNvPr id="26" name="Google Shape;973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Lg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migAAMwYAADJKAAAPhkAAAAAAAAmAAAACAAAAP//////////"/>
                </a:ext>
              </a:extLst>
            </p:cNvSpPr>
            <p:nvPr/>
          </p:nvSpPr>
          <p:spPr>
            <a:xfrm>
              <a:off x="6600190" y="4030980"/>
              <a:ext cx="29845" cy="72390"/>
            </a:xfrm>
            <a:custGeom>
              <a:avLst/>
              <a:gdLst/>
              <a:ahLst/>
              <a:cxnLst/>
              <a:rect l="0" t="0" r="29845" b="72390"/>
              <a:pathLst>
                <a:path w="29845" h="72390">
                  <a:moveTo>
                    <a:pt x="3402" y="0"/>
                  </a:moveTo>
                  <a:lnTo>
                    <a:pt x="3062" y="327"/>
                  </a:lnTo>
                  <a:lnTo>
                    <a:pt x="3402" y="1636"/>
                  </a:lnTo>
                  <a:lnTo>
                    <a:pt x="3742" y="1963"/>
                  </a:lnTo>
                  <a:lnTo>
                    <a:pt x="4423" y="3256"/>
                  </a:lnTo>
                  <a:lnTo>
                    <a:pt x="6108" y="3911"/>
                  </a:lnTo>
                  <a:lnTo>
                    <a:pt x="6788" y="4238"/>
                  </a:lnTo>
                  <a:lnTo>
                    <a:pt x="6788" y="4892"/>
                  </a:lnTo>
                  <a:lnTo>
                    <a:pt x="6108" y="7167"/>
                  </a:lnTo>
                  <a:lnTo>
                    <a:pt x="6108" y="8149"/>
                  </a:lnTo>
                  <a:lnTo>
                    <a:pt x="7809" y="9131"/>
                  </a:lnTo>
                  <a:lnTo>
                    <a:pt x="8149" y="10439"/>
                  </a:lnTo>
                  <a:lnTo>
                    <a:pt x="8149" y="12387"/>
                  </a:lnTo>
                  <a:lnTo>
                    <a:pt x="7809" y="13041"/>
                  </a:lnTo>
                  <a:lnTo>
                    <a:pt x="7809" y="13696"/>
                  </a:lnTo>
                  <a:lnTo>
                    <a:pt x="5427" y="15643"/>
                  </a:lnTo>
                  <a:lnTo>
                    <a:pt x="5427" y="16952"/>
                  </a:lnTo>
                  <a:lnTo>
                    <a:pt x="6108" y="18588"/>
                  </a:lnTo>
                  <a:lnTo>
                    <a:pt x="6108" y="19882"/>
                  </a:lnTo>
                  <a:lnTo>
                    <a:pt x="6448" y="21190"/>
                  </a:lnTo>
                  <a:lnTo>
                    <a:pt x="5427" y="22172"/>
                  </a:lnTo>
                  <a:lnTo>
                    <a:pt x="6448" y="23481"/>
                  </a:lnTo>
                  <a:lnTo>
                    <a:pt x="6448" y="24774"/>
                  </a:lnTo>
                  <a:lnTo>
                    <a:pt x="5427" y="25101"/>
                  </a:lnTo>
                  <a:lnTo>
                    <a:pt x="6108" y="26410"/>
                  </a:lnTo>
                  <a:lnTo>
                    <a:pt x="6448" y="27064"/>
                  </a:lnTo>
                  <a:lnTo>
                    <a:pt x="7129" y="27719"/>
                  </a:lnTo>
                  <a:lnTo>
                    <a:pt x="7129" y="28358"/>
                  </a:lnTo>
                  <a:lnTo>
                    <a:pt x="6448" y="28358"/>
                  </a:lnTo>
                  <a:lnTo>
                    <a:pt x="6108" y="29667"/>
                  </a:lnTo>
                  <a:lnTo>
                    <a:pt x="4747" y="29994"/>
                  </a:lnTo>
                  <a:lnTo>
                    <a:pt x="2722" y="31630"/>
                  </a:lnTo>
                  <a:lnTo>
                    <a:pt x="2041" y="31957"/>
                  </a:lnTo>
                  <a:lnTo>
                    <a:pt x="2041" y="33250"/>
                  </a:lnTo>
                  <a:lnTo>
                    <a:pt x="2722" y="34232"/>
                  </a:lnTo>
                  <a:lnTo>
                    <a:pt x="2041" y="35213"/>
                  </a:lnTo>
                  <a:lnTo>
                    <a:pt x="2041" y="36522"/>
                  </a:lnTo>
                  <a:lnTo>
                    <a:pt x="1020" y="38143"/>
                  </a:lnTo>
                  <a:lnTo>
                    <a:pt x="16" y="38470"/>
                  </a:lnTo>
                  <a:lnTo>
                    <a:pt x="16" y="39451"/>
                  </a:lnTo>
                  <a:lnTo>
                    <a:pt x="1361" y="41072"/>
                  </a:lnTo>
                  <a:lnTo>
                    <a:pt x="2041" y="42708"/>
                  </a:lnTo>
                  <a:lnTo>
                    <a:pt x="2722" y="43362"/>
                  </a:lnTo>
                  <a:lnTo>
                    <a:pt x="5087" y="43035"/>
                  </a:lnTo>
                  <a:lnTo>
                    <a:pt x="5427" y="44017"/>
                  </a:lnTo>
                  <a:lnTo>
                    <a:pt x="6108" y="44671"/>
                  </a:lnTo>
                  <a:lnTo>
                    <a:pt x="6788" y="45637"/>
                  </a:lnTo>
                  <a:lnTo>
                    <a:pt x="6788" y="46619"/>
                  </a:lnTo>
                  <a:lnTo>
                    <a:pt x="8490" y="47600"/>
                  </a:lnTo>
                  <a:lnTo>
                    <a:pt x="9494" y="47273"/>
                  </a:lnTo>
                  <a:lnTo>
                    <a:pt x="10175" y="47273"/>
                  </a:lnTo>
                  <a:lnTo>
                    <a:pt x="11195" y="46292"/>
                  </a:lnTo>
                  <a:lnTo>
                    <a:pt x="13237" y="46292"/>
                  </a:lnTo>
                  <a:lnTo>
                    <a:pt x="15603" y="46619"/>
                  </a:lnTo>
                  <a:lnTo>
                    <a:pt x="16623" y="48255"/>
                  </a:lnTo>
                  <a:lnTo>
                    <a:pt x="16623" y="50857"/>
                  </a:lnTo>
                  <a:lnTo>
                    <a:pt x="16283" y="52820"/>
                  </a:lnTo>
                  <a:lnTo>
                    <a:pt x="14582" y="54768"/>
                  </a:lnTo>
                  <a:lnTo>
                    <a:pt x="13561" y="57058"/>
                  </a:lnTo>
                  <a:lnTo>
                    <a:pt x="12897" y="58679"/>
                  </a:lnTo>
                  <a:lnTo>
                    <a:pt x="12897" y="60315"/>
                  </a:lnTo>
                  <a:lnTo>
                    <a:pt x="13561" y="62262"/>
                  </a:lnTo>
                  <a:lnTo>
                    <a:pt x="13561" y="63571"/>
                  </a:lnTo>
                  <a:lnTo>
                    <a:pt x="15262" y="65534"/>
                  </a:lnTo>
                  <a:lnTo>
                    <a:pt x="16964" y="66828"/>
                  </a:lnTo>
                  <a:lnTo>
                    <a:pt x="18308" y="67482"/>
                  </a:lnTo>
                  <a:lnTo>
                    <a:pt x="18989" y="68464"/>
                  </a:lnTo>
                  <a:lnTo>
                    <a:pt x="20350" y="70100"/>
                  </a:lnTo>
                  <a:lnTo>
                    <a:pt x="20010" y="70754"/>
                  </a:lnTo>
                  <a:lnTo>
                    <a:pt x="20350" y="72374"/>
                  </a:lnTo>
                  <a:lnTo>
                    <a:pt x="22051" y="72047"/>
                  </a:lnTo>
                  <a:lnTo>
                    <a:pt x="22375" y="70100"/>
                  </a:lnTo>
                  <a:lnTo>
                    <a:pt x="22051" y="67809"/>
                  </a:lnTo>
                  <a:lnTo>
                    <a:pt x="23056" y="66189"/>
                  </a:lnTo>
                  <a:lnTo>
                    <a:pt x="23056" y="64553"/>
                  </a:lnTo>
                  <a:lnTo>
                    <a:pt x="24076" y="62262"/>
                  </a:lnTo>
                  <a:lnTo>
                    <a:pt x="25778" y="61951"/>
                  </a:lnTo>
                  <a:lnTo>
                    <a:pt x="27122" y="60969"/>
                  </a:lnTo>
                  <a:lnTo>
                    <a:pt x="27463" y="59333"/>
                  </a:lnTo>
                  <a:lnTo>
                    <a:pt x="28143" y="56077"/>
                  </a:lnTo>
                  <a:lnTo>
                    <a:pt x="26782" y="54768"/>
                  </a:lnTo>
                  <a:lnTo>
                    <a:pt x="27122" y="54113"/>
                  </a:lnTo>
                  <a:lnTo>
                    <a:pt x="26782" y="53786"/>
                  </a:lnTo>
                  <a:lnTo>
                    <a:pt x="27122" y="52820"/>
                  </a:lnTo>
                  <a:lnTo>
                    <a:pt x="28143" y="52820"/>
                  </a:lnTo>
                  <a:lnTo>
                    <a:pt x="28483" y="51511"/>
                  </a:lnTo>
                  <a:lnTo>
                    <a:pt x="29845" y="51511"/>
                  </a:lnTo>
                  <a:lnTo>
                    <a:pt x="29845" y="50530"/>
                  </a:lnTo>
                  <a:lnTo>
                    <a:pt x="28824" y="49236"/>
                  </a:lnTo>
                  <a:lnTo>
                    <a:pt x="28143" y="47273"/>
                  </a:lnTo>
                  <a:lnTo>
                    <a:pt x="25778" y="44344"/>
                  </a:lnTo>
                  <a:lnTo>
                    <a:pt x="25437" y="42708"/>
                  </a:lnTo>
                  <a:lnTo>
                    <a:pt x="22051" y="39779"/>
                  </a:lnTo>
                  <a:lnTo>
                    <a:pt x="21371" y="39451"/>
                  </a:lnTo>
                  <a:lnTo>
                    <a:pt x="20690" y="38470"/>
                  </a:lnTo>
                  <a:lnTo>
                    <a:pt x="18989" y="37488"/>
                  </a:lnTo>
                  <a:lnTo>
                    <a:pt x="16283" y="36195"/>
                  </a:lnTo>
                  <a:lnTo>
                    <a:pt x="14922" y="27719"/>
                  </a:lnTo>
                  <a:lnTo>
                    <a:pt x="15262" y="26083"/>
                  </a:lnTo>
                  <a:lnTo>
                    <a:pt x="15262" y="10767"/>
                  </a:lnTo>
                  <a:lnTo>
                    <a:pt x="14922" y="7495"/>
                  </a:lnTo>
                  <a:lnTo>
                    <a:pt x="11876" y="4238"/>
                  </a:lnTo>
                  <a:lnTo>
                    <a:pt x="10515" y="3256"/>
                  </a:lnTo>
                  <a:lnTo>
                    <a:pt x="9834" y="2602"/>
                  </a:lnTo>
                  <a:lnTo>
                    <a:pt x="9494" y="1963"/>
                  </a:lnTo>
                  <a:lnTo>
                    <a:pt x="8490" y="1963"/>
                  </a:lnTo>
                  <a:lnTo>
                    <a:pt x="8149" y="1636"/>
                  </a:lnTo>
                  <a:lnTo>
                    <a:pt x="6788" y="982"/>
                  </a:lnTo>
                  <a:lnTo>
                    <a:pt x="6448" y="1636"/>
                  </a:lnTo>
                  <a:lnTo>
                    <a:pt x="6108" y="982"/>
                  </a:lnTo>
                  <a:lnTo>
                    <a:pt x="4747" y="982"/>
                  </a:lnTo>
                  <a:lnTo>
                    <a:pt x="4423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74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KgR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+CcAALsYAACnKAAAShkAAAAAAAAmAAAACAAAAP//////////"/>
                </a:ext>
              </a:extLst>
            </p:cNvSpPr>
            <p:nvPr/>
          </p:nvSpPr>
          <p:spPr>
            <a:xfrm>
              <a:off x="6497320" y="4020185"/>
              <a:ext cx="111125" cy="90805"/>
            </a:xfrm>
            <a:custGeom>
              <a:avLst/>
              <a:gdLst/>
              <a:ahLst/>
              <a:cxnLst/>
              <a:rect l="0" t="0" r="111125" b="90805"/>
              <a:pathLst>
                <a:path w="111125" h="90805">
                  <a:moveTo>
                    <a:pt x="82830" y="15"/>
                  </a:moveTo>
                  <a:lnTo>
                    <a:pt x="67486" y="3277"/>
                  </a:lnTo>
                  <a:lnTo>
                    <a:pt x="63739" y="10784"/>
                  </a:lnTo>
                  <a:lnTo>
                    <a:pt x="64081" y="12423"/>
                  </a:lnTo>
                  <a:lnTo>
                    <a:pt x="65107" y="13391"/>
                  </a:lnTo>
                  <a:lnTo>
                    <a:pt x="66476" y="14046"/>
                  </a:lnTo>
                  <a:lnTo>
                    <a:pt x="65792" y="14702"/>
                  </a:lnTo>
                  <a:lnTo>
                    <a:pt x="65450" y="15685"/>
                  </a:lnTo>
                  <a:lnTo>
                    <a:pt x="65450" y="16668"/>
                  </a:lnTo>
                  <a:lnTo>
                    <a:pt x="65450" y="17964"/>
                  </a:lnTo>
                  <a:lnTo>
                    <a:pt x="65450" y="19275"/>
                  </a:lnTo>
                  <a:lnTo>
                    <a:pt x="65450" y="21241"/>
                  </a:lnTo>
                  <a:lnTo>
                    <a:pt x="64765" y="21569"/>
                  </a:lnTo>
                  <a:lnTo>
                    <a:pt x="65107" y="22209"/>
                  </a:lnTo>
                  <a:lnTo>
                    <a:pt x="64081" y="22865"/>
                  </a:lnTo>
                  <a:lnTo>
                    <a:pt x="62387" y="24503"/>
                  </a:lnTo>
                  <a:lnTo>
                    <a:pt x="62387" y="25814"/>
                  </a:lnTo>
                  <a:lnTo>
                    <a:pt x="62387" y="31027"/>
                  </a:lnTo>
                  <a:lnTo>
                    <a:pt x="62387" y="32994"/>
                  </a:lnTo>
                  <a:lnTo>
                    <a:pt x="63739" y="34305"/>
                  </a:lnTo>
                  <a:lnTo>
                    <a:pt x="66476" y="36911"/>
                  </a:lnTo>
                  <a:lnTo>
                    <a:pt x="66818" y="37895"/>
                  </a:lnTo>
                  <a:lnTo>
                    <a:pt x="67486" y="39190"/>
                  </a:lnTo>
                  <a:lnTo>
                    <a:pt x="72258" y="39190"/>
                  </a:lnTo>
                  <a:lnTo>
                    <a:pt x="71591" y="38550"/>
                  </a:lnTo>
                  <a:lnTo>
                    <a:pt x="71591" y="37239"/>
                  </a:lnTo>
                  <a:lnTo>
                    <a:pt x="73627" y="36911"/>
                  </a:lnTo>
                  <a:lnTo>
                    <a:pt x="74311" y="37239"/>
                  </a:lnTo>
                  <a:lnTo>
                    <a:pt x="75337" y="47041"/>
                  </a:lnTo>
                  <a:lnTo>
                    <a:pt x="74311" y="47681"/>
                  </a:lnTo>
                  <a:lnTo>
                    <a:pt x="73285" y="47369"/>
                  </a:lnTo>
                  <a:lnTo>
                    <a:pt x="72601" y="47041"/>
                  </a:lnTo>
                  <a:lnTo>
                    <a:pt x="72258" y="46713"/>
                  </a:lnTo>
                  <a:lnTo>
                    <a:pt x="70906" y="47369"/>
                  </a:lnTo>
                  <a:lnTo>
                    <a:pt x="69196" y="47681"/>
                  </a:lnTo>
                  <a:lnTo>
                    <a:pt x="68170" y="47681"/>
                  </a:lnTo>
                  <a:lnTo>
                    <a:pt x="65792" y="45730"/>
                  </a:lnTo>
                  <a:lnTo>
                    <a:pt x="64081" y="43763"/>
                  </a:lnTo>
                  <a:lnTo>
                    <a:pt x="62387" y="42468"/>
                  </a:lnTo>
                  <a:lnTo>
                    <a:pt x="60677" y="40173"/>
                  </a:lnTo>
                  <a:lnTo>
                    <a:pt x="58624" y="38550"/>
                  </a:lnTo>
                  <a:lnTo>
                    <a:pt x="55220" y="37567"/>
                  </a:lnTo>
                  <a:lnTo>
                    <a:pt x="52842" y="36256"/>
                  </a:lnTo>
                  <a:lnTo>
                    <a:pt x="52842" y="35273"/>
                  </a:lnTo>
                  <a:lnTo>
                    <a:pt x="51131" y="33649"/>
                  </a:lnTo>
                  <a:lnTo>
                    <a:pt x="51131" y="31027"/>
                  </a:lnTo>
                  <a:lnTo>
                    <a:pt x="50447" y="31027"/>
                  </a:lnTo>
                  <a:lnTo>
                    <a:pt x="49763" y="31355"/>
                  </a:lnTo>
                  <a:lnTo>
                    <a:pt x="48411" y="31355"/>
                  </a:lnTo>
                  <a:lnTo>
                    <a:pt x="47727" y="33977"/>
                  </a:lnTo>
                  <a:lnTo>
                    <a:pt x="47043" y="34633"/>
                  </a:lnTo>
                  <a:lnTo>
                    <a:pt x="44665" y="35600"/>
                  </a:lnTo>
                  <a:lnTo>
                    <a:pt x="42954" y="35600"/>
                  </a:lnTo>
                  <a:lnTo>
                    <a:pt x="42954" y="35273"/>
                  </a:lnTo>
                  <a:lnTo>
                    <a:pt x="40902" y="34633"/>
                  </a:lnTo>
                  <a:lnTo>
                    <a:pt x="38523" y="34305"/>
                  </a:lnTo>
                  <a:lnTo>
                    <a:pt x="36471" y="32994"/>
                  </a:lnTo>
                  <a:lnTo>
                    <a:pt x="35803" y="32994"/>
                  </a:lnTo>
                  <a:lnTo>
                    <a:pt x="34093" y="32338"/>
                  </a:lnTo>
                  <a:lnTo>
                    <a:pt x="33067" y="32338"/>
                  </a:lnTo>
                  <a:lnTo>
                    <a:pt x="33067" y="31355"/>
                  </a:lnTo>
                  <a:lnTo>
                    <a:pt x="33067" y="30387"/>
                  </a:lnTo>
                  <a:lnTo>
                    <a:pt x="32725" y="29404"/>
                  </a:lnTo>
                  <a:lnTo>
                    <a:pt x="32725" y="27438"/>
                  </a:lnTo>
                  <a:lnTo>
                    <a:pt x="31698" y="27438"/>
                  </a:lnTo>
                  <a:lnTo>
                    <a:pt x="29320" y="28093"/>
                  </a:lnTo>
                  <a:lnTo>
                    <a:pt x="28978" y="28749"/>
                  </a:lnTo>
                  <a:lnTo>
                    <a:pt x="27610" y="28749"/>
                  </a:lnTo>
                  <a:lnTo>
                    <a:pt x="26258" y="29404"/>
                  </a:lnTo>
                  <a:lnTo>
                    <a:pt x="24889" y="30387"/>
                  </a:lnTo>
                  <a:lnTo>
                    <a:pt x="24547" y="29732"/>
                  </a:lnTo>
                  <a:lnTo>
                    <a:pt x="24205" y="29404"/>
                  </a:lnTo>
                  <a:lnTo>
                    <a:pt x="24205" y="27765"/>
                  </a:lnTo>
                  <a:lnTo>
                    <a:pt x="23863" y="27438"/>
                  </a:lnTo>
                  <a:lnTo>
                    <a:pt x="22169" y="26454"/>
                  </a:lnTo>
                  <a:lnTo>
                    <a:pt x="21143" y="27110"/>
                  </a:lnTo>
                  <a:lnTo>
                    <a:pt x="20459" y="26127"/>
                  </a:lnTo>
                  <a:lnTo>
                    <a:pt x="20459" y="26454"/>
                  </a:lnTo>
                  <a:lnTo>
                    <a:pt x="20459" y="27438"/>
                  </a:lnTo>
                  <a:lnTo>
                    <a:pt x="19775" y="27765"/>
                  </a:lnTo>
                  <a:lnTo>
                    <a:pt x="20459" y="31355"/>
                  </a:lnTo>
                  <a:lnTo>
                    <a:pt x="20459" y="34633"/>
                  </a:lnTo>
                  <a:lnTo>
                    <a:pt x="20459" y="36911"/>
                  </a:lnTo>
                  <a:lnTo>
                    <a:pt x="21143" y="38550"/>
                  </a:lnTo>
                  <a:lnTo>
                    <a:pt x="21143" y="40173"/>
                  </a:lnTo>
                  <a:lnTo>
                    <a:pt x="20801" y="40829"/>
                  </a:lnTo>
                  <a:lnTo>
                    <a:pt x="20459" y="43435"/>
                  </a:lnTo>
                  <a:lnTo>
                    <a:pt x="20801" y="44091"/>
                  </a:lnTo>
                  <a:lnTo>
                    <a:pt x="684" y="44091"/>
                  </a:lnTo>
                  <a:lnTo>
                    <a:pt x="16" y="74463"/>
                  </a:lnTo>
                  <a:lnTo>
                    <a:pt x="358" y="75119"/>
                  </a:lnTo>
                  <a:lnTo>
                    <a:pt x="1710" y="76758"/>
                  </a:lnTo>
                  <a:lnTo>
                    <a:pt x="2736" y="77725"/>
                  </a:lnTo>
                  <a:lnTo>
                    <a:pt x="3762" y="78709"/>
                  </a:lnTo>
                  <a:lnTo>
                    <a:pt x="5114" y="79364"/>
                  </a:lnTo>
                  <a:lnTo>
                    <a:pt x="6825" y="81658"/>
                  </a:lnTo>
                  <a:lnTo>
                    <a:pt x="7851" y="82626"/>
                  </a:lnTo>
                  <a:lnTo>
                    <a:pt x="9219" y="83282"/>
                  </a:lnTo>
                  <a:lnTo>
                    <a:pt x="10229" y="84265"/>
                  </a:lnTo>
                  <a:lnTo>
                    <a:pt x="10913" y="85248"/>
                  </a:lnTo>
                  <a:lnTo>
                    <a:pt x="12282" y="85904"/>
                  </a:lnTo>
                  <a:lnTo>
                    <a:pt x="12624" y="87527"/>
                  </a:lnTo>
                  <a:lnTo>
                    <a:pt x="21485" y="85248"/>
                  </a:lnTo>
                  <a:lnTo>
                    <a:pt x="22837" y="85904"/>
                  </a:lnTo>
                  <a:lnTo>
                    <a:pt x="24889" y="84920"/>
                  </a:lnTo>
                  <a:lnTo>
                    <a:pt x="25574" y="85248"/>
                  </a:lnTo>
                  <a:lnTo>
                    <a:pt x="25916" y="85248"/>
                  </a:lnTo>
                  <a:lnTo>
                    <a:pt x="26258" y="85904"/>
                  </a:lnTo>
                  <a:lnTo>
                    <a:pt x="27610" y="85904"/>
                  </a:lnTo>
                  <a:lnTo>
                    <a:pt x="27952" y="86216"/>
                  </a:lnTo>
                  <a:lnTo>
                    <a:pt x="28294" y="86216"/>
                  </a:lnTo>
                  <a:lnTo>
                    <a:pt x="29662" y="87855"/>
                  </a:lnTo>
                  <a:lnTo>
                    <a:pt x="30688" y="87855"/>
                  </a:lnTo>
                  <a:lnTo>
                    <a:pt x="33067" y="88182"/>
                  </a:lnTo>
                  <a:lnTo>
                    <a:pt x="34777" y="89166"/>
                  </a:lnTo>
                  <a:lnTo>
                    <a:pt x="35803" y="89821"/>
                  </a:lnTo>
                  <a:lnTo>
                    <a:pt x="36471" y="89821"/>
                  </a:lnTo>
                  <a:lnTo>
                    <a:pt x="38181" y="88510"/>
                  </a:lnTo>
                  <a:lnTo>
                    <a:pt x="40234" y="88182"/>
                  </a:lnTo>
                  <a:lnTo>
                    <a:pt x="41244" y="89166"/>
                  </a:lnTo>
                  <a:lnTo>
                    <a:pt x="41586" y="88510"/>
                  </a:lnTo>
                  <a:lnTo>
                    <a:pt x="41928" y="89166"/>
                  </a:lnTo>
                  <a:lnTo>
                    <a:pt x="42612" y="89166"/>
                  </a:lnTo>
                  <a:lnTo>
                    <a:pt x="43638" y="90149"/>
                  </a:lnTo>
                  <a:lnTo>
                    <a:pt x="45332" y="90789"/>
                  </a:lnTo>
                  <a:lnTo>
                    <a:pt x="48069" y="89821"/>
                  </a:lnTo>
                  <a:lnTo>
                    <a:pt x="51131" y="85904"/>
                  </a:lnTo>
                  <a:lnTo>
                    <a:pt x="55220" y="81003"/>
                  </a:lnTo>
                  <a:lnTo>
                    <a:pt x="60677" y="77085"/>
                  </a:lnTo>
                  <a:lnTo>
                    <a:pt x="64081" y="76102"/>
                  </a:lnTo>
                  <a:lnTo>
                    <a:pt x="64765" y="75447"/>
                  </a:lnTo>
                  <a:lnTo>
                    <a:pt x="65107" y="74791"/>
                  </a:lnTo>
                  <a:lnTo>
                    <a:pt x="64765" y="73808"/>
                  </a:lnTo>
                  <a:lnTo>
                    <a:pt x="65107" y="73152"/>
                  </a:lnTo>
                  <a:lnTo>
                    <a:pt x="65107" y="72185"/>
                  </a:lnTo>
                  <a:lnTo>
                    <a:pt x="65792" y="71201"/>
                  </a:lnTo>
                  <a:lnTo>
                    <a:pt x="68512" y="69563"/>
                  </a:lnTo>
                  <a:lnTo>
                    <a:pt x="69880" y="68907"/>
                  </a:lnTo>
                  <a:lnTo>
                    <a:pt x="70906" y="68595"/>
                  </a:lnTo>
                  <a:lnTo>
                    <a:pt x="73285" y="67939"/>
                  </a:lnTo>
                  <a:lnTo>
                    <a:pt x="75679" y="67939"/>
                  </a:lnTo>
                  <a:lnTo>
                    <a:pt x="76021" y="68595"/>
                  </a:lnTo>
                  <a:lnTo>
                    <a:pt x="77031" y="68267"/>
                  </a:lnTo>
                  <a:lnTo>
                    <a:pt x="79084" y="68595"/>
                  </a:lnTo>
                  <a:lnTo>
                    <a:pt x="80110" y="68595"/>
                  </a:lnTo>
                  <a:lnTo>
                    <a:pt x="80110" y="67284"/>
                  </a:lnTo>
                  <a:lnTo>
                    <a:pt x="79426" y="64662"/>
                  </a:lnTo>
                  <a:lnTo>
                    <a:pt x="80110" y="63366"/>
                  </a:lnTo>
                  <a:lnTo>
                    <a:pt x="83856" y="61728"/>
                  </a:lnTo>
                  <a:lnTo>
                    <a:pt x="85893" y="61728"/>
                  </a:lnTo>
                  <a:lnTo>
                    <a:pt x="95438" y="57482"/>
                  </a:lnTo>
                  <a:lnTo>
                    <a:pt x="97148" y="57155"/>
                  </a:lnTo>
                  <a:lnTo>
                    <a:pt x="102605" y="55204"/>
                  </a:lnTo>
                  <a:lnTo>
                    <a:pt x="105668" y="54220"/>
                  </a:lnTo>
                  <a:lnTo>
                    <a:pt x="104983" y="53565"/>
                  </a:lnTo>
                  <a:lnTo>
                    <a:pt x="104299" y="51926"/>
                  </a:lnTo>
                  <a:lnTo>
                    <a:pt x="102947" y="50303"/>
                  </a:lnTo>
                  <a:lnTo>
                    <a:pt x="102947" y="49320"/>
                  </a:lnTo>
                  <a:lnTo>
                    <a:pt x="103957" y="48992"/>
                  </a:lnTo>
                  <a:lnTo>
                    <a:pt x="104983" y="47369"/>
                  </a:lnTo>
                  <a:lnTo>
                    <a:pt x="104983" y="46058"/>
                  </a:lnTo>
                  <a:lnTo>
                    <a:pt x="105668" y="45074"/>
                  </a:lnTo>
                  <a:lnTo>
                    <a:pt x="104983" y="44091"/>
                  </a:lnTo>
                  <a:lnTo>
                    <a:pt x="104983" y="42796"/>
                  </a:lnTo>
                  <a:lnTo>
                    <a:pt x="105668" y="42468"/>
                  </a:lnTo>
                  <a:lnTo>
                    <a:pt x="107704" y="40829"/>
                  </a:lnTo>
                  <a:lnTo>
                    <a:pt x="109072" y="40501"/>
                  </a:lnTo>
                  <a:lnTo>
                    <a:pt x="109414" y="39190"/>
                  </a:lnTo>
                  <a:lnTo>
                    <a:pt x="110098" y="39190"/>
                  </a:lnTo>
                  <a:lnTo>
                    <a:pt x="110098" y="38550"/>
                  </a:lnTo>
                  <a:lnTo>
                    <a:pt x="109414" y="37895"/>
                  </a:lnTo>
                  <a:lnTo>
                    <a:pt x="109072" y="37239"/>
                  </a:lnTo>
                  <a:lnTo>
                    <a:pt x="108388" y="35928"/>
                  </a:lnTo>
                  <a:lnTo>
                    <a:pt x="109414" y="35600"/>
                  </a:lnTo>
                  <a:lnTo>
                    <a:pt x="109414" y="34305"/>
                  </a:lnTo>
                  <a:lnTo>
                    <a:pt x="108388" y="32994"/>
                  </a:lnTo>
                  <a:lnTo>
                    <a:pt x="109414" y="32011"/>
                  </a:lnTo>
                  <a:lnTo>
                    <a:pt x="109072" y="30700"/>
                  </a:lnTo>
                  <a:lnTo>
                    <a:pt x="109072" y="29404"/>
                  </a:lnTo>
                  <a:lnTo>
                    <a:pt x="108388" y="27765"/>
                  </a:lnTo>
                  <a:lnTo>
                    <a:pt x="108388" y="26454"/>
                  </a:lnTo>
                  <a:lnTo>
                    <a:pt x="110782" y="24503"/>
                  </a:lnTo>
                  <a:lnTo>
                    <a:pt x="110782" y="23848"/>
                  </a:lnTo>
                  <a:lnTo>
                    <a:pt x="111125" y="23192"/>
                  </a:lnTo>
                  <a:lnTo>
                    <a:pt x="111125" y="21241"/>
                  </a:lnTo>
                  <a:lnTo>
                    <a:pt x="110782" y="19930"/>
                  </a:lnTo>
                  <a:lnTo>
                    <a:pt x="109072" y="18947"/>
                  </a:lnTo>
                  <a:lnTo>
                    <a:pt x="109072" y="17964"/>
                  </a:lnTo>
                  <a:lnTo>
                    <a:pt x="109756" y="15685"/>
                  </a:lnTo>
                  <a:lnTo>
                    <a:pt x="109756" y="15030"/>
                  </a:lnTo>
                  <a:lnTo>
                    <a:pt x="109072" y="14702"/>
                  </a:lnTo>
                  <a:lnTo>
                    <a:pt x="107378" y="14046"/>
                  </a:lnTo>
                  <a:lnTo>
                    <a:pt x="106694" y="12751"/>
                  </a:lnTo>
                  <a:lnTo>
                    <a:pt x="106352" y="12423"/>
                  </a:lnTo>
                  <a:lnTo>
                    <a:pt x="106010" y="11112"/>
                  </a:lnTo>
                  <a:lnTo>
                    <a:pt x="106010" y="10784"/>
                  </a:lnTo>
                  <a:lnTo>
                    <a:pt x="104983" y="10784"/>
                  </a:lnTo>
                  <a:lnTo>
                    <a:pt x="103273" y="9146"/>
                  </a:lnTo>
                  <a:lnTo>
                    <a:pt x="102605" y="7850"/>
                  </a:lnTo>
                  <a:lnTo>
                    <a:pt x="101579" y="7522"/>
                  </a:lnTo>
                  <a:lnTo>
                    <a:pt x="100895" y="6539"/>
                  </a:lnTo>
                  <a:lnTo>
                    <a:pt x="99527" y="6539"/>
                  </a:lnTo>
                  <a:lnTo>
                    <a:pt x="95438" y="5228"/>
                  </a:lnTo>
                  <a:lnTo>
                    <a:pt x="93744" y="5228"/>
                  </a:lnTo>
                  <a:lnTo>
                    <a:pt x="92376" y="4260"/>
                  </a:lnTo>
                  <a:lnTo>
                    <a:pt x="92376" y="3277"/>
                  </a:lnTo>
                  <a:lnTo>
                    <a:pt x="91007" y="2622"/>
                  </a:lnTo>
                  <a:lnTo>
                    <a:pt x="90323" y="2622"/>
                  </a:lnTo>
                  <a:lnTo>
                    <a:pt x="88629" y="1966"/>
                  </a:lnTo>
                  <a:lnTo>
                    <a:pt x="87261" y="1966"/>
                  </a:lnTo>
                  <a:lnTo>
                    <a:pt x="84198" y="343"/>
                  </a:lnTo>
                  <a:lnTo>
                    <a:pt x="82830" y="15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75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XycAAJoYAAAZKAAAShkAAAAAAAAmAAAACAAAAP//////////"/>
                </a:ext>
              </a:extLst>
            </p:cNvSpPr>
            <p:nvPr/>
          </p:nvSpPr>
          <p:spPr>
            <a:xfrm>
              <a:off x="6400165" y="3999230"/>
              <a:ext cx="118110" cy="111760"/>
            </a:xfrm>
            <a:custGeom>
              <a:avLst/>
              <a:gdLst/>
              <a:ahLst/>
              <a:cxnLst/>
              <a:rect l="0" t="0" r="118110" b="111760"/>
              <a:pathLst>
                <a:path w="118110" h="111760">
                  <a:moveTo>
                    <a:pt x="15710" y="0"/>
                  </a:moveTo>
                  <a:lnTo>
                    <a:pt x="14340" y="656"/>
                  </a:lnTo>
                  <a:lnTo>
                    <a:pt x="12627" y="984"/>
                  </a:lnTo>
                  <a:lnTo>
                    <a:pt x="11615" y="984"/>
                  </a:lnTo>
                  <a:lnTo>
                    <a:pt x="10930" y="1312"/>
                  </a:lnTo>
                  <a:lnTo>
                    <a:pt x="10930" y="1640"/>
                  </a:lnTo>
                  <a:lnTo>
                    <a:pt x="10587" y="1640"/>
                  </a:lnTo>
                  <a:lnTo>
                    <a:pt x="8189" y="2951"/>
                  </a:lnTo>
                  <a:lnTo>
                    <a:pt x="8875" y="4263"/>
                  </a:lnTo>
                  <a:lnTo>
                    <a:pt x="8875" y="5559"/>
                  </a:lnTo>
                  <a:lnTo>
                    <a:pt x="13997" y="11118"/>
                  </a:lnTo>
                  <a:lnTo>
                    <a:pt x="14340" y="17973"/>
                  </a:lnTo>
                  <a:lnTo>
                    <a:pt x="17064" y="21893"/>
                  </a:lnTo>
                  <a:lnTo>
                    <a:pt x="16738" y="25500"/>
                  </a:lnTo>
                  <a:lnTo>
                    <a:pt x="13654" y="29092"/>
                  </a:lnTo>
                  <a:lnTo>
                    <a:pt x="15367" y="30060"/>
                  </a:lnTo>
                  <a:lnTo>
                    <a:pt x="15367" y="33339"/>
                  </a:lnTo>
                  <a:lnTo>
                    <a:pt x="17064" y="35291"/>
                  </a:lnTo>
                  <a:lnTo>
                    <a:pt x="17064" y="37586"/>
                  </a:lnTo>
                  <a:lnTo>
                    <a:pt x="20490" y="43458"/>
                  </a:lnTo>
                  <a:lnTo>
                    <a:pt x="20490" y="44770"/>
                  </a:lnTo>
                  <a:lnTo>
                    <a:pt x="21844" y="46409"/>
                  </a:lnTo>
                  <a:lnTo>
                    <a:pt x="21844" y="53920"/>
                  </a:lnTo>
                  <a:lnTo>
                    <a:pt x="17749" y="60448"/>
                  </a:lnTo>
                  <a:lnTo>
                    <a:pt x="16738" y="60448"/>
                  </a:lnTo>
                  <a:lnTo>
                    <a:pt x="12300" y="63727"/>
                  </a:lnTo>
                  <a:lnTo>
                    <a:pt x="12300" y="66007"/>
                  </a:lnTo>
                  <a:lnTo>
                    <a:pt x="7178" y="70254"/>
                  </a:lnTo>
                  <a:lnTo>
                    <a:pt x="7178" y="73190"/>
                  </a:lnTo>
                  <a:lnTo>
                    <a:pt x="6493" y="74174"/>
                  </a:lnTo>
                  <a:lnTo>
                    <a:pt x="6493" y="81357"/>
                  </a:lnTo>
                  <a:lnTo>
                    <a:pt x="3752" y="84308"/>
                  </a:lnTo>
                  <a:lnTo>
                    <a:pt x="3426" y="87572"/>
                  </a:lnTo>
                  <a:lnTo>
                    <a:pt x="685" y="90507"/>
                  </a:lnTo>
                  <a:lnTo>
                    <a:pt x="685" y="93787"/>
                  </a:lnTo>
                  <a:lnTo>
                    <a:pt x="343" y="96394"/>
                  </a:lnTo>
                  <a:lnTo>
                    <a:pt x="343" y="100970"/>
                  </a:lnTo>
                  <a:lnTo>
                    <a:pt x="0" y="103905"/>
                  </a:lnTo>
                  <a:lnTo>
                    <a:pt x="343" y="104561"/>
                  </a:lnTo>
                  <a:lnTo>
                    <a:pt x="1713" y="105217"/>
                  </a:lnTo>
                  <a:lnTo>
                    <a:pt x="2056" y="105545"/>
                  </a:lnTo>
                  <a:lnTo>
                    <a:pt x="3083" y="105217"/>
                  </a:lnTo>
                  <a:lnTo>
                    <a:pt x="3426" y="103905"/>
                  </a:lnTo>
                  <a:lnTo>
                    <a:pt x="6493" y="103905"/>
                  </a:lnTo>
                  <a:lnTo>
                    <a:pt x="7521" y="104561"/>
                  </a:lnTo>
                  <a:lnTo>
                    <a:pt x="8532" y="104233"/>
                  </a:lnTo>
                  <a:lnTo>
                    <a:pt x="8532" y="102922"/>
                  </a:lnTo>
                  <a:lnTo>
                    <a:pt x="11615" y="100970"/>
                  </a:lnTo>
                  <a:lnTo>
                    <a:pt x="12300" y="100970"/>
                  </a:lnTo>
                  <a:lnTo>
                    <a:pt x="13997" y="101953"/>
                  </a:lnTo>
                  <a:lnTo>
                    <a:pt x="14340" y="101953"/>
                  </a:lnTo>
                  <a:lnTo>
                    <a:pt x="15025" y="101298"/>
                  </a:lnTo>
                  <a:lnTo>
                    <a:pt x="15710" y="100970"/>
                  </a:lnTo>
                  <a:lnTo>
                    <a:pt x="17064" y="101953"/>
                  </a:lnTo>
                  <a:lnTo>
                    <a:pt x="17064" y="102281"/>
                  </a:lnTo>
                  <a:lnTo>
                    <a:pt x="18434" y="102609"/>
                  </a:lnTo>
                  <a:lnTo>
                    <a:pt x="17749" y="103577"/>
                  </a:lnTo>
                  <a:lnTo>
                    <a:pt x="18777" y="103905"/>
                  </a:lnTo>
                  <a:lnTo>
                    <a:pt x="20490" y="105545"/>
                  </a:lnTo>
                  <a:lnTo>
                    <a:pt x="22529" y="106201"/>
                  </a:lnTo>
                  <a:lnTo>
                    <a:pt x="24242" y="105545"/>
                  </a:lnTo>
                  <a:lnTo>
                    <a:pt x="24584" y="105545"/>
                  </a:lnTo>
                  <a:lnTo>
                    <a:pt x="25939" y="104561"/>
                  </a:lnTo>
                  <a:lnTo>
                    <a:pt x="26966" y="104561"/>
                  </a:lnTo>
                  <a:lnTo>
                    <a:pt x="27309" y="105217"/>
                  </a:lnTo>
                  <a:lnTo>
                    <a:pt x="62807" y="105217"/>
                  </a:lnTo>
                  <a:lnTo>
                    <a:pt x="63150" y="105545"/>
                  </a:lnTo>
                  <a:lnTo>
                    <a:pt x="63835" y="107169"/>
                  </a:lnTo>
                  <a:lnTo>
                    <a:pt x="64863" y="107825"/>
                  </a:lnTo>
                  <a:lnTo>
                    <a:pt x="66902" y="108809"/>
                  </a:lnTo>
                  <a:lnTo>
                    <a:pt x="68615" y="109137"/>
                  </a:lnTo>
                  <a:lnTo>
                    <a:pt x="70328" y="108809"/>
                  </a:lnTo>
                  <a:lnTo>
                    <a:pt x="71339" y="109137"/>
                  </a:lnTo>
                  <a:lnTo>
                    <a:pt x="71682" y="110120"/>
                  </a:lnTo>
                  <a:lnTo>
                    <a:pt x="73052" y="110448"/>
                  </a:lnTo>
                  <a:lnTo>
                    <a:pt x="74080" y="109465"/>
                  </a:lnTo>
                  <a:lnTo>
                    <a:pt x="75776" y="109137"/>
                  </a:lnTo>
                  <a:lnTo>
                    <a:pt x="78174" y="109465"/>
                  </a:lnTo>
                  <a:lnTo>
                    <a:pt x="79202" y="109465"/>
                  </a:lnTo>
                  <a:lnTo>
                    <a:pt x="79871" y="108481"/>
                  </a:lnTo>
                  <a:lnTo>
                    <a:pt x="80214" y="108809"/>
                  </a:lnTo>
                  <a:lnTo>
                    <a:pt x="80899" y="108809"/>
                  </a:lnTo>
                  <a:lnTo>
                    <a:pt x="83297" y="110776"/>
                  </a:lnTo>
                  <a:lnTo>
                    <a:pt x="84994" y="111104"/>
                  </a:lnTo>
                  <a:lnTo>
                    <a:pt x="87392" y="111104"/>
                  </a:lnTo>
                  <a:lnTo>
                    <a:pt x="87392" y="110448"/>
                  </a:lnTo>
                  <a:lnTo>
                    <a:pt x="88746" y="110120"/>
                  </a:lnTo>
                  <a:lnTo>
                    <a:pt x="89431" y="110448"/>
                  </a:lnTo>
                  <a:lnTo>
                    <a:pt x="90459" y="110776"/>
                  </a:lnTo>
                  <a:lnTo>
                    <a:pt x="91144" y="110448"/>
                  </a:lnTo>
                  <a:lnTo>
                    <a:pt x="91829" y="111104"/>
                  </a:lnTo>
                  <a:lnTo>
                    <a:pt x="92514" y="111104"/>
                  </a:lnTo>
                  <a:lnTo>
                    <a:pt x="92857" y="111744"/>
                  </a:lnTo>
                  <a:lnTo>
                    <a:pt x="95238" y="111744"/>
                  </a:lnTo>
                  <a:lnTo>
                    <a:pt x="109578" y="108481"/>
                  </a:lnTo>
                  <a:lnTo>
                    <a:pt x="109235" y="106857"/>
                  </a:lnTo>
                  <a:lnTo>
                    <a:pt x="107865" y="106201"/>
                  </a:lnTo>
                  <a:lnTo>
                    <a:pt x="107180" y="105217"/>
                  </a:lnTo>
                  <a:lnTo>
                    <a:pt x="106168" y="104233"/>
                  </a:lnTo>
                  <a:lnTo>
                    <a:pt x="104798" y="103577"/>
                  </a:lnTo>
                  <a:lnTo>
                    <a:pt x="103770" y="102609"/>
                  </a:lnTo>
                  <a:lnTo>
                    <a:pt x="102057" y="100314"/>
                  </a:lnTo>
                  <a:lnTo>
                    <a:pt x="100703" y="99658"/>
                  </a:lnTo>
                  <a:lnTo>
                    <a:pt x="99676" y="98674"/>
                  </a:lnTo>
                  <a:lnTo>
                    <a:pt x="98648" y="97706"/>
                  </a:lnTo>
                  <a:lnTo>
                    <a:pt x="97294" y="96066"/>
                  </a:lnTo>
                  <a:lnTo>
                    <a:pt x="96951" y="95411"/>
                  </a:lnTo>
                  <a:lnTo>
                    <a:pt x="97620" y="65023"/>
                  </a:lnTo>
                  <a:lnTo>
                    <a:pt x="117767" y="65023"/>
                  </a:lnTo>
                  <a:lnTo>
                    <a:pt x="117425" y="64367"/>
                  </a:lnTo>
                  <a:lnTo>
                    <a:pt x="117767" y="61759"/>
                  </a:lnTo>
                  <a:lnTo>
                    <a:pt x="118110" y="61103"/>
                  </a:lnTo>
                  <a:lnTo>
                    <a:pt x="118110" y="59479"/>
                  </a:lnTo>
                  <a:lnTo>
                    <a:pt x="117425" y="57840"/>
                  </a:lnTo>
                  <a:lnTo>
                    <a:pt x="117425" y="55560"/>
                  </a:lnTo>
                  <a:lnTo>
                    <a:pt x="117425" y="52281"/>
                  </a:lnTo>
                  <a:lnTo>
                    <a:pt x="116740" y="48689"/>
                  </a:lnTo>
                  <a:lnTo>
                    <a:pt x="117425" y="48361"/>
                  </a:lnTo>
                  <a:lnTo>
                    <a:pt x="117425" y="47377"/>
                  </a:lnTo>
                  <a:lnTo>
                    <a:pt x="117425" y="47049"/>
                  </a:lnTo>
                  <a:lnTo>
                    <a:pt x="115712" y="47049"/>
                  </a:lnTo>
                  <a:lnTo>
                    <a:pt x="114015" y="47377"/>
                  </a:lnTo>
                  <a:lnTo>
                    <a:pt x="112645" y="48361"/>
                  </a:lnTo>
                  <a:lnTo>
                    <a:pt x="111275" y="48689"/>
                  </a:lnTo>
                  <a:lnTo>
                    <a:pt x="110606" y="49017"/>
                  </a:lnTo>
                  <a:lnTo>
                    <a:pt x="109578" y="48689"/>
                  </a:lnTo>
                  <a:lnTo>
                    <a:pt x="107180" y="48689"/>
                  </a:lnTo>
                  <a:lnTo>
                    <a:pt x="106168" y="48361"/>
                  </a:lnTo>
                  <a:lnTo>
                    <a:pt x="104798" y="47377"/>
                  </a:lnTo>
                  <a:lnTo>
                    <a:pt x="104113" y="47377"/>
                  </a:lnTo>
                  <a:lnTo>
                    <a:pt x="103770" y="48033"/>
                  </a:lnTo>
                  <a:lnTo>
                    <a:pt x="102743" y="48361"/>
                  </a:lnTo>
                  <a:lnTo>
                    <a:pt x="102057" y="48689"/>
                  </a:lnTo>
                  <a:lnTo>
                    <a:pt x="101046" y="48689"/>
                  </a:lnTo>
                  <a:lnTo>
                    <a:pt x="100703" y="48361"/>
                  </a:lnTo>
                  <a:lnTo>
                    <a:pt x="100703" y="46409"/>
                  </a:lnTo>
                  <a:lnTo>
                    <a:pt x="101389" y="45753"/>
                  </a:lnTo>
                  <a:lnTo>
                    <a:pt x="101389" y="45425"/>
                  </a:lnTo>
                  <a:lnTo>
                    <a:pt x="102057" y="44114"/>
                  </a:lnTo>
                  <a:lnTo>
                    <a:pt x="100703" y="43458"/>
                  </a:lnTo>
                  <a:lnTo>
                    <a:pt x="100703" y="41506"/>
                  </a:lnTo>
                  <a:lnTo>
                    <a:pt x="101046" y="40850"/>
                  </a:lnTo>
                  <a:lnTo>
                    <a:pt x="101046" y="39866"/>
                  </a:lnTo>
                  <a:lnTo>
                    <a:pt x="99676" y="38883"/>
                  </a:lnTo>
                  <a:lnTo>
                    <a:pt x="99676" y="37586"/>
                  </a:lnTo>
                  <a:lnTo>
                    <a:pt x="100361" y="36603"/>
                  </a:lnTo>
                  <a:lnTo>
                    <a:pt x="99676" y="35619"/>
                  </a:lnTo>
                  <a:lnTo>
                    <a:pt x="98991" y="35291"/>
                  </a:lnTo>
                  <a:lnTo>
                    <a:pt x="98648" y="34307"/>
                  </a:lnTo>
                  <a:lnTo>
                    <a:pt x="97963" y="33995"/>
                  </a:lnTo>
                  <a:lnTo>
                    <a:pt x="97963" y="32683"/>
                  </a:lnTo>
                  <a:lnTo>
                    <a:pt x="97294" y="32027"/>
                  </a:lnTo>
                  <a:lnTo>
                    <a:pt x="97294" y="30716"/>
                  </a:lnTo>
                  <a:lnTo>
                    <a:pt x="96266" y="30060"/>
                  </a:lnTo>
                  <a:lnTo>
                    <a:pt x="97294" y="28436"/>
                  </a:lnTo>
                  <a:lnTo>
                    <a:pt x="97294" y="25172"/>
                  </a:lnTo>
                  <a:lnTo>
                    <a:pt x="96951" y="23860"/>
                  </a:lnTo>
                  <a:lnTo>
                    <a:pt x="96951" y="23533"/>
                  </a:lnTo>
                  <a:lnTo>
                    <a:pt x="97294" y="22549"/>
                  </a:lnTo>
                  <a:lnTo>
                    <a:pt x="97294" y="21253"/>
                  </a:lnTo>
                  <a:lnTo>
                    <a:pt x="96266" y="20269"/>
                  </a:lnTo>
                  <a:lnTo>
                    <a:pt x="96951" y="18629"/>
                  </a:lnTo>
                  <a:lnTo>
                    <a:pt x="97620" y="17005"/>
                  </a:lnTo>
                  <a:lnTo>
                    <a:pt x="97620" y="15694"/>
                  </a:lnTo>
                  <a:lnTo>
                    <a:pt x="97620" y="14382"/>
                  </a:lnTo>
                  <a:lnTo>
                    <a:pt x="97294" y="13070"/>
                  </a:lnTo>
                  <a:lnTo>
                    <a:pt x="86706" y="12430"/>
                  </a:lnTo>
                  <a:lnTo>
                    <a:pt x="86021" y="11446"/>
                  </a:lnTo>
                  <a:lnTo>
                    <a:pt x="86706" y="10790"/>
                  </a:lnTo>
                  <a:lnTo>
                    <a:pt x="87049" y="9479"/>
                  </a:lnTo>
                  <a:lnTo>
                    <a:pt x="83966" y="9151"/>
                  </a:lnTo>
                  <a:lnTo>
                    <a:pt x="83966" y="9807"/>
                  </a:lnTo>
                  <a:lnTo>
                    <a:pt x="74765" y="10462"/>
                  </a:lnTo>
                  <a:lnTo>
                    <a:pt x="74765" y="12758"/>
                  </a:lnTo>
                  <a:lnTo>
                    <a:pt x="73737" y="14382"/>
                  </a:lnTo>
                  <a:lnTo>
                    <a:pt x="73052" y="14710"/>
                  </a:lnTo>
                  <a:lnTo>
                    <a:pt x="73395" y="16349"/>
                  </a:lnTo>
                  <a:lnTo>
                    <a:pt x="73395" y="18957"/>
                  </a:lnTo>
                  <a:lnTo>
                    <a:pt x="66217" y="19285"/>
                  </a:lnTo>
                  <a:lnTo>
                    <a:pt x="64863" y="20269"/>
                  </a:lnTo>
                  <a:lnTo>
                    <a:pt x="61779" y="19613"/>
                  </a:lnTo>
                  <a:lnTo>
                    <a:pt x="60425" y="19285"/>
                  </a:lnTo>
                  <a:lnTo>
                    <a:pt x="58712" y="19613"/>
                  </a:lnTo>
                  <a:lnTo>
                    <a:pt x="56331" y="19613"/>
                  </a:lnTo>
                  <a:lnTo>
                    <a:pt x="55303" y="19285"/>
                  </a:lnTo>
                  <a:lnTo>
                    <a:pt x="54960" y="16021"/>
                  </a:lnTo>
                  <a:lnTo>
                    <a:pt x="53590" y="14382"/>
                  </a:lnTo>
                  <a:lnTo>
                    <a:pt x="52905" y="13070"/>
                  </a:lnTo>
                  <a:lnTo>
                    <a:pt x="51893" y="12758"/>
                  </a:lnTo>
                  <a:lnTo>
                    <a:pt x="51893" y="11446"/>
                  </a:lnTo>
                  <a:lnTo>
                    <a:pt x="51551" y="10790"/>
                  </a:lnTo>
                  <a:lnTo>
                    <a:pt x="51208" y="8823"/>
                  </a:lnTo>
                  <a:lnTo>
                    <a:pt x="50180" y="7199"/>
                  </a:lnTo>
                  <a:lnTo>
                    <a:pt x="50180" y="5887"/>
                  </a:lnTo>
                  <a:lnTo>
                    <a:pt x="50866" y="4903"/>
                  </a:lnTo>
                  <a:lnTo>
                    <a:pt x="50180" y="3935"/>
                  </a:lnTo>
                  <a:lnTo>
                    <a:pt x="49495" y="2951"/>
                  </a:lnTo>
                  <a:lnTo>
                    <a:pt x="49495" y="1640"/>
                  </a:lnTo>
                  <a:lnTo>
                    <a:pt x="49495" y="1312"/>
                  </a:lnTo>
                  <a:lnTo>
                    <a:pt x="49495" y="0"/>
                  </a:lnTo>
                  <a:lnTo>
                    <a:pt x="33116" y="0"/>
                  </a:lnTo>
                  <a:lnTo>
                    <a:pt x="29707" y="656"/>
                  </a:lnTo>
                  <a:lnTo>
                    <a:pt x="26966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76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N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JigAACYZAACaKAAAixkAAAAAAAAmAAAACAAAAP//////////"/>
                </a:ext>
              </a:extLst>
            </p:cNvSpPr>
            <p:nvPr/>
          </p:nvSpPr>
          <p:spPr>
            <a:xfrm>
              <a:off x="6526530" y="4088130"/>
              <a:ext cx="73660" cy="64135"/>
            </a:xfrm>
            <a:custGeom>
              <a:avLst/>
              <a:gdLst/>
              <a:ahLst/>
              <a:cxnLst/>
              <a:rect l="0" t="0" r="73660" b="64135"/>
              <a:pathLst>
                <a:path w="73660" h="64135">
                  <a:moveTo>
                    <a:pt x="43649" y="15"/>
                  </a:moveTo>
                  <a:lnTo>
                    <a:pt x="41270" y="668"/>
                  </a:lnTo>
                  <a:lnTo>
                    <a:pt x="40243" y="979"/>
                  </a:lnTo>
                  <a:lnTo>
                    <a:pt x="38875" y="1633"/>
                  </a:lnTo>
                  <a:lnTo>
                    <a:pt x="36154" y="3266"/>
                  </a:lnTo>
                  <a:lnTo>
                    <a:pt x="35470" y="4246"/>
                  </a:lnTo>
                  <a:lnTo>
                    <a:pt x="35470" y="5211"/>
                  </a:lnTo>
                  <a:lnTo>
                    <a:pt x="35127" y="5864"/>
                  </a:lnTo>
                  <a:lnTo>
                    <a:pt x="35470" y="6844"/>
                  </a:lnTo>
                  <a:lnTo>
                    <a:pt x="35127" y="7497"/>
                  </a:lnTo>
                  <a:lnTo>
                    <a:pt x="34443" y="8151"/>
                  </a:lnTo>
                  <a:lnTo>
                    <a:pt x="31038" y="9131"/>
                  </a:lnTo>
                  <a:lnTo>
                    <a:pt x="25580" y="13035"/>
                  </a:lnTo>
                  <a:lnTo>
                    <a:pt x="21490" y="17919"/>
                  </a:lnTo>
                  <a:lnTo>
                    <a:pt x="18427" y="21824"/>
                  </a:lnTo>
                  <a:lnTo>
                    <a:pt x="15690" y="22788"/>
                  </a:lnTo>
                  <a:lnTo>
                    <a:pt x="13996" y="22150"/>
                  </a:lnTo>
                  <a:lnTo>
                    <a:pt x="12969" y="21170"/>
                  </a:lnTo>
                  <a:lnTo>
                    <a:pt x="12285" y="21170"/>
                  </a:lnTo>
                  <a:lnTo>
                    <a:pt x="11943" y="20517"/>
                  </a:lnTo>
                  <a:lnTo>
                    <a:pt x="11601" y="21170"/>
                  </a:lnTo>
                  <a:lnTo>
                    <a:pt x="10590" y="20190"/>
                  </a:lnTo>
                  <a:lnTo>
                    <a:pt x="8537" y="20517"/>
                  </a:lnTo>
                  <a:lnTo>
                    <a:pt x="6827" y="21824"/>
                  </a:lnTo>
                  <a:lnTo>
                    <a:pt x="6159" y="21824"/>
                  </a:lnTo>
                  <a:lnTo>
                    <a:pt x="5132" y="21170"/>
                  </a:lnTo>
                  <a:lnTo>
                    <a:pt x="3421" y="20190"/>
                  </a:lnTo>
                  <a:lnTo>
                    <a:pt x="1043" y="19864"/>
                  </a:lnTo>
                  <a:lnTo>
                    <a:pt x="16" y="19864"/>
                  </a:lnTo>
                  <a:lnTo>
                    <a:pt x="358" y="20517"/>
                  </a:lnTo>
                  <a:lnTo>
                    <a:pt x="358" y="21497"/>
                  </a:lnTo>
                  <a:lnTo>
                    <a:pt x="358" y="22150"/>
                  </a:lnTo>
                  <a:lnTo>
                    <a:pt x="358" y="23115"/>
                  </a:lnTo>
                  <a:lnTo>
                    <a:pt x="1727" y="24422"/>
                  </a:lnTo>
                  <a:lnTo>
                    <a:pt x="2737" y="24748"/>
                  </a:lnTo>
                  <a:lnTo>
                    <a:pt x="3764" y="25402"/>
                  </a:lnTo>
                  <a:lnTo>
                    <a:pt x="4790" y="26693"/>
                  </a:lnTo>
                  <a:lnTo>
                    <a:pt x="4790" y="27673"/>
                  </a:lnTo>
                  <a:lnTo>
                    <a:pt x="5132" y="27999"/>
                  </a:lnTo>
                  <a:lnTo>
                    <a:pt x="6159" y="29306"/>
                  </a:lnTo>
                  <a:lnTo>
                    <a:pt x="6485" y="30924"/>
                  </a:lnTo>
                  <a:lnTo>
                    <a:pt x="7169" y="31577"/>
                  </a:lnTo>
                  <a:lnTo>
                    <a:pt x="8195" y="32884"/>
                  </a:lnTo>
                  <a:lnTo>
                    <a:pt x="8880" y="33537"/>
                  </a:lnTo>
                  <a:lnTo>
                    <a:pt x="9564" y="33537"/>
                  </a:lnTo>
                  <a:lnTo>
                    <a:pt x="10248" y="34844"/>
                  </a:lnTo>
                  <a:lnTo>
                    <a:pt x="12969" y="39075"/>
                  </a:lnTo>
                  <a:lnTo>
                    <a:pt x="14680" y="40039"/>
                  </a:lnTo>
                  <a:lnTo>
                    <a:pt x="16374" y="41019"/>
                  </a:lnTo>
                  <a:lnTo>
                    <a:pt x="17059" y="41672"/>
                  </a:lnTo>
                  <a:lnTo>
                    <a:pt x="18427" y="42652"/>
                  </a:lnTo>
                  <a:lnTo>
                    <a:pt x="18427" y="42979"/>
                  </a:lnTo>
                  <a:lnTo>
                    <a:pt x="18427" y="43944"/>
                  </a:lnTo>
                  <a:lnTo>
                    <a:pt x="18769" y="44597"/>
                  </a:lnTo>
                  <a:lnTo>
                    <a:pt x="20464" y="44924"/>
                  </a:lnTo>
                  <a:lnTo>
                    <a:pt x="21832" y="46230"/>
                  </a:lnTo>
                  <a:lnTo>
                    <a:pt x="21490" y="47537"/>
                  </a:lnTo>
                  <a:lnTo>
                    <a:pt x="21832" y="49481"/>
                  </a:lnTo>
                  <a:lnTo>
                    <a:pt x="21832" y="50788"/>
                  </a:lnTo>
                  <a:lnTo>
                    <a:pt x="22517" y="52406"/>
                  </a:lnTo>
                  <a:lnTo>
                    <a:pt x="24227" y="53712"/>
                  </a:lnTo>
                  <a:lnTo>
                    <a:pt x="25238" y="55346"/>
                  </a:lnTo>
                  <a:lnTo>
                    <a:pt x="27291" y="55672"/>
                  </a:lnTo>
                  <a:lnTo>
                    <a:pt x="28659" y="55346"/>
                  </a:lnTo>
                  <a:lnTo>
                    <a:pt x="30696" y="55999"/>
                  </a:lnTo>
                  <a:lnTo>
                    <a:pt x="32064" y="55999"/>
                  </a:lnTo>
                  <a:lnTo>
                    <a:pt x="34101" y="57290"/>
                  </a:lnTo>
                  <a:lnTo>
                    <a:pt x="35127" y="57290"/>
                  </a:lnTo>
                  <a:lnTo>
                    <a:pt x="35812" y="57943"/>
                  </a:lnTo>
                  <a:lnTo>
                    <a:pt x="35812" y="58923"/>
                  </a:lnTo>
                  <a:lnTo>
                    <a:pt x="36838" y="59577"/>
                  </a:lnTo>
                  <a:lnTo>
                    <a:pt x="37522" y="60557"/>
                  </a:lnTo>
                  <a:lnTo>
                    <a:pt x="40586" y="60230"/>
                  </a:lnTo>
                  <a:lnTo>
                    <a:pt x="42622" y="60557"/>
                  </a:lnTo>
                  <a:lnTo>
                    <a:pt x="43649" y="61848"/>
                  </a:lnTo>
                  <a:lnTo>
                    <a:pt x="44675" y="61848"/>
                  </a:lnTo>
                  <a:lnTo>
                    <a:pt x="47054" y="62501"/>
                  </a:lnTo>
                  <a:lnTo>
                    <a:pt x="47396" y="62828"/>
                  </a:lnTo>
                  <a:lnTo>
                    <a:pt x="49107" y="62501"/>
                  </a:lnTo>
                  <a:lnTo>
                    <a:pt x="51485" y="62175"/>
                  </a:lnTo>
                  <a:lnTo>
                    <a:pt x="54565" y="62828"/>
                  </a:lnTo>
                  <a:lnTo>
                    <a:pt x="56259" y="64135"/>
                  </a:lnTo>
                  <a:lnTo>
                    <a:pt x="66491" y="54039"/>
                  </a:lnTo>
                  <a:lnTo>
                    <a:pt x="66491" y="51115"/>
                  </a:lnTo>
                  <a:lnTo>
                    <a:pt x="66833" y="49808"/>
                  </a:lnTo>
                  <a:lnTo>
                    <a:pt x="67518" y="47537"/>
                  </a:lnTo>
                  <a:lnTo>
                    <a:pt x="67860" y="46230"/>
                  </a:lnTo>
                  <a:lnTo>
                    <a:pt x="67518" y="44597"/>
                  </a:lnTo>
                  <a:lnTo>
                    <a:pt x="67860" y="43306"/>
                  </a:lnTo>
                  <a:lnTo>
                    <a:pt x="69212" y="43306"/>
                  </a:lnTo>
                  <a:lnTo>
                    <a:pt x="69554" y="42652"/>
                  </a:lnTo>
                  <a:lnTo>
                    <a:pt x="71265" y="41019"/>
                  </a:lnTo>
                  <a:lnTo>
                    <a:pt x="72634" y="39386"/>
                  </a:lnTo>
                  <a:lnTo>
                    <a:pt x="71949" y="38095"/>
                  </a:lnTo>
                  <a:lnTo>
                    <a:pt x="71265" y="37441"/>
                  </a:lnTo>
                  <a:lnTo>
                    <a:pt x="71265" y="35808"/>
                  </a:lnTo>
                  <a:lnTo>
                    <a:pt x="71949" y="34844"/>
                  </a:lnTo>
                  <a:lnTo>
                    <a:pt x="71607" y="33210"/>
                  </a:lnTo>
                  <a:lnTo>
                    <a:pt x="69896" y="31904"/>
                  </a:lnTo>
                  <a:lnTo>
                    <a:pt x="69896" y="31250"/>
                  </a:lnTo>
                  <a:lnTo>
                    <a:pt x="71265" y="30924"/>
                  </a:lnTo>
                  <a:lnTo>
                    <a:pt x="71265" y="28653"/>
                  </a:lnTo>
                  <a:lnTo>
                    <a:pt x="71265" y="27019"/>
                  </a:lnTo>
                  <a:lnTo>
                    <a:pt x="72976" y="26381"/>
                  </a:lnTo>
                  <a:lnTo>
                    <a:pt x="73318" y="25075"/>
                  </a:lnTo>
                  <a:lnTo>
                    <a:pt x="71949" y="25075"/>
                  </a:lnTo>
                  <a:lnTo>
                    <a:pt x="71265" y="24422"/>
                  </a:lnTo>
                  <a:lnTo>
                    <a:pt x="71949" y="22788"/>
                  </a:lnTo>
                  <a:lnTo>
                    <a:pt x="72634" y="20190"/>
                  </a:lnTo>
                  <a:lnTo>
                    <a:pt x="73318" y="18884"/>
                  </a:lnTo>
                  <a:lnTo>
                    <a:pt x="73318" y="17919"/>
                  </a:lnTo>
                  <a:lnTo>
                    <a:pt x="72976" y="16613"/>
                  </a:lnTo>
                  <a:lnTo>
                    <a:pt x="73318" y="15306"/>
                  </a:lnTo>
                  <a:lnTo>
                    <a:pt x="72976" y="13999"/>
                  </a:lnTo>
                  <a:lnTo>
                    <a:pt x="73644" y="12382"/>
                  </a:lnTo>
                  <a:lnTo>
                    <a:pt x="73644" y="11402"/>
                  </a:lnTo>
                  <a:lnTo>
                    <a:pt x="71607" y="10748"/>
                  </a:lnTo>
                  <a:lnTo>
                    <a:pt x="70923" y="9768"/>
                  </a:lnTo>
                  <a:lnTo>
                    <a:pt x="69212" y="8477"/>
                  </a:lnTo>
                  <a:lnTo>
                    <a:pt x="66149" y="8477"/>
                  </a:lnTo>
                  <a:lnTo>
                    <a:pt x="64455" y="8151"/>
                  </a:lnTo>
                  <a:lnTo>
                    <a:pt x="62744" y="5864"/>
                  </a:lnTo>
                  <a:lnTo>
                    <a:pt x="60007" y="4246"/>
                  </a:lnTo>
                  <a:lnTo>
                    <a:pt x="57628" y="3919"/>
                  </a:lnTo>
                  <a:lnTo>
                    <a:pt x="56601" y="4899"/>
                  </a:lnTo>
                  <a:lnTo>
                    <a:pt x="55917" y="5211"/>
                  </a:lnTo>
                  <a:lnTo>
                    <a:pt x="55575" y="3919"/>
                  </a:lnTo>
                  <a:lnTo>
                    <a:pt x="54223" y="3919"/>
                  </a:lnTo>
                  <a:lnTo>
                    <a:pt x="50817" y="3593"/>
                  </a:lnTo>
                  <a:lnTo>
                    <a:pt x="50475" y="668"/>
                  </a:lnTo>
                  <a:lnTo>
                    <a:pt x="49449" y="668"/>
                  </a:lnTo>
                  <a:lnTo>
                    <a:pt x="47396" y="342"/>
                  </a:lnTo>
                  <a:lnTo>
                    <a:pt x="46386" y="668"/>
                  </a:lnTo>
                  <a:lnTo>
                    <a:pt x="46044" y="15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77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I4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1icAAEUZAABiKAAAyhkAAAAAAAAmAAAACAAAAP//////////"/>
                </a:ext>
              </a:extLst>
            </p:cNvSpPr>
            <p:nvPr/>
          </p:nvSpPr>
          <p:spPr>
            <a:xfrm>
              <a:off x="6475730" y="4107815"/>
              <a:ext cx="88900" cy="84455"/>
            </a:xfrm>
            <a:custGeom>
              <a:avLst/>
              <a:gdLst/>
              <a:ahLst/>
              <a:cxnLst/>
              <a:rect l="0" t="0" r="88900" b="84455"/>
              <a:pathLst>
                <a:path w="88900" h="84455">
                  <a:moveTo>
                    <a:pt x="51142" y="0"/>
                  </a:moveTo>
                  <a:lnTo>
                    <a:pt x="49420" y="327"/>
                  </a:lnTo>
                  <a:lnTo>
                    <a:pt x="46336" y="1636"/>
                  </a:lnTo>
                  <a:lnTo>
                    <a:pt x="45303" y="2290"/>
                  </a:lnTo>
                  <a:lnTo>
                    <a:pt x="43942" y="1963"/>
                  </a:lnTo>
                  <a:lnTo>
                    <a:pt x="43597" y="1636"/>
                  </a:lnTo>
                  <a:lnTo>
                    <a:pt x="41186" y="1636"/>
                  </a:lnTo>
                  <a:lnTo>
                    <a:pt x="39480" y="3583"/>
                  </a:lnTo>
                  <a:lnTo>
                    <a:pt x="37413" y="5547"/>
                  </a:lnTo>
                  <a:lnTo>
                    <a:pt x="34330" y="7822"/>
                  </a:lnTo>
                  <a:lnTo>
                    <a:pt x="33641" y="7822"/>
                  </a:lnTo>
                  <a:lnTo>
                    <a:pt x="33985" y="6528"/>
                  </a:lnTo>
                  <a:lnTo>
                    <a:pt x="34330" y="5547"/>
                  </a:lnTo>
                  <a:lnTo>
                    <a:pt x="33641" y="5220"/>
                  </a:lnTo>
                  <a:lnTo>
                    <a:pt x="33296" y="3911"/>
                  </a:lnTo>
                  <a:lnTo>
                    <a:pt x="32608" y="3583"/>
                  </a:lnTo>
                  <a:lnTo>
                    <a:pt x="30885" y="3583"/>
                  </a:lnTo>
                  <a:lnTo>
                    <a:pt x="28146" y="4565"/>
                  </a:lnTo>
                  <a:lnTo>
                    <a:pt x="18879" y="6528"/>
                  </a:lnTo>
                  <a:lnTo>
                    <a:pt x="12023" y="6528"/>
                  </a:lnTo>
                  <a:lnTo>
                    <a:pt x="10301" y="38799"/>
                  </a:lnTo>
                  <a:lnTo>
                    <a:pt x="1722" y="38799"/>
                  </a:lnTo>
                  <a:lnTo>
                    <a:pt x="0" y="67158"/>
                  </a:lnTo>
                  <a:lnTo>
                    <a:pt x="3444" y="69122"/>
                  </a:lnTo>
                  <a:lnTo>
                    <a:pt x="4461" y="72051"/>
                  </a:lnTo>
                  <a:lnTo>
                    <a:pt x="6873" y="76944"/>
                  </a:lnTo>
                  <a:lnTo>
                    <a:pt x="6528" y="79546"/>
                  </a:lnTo>
                  <a:lnTo>
                    <a:pt x="5150" y="82164"/>
                  </a:lnTo>
                  <a:lnTo>
                    <a:pt x="5150" y="83784"/>
                  </a:lnTo>
                  <a:lnTo>
                    <a:pt x="7906" y="83473"/>
                  </a:lnTo>
                  <a:lnTo>
                    <a:pt x="10301" y="84439"/>
                  </a:lnTo>
                  <a:lnTo>
                    <a:pt x="11678" y="83473"/>
                  </a:lnTo>
                  <a:lnTo>
                    <a:pt x="14418" y="83784"/>
                  </a:lnTo>
                  <a:lnTo>
                    <a:pt x="15451" y="82491"/>
                  </a:lnTo>
                  <a:lnTo>
                    <a:pt x="17846" y="82164"/>
                  </a:lnTo>
                  <a:lnTo>
                    <a:pt x="19568" y="81182"/>
                  </a:lnTo>
                  <a:lnTo>
                    <a:pt x="20257" y="79873"/>
                  </a:lnTo>
                  <a:lnTo>
                    <a:pt x="23340" y="78580"/>
                  </a:lnTo>
                  <a:lnTo>
                    <a:pt x="25063" y="76944"/>
                  </a:lnTo>
                  <a:lnTo>
                    <a:pt x="26424" y="73360"/>
                  </a:lnTo>
                  <a:lnTo>
                    <a:pt x="28835" y="71397"/>
                  </a:lnTo>
                  <a:lnTo>
                    <a:pt x="31574" y="70742"/>
                  </a:lnTo>
                  <a:lnTo>
                    <a:pt x="34330" y="71724"/>
                  </a:lnTo>
                  <a:lnTo>
                    <a:pt x="35347" y="72378"/>
                  </a:lnTo>
                  <a:lnTo>
                    <a:pt x="36725" y="73033"/>
                  </a:lnTo>
                  <a:lnTo>
                    <a:pt x="40153" y="74342"/>
                  </a:lnTo>
                  <a:lnTo>
                    <a:pt x="41186" y="74342"/>
                  </a:lnTo>
                  <a:lnTo>
                    <a:pt x="42908" y="74981"/>
                  </a:lnTo>
                  <a:lnTo>
                    <a:pt x="45303" y="74342"/>
                  </a:lnTo>
                  <a:lnTo>
                    <a:pt x="47370" y="74342"/>
                  </a:lnTo>
                  <a:lnTo>
                    <a:pt x="49075" y="74014"/>
                  </a:lnTo>
                  <a:lnTo>
                    <a:pt x="49420" y="74981"/>
                  </a:lnTo>
                  <a:lnTo>
                    <a:pt x="50798" y="75635"/>
                  </a:lnTo>
                  <a:lnTo>
                    <a:pt x="52864" y="74014"/>
                  </a:lnTo>
                  <a:lnTo>
                    <a:pt x="52520" y="73687"/>
                  </a:lnTo>
                  <a:lnTo>
                    <a:pt x="52864" y="72051"/>
                  </a:lnTo>
                  <a:lnTo>
                    <a:pt x="52864" y="70742"/>
                  </a:lnTo>
                  <a:lnTo>
                    <a:pt x="53881" y="70103"/>
                  </a:lnTo>
                  <a:lnTo>
                    <a:pt x="53881" y="67486"/>
                  </a:lnTo>
                  <a:lnTo>
                    <a:pt x="54570" y="65865"/>
                  </a:lnTo>
                  <a:lnTo>
                    <a:pt x="56292" y="65538"/>
                  </a:lnTo>
                  <a:lnTo>
                    <a:pt x="57654" y="64883"/>
                  </a:lnTo>
                  <a:lnTo>
                    <a:pt x="59032" y="64883"/>
                  </a:lnTo>
                  <a:lnTo>
                    <a:pt x="59720" y="63902"/>
                  </a:lnTo>
                  <a:lnTo>
                    <a:pt x="60065" y="63574"/>
                  </a:lnTo>
                  <a:lnTo>
                    <a:pt x="60754" y="62266"/>
                  </a:lnTo>
                  <a:lnTo>
                    <a:pt x="61787" y="61627"/>
                  </a:lnTo>
                  <a:lnTo>
                    <a:pt x="63149" y="60972"/>
                  </a:lnTo>
                  <a:lnTo>
                    <a:pt x="63493" y="60318"/>
                  </a:lnTo>
                  <a:lnTo>
                    <a:pt x="64871" y="59991"/>
                  </a:lnTo>
                  <a:lnTo>
                    <a:pt x="64871" y="58682"/>
                  </a:lnTo>
                  <a:lnTo>
                    <a:pt x="64526" y="57716"/>
                  </a:lnTo>
                  <a:lnTo>
                    <a:pt x="64871" y="55752"/>
                  </a:lnTo>
                  <a:lnTo>
                    <a:pt x="66921" y="52496"/>
                  </a:lnTo>
                  <a:lnTo>
                    <a:pt x="68643" y="51841"/>
                  </a:lnTo>
                  <a:lnTo>
                    <a:pt x="69677" y="51841"/>
                  </a:lnTo>
                  <a:lnTo>
                    <a:pt x="70365" y="50859"/>
                  </a:lnTo>
                  <a:lnTo>
                    <a:pt x="71727" y="50532"/>
                  </a:lnTo>
                  <a:lnTo>
                    <a:pt x="72071" y="49551"/>
                  </a:lnTo>
                  <a:lnTo>
                    <a:pt x="73105" y="48912"/>
                  </a:lnTo>
                  <a:lnTo>
                    <a:pt x="74482" y="47930"/>
                  </a:lnTo>
                  <a:lnTo>
                    <a:pt x="76188" y="46294"/>
                  </a:lnTo>
                  <a:lnTo>
                    <a:pt x="78255" y="45967"/>
                  </a:lnTo>
                  <a:lnTo>
                    <a:pt x="78599" y="46294"/>
                  </a:lnTo>
                  <a:lnTo>
                    <a:pt x="79633" y="45967"/>
                  </a:lnTo>
                  <a:lnTo>
                    <a:pt x="81339" y="45967"/>
                  </a:lnTo>
                  <a:lnTo>
                    <a:pt x="82372" y="44673"/>
                  </a:lnTo>
                  <a:lnTo>
                    <a:pt x="83750" y="44673"/>
                  </a:lnTo>
                  <a:lnTo>
                    <a:pt x="84094" y="43037"/>
                  </a:lnTo>
                  <a:lnTo>
                    <a:pt x="84094" y="42383"/>
                  </a:lnTo>
                  <a:lnTo>
                    <a:pt x="85111" y="41401"/>
                  </a:lnTo>
                  <a:lnTo>
                    <a:pt x="86833" y="41401"/>
                  </a:lnTo>
                  <a:lnTo>
                    <a:pt x="87522" y="40762"/>
                  </a:lnTo>
                  <a:lnTo>
                    <a:pt x="88900" y="40762"/>
                  </a:lnTo>
                  <a:lnTo>
                    <a:pt x="88211" y="39781"/>
                  </a:lnTo>
                  <a:lnTo>
                    <a:pt x="87178" y="39126"/>
                  </a:lnTo>
                  <a:lnTo>
                    <a:pt x="87178" y="38144"/>
                  </a:lnTo>
                  <a:lnTo>
                    <a:pt x="86489" y="37490"/>
                  </a:lnTo>
                  <a:lnTo>
                    <a:pt x="85456" y="37490"/>
                  </a:lnTo>
                  <a:lnTo>
                    <a:pt x="83405" y="36197"/>
                  </a:lnTo>
                  <a:lnTo>
                    <a:pt x="82027" y="36197"/>
                  </a:lnTo>
                  <a:lnTo>
                    <a:pt x="79977" y="35542"/>
                  </a:lnTo>
                  <a:lnTo>
                    <a:pt x="78599" y="35870"/>
                  </a:lnTo>
                  <a:lnTo>
                    <a:pt x="76533" y="35542"/>
                  </a:lnTo>
                  <a:lnTo>
                    <a:pt x="75516" y="33906"/>
                  </a:lnTo>
                  <a:lnTo>
                    <a:pt x="73794" y="32597"/>
                  </a:lnTo>
                  <a:lnTo>
                    <a:pt x="73105" y="30977"/>
                  </a:lnTo>
                  <a:lnTo>
                    <a:pt x="73105" y="29668"/>
                  </a:lnTo>
                  <a:lnTo>
                    <a:pt x="72760" y="27720"/>
                  </a:lnTo>
                  <a:lnTo>
                    <a:pt x="73105" y="26411"/>
                  </a:lnTo>
                  <a:lnTo>
                    <a:pt x="71727" y="25102"/>
                  </a:lnTo>
                  <a:lnTo>
                    <a:pt x="70021" y="24775"/>
                  </a:lnTo>
                  <a:lnTo>
                    <a:pt x="69677" y="24121"/>
                  </a:lnTo>
                  <a:lnTo>
                    <a:pt x="69677" y="23155"/>
                  </a:lnTo>
                  <a:lnTo>
                    <a:pt x="69677" y="22827"/>
                  </a:lnTo>
                  <a:lnTo>
                    <a:pt x="68299" y="21846"/>
                  </a:lnTo>
                  <a:lnTo>
                    <a:pt x="67610" y="21191"/>
                  </a:lnTo>
                  <a:lnTo>
                    <a:pt x="65904" y="20209"/>
                  </a:lnTo>
                  <a:lnTo>
                    <a:pt x="64182" y="19243"/>
                  </a:lnTo>
                  <a:lnTo>
                    <a:pt x="61443" y="15005"/>
                  </a:lnTo>
                  <a:lnTo>
                    <a:pt x="60754" y="13696"/>
                  </a:lnTo>
                  <a:lnTo>
                    <a:pt x="60065" y="13696"/>
                  </a:lnTo>
                  <a:lnTo>
                    <a:pt x="59376" y="13042"/>
                  </a:lnTo>
                  <a:lnTo>
                    <a:pt x="58343" y="11733"/>
                  </a:lnTo>
                  <a:lnTo>
                    <a:pt x="57654" y="11078"/>
                  </a:lnTo>
                  <a:lnTo>
                    <a:pt x="57326" y="9458"/>
                  </a:lnTo>
                  <a:lnTo>
                    <a:pt x="56292" y="8149"/>
                  </a:lnTo>
                  <a:lnTo>
                    <a:pt x="55948" y="7822"/>
                  </a:lnTo>
                  <a:lnTo>
                    <a:pt x="55948" y="6840"/>
                  </a:lnTo>
                  <a:lnTo>
                    <a:pt x="54915" y="5547"/>
                  </a:lnTo>
                  <a:lnTo>
                    <a:pt x="53881" y="4892"/>
                  </a:lnTo>
                  <a:lnTo>
                    <a:pt x="52864" y="4565"/>
                  </a:lnTo>
                  <a:lnTo>
                    <a:pt x="51487" y="3256"/>
                  </a:lnTo>
                  <a:lnTo>
                    <a:pt x="51487" y="2290"/>
                  </a:lnTo>
                  <a:lnTo>
                    <a:pt x="51487" y="1636"/>
                  </a:lnTo>
                  <a:lnTo>
                    <a:pt x="51487" y="654"/>
                  </a:lnTo>
                  <a:lnTo>
                    <a:pt x="51142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78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Io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YCcAADkZAAAmKAAA7BkAAAAAAAAmAAAACAAAAP//////////"/>
                </a:ext>
              </a:extLst>
            </p:cNvSpPr>
            <p:nvPr/>
          </p:nvSpPr>
          <p:spPr>
            <a:xfrm>
              <a:off x="6400800" y="4100195"/>
              <a:ext cx="125730" cy="113665"/>
            </a:xfrm>
            <a:custGeom>
              <a:avLst/>
              <a:gdLst/>
              <a:ahLst/>
              <a:cxnLst/>
              <a:rect l="0" t="0" r="125730" b="113665"/>
              <a:pathLst>
                <a:path w="125730" h="113665">
                  <a:moveTo>
                    <a:pt x="11222" y="15"/>
                  </a:moveTo>
                  <a:lnTo>
                    <a:pt x="8152" y="1966"/>
                  </a:lnTo>
                  <a:lnTo>
                    <a:pt x="8152" y="3277"/>
                  </a:lnTo>
                  <a:lnTo>
                    <a:pt x="7146" y="3605"/>
                  </a:lnTo>
                  <a:lnTo>
                    <a:pt x="6122" y="2949"/>
                  </a:lnTo>
                  <a:lnTo>
                    <a:pt x="3069" y="2949"/>
                  </a:lnTo>
                  <a:lnTo>
                    <a:pt x="2728" y="4260"/>
                  </a:lnTo>
                  <a:lnTo>
                    <a:pt x="1705" y="4588"/>
                  </a:lnTo>
                  <a:lnTo>
                    <a:pt x="1364" y="4260"/>
                  </a:lnTo>
                  <a:lnTo>
                    <a:pt x="0" y="3605"/>
                  </a:lnTo>
                  <a:lnTo>
                    <a:pt x="341" y="11439"/>
                  </a:lnTo>
                  <a:lnTo>
                    <a:pt x="6122" y="16668"/>
                  </a:lnTo>
                  <a:lnTo>
                    <a:pt x="8835" y="21568"/>
                  </a:lnTo>
                  <a:lnTo>
                    <a:pt x="13593" y="32009"/>
                  </a:lnTo>
                  <a:lnTo>
                    <a:pt x="13934" y="35927"/>
                  </a:lnTo>
                  <a:lnTo>
                    <a:pt x="18692" y="42138"/>
                  </a:lnTo>
                  <a:lnTo>
                    <a:pt x="18692" y="44432"/>
                  </a:lnTo>
                  <a:lnTo>
                    <a:pt x="23792" y="51611"/>
                  </a:lnTo>
                  <a:lnTo>
                    <a:pt x="23792" y="55201"/>
                  </a:lnTo>
                  <a:lnTo>
                    <a:pt x="22427" y="55857"/>
                  </a:lnTo>
                  <a:lnTo>
                    <a:pt x="23792" y="60429"/>
                  </a:lnTo>
                  <a:lnTo>
                    <a:pt x="24133" y="67281"/>
                  </a:lnTo>
                  <a:lnTo>
                    <a:pt x="27186" y="74148"/>
                  </a:lnTo>
                  <a:lnTo>
                    <a:pt x="26845" y="78393"/>
                  </a:lnTo>
                  <a:lnTo>
                    <a:pt x="27527" y="80999"/>
                  </a:lnTo>
                  <a:lnTo>
                    <a:pt x="26504" y="81655"/>
                  </a:lnTo>
                  <a:lnTo>
                    <a:pt x="27186" y="82950"/>
                  </a:lnTo>
                  <a:lnTo>
                    <a:pt x="28209" y="87851"/>
                  </a:lnTo>
                  <a:lnTo>
                    <a:pt x="29232" y="88178"/>
                  </a:lnTo>
                  <a:lnTo>
                    <a:pt x="30239" y="89817"/>
                  </a:lnTo>
                  <a:lnTo>
                    <a:pt x="29232" y="90473"/>
                  </a:lnTo>
                  <a:lnTo>
                    <a:pt x="29232" y="92751"/>
                  </a:lnTo>
                  <a:lnTo>
                    <a:pt x="30580" y="94062"/>
                  </a:lnTo>
                  <a:lnTo>
                    <a:pt x="30921" y="97652"/>
                  </a:lnTo>
                  <a:lnTo>
                    <a:pt x="32626" y="99618"/>
                  </a:lnTo>
                  <a:lnTo>
                    <a:pt x="34997" y="104191"/>
                  </a:lnTo>
                  <a:lnTo>
                    <a:pt x="37043" y="106142"/>
                  </a:lnTo>
                  <a:lnTo>
                    <a:pt x="37384" y="107453"/>
                  </a:lnTo>
                  <a:lnTo>
                    <a:pt x="40779" y="109732"/>
                  </a:lnTo>
                  <a:lnTo>
                    <a:pt x="42143" y="109076"/>
                  </a:lnTo>
                  <a:lnTo>
                    <a:pt x="44173" y="108748"/>
                  </a:lnTo>
                  <a:lnTo>
                    <a:pt x="44173" y="107453"/>
                  </a:lnTo>
                  <a:lnTo>
                    <a:pt x="43491" y="106797"/>
                  </a:lnTo>
                  <a:lnTo>
                    <a:pt x="44173" y="105486"/>
                  </a:lnTo>
                  <a:lnTo>
                    <a:pt x="46901" y="104503"/>
                  </a:lnTo>
                  <a:lnTo>
                    <a:pt x="47583" y="106142"/>
                  </a:lnTo>
                  <a:lnTo>
                    <a:pt x="49613" y="106470"/>
                  </a:lnTo>
                  <a:lnTo>
                    <a:pt x="48931" y="108108"/>
                  </a:lnTo>
                  <a:lnTo>
                    <a:pt x="50295" y="111043"/>
                  </a:lnTo>
                  <a:lnTo>
                    <a:pt x="53007" y="111370"/>
                  </a:lnTo>
                  <a:lnTo>
                    <a:pt x="55395" y="112681"/>
                  </a:lnTo>
                  <a:lnTo>
                    <a:pt x="57084" y="112354"/>
                  </a:lnTo>
                  <a:lnTo>
                    <a:pt x="57766" y="112681"/>
                  </a:lnTo>
                  <a:lnTo>
                    <a:pt x="59471" y="112993"/>
                  </a:lnTo>
                  <a:lnTo>
                    <a:pt x="60494" y="112354"/>
                  </a:lnTo>
                  <a:lnTo>
                    <a:pt x="61501" y="112354"/>
                  </a:lnTo>
                  <a:lnTo>
                    <a:pt x="62524" y="113649"/>
                  </a:lnTo>
                  <a:lnTo>
                    <a:pt x="64570" y="113649"/>
                  </a:lnTo>
                  <a:lnTo>
                    <a:pt x="64911" y="112026"/>
                  </a:lnTo>
                  <a:lnTo>
                    <a:pt x="65577" y="111043"/>
                  </a:lnTo>
                  <a:lnTo>
                    <a:pt x="66600" y="110715"/>
                  </a:lnTo>
                  <a:lnTo>
                    <a:pt x="67623" y="108748"/>
                  </a:lnTo>
                  <a:lnTo>
                    <a:pt x="69994" y="107453"/>
                  </a:lnTo>
                  <a:lnTo>
                    <a:pt x="73064" y="107781"/>
                  </a:lnTo>
                  <a:lnTo>
                    <a:pt x="74087" y="107781"/>
                  </a:lnTo>
                  <a:lnTo>
                    <a:pt x="75094" y="75115"/>
                  </a:lnTo>
                  <a:lnTo>
                    <a:pt x="76799" y="46711"/>
                  </a:lnTo>
                  <a:lnTo>
                    <a:pt x="85292" y="46711"/>
                  </a:lnTo>
                  <a:lnTo>
                    <a:pt x="86998" y="14389"/>
                  </a:lnTo>
                  <a:lnTo>
                    <a:pt x="93786" y="14389"/>
                  </a:lnTo>
                  <a:lnTo>
                    <a:pt x="102962" y="12423"/>
                  </a:lnTo>
                  <a:lnTo>
                    <a:pt x="105674" y="11439"/>
                  </a:lnTo>
                  <a:lnTo>
                    <a:pt x="107379" y="11439"/>
                  </a:lnTo>
                  <a:lnTo>
                    <a:pt x="108061" y="11767"/>
                  </a:lnTo>
                  <a:lnTo>
                    <a:pt x="108402" y="13078"/>
                  </a:lnTo>
                  <a:lnTo>
                    <a:pt x="109084" y="13406"/>
                  </a:lnTo>
                  <a:lnTo>
                    <a:pt x="108743" y="14389"/>
                  </a:lnTo>
                  <a:lnTo>
                    <a:pt x="108402" y="15684"/>
                  </a:lnTo>
                  <a:lnTo>
                    <a:pt x="109084" y="15684"/>
                  </a:lnTo>
                  <a:lnTo>
                    <a:pt x="112137" y="13406"/>
                  </a:lnTo>
                  <a:lnTo>
                    <a:pt x="114183" y="11439"/>
                  </a:lnTo>
                  <a:lnTo>
                    <a:pt x="115872" y="9488"/>
                  </a:lnTo>
                  <a:lnTo>
                    <a:pt x="118260" y="9488"/>
                  </a:lnTo>
                  <a:lnTo>
                    <a:pt x="118601" y="9816"/>
                  </a:lnTo>
                  <a:lnTo>
                    <a:pt x="119949" y="10144"/>
                  </a:lnTo>
                  <a:lnTo>
                    <a:pt x="120972" y="9488"/>
                  </a:lnTo>
                  <a:lnTo>
                    <a:pt x="124025" y="8178"/>
                  </a:lnTo>
                  <a:lnTo>
                    <a:pt x="125730" y="7850"/>
                  </a:lnTo>
                  <a:lnTo>
                    <a:pt x="124366" y="6211"/>
                  </a:lnTo>
                  <a:lnTo>
                    <a:pt x="124025" y="6211"/>
                  </a:lnTo>
                  <a:lnTo>
                    <a:pt x="123684" y="5899"/>
                  </a:lnTo>
                  <a:lnTo>
                    <a:pt x="122336" y="5899"/>
                  </a:lnTo>
                  <a:lnTo>
                    <a:pt x="121995" y="5243"/>
                  </a:lnTo>
                  <a:lnTo>
                    <a:pt x="121654" y="5243"/>
                  </a:lnTo>
                  <a:lnTo>
                    <a:pt x="120972" y="4916"/>
                  </a:lnTo>
                  <a:lnTo>
                    <a:pt x="118925" y="5899"/>
                  </a:lnTo>
                  <a:lnTo>
                    <a:pt x="117578" y="5243"/>
                  </a:lnTo>
                  <a:lnTo>
                    <a:pt x="108743" y="7522"/>
                  </a:lnTo>
                  <a:lnTo>
                    <a:pt x="94468" y="10784"/>
                  </a:lnTo>
                  <a:lnTo>
                    <a:pt x="92097" y="10784"/>
                  </a:lnTo>
                  <a:lnTo>
                    <a:pt x="91756" y="10144"/>
                  </a:lnTo>
                  <a:lnTo>
                    <a:pt x="91074" y="10144"/>
                  </a:lnTo>
                  <a:lnTo>
                    <a:pt x="90392" y="9488"/>
                  </a:lnTo>
                  <a:lnTo>
                    <a:pt x="89710" y="9816"/>
                  </a:lnTo>
                  <a:lnTo>
                    <a:pt x="88687" y="9488"/>
                  </a:lnTo>
                  <a:lnTo>
                    <a:pt x="88005" y="9161"/>
                  </a:lnTo>
                  <a:lnTo>
                    <a:pt x="86657" y="9488"/>
                  </a:lnTo>
                  <a:lnTo>
                    <a:pt x="86657" y="10144"/>
                  </a:lnTo>
                  <a:lnTo>
                    <a:pt x="84269" y="10144"/>
                  </a:lnTo>
                  <a:lnTo>
                    <a:pt x="82580" y="9816"/>
                  </a:lnTo>
                  <a:lnTo>
                    <a:pt x="80193" y="7850"/>
                  </a:lnTo>
                  <a:lnTo>
                    <a:pt x="79511" y="7850"/>
                  </a:lnTo>
                  <a:lnTo>
                    <a:pt x="79170" y="7522"/>
                  </a:lnTo>
                  <a:lnTo>
                    <a:pt x="78504" y="8505"/>
                  </a:lnTo>
                  <a:lnTo>
                    <a:pt x="77481" y="8505"/>
                  </a:lnTo>
                  <a:lnTo>
                    <a:pt x="75094" y="8178"/>
                  </a:lnTo>
                  <a:lnTo>
                    <a:pt x="73405" y="8505"/>
                  </a:lnTo>
                  <a:lnTo>
                    <a:pt x="72382" y="9488"/>
                  </a:lnTo>
                  <a:lnTo>
                    <a:pt x="71017" y="9161"/>
                  </a:lnTo>
                  <a:lnTo>
                    <a:pt x="70676" y="8178"/>
                  </a:lnTo>
                  <a:lnTo>
                    <a:pt x="69670" y="7850"/>
                  </a:lnTo>
                  <a:lnTo>
                    <a:pt x="67964" y="8178"/>
                  </a:lnTo>
                  <a:lnTo>
                    <a:pt x="66259" y="7850"/>
                  </a:lnTo>
                  <a:lnTo>
                    <a:pt x="64229" y="6867"/>
                  </a:lnTo>
                  <a:lnTo>
                    <a:pt x="63206" y="6211"/>
                  </a:lnTo>
                  <a:lnTo>
                    <a:pt x="62524" y="4588"/>
                  </a:lnTo>
                  <a:lnTo>
                    <a:pt x="62183" y="4260"/>
                  </a:lnTo>
                  <a:lnTo>
                    <a:pt x="26845" y="4260"/>
                  </a:lnTo>
                  <a:lnTo>
                    <a:pt x="26504" y="3605"/>
                  </a:lnTo>
                  <a:lnTo>
                    <a:pt x="25481" y="3605"/>
                  </a:lnTo>
                  <a:lnTo>
                    <a:pt x="24133" y="4588"/>
                  </a:lnTo>
                  <a:lnTo>
                    <a:pt x="23792" y="4588"/>
                  </a:lnTo>
                  <a:lnTo>
                    <a:pt x="22086" y="5243"/>
                  </a:lnTo>
                  <a:lnTo>
                    <a:pt x="20056" y="4588"/>
                  </a:lnTo>
                  <a:lnTo>
                    <a:pt x="18351" y="2949"/>
                  </a:lnTo>
                  <a:lnTo>
                    <a:pt x="17328" y="2621"/>
                  </a:lnTo>
                  <a:lnTo>
                    <a:pt x="18010" y="1654"/>
                  </a:lnTo>
                  <a:lnTo>
                    <a:pt x="16646" y="1326"/>
                  </a:lnTo>
                  <a:lnTo>
                    <a:pt x="16646" y="998"/>
                  </a:lnTo>
                  <a:lnTo>
                    <a:pt x="15298" y="15"/>
                  </a:lnTo>
                  <a:lnTo>
                    <a:pt x="14616" y="343"/>
                  </a:lnTo>
                  <a:lnTo>
                    <a:pt x="13934" y="998"/>
                  </a:lnTo>
                  <a:lnTo>
                    <a:pt x="13593" y="998"/>
                  </a:lnTo>
                  <a:lnTo>
                    <a:pt x="11904" y="15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6B65"/>
                </a:solidFill>
              </a:endParaRPr>
            </a:p>
          </p:txBody>
        </p:sp>
        <p:sp>
          <p:nvSpPr>
            <p:cNvPr id="20" name="Google Shape;979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dSgAAN0YAAAQKQAAyxkAAAAAAAAmAAAACAAAAP//////////"/>
                </a:ext>
              </a:extLst>
            </p:cNvSpPr>
            <p:nvPr/>
          </p:nvSpPr>
          <p:spPr>
            <a:xfrm>
              <a:off x="6576695" y="4041775"/>
              <a:ext cx="98425" cy="151130"/>
            </a:xfrm>
            <a:custGeom>
              <a:avLst/>
              <a:gdLst/>
              <a:ahLst/>
              <a:cxnLst/>
              <a:rect l="0" t="0" r="98425" b="151130"/>
              <a:pathLst>
                <a:path w="98425" h="151130">
                  <a:moveTo>
                    <a:pt x="98082" y="16"/>
                  </a:moveTo>
                  <a:lnTo>
                    <a:pt x="97396" y="342"/>
                  </a:lnTo>
                  <a:lnTo>
                    <a:pt x="96710" y="1307"/>
                  </a:lnTo>
                  <a:lnTo>
                    <a:pt x="95011" y="981"/>
                  </a:lnTo>
                  <a:lnTo>
                    <a:pt x="93640" y="1961"/>
                  </a:lnTo>
                  <a:lnTo>
                    <a:pt x="92268" y="3269"/>
                  </a:lnTo>
                  <a:lnTo>
                    <a:pt x="90226" y="3595"/>
                  </a:lnTo>
                  <a:lnTo>
                    <a:pt x="88855" y="4887"/>
                  </a:lnTo>
                  <a:lnTo>
                    <a:pt x="86797" y="4887"/>
                  </a:lnTo>
                  <a:lnTo>
                    <a:pt x="86454" y="5868"/>
                  </a:lnTo>
                  <a:lnTo>
                    <a:pt x="84756" y="6195"/>
                  </a:lnTo>
                  <a:lnTo>
                    <a:pt x="83384" y="5868"/>
                  </a:lnTo>
                  <a:lnTo>
                    <a:pt x="79971" y="6848"/>
                  </a:lnTo>
                  <a:lnTo>
                    <a:pt x="79285" y="7502"/>
                  </a:lnTo>
                  <a:lnTo>
                    <a:pt x="77570" y="7829"/>
                  </a:lnTo>
                  <a:lnTo>
                    <a:pt x="76215" y="6848"/>
                  </a:lnTo>
                  <a:lnTo>
                    <a:pt x="74843" y="6848"/>
                  </a:lnTo>
                  <a:lnTo>
                    <a:pt x="73128" y="6521"/>
                  </a:lnTo>
                  <a:lnTo>
                    <a:pt x="72459" y="7502"/>
                  </a:lnTo>
                  <a:lnTo>
                    <a:pt x="72802" y="8156"/>
                  </a:lnTo>
                  <a:lnTo>
                    <a:pt x="72459" y="9448"/>
                  </a:lnTo>
                  <a:lnTo>
                    <a:pt x="69715" y="9774"/>
                  </a:lnTo>
                  <a:lnTo>
                    <a:pt x="67674" y="10755"/>
                  </a:lnTo>
                  <a:lnTo>
                    <a:pt x="66302" y="9774"/>
                  </a:lnTo>
                  <a:lnTo>
                    <a:pt x="64930" y="9774"/>
                  </a:lnTo>
                  <a:lnTo>
                    <a:pt x="64930" y="9136"/>
                  </a:lnTo>
                  <a:lnTo>
                    <a:pt x="64244" y="8483"/>
                  </a:lnTo>
                  <a:lnTo>
                    <a:pt x="63232" y="9448"/>
                  </a:lnTo>
                  <a:lnTo>
                    <a:pt x="62203" y="9448"/>
                  </a:lnTo>
                  <a:lnTo>
                    <a:pt x="60488" y="11082"/>
                  </a:lnTo>
                  <a:lnTo>
                    <a:pt x="57418" y="11409"/>
                  </a:lnTo>
                  <a:lnTo>
                    <a:pt x="57761" y="11082"/>
                  </a:lnTo>
                  <a:lnTo>
                    <a:pt x="57075" y="9774"/>
                  </a:lnTo>
                  <a:lnTo>
                    <a:pt x="55703" y="9774"/>
                  </a:lnTo>
                  <a:lnTo>
                    <a:pt x="54348" y="9136"/>
                  </a:lnTo>
                  <a:lnTo>
                    <a:pt x="52976" y="8483"/>
                  </a:lnTo>
                  <a:lnTo>
                    <a:pt x="52976" y="7829"/>
                  </a:lnTo>
                  <a:lnTo>
                    <a:pt x="51947" y="8156"/>
                  </a:lnTo>
                  <a:lnTo>
                    <a:pt x="51262" y="8483"/>
                  </a:lnTo>
                  <a:lnTo>
                    <a:pt x="49563" y="9136"/>
                  </a:lnTo>
                  <a:lnTo>
                    <a:pt x="40679" y="9448"/>
                  </a:lnTo>
                  <a:lnTo>
                    <a:pt x="38622" y="17276"/>
                  </a:lnTo>
                  <a:lnTo>
                    <a:pt x="39993" y="25743"/>
                  </a:lnTo>
                  <a:lnTo>
                    <a:pt x="42721" y="27035"/>
                  </a:lnTo>
                  <a:lnTo>
                    <a:pt x="44435" y="28016"/>
                  </a:lnTo>
                  <a:lnTo>
                    <a:pt x="45121" y="28996"/>
                  </a:lnTo>
                  <a:lnTo>
                    <a:pt x="45807" y="29323"/>
                  </a:lnTo>
                  <a:lnTo>
                    <a:pt x="49220" y="32249"/>
                  </a:lnTo>
                  <a:lnTo>
                    <a:pt x="49563" y="33884"/>
                  </a:lnTo>
                  <a:lnTo>
                    <a:pt x="51947" y="36810"/>
                  </a:lnTo>
                  <a:lnTo>
                    <a:pt x="52633" y="38771"/>
                  </a:lnTo>
                  <a:lnTo>
                    <a:pt x="53662" y="40063"/>
                  </a:lnTo>
                  <a:lnTo>
                    <a:pt x="53662" y="41043"/>
                  </a:lnTo>
                  <a:lnTo>
                    <a:pt x="52290" y="41043"/>
                  </a:lnTo>
                  <a:lnTo>
                    <a:pt x="51947" y="42351"/>
                  </a:lnTo>
                  <a:lnTo>
                    <a:pt x="50919" y="42351"/>
                  </a:lnTo>
                  <a:lnTo>
                    <a:pt x="50576" y="43316"/>
                  </a:lnTo>
                  <a:lnTo>
                    <a:pt x="50919" y="43642"/>
                  </a:lnTo>
                  <a:lnTo>
                    <a:pt x="50576" y="44296"/>
                  </a:lnTo>
                  <a:lnTo>
                    <a:pt x="51947" y="45604"/>
                  </a:lnTo>
                  <a:lnTo>
                    <a:pt x="51262" y="48857"/>
                  </a:lnTo>
                  <a:lnTo>
                    <a:pt x="50919" y="50491"/>
                  </a:lnTo>
                  <a:lnTo>
                    <a:pt x="49563" y="51471"/>
                  </a:lnTo>
                  <a:lnTo>
                    <a:pt x="47848" y="51783"/>
                  </a:lnTo>
                  <a:lnTo>
                    <a:pt x="46820" y="54071"/>
                  </a:lnTo>
                  <a:lnTo>
                    <a:pt x="46820" y="55705"/>
                  </a:lnTo>
                  <a:lnTo>
                    <a:pt x="45807" y="57324"/>
                  </a:lnTo>
                  <a:lnTo>
                    <a:pt x="46134" y="59612"/>
                  </a:lnTo>
                  <a:lnTo>
                    <a:pt x="45807" y="61557"/>
                  </a:lnTo>
                  <a:lnTo>
                    <a:pt x="44092" y="61884"/>
                  </a:lnTo>
                  <a:lnTo>
                    <a:pt x="43749" y="60265"/>
                  </a:lnTo>
                  <a:lnTo>
                    <a:pt x="44092" y="59612"/>
                  </a:lnTo>
                  <a:lnTo>
                    <a:pt x="42721" y="57977"/>
                  </a:lnTo>
                  <a:lnTo>
                    <a:pt x="42035" y="56997"/>
                  </a:lnTo>
                  <a:lnTo>
                    <a:pt x="40679" y="56343"/>
                  </a:lnTo>
                  <a:lnTo>
                    <a:pt x="38964" y="55051"/>
                  </a:lnTo>
                  <a:lnTo>
                    <a:pt x="37250" y="53090"/>
                  </a:lnTo>
                  <a:lnTo>
                    <a:pt x="37250" y="51783"/>
                  </a:lnTo>
                  <a:lnTo>
                    <a:pt x="36580" y="49837"/>
                  </a:lnTo>
                  <a:lnTo>
                    <a:pt x="36580" y="48203"/>
                  </a:lnTo>
                  <a:lnTo>
                    <a:pt x="37250" y="46584"/>
                  </a:lnTo>
                  <a:lnTo>
                    <a:pt x="38279" y="44296"/>
                  </a:lnTo>
                  <a:lnTo>
                    <a:pt x="39993" y="42351"/>
                  </a:lnTo>
                  <a:lnTo>
                    <a:pt x="40336" y="40390"/>
                  </a:lnTo>
                  <a:lnTo>
                    <a:pt x="40336" y="37790"/>
                  </a:lnTo>
                  <a:lnTo>
                    <a:pt x="39307" y="36156"/>
                  </a:lnTo>
                  <a:lnTo>
                    <a:pt x="36923" y="35829"/>
                  </a:lnTo>
                  <a:lnTo>
                    <a:pt x="34865" y="35829"/>
                  </a:lnTo>
                  <a:lnTo>
                    <a:pt x="33837" y="36810"/>
                  </a:lnTo>
                  <a:lnTo>
                    <a:pt x="33151" y="36810"/>
                  </a:lnTo>
                  <a:lnTo>
                    <a:pt x="32138" y="37137"/>
                  </a:lnTo>
                  <a:lnTo>
                    <a:pt x="30424" y="36156"/>
                  </a:lnTo>
                  <a:lnTo>
                    <a:pt x="30424" y="35175"/>
                  </a:lnTo>
                  <a:lnTo>
                    <a:pt x="29738" y="34210"/>
                  </a:lnTo>
                  <a:lnTo>
                    <a:pt x="29052" y="33557"/>
                  </a:lnTo>
                  <a:lnTo>
                    <a:pt x="28709" y="32576"/>
                  </a:lnTo>
                  <a:lnTo>
                    <a:pt x="26325" y="32903"/>
                  </a:lnTo>
                  <a:lnTo>
                    <a:pt x="23254" y="33884"/>
                  </a:lnTo>
                  <a:lnTo>
                    <a:pt x="17784" y="35829"/>
                  </a:lnTo>
                  <a:lnTo>
                    <a:pt x="16069" y="36156"/>
                  </a:lnTo>
                  <a:lnTo>
                    <a:pt x="6499" y="40390"/>
                  </a:lnTo>
                  <a:lnTo>
                    <a:pt x="4458" y="40390"/>
                  </a:lnTo>
                  <a:lnTo>
                    <a:pt x="702" y="42024"/>
                  </a:lnTo>
                  <a:lnTo>
                    <a:pt x="16" y="43316"/>
                  </a:lnTo>
                  <a:lnTo>
                    <a:pt x="702" y="45930"/>
                  </a:lnTo>
                  <a:lnTo>
                    <a:pt x="702" y="47238"/>
                  </a:lnTo>
                  <a:lnTo>
                    <a:pt x="1045" y="50164"/>
                  </a:lnTo>
                  <a:lnTo>
                    <a:pt x="4458" y="50491"/>
                  </a:lnTo>
                  <a:lnTo>
                    <a:pt x="5813" y="50491"/>
                  </a:lnTo>
                  <a:lnTo>
                    <a:pt x="6156" y="51783"/>
                  </a:lnTo>
                  <a:lnTo>
                    <a:pt x="6842" y="51471"/>
                  </a:lnTo>
                  <a:lnTo>
                    <a:pt x="7871" y="50491"/>
                  </a:lnTo>
                  <a:lnTo>
                    <a:pt x="10255" y="50818"/>
                  </a:lnTo>
                  <a:lnTo>
                    <a:pt x="12999" y="52436"/>
                  </a:lnTo>
                  <a:lnTo>
                    <a:pt x="14713" y="54724"/>
                  </a:lnTo>
                  <a:lnTo>
                    <a:pt x="16412" y="55051"/>
                  </a:lnTo>
                  <a:lnTo>
                    <a:pt x="19482" y="55051"/>
                  </a:lnTo>
                  <a:lnTo>
                    <a:pt x="21197" y="56343"/>
                  </a:lnTo>
                  <a:lnTo>
                    <a:pt x="21883" y="57324"/>
                  </a:lnTo>
                  <a:lnTo>
                    <a:pt x="23924" y="57977"/>
                  </a:lnTo>
                  <a:lnTo>
                    <a:pt x="23924" y="58958"/>
                  </a:lnTo>
                  <a:lnTo>
                    <a:pt x="23254" y="60577"/>
                  </a:lnTo>
                  <a:lnTo>
                    <a:pt x="23597" y="61884"/>
                  </a:lnTo>
                  <a:lnTo>
                    <a:pt x="23254" y="63191"/>
                  </a:lnTo>
                  <a:lnTo>
                    <a:pt x="23597" y="64499"/>
                  </a:lnTo>
                  <a:lnTo>
                    <a:pt x="23597" y="65464"/>
                  </a:lnTo>
                  <a:lnTo>
                    <a:pt x="22911" y="66771"/>
                  </a:lnTo>
                  <a:lnTo>
                    <a:pt x="22226" y="69370"/>
                  </a:lnTo>
                  <a:lnTo>
                    <a:pt x="21540" y="71005"/>
                  </a:lnTo>
                  <a:lnTo>
                    <a:pt x="22226" y="71658"/>
                  </a:lnTo>
                  <a:lnTo>
                    <a:pt x="23597" y="71658"/>
                  </a:lnTo>
                  <a:lnTo>
                    <a:pt x="23254" y="72966"/>
                  </a:lnTo>
                  <a:lnTo>
                    <a:pt x="21540" y="73604"/>
                  </a:lnTo>
                  <a:lnTo>
                    <a:pt x="21540" y="75238"/>
                  </a:lnTo>
                  <a:lnTo>
                    <a:pt x="21540" y="77511"/>
                  </a:lnTo>
                  <a:lnTo>
                    <a:pt x="20168" y="77837"/>
                  </a:lnTo>
                  <a:lnTo>
                    <a:pt x="20168" y="78491"/>
                  </a:lnTo>
                  <a:lnTo>
                    <a:pt x="21883" y="79799"/>
                  </a:lnTo>
                  <a:lnTo>
                    <a:pt x="22226" y="81433"/>
                  </a:lnTo>
                  <a:lnTo>
                    <a:pt x="21540" y="82398"/>
                  </a:lnTo>
                  <a:lnTo>
                    <a:pt x="21540" y="84032"/>
                  </a:lnTo>
                  <a:lnTo>
                    <a:pt x="22226" y="84686"/>
                  </a:lnTo>
                  <a:lnTo>
                    <a:pt x="22911" y="85978"/>
                  </a:lnTo>
                  <a:lnTo>
                    <a:pt x="21540" y="87612"/>
                  </a:lnTo>
                  <a:lnTo>
                    <a:pt x="19825" y="89246"/>
                  </a:lnTo>
                  <a:lnTo>
                    <a:pt x="19482" y="89900"/>
                  </a:lnTo>
                  <a:lnTo>
                    <a:pt x="18127" y="89900"/>
                  </a:lnTo>
                  <a:lnTo>
                    <a:pt x="17784" y="91192"/>
                  </a:lnTo>
                  <a:lnTo>
                    <a:pt x="18127" y="92826"/>
                  </a:lnTo>
                  <a:lnTo>
                    <a:pt x="17784" y="94133"/>
                  </a:lnTo>
                  <a:lnTo>
                    <a:pt x="17098" y="96406"/>
                  </a:lnTo>
                  <a:lnTo>
                    <a:pt x="16755" y="97713"/>
                  </a:lnTo>
                  <a:lnTo>
                    <a:pt x="16755" y="100639"/>
                  </a:lnTo>
                  <a:lnTo>
                    <a:pt x="6499" y="110740"/>
                  </a:lnTo>
                  <a:lnTo>
                    <a:pt x="7528" y="113340"/>
                  </a:lnTo>
                  <a:lnTo>
                    <a:pt x="7871" y="115628"/>
                  </a:lnTo>
                  <a:lnTo>
                    <a:pt x="9243" y="117573"/>
                  </a:lnTo>
                  <a:lnTo>
                    <a:pt x="9243" y="122134"/>
                  </a:lnTo>
                  <a:lnTo>
                    <a:pt x="8557" y="122460"/>
                  </a:lnTo>
                  <a:lnTo>
                    <a:pt x="8557" y="124095"/>
                  </a:lnTo>
                  <a:lnTo>
                    <a:pt x="9586" y="125713"/>
                  </a:lnTo>
                  <a:lnTo>
                    <a:pt x="9929" y="128001"/>
                  </a:lnTo>
                  <a:lnTo>
                    <a:pt x="9929" y="135161"/>
                  </a:lnTo>
                  <a:lnTo>
                    <a:pt x="9243" y="137760"/>
                  </a:lnTo>
                  <a:lnTo>
                    <a:pt x="9243" y="140375"/>
                  </a:lnTo>
                  <a:lnTo>
                    <a:pt x="9243" y="143301"/>
                  </a:lnTo>
                  <a:lnTo>
                    <a:pt x="9243" y="143628"/>
                  </a:lnTo>
                  <a:lnTo>
                    <a:pt x="10255" y="144282"/>
                  </a:lnTo>
                  <a:lnTo>
                    <a:pt x="11284" y="145262"/>
                  </a:lnTo>
                  <a:lnTo>
                    <a:pt x="11970" y="146227"/>
                  </a:lnTo>
                  <a:lnTo>
                    <a:pt x="11627" y="146881"/>
                  </a:lnTo>
                  <a:lnTo>
                    <a:pt x="11627" y="148188"/>
                  </a:lnTo>
                  <a:lnTo>
                    <a:pt x="11284" y="149823"/>
                  </a:lnTo>
                  <a:lnTo>
                    <a:pt x="11284" y="150134"/>
                  </a:lnTo>
                  <a:lnTo>
                    <a:pt x="11970" y="150134"/>
                  </a:lnTo>
                  <a:lnTo>
                    <a:pt x="15383" y="151114"/>
                  </a:lnTo>
                  <a:lnTo>
                    <a:pt x="17098" y="151114"/>
                  </a:lnTo>
                  <a:lnTo>
                    <a:pt x="17784" y="149496"/>
                  </a:lnTo>
                  <a:lnTo>
                    <a:pt x="18469" y="147861"/>
                  </a:lnTo>
                  <a:lnTo>
                    <a:pt x="18812" y="145262"/>
                  </a:lnTo>
                  <a:lnTo>
                    <a:pt x="18469" y="144609"/>
                  </a:lnTo>
                  <a:lnTo>
                    <a:pt x="18127" y="144609"/>
                  </a:lnTo>
                  <a:lnTo>
                    <a:pt x="17784" y="146227"/>
                  </a:lnTo>
                  <a:lnTo>
                    <a:pt x="16412" y="145900"/>
                  </a:lnTo>
                  <a:lnTo>
                    <a:pt x="15383" y="146881"/>
                  </a:lnTo>
                  <a:lnTo>
                    <a:pt x="15383" y="145262"/>
                  </a:lnTo>
                  <a:lnTo>
                    <a:pt x="14713" y="143628"/>
                  </a:lnTo>
                  <a:lnTo>
                    <a:pt x="14370" y="143301"/>
                  </a:lnTo>
                  <a:lnTo>
                    <a:pt x="15040" y="142647"/>
                  </a:lnTo>
                  <a:lnTo>
                    <a:pt x="16069" y="142647"/>
                  </a:lnTo>
                  <a:lnTo>
                    <a:pt x="16755" y="140375"/>
                  </a:lnTo>
                  <a:lnTo>
                    <a:pt x="18127" y="139721"/>
                  </a:lnTo>
                  <a:lnTo>
                    <a:pt x="18469" y="138414"/>
                  </a:lnTo>
                  <a:lnTo>
                    <a:pt x="21197" y="138087"/>
                  </a:lnTo>
                  <a:lnTo>
                    <a:pt x="23924" y="134834"/>
                  </a:lnTo>
                  <a:lnTo>
                    <a:pt x="32481" y="133527"/>
                  </a:lnTo>
                  <a:lnTo>
                    <a:pt x="38622" y="130601"/>
                  </a:lnTo>
                  <a:lnTo>
                    <a:pt x="42035" y="127348"/>
                  </a:lnTo>
                  <a:lnTo>
                    <a:pt x="42721" y="125060"/>
                  </a:lnTo>
                  <a:lnTo>
                    <a:pt x="43749" y="123441"/>
                  </a:lnTo>
                  <a:lnTo>
                    <a:pt x="43749" y="122134"/>
                  </a:lnTo>
                  <a:lnTo>
                    <a:pt x="42035" y="123114"/>
                  </a:lnTo>
                  <a:lnTo>
                    <a:pt x="41692" y="121480"/>
                  </a:lnTo>
                  <a:lnTo>
                    <a:pt x="42378" y="121480"/>
                  </a:lnTo>
                  <a:lnTo>
                    <a:pt x="42378" y="119861"/>
                  </a:lnTo>
                  <a:lnTo>
                    <a:pt x="43406" y="118554"/>
                  </a:lnTo>
                  <a:lnTo>
                    <a:pt x="43406" y="117246"/>
                  </a:lnTo>
                  <a:lnTo>
                    <a:pt x="44435" y="114320"/>
                  </a:lnTo>
                  <a:lnTo>
                    <a:pt x="44092" y="113993"/>
                  </a:lnTo>
                  <a:lnTo>
                    <a:pt x="44092" y="111705"/>
                  </a:lnTo>
                  <a:lnTo>
                    <a:pt x="45121" y="110740"/>
                  </a:lnTo>
                  <a:lnTo>
                    <a:pt x="45121" y="108453"/>
                  </a:lnTo>
                  <a:lnTo>
                    <a:pt x="44435" y="108453"/>
                  </a:lnTo>
                  <a:lnTo>
                    <a:pt x="44435" y="106180"/>
                  </a:lnTo>
                  <a:lnTo>
                    <a:pt x="43406" y="108453"/>
                  </a:lnTo>
                  <a:lnTo>
                    <a:pt x="43406" y="110087"/>
                  </a:lnTo>
                  <a:lnTo>
                    <a:pt x="42378" y="110414"/>
                  </a:lnTo>
                  <a:lnTo>
                    <a:pt x="42035" y="108453"/>
                  </a:lnTo>
                  <a:lnTo>
                    <a:pt x="42378" y="102600"/>
                  </a:lnTo>
                  <a:lnTo>
                    <a:pt x="41692" y="100639"/>
                  </a:lnTo>
                  <a:lnTo>
                    <a:pt x="41692" y="98678"/>
                  </a:lnTo>
                  <a:lnTo>
                    <a:pt x="40336" y="97059"/>
                  </a:lnTo>
                  <a:lnTo>
                    <a:pt x="39307" y="96406"/>
                  </a:lnTo>
                  <a:lnTo>
                    <a:pt x="40679" y="95752"/>
                  </a:lnTo>
                  <a:lnTo>
                    <a:pt x="40679" y="94445"/>
                  </a:lnTo>
                  <a:lnTo>
                    <a:pt x="37593" y="90865"/>
                  </a:lnTo>
                  <a:lnTo>
                    <a:pt x="38964" y="89573"/>
                  </a:lnTo>
                  <a:lnTo>
                    <a:pt x="38622" y="87939"/>
                  </a:lnTo>
                  <a:lnTo>
                    <a:pt x="39307" y="87285"/>
                  </a:lnTo>
                  <a:lnTo>
                    <a:pt x="39307" y="85978"/>
                  </a:lnTo>
                  <a:lnTo>
                    <a:pt x="38622" y="84686"/>
                  </a:lnTo>
                  <a:lnTo>
                    <a:pt x="38622" y="84032"/>
                  </a:lnTo>
                  <a:lnTo>
                    <a:pt x="39307" y="84032"/>
                  </a:lnTo>
                  <a:lnTo>
                    <a:pt x="41022" y="85013"/>
                  </a:lnTo>
                  <a:lnTo>
                    <a:pt x="42035" y="84032"/>
                  </a:lnTo>
                  <a:lnTo>
                    <a:pt x="44435" y="84032"/>
                  </a:lnTo>
                  <a:lnTo>
                    <a:pt x="46134" y="82725"/>
                  </a:lnTo>
                  <a:lnTo>
                    <a:pt x="45807" y="80779"/>
                  </a:lnTo>
                  <a:lnTo>
                    <a:pt x="50919" y="77511"/>
                  </a:lnTo>
                  <a:lnTo>
                    <a:pt x="52976" y="77511"/>
                  </a:lnTo>
                  <a:lnTo>
                    <a:pt x="52976" y="76219"/>
                  </a:lnTo>
                  <a:lnTo>
                    <a:pt x="54005" y="75892"/>
                  </a:lnTo>
                  <a:lnTo>
                    <a:pt x="54691" y="74911"/>
                  </a:lnTo>
                  <a:lnTo>
                    <a:pt x="54691" y="74258"/>
                  </a:lnTo>
                  <a:lnTo>
                    <a:pt x="58790" y="71985"/>
                  </a:lnTo>
                  <a:lnTo>
                    <a:pt x="59133" y="71005"/>
                  </a:lnTo>
                  <a:lnTo>
                    <a:pt x="59802" y="70351"/>
                  </a:lnTo>
                  <a:lnTo>
                    <a:pt x="60488" y="68079"/>
                  </a:lnTo>
                  <a:lnTo>
                    <a:pt x="61174" y="69697"/>
                  </a:lnTo>
                  <a:lnTo>
                    <a:pt x="62546" y="68732"/>
                  </a:lnTo>
                  <a:lnTo>
                    <a:pt x="64587" y="66444"/>
                  </a:lnTo>
                  <a:lnTo>
                    <a:pt x="64587" y="65137"/>
                  </a:lnTo>
                  <a:lnTo>
                    <a:pt x="65616" y="66117"/>
                  </a:lnTo>
                  <a:lnTo>
                    <a:pt x="69372" y="63518"/>
                  </a:lnTo>
                  <a:lnTo>
                    <a:pt x="72459" y="62211"/>
                  </a:lnTo>
                  <a:lnTo>
                    <a:pt x="72459" y="61884"/>
                  </a:lnTo>
                  <a:lnTo>
                    <a:pt x="74500" y="61884"/>
                  </a:lnTo>
                  <a:lnTo>
                    <a:pt x="80314" y="58958"/>
                  </a:lnTo>
                  <a:lnTo>
                    <a:pt x="81000" y="57977"/>
                  </a:lnTo>
                  <a:lnTo>
                    <a:pt x="82012" y="57324"/>
                  </a:lnTo>
                  <a:lnTo>
                    <a:pt x="88169" y="54071"/>
                  </a:lnTo>
                  <a:lnTo>
                    <a:pt x="88169" y="52436"/>
                  </a:lnTo>
                  <a:lnTo>
                    <a:pt x="89884" y="52436"/>
                  </a:lnTo>
                  <a:lnTo>
                    <a:pt x="91582" y="50164"/>
                  </a:lnTo>
                  <a:lnTo>
                    <a:pt x="91582" y="48857"/>
                  </a:lnTo>
                  <a:lnTo>
                    <a:pt x="93640" y="46584"/>
                  </a:lnTo>
                  <a:lnTo>
                    <a:pt x="95011" y="45930"/>
                  </a:lnTo>
                  <a:lnTo>
                    <a:pt x="95011" y="44296"/>
                  </a:lnTo>
                  <a:lnTo>
                    <a:pt x="95681" y="43316"/>
                  </a:lnTo>
                  <a:lnTo>
                    <a:pt x="94668" y="43316"/>
                  </a:lnTo>
                  <a:lnTo>
                    <a:pt x="93983" y="43642"/>
                  </a:lnTo>
                  <a:lnTo>
                    <a:pt x="93640" y="42677"/>
                  </a:lnTo>
                  <a:lnTo>
                    <a:pt x="95338" y="41697"/>
                  </a:lnTo>
                  <a:lnTo>
                    <a:pt x="96367" y="41697"/>
                  </a:lnTo>
                  <a:lnTo>
                    <a:pt x="96710" y="40716"/>
                  </a:lnTo>
                  <a:lnTo>
                    <a:pt x="96367" y="40063"/>
                  </a:lnTo>
                  <a:lnTo>
                    <a:pt x="97053" y="39409"/>
                  </a:lnTo>
                  <a:lnTo>
                    <a:pt x="98082" y="38444"/>
                  </a:lnTo>
                  <a:lnTo>
                    <a:pt x="97396" y="34537"/>
                  </a:lnTo>
                  <a:lnTo>
                    <a:pt x="97053" y="34210"/>
                  </a:lnTo>
                  <a:lnTo>
                    <a:pt x="95338" y="34210"/>
                  </a:lnTo>
                  <a:lnTo>
                    <a:pt x="94668" y="33884"/>
                  </a:lnTo>
                  <a:lnTo>
                    <a:pt x="95011" y="32903"/>
                  </a:lnTo>
                  <a:lnTo>
                    <a:pt x="96367" y="32903"/>
                  </a:lnTo>
                  <a:lnTo>
                    <a:pt x="96367" y="28996"/>
                  </a:lnTo>
                  <a:lnTo>
                    <a:pt x="95681" y="28016"/>
                  </a:lnTo>
                  <a:lnTo>
                    <a:pt x="96367" y="28016"/>
                  </a:lnTo>
                  <a:lnTo>
                    <a:pt x="96710" y="23782"/>
                  </a:lnTo>
                  <a:lnTo>
                    <a:pt x="96367" y="21183"/>
                  </a:lnTo>
                  <a:lnTo>
                    <a:pt x="97396" y="20529"/>
                  </a:lnTo>
                  <a:lnTo>
                    <a:pt x="97053" y="17915"/>
                  </a:lnTo>
                  <a:lnTo>
                    <a:pt x="96710" y="17603"/>
                  </a:lnTo>
                  <a:lnTo>
                    <a:pt x="96710" y="14988"/>
                  </a:lnTo>
                  <a:lnTo>
                    <a:pt x="97396" y="14662"/>
                  </a:lnTo>
                  <a:lnTo>
                    <a:pt x="96367" y="12716"/>
                  </a:lnTo>
                  <a:lnTo>
                    <a:pt x="95681" y="9774"/>
                  </a:lnTo>
                  <a:lnTo>
                    <a:pt x="96710" y="9136"/>
                  </a:lnTo>
                  <a:lnTo>
                    <a:pt x="96367" y="8483"/>
                  </a:lnTo>
                  <a:lnTo>
                    <a:pt x="96367" y="7829"/>
                  </a:lnTo>
                  <a:lnTo>
                    <a:pt x="96367" y="6848"/>
                  </a:lnTo>
                  <a:lnTo>
                    <a:pt x="98425" y="4249"/>
                  </a:lnTo>
                  <a:lnTo>
                    <a:pt x="97396" y="3595"/>
                  </a:lnTo>
                  <a:lnTo>
                    <a:pt x="98425" y="2615"/>
                  </a:lnTo>
                  <a:lnTo>
                    <a:pt x="98425" y="342"/>
                  </a:lnTo>
                  <a:lnTo>
                    <a:pt x="98082" y="16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80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KwM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cigAALkZAACIKAAA0BkAAAAAAAAmAAAACAAAAP//////////"/>
                </a:ext>
              </a:extLst>
            </p:cNvSpPr>
            <p:nvPr/>
          </p:nvSpPr>
          <p:spPr>
            <a:xfrm>
              <a:off x="6574790" y="4181475"/>
              <a:ext cx="13970" cy="14605"/>
            </a:xfrm>
            <a:custGeom>
              <a:avLst/>
              <a:gdLst/>
              <a:ahLst/>
              <a:cxnLst/>
              <a:rect l="0" t="0" r="13970" b="14605"/>
              <a:pathLst>
                <a:path w="13970" h="14605">
                  <a:moveTo>
                    <a:pt x="5235" y="15"/>
                  </a:moveTo>
                  <a:lnTo>
                    <a:pt x="3484" y="665"/>
                  </a:lnTo>
                  <a:lnTo>
                    <a:pt x="3134" y="2927"/>
                  </a:lnTo>
                  <a:lnTo>
                    <a:pt x="1050" y="6814"/>
                  </a:lnTo>
                  <a:lnTo>
                    <a:pt x="0" y="8766"/>
                  </a:lnTo>
                  <a:lnTo>
                    <a:pt x="700" y="10051"/>
                  </a:lnTo>
                  <a:lnTo>
                    <a:pt x="1750" y="11027"/>
                  </a:lnTo>
                  <a:lnTo>
                    <a:pt x="2801" y="12653"/>
                  </a:lnTo>
                  <a:lnTo>
                    <a:pt x="6285" y="14264"/>
                  </a:lnTo>
                  <a:lnTo>
                    <a:pt x="9769" y="14589"/>
                  </a:lnTo>
                  <a:lnTo>
                    <a:pt x="11169" y="14264"/>
                  </a:lnTo>
                  <a:lnTo>
                    <a:pt x="11869" y="12653"/>
                  </a:lnTo>
                  <a:lnTo>
                    <a:pt x="11519" y="11027"/>
                  </a:lnTo>
                  <a:lnTo>
                    <a:pt x="12903" y="10702"/>
                  </a:lnTo>
                  <a:lnTo>
                    <a:pt x="13253" y="10051"/>
                  </a:lnTo>
                  <a:lnTo>
                    <a:pt x="13253" y="9741"/>
                  </a:lnTo>
                  <a:lnTo>
                    <a:pt x="13603" y="8115"/>
                  </a:lnTo>
                  <a:lnTo>
                    <a:pt x="13603" y="6814"/>
                  </a:lnTo>
                  <a:lnTo>
                    <a:pt x="13953" y="6164"/>
                  </a:lnTo>
                  <a:lnTo>
                    <a:pt x="13253" y="5203"/>
                  </a:lnTo>
                  <a:lnTo>
                    <a:pt x="12203" y="4228"/>
                  </a:lnTo>
                  <a:lnTo>
                    <a:pt x="11169" y="3577"/>
                  </a:lnTo>
                  <a:lnTo>
                    <a:pt x="11169" y="3252"/>
                  </a:lnTo>
                  <a:lnTo>
                    <a:pt x="9419" y="2927"/>
                  </a:lnTo>
                  <a:lnTo>
                    <a:pt x="8019" y="1626"/>
                  </a:lnTo>
                  <a:lnTo>
                    <a:pt x="5235" y="15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81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gWNT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WNTAIFjUwEAAAAAAAAAAAAAAAAAAAAAAAAAAAAAAAAAAAAAAAAAAFI+MgJ/f38AcZlyA8zMzADAwP8Af39/AAAAAAAAAAAAAAAAAAAAAAAAAAAAIQAAABgAAAAUAAAAOSgAAOcZAABbKAAABhoAAAAAAAAmAAAACAAAAP//////////"/>
                </a:ext>
              </a:extLst>
            </p:cNvSpPr>
            <p:nvPr/>
          </p:nvSpPr>
          <p:spPr>
            <a:xfrm>
              <a:off x="6538595" y="4210685"/>
              <a:ext cx="21590" cy="19685"/>
            </a:xfrm>
            <a:custGeom>
              <a:avLst/>
              <a:gdLst/>
              <a:ahLst/>
              <a:cxnLst/>
              <a:rect l="0" t="0" r="21590" b="19685"/>
              <a:pathLst>
                <a:path w="21590" h="19685">
                  <a:moveTo>
                    <a:pt x="12487" y="15"/>
                  </a:moveTo>
                  <a:lnTo>
                    <a:pt x="12148" y="673"/>
                  </a:lnTo>
                  <a:lnTo>
                    <a:pt x="10795" y="1659"/>
                  </a:lnTo>
                  <a:lnTo>
                    <a:pt x="10118" y="2302"/>
                  </a:lnTo>
                  <a:lnTo>
                    <a:pt x="6751" y="2959"/>
                  </a:lnTo>
                  <a:lnTo>
                    <a:pt x="4721" y="4932"/>
                  </a:lnTo>
                  <a:lnTo>
                    <a:pt x="3722" y="6890"/>
                  </a:lnTo>
                  <a:lnTo>
                    <a:pt x="1353" y="8863"/>
                  </a:lnTo>
                  <a:lnTo>
                    <a:pt x="0" y="9850"/>
                  </a:lnTo>
                  <a:lnTo>
                    <a:pt x="677" y="11479"/>
                  </a:lnTo>
                  <a:lnTo>
                    <a:pt x="2030" y="12465"/>
                  </a:lnTo>
                  <a:lnTo>
                    <a:pt x="2030" y="13452"/>
                  </a:lnTo>
                  <a:lnTo>
                    <a:pt x="3384" y="14767"/>
                  </a:lnTo>
                  <a:lnTo>
                    <a:pt x="3384" y="16396"/>
                  </a:lnTo>
                  <a:lnTo>
                    <a:pt x="4721" y="17711"/>
                  </a:lnTo>
                  <a:lnTo>
                    <a:pt x="5736" y="18698"/>
                  </a:lnTo>
                  <a:lnTo>
                    <a:pt x="8104" y="19669"/>
                  </a:lnTo>
                  <a:lnTo>
                    <a:pt x="9780" y="19669"/>
                  </a:lnTo>
                  <a:lnTo>
                    <a:pt x="10118" y="18698"/>
                  </a:lnTo>
                  <a:lnTo>
                    <a:pt x="10795" y="18040"/>
                  </a:lnTo>
                  <a:lnTo>
                    <a:pt x="11472" y="16067"/>
                  </a:lnTo>
                  <a:lnTo>
                    <a:pt x="13147" y="15409"/>
                  </a:lnTo>
                  <a:lnTo>
                    <a:pt x="14162" y="14767"/>
                  </a:lnTo>
                  <a:lnTo>
                    <a:pt x="15854" y="14438"/>
                  </a:lnTo>
                  <a:lnTo>
                    <a:pt x="17191" y="14767"/>
                  </a:lnTo>
                  <a:lnTo>
                    <a:pt x="18883" y="13452"/>
                  </a:lnTo>
                  <a:lnTo>
                    <a:pt x="19222" y="12136"/>
                  </a:lnTo>
                  <a:lnTo>
                    <a:pt x="18545" y="11479"/>
                  </a:lnTo>
                  <a:lnTo>
                    <a:pt x="18206" y="10179"/>
                  </a:lnTo>
                  <a:lnTo>
                    <a:pt x="19898" y="9521"/>
                  </a:lnTo>
                  <a:lnTo>
                    <a:pt x="21574" y="8205"/>
                  </a:lnTo>
                  <a:lnTo>
                    <a:pt x="21574" y="6248"/>
                  </a:lnTo>
                  <a:lnTo>
                    <a:pt x="20237" y="2302"/>
                  </a:lnTo>
                  <a:lnTo>
                    <a:pt x="18206" y="673"/>
                  </a:lnTo>
                  <a:lnTo>
                    <a:pt x="16531" y="1331"/>
                  </a:lnTo>
                  <a:lnTo>
                    <a:pt x="15177" y="344"/>
                  </a:lnTo>
                  <a:lnTo>
                    <a:pt x="14839" y="673"/>
                  </a:lnTo>
                  <a:lnTo>
                    <a:pt x="13824" y="344"/>
                  </a:lnTo>
                  <a:lnTo>
                    <a:pt x="12487" y="15"/>
                  </a:lnTo>
                  <a:close/>
                </a:path>
              </a:pathLst>
            </a:custGeom>
            <a:solidFill>
              <a:srgbClr val="816353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82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Io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wyoAAAkWAAAvKwAAXhYAAAAAAAAmAAAACAAAAP//////////"/>
                </a:ext>
              </a:extLst>
            </p:cNvSpPr>
            <p:nvPr/>
          </p:nvSpPr>
          <p:spPr>
            <a:xfrm>
              <a:off x="6951345" y="3582035"/>
              <a:ext cx="68580" cy="53975"/>
            </a:xfrm>
            <a:custGeom>
              <a:avLst/>
              <a:gdLst/>
              <a:ahLst/>
              <a:cxnLst/>
              <a:rect l="0" t="0" r="68580" b="53975"/>
              <a:pathLst>
                <a:path w="68580" h="53975">
                  <a:moveTo>
                    <a:pt x="24566" y="0"/>
                  </a:moveTo>
                  <a:lnTo>
                    <a:pt x="23898" y="978"/>
                  </a:lnTo>
                  <a:lnTo>
                    <a:pt x="22871" y="1631"/>
                  </a:lnTo>
                  <a:lnTo>
                    <a:pt x="21159" y="1631"/>
                  </a:lnTo>
                  <a:lnTo>
                    <a:pt x="20475" y="1957"/>
                  </a:lnTo>
                  <a:lnTo>
                    <a:pt x="18779" y="978"/>
                  </a:lnTo>
                  <a:lnTo>
                    <a:pt x="17410" y="978"/>
                  </a:lnTo>
                  <a:lnTo>
                    <a:pt x="16725" y="1631"/>
                  </a:lnTo>
                  <a:lnTo>
                    <a:pt x="14345" y="4552"/>
                  </a:lnTo>
                  <a:lnTo>
                    <a:pt x="10254" y="6183"/>
                  </a:lnTo>
                  <a:lnTo>
                    <a:pt x="3766" y="7815"/>
                  </a:lnTo>
                  <a:lnTo>
                    <a:pt x="4108" y="9104"/>
                  </a:lnTo>
                  <a:lnTo>
                    <a:pt x="16" y="11714"/>
                  </a:lnTo>
                  <a:lnTo>
                    <a:pt x="359" y="15614"/>
                  </a:lnTo>
                  <a:lnTo>
                    <a:pt x="1728" y="16577"/>
                  </a:lnTo>
                  <a:lnTo>
                    <a:pt x="3081" y="16267"/>
                  </a:lnTo>
                  <a:lnTo>
                    <a:pt x="4793" y="15614"/>
                  </a:lnTo>
                  <a:lnTo>
                    <a:pt x="6830" y="17882"/>
                  </a:lnTo>
                  <a:lnTo>
                    <a:pt x="9227" y="19840"/>
                  </a:lnTo>
                  <a:lnTo>
                    <a:pt x="11949" y="21130"/>
                  </a:lnTo>
                  <a:lnTo>
                    <a:pt x="12291" y="23087"/>
                  </a:lnTo>
                  <a:lnTo>
                    <a:pt x="14688" y="24066"/>
                  </a:lnTo>
                  <a:lnTo>
                    <a:pt x="14688" y="26008"/>
                  </a:lnTo>
                  <a:lnTo>
                    <a:pt x="12291" y="27640"/>
                  </a:lnTo>
                  <a:lnTo>
                    <a:pt x="12291" y="29582"/>
                  </a:lnTo>
                  <a:lnTo>
                    <a:pt x="10596" y="30234"/>
                  </a:lnTo>
                  <a:lnTo>
                    <a:pt x="10596" y="32844"/>
                  </a:lnTo>
                  <a:lnTo>
                    <a:pt x="12291" y="35765"/>
                  </a:lnTo>
                  <a:lnTo>
                    <a:pt x="14003" y="41623"/>
                  </a:lnTo>
                  <a:lnTo>
                    <a:pt x="14345" y="44217"/>
                  </a:lnTo>
                  <a:lnTo>
                    <a:pt x="17752" y="47138"/>
                  </a:lnTo>
                  <a:lnTo>
                    <a:pt x="21159" y="48117"/>
                  </a:lnTo>
                  <a:lnTo>
                    <a:pt x="24566" y="49096"/>
                  </a:lnTo>
                  <a:lnTo>
                    <a:pt x="25593" y="51691"/>
                  </a:lnTo>
                  <a:lnTo>
                    <a:pt x="28674" y="52017"/>
                  </a:lnTo>
                  <a:lnTo>
                    <a:pt x="30712" y="51364"/>
                  </a:lnTo>
                  <a:lnTo>
                    <a:pt x="33108" y="52017"/>
                  </a:lnTo>
                  <a:lnTo>
                    <a:pt x="33108" y="53975"/>
                  </a:lnTo>
                  <a:lnTo>
                    <a:pt x="34119" y="53322"/>
                  </a:lnTo>
                  <a:lnTo>
                    <a:pt x="36515" y="48770"/>
                  </a:lnTo>
                  <a:lnTo>
                    <a:pt x="39580" y="46486"/>
                  </a:lnTo>
                  <a:lnTo>
                    <a:pt x="41634" y="46486"/>
                  </a:lnTo>
                  <a:lnTo>
                    <a:pt x="42987" y="44217"/>
                  </a:lnTo>
                  <a:lnTo>
                    <a:pt x="45041" y="44217"/>
                  </a:lnTo>
                  <a:lnTo>
                    <a:pt x="50159" y="47465"/>
                  </a:lnTo>
                  <a:lnTo>
                    <a:pt x="52882" y="45849"/>
                  </a:lnTo>
                  <a:lnTo>
                    <a:pt x="55278" y="47138"/>
                  </a:lnTo>
                  <a:lnTo>
                    <a:pt x="56289" y="49748"/>
                  </a:lnTo>
                  <a:lnTo>
                    <a:pt x="58685" y="49748"/>
                  </a:lnTo>
                  <a:lnTo>
                    <a:pt x="62777" y="51691"/>
                  </a:lnTo>
                  <a:lnTo>
                    <a:pt x="65157" y="48770"/>
                  </a:lnTo>
                  <a:lnTo>
                    <a:pt x="66868" y="49748"/>
                  </a:lnTo>
                  <a:lnTo>
                    <a:pt x="67211" y="50712"/>
                  </a:lnTo>
                  <a:lnTo>
                    <a:pt x="68580" y="48770"/>
                  </a:lnTo>
                  <a:lnTo>
                    <a:pt x="67895" y="45522"/>
                  </a:lnTo>
                  <a:lnTo>
                    <a:pt x="66868" y="41623"/>
                  </a:lnTo>
                  <a:lnTo>
                    <a:pt x="64472" y="40970"/>
                  </a:lnTo>
                  <a:lnTo>
                    <a:pt x="62777" y="37070"/>
                  </a:lnTo>
                  <a:lnTo>
                    <a:pt x="62777" y="32844"/>
                  </a:lnTo>
                  <a:lnTo>
                    <a:pt x="61407" y="30560"/>
                  </a:lnTo>
                  <a:lnTo>
                    <a:pt x="58343" y="28945"/>
                  </a:lnTo>
                  <a:lnTo>
                    <a:pt x="55946" y="26334"/>
                  </a:lnTo>
                  <a:lnTo>
                    <a:pt x="54251" y="22108"/>
                  </a:lnTo>
                  <a:lnTo>
                    <a:pt x="51170" y="20493"/>
                  </a:lnTo>
                  <a:lnTo>
                    <a:pt x="47421" y="19188"/>
                  </a:lnTo>
                  <a:lnTo>
                    <a:pt x="46736" y="17230"/>
                  </a:lnTo>
                  <a:lnTo>
                    <a:pt x="45041" y="16577"/>
                  </a:lnTo>
                  <a:lnTo>
                    <a:pt x="41634" y="16577"/>
                  </a:lnTo>
                  <a:lnTo>
                    <a:pt x="37868" y="16267"/>
                  </a:lnTo>
                  <a:lnTo>
                    <a:pt x="36515" y="14961"/>
                  </a:lnTo>
                  <a:lnTo>
                    <a:pt x="35488" y="13983"/>
                  </a:lnTo>
                  <a:lnTo>
                    <a:pt x="34803" y="11388"/>
                  </a:lnTo>
                  <a:lnTo>
                    <a:pt x="32766" y="10083"/>
                  </a:lnTo>
                  <a:lnTo>
                    <a:pt x="28674" y="4226"/>
                  </a:lnTo>
                  <a:lnTo>
                    <a:pt x="27305" y="1305"/>
                  </a:lnTo>
                  <a:lnTo>
                    <a:pt x="25936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83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Io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wyoAAAkWAAAvKwAAXhYAAAAAAAAmAAAACAAAAP//////////"/>
                </a:ext>
              </a:extLst>
            </p:cNvSpPr>
            <p:nvPr/>
          </p:nvSpPr>
          <p:spPr>
            <a:xfrm>
              <a:off x="6951345" y="3582035"/>
              <a:ext cx="68580" cy="53975"/>
            </a:xfrm>
            <a:custGeom>
              <a:avLst/>
              <a:gdLst/>
              <a:ahLst/>
              <a:cxnLst/>
              <a:rect l="0" t="0" r="68580" b="53975"/>
              <a:pathLst>
                <a:path w="68580" h="53975">
                  <a:moveTo>
                    <a:pt x="24566" y="0"/>
                  </a:moveTo>
                  <a:lnTo>
                    <a:pt x="23898" y="978"/>
                  </a:lnTo>
                  <a:lnTo>
                    <a:pt x="22871" y="1631"/>
                  </a:lnTo>
                  <a:lnTo>
                    <a:pt x="21159" y="1631"/>
                  </a:lnTo>
                  <a:lnTo>
                    <a:pt x="20475" y="1957"/>
                  </a:lnTo>
                  <a:lnTo>
                    <a:pt x="18779" y="978"/>
                  </a:lnTo>
                  <a:lnTo>
                    <a:pt x="17410" y="978"/>
                  </a:lnTo>
                  <a:lnTo>
                    <a:pt x="16725" y="1631"/>
                  </a:lnTo>
                  <a:lnTo>
                    <a:pt x="14345" y="4552"/>
                  </a:lnTo>
                  <a:lnTo>
                    <a:pt x="10254" y="6183"/>
                  </a:lnTo>
                  <a:lnTo>
                    <a:pt x="3766" y="7815"/>
                  </a:lnTo>
                  <a:lnTo>
                    <a:pt x="4108" y="9104"/>
                  </a:lnTo>
                  <a:lnTo>
                    <a:pt x="16" y="11714"/>
                  </a:lnTo>
                  <a:lnTo>
                    <a:pt x="359" y="15614"/>
                  </a:lnTo>
                  <a:lnTo>
                    <a:pt x="1728" y="16577"/>
                  </a:lnTo>
                  <a:lnTo>
                    <a:pt x="3081" y="16267"/>
                  </a:lnTo>
                  <a:lnTo>
                    <a:pt x="4793" y="15614"/>
                  </a:lnTo>
                  <a:lnTo>
                    <a:pt x="6830" y="17882"/>
                  </a:lnTo>
                  <a:lnTo>
                    <a:pt x="9227" y="19840"/>
                  </a:lnTo>
                  <a:lnTo>
                    <a:pt x="11949" y="21130"/>
                  </a:lnTo>
                  <a:lnTo>
                    <a:pt x="12291" y="23087"/>
                  </a:lnTo>
                  <a:lnTo>
                    <a:pt x="14688" y="24066"/>
                  </a:lnTo>
                  <a:lnTo>
                    <a:pt x="14688" y="26008"/>
                  </a:lnTo>
                  <a:lnTo>
                    <a:pt x="12291" y="27640"/>
                  </a:lnTo>
                  <a:lnTo>
                    <a:pt x="12291" y="29582"/>
                  </a:lnTo>
                  <a:lnTo>
                    <a:pt x="10596" y="30234"/>
                  </a:lnTo>
                  <a:lnTo>
                    <a:pt x="10596" y="32844"/>
                  </a:lnTo>
                  <a:lnTo>
                    <a:pt x="12291" y="35765"/>
                  </a:lnTo>
                  <a:lnTo>
                    <a:pt x="14003" y="41623"/>
                  </a:lnTo>
                  <a:lnTo>
                    <a:pt x="14345" y="44217"/>
                  </a:lnTo>
                  <a:lnTo>
                    <a:pt x="17752" y="47138"/>
                  </a:lnTo>
                  <a:lnTo>
                    <a:pt x="21159" y="48117"/>
                  </a:lnTo>
                  <a:lnTo>
                    <a:pt x="24566" y="49096"/>
                  </a:lnTo>
                  <a:lnTo>
                    <a:pt x="25593" y="51691"/>
                  </a:lnTo>
                  <a:lnTo>
                    <a:pt x="28674" y="52017"/>
                  </a:lnTo>
                  <a:lnTo>
                    <a:pt x="30712" y="51364"/>
                  </a:lnTo>
                  <a:lnTo>
                    <a:pt x="33108" y="52017"/>
                  </a:lnTo>
                  <a:lnTo>
                    <a:pt x="33108" y="53975"/>
                  </a:lnTo>
                  <a:lnTo>
                    <a:pt x="34119" y="53322"/>
                  </a:lnTo>
                  <a:lnTo>
                    <a:pt x="36515" y="48770"/>
                  </a:lnTo>
                  <a:lnTo>
                    <a:pt x="39580" y="46486"/>
                  </a:lnTo>
                  <a:lnTo>
                    <a:pt x="41634" y="46486"/>
                  </a:lnTo>
                  <a:lnTo>
                    <a:pt x="42987" y="44217"/>
                  </a:lnTo>
                  <a:lnTo>
                    <a:pt x="45041" y="44217"/>
                  </a:lnTo>
                  <a:lnTo>
                    <a:pt x="50159" y="47465"/>
                  </a:lnTo>
                  <a:lnTo>
                    <a:pt x="52882" y="45849"/>
                  </a:lnTo>
                  <a:lnTo>
                    <a:pt x="55278" y="47138"/>
                  </a:lnTo>
                  <a:lnTo>
                    <a:pt x="56289" y="49748"/>
                  </a:lnTo>
                  <a:lnTo>
                    <a:pt x="58685" y="49748"/>
                  </a:lnTo>
                  <a:lnTo>
                    <a:pt x="62777" y="51691"/>
                  </a:lnTo>
                  <a:lnTo>
                    <a:pt x="65157" y="48770"/>
                  </a:lnTo>
                  <a:lnTo>
                    <a:pt x="66868" y="49748"/>
                  </a:lnTo>
                  <a:lnTo>
                    <a:pt x="67211" y="50712"/>
                  </a:lnTo>
                  <a:lnTo>
                    <a:pt x="68580" y="48770"/>
                  </a:lnTo>
                  <a:lnTo>
                    <a:pt x="67895" y="45522"/>
                  </a:lnTo>
                  <a:lnTo>
                    <a:pt x="66868" y="41623"/>
                  </a:lnTo>
                  <a:lnTo>
                    <a:pt x="64472" y="40970"/>
                  </a:lnTo>
                  <a:lnTo>
                    <a:pt x="62777" y="37070"/>
                  </a:lnTo>
                  <a:lnTo>
                    <a:pt x="62777" y="32844"/>
                  </a:lnTo>
                  <a:lnTo>
                    <a:pt x="61407" y="30560"/>
                  </a:lnTo>
                  <a:lnTo>
                    <a:pt x="58343" y="28945"/>
                  </a:lnTo>
                  <a:lnTo>
                    <a:pt x="55946" y="26334"/>
                  </a:lnTo>
                  <a:lnTo>
                    <a:pt x="54251" y="22108"/>
                  </a:lnTo>
                  <a:lnTo>
                    <a:pt x="51170" y="20493"/>
                  </a:lnTo>
                  <a:lnTo>
                    <a:pt x="47421" y="19188"/>
                  </a:lnTo>
                  <a:lnTo>
                    <a:pt x="46736" y="17230"/>
                  </a:lnTo>
                  <a:lnTo>
                    <a:pt x="45041" y="16577"/>
                  </a:lnTo>
                  <a:lnTo>
                    <a:pt x="41634" y="16577"/>
                  </a:lnTo>
                  <a:lnTo>
                    <a:pt x="37868" y="16267"/>
                  </a:lnTo>
                  <a:lnTo>
                    <a:pt x="36515" y="14961"/>
                  </a:lnTo>
                  <a:lnTo>
                    <a:pt x="35488" y="13983"/>
                  </a:lnTo>
                  <a:lnTo>
                    <a:pt x="34803" y="11388"/>
                  </a:lnTo>
                  <a:lnTo>
                    <a:pt x="32766" y="10083"/>
                  </a:lnTo>
                  <a:lnTo>
                    <a:pt x="28674" y="4226"/>
                  </a:lnTo>
                  <a:lnTo>
                    <a:pt x="27305" y="1305"/>
                  </a:lnTo>
                  <a:lnTo>
                    <a:pt x="25936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84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+igAAMEVAABDKQAA1RUAAAAAAAAmAAAACAAAAP//////////"/>
                </a:ext>
              </a:extLst>
            </p:cNvSpPr>
            <p:nvPr/>
          </p:nvSpPr>
          <p:spPr>
            <a:xfrm>
              <a:off x="6661150" y="3536315"/>
              <a:ext cx="46355" cy="12700"/>
            </a:xfrm>
            <a:custGeom>
              <a:avLst/>
              <a:gdLst/>
              <a:ahLst/>
              <a:cxnLst/>
              <a:rect l="0" t="0" r="46355" b="12700"/>
              <a:pathLst>
                <a:path w="46355" h="12700">
                  <a:moveTo>
                    <a:pt x="36742" y="0"/>
                  </a:moveTo>
                  <a:cubicBezTo>
                    <a:pt x="36742" y="0"/>
                    <a:pt x="28164" y="3670"/>
                    <a:pt x="26441" y="3670"/>
                  </a:cubicBezTo>
                  <a:cubicBezTo>
                    <a:pt x="24719" y="3670"/>
                    <a:pt x="22669" y="1675"/>
                    <a:pt x="22669" y="1675"/>
                  </a:cubicBezTo>
                  <a:lnTo>
                    <a:pt x="12023" y="2010"/>
                  </a:lnTo>
                  <a:lnTo>
                    <a:pt x="12367" y="4675"/>
                  </a:lnTo>
                  <a:cubicBezTo>
                    <a:pt x="12712" y="6685"/>
                    <a:pt x="3789" y="6685"/>
                    <a:pt x="360" y="6685"/>
                  </a:cubicBezTo>
                  <a:lnTo>
                    <a:pt x="360" y="7004"/>
                  </a:lnTo>
                  <a:lnTo>
                    <a:pt x="16" y="7674"/>
                  </a:lnTo>
                  <a:lnTo>
                    <a:pt x="1394" y="7674"/>
                  </a:lnTo>
                  <a:lnTo>
                    <a:pt x="1722" y="9349"/>
                  </a:lnTo>
                  <a:lnTo>
                    <a:pt x="3100" y="9349"/>
                  </a:lnTo>
                  <a:lnTo>
                    <a:pt x="3789" y="8009"/>
                  </a:lnTo>
                  <a:lnTo>
                    <a:pt x="6528" y="8679"/>
                  </a:lnTo>
                  <a:lnTo>
                    <a:pt x="7561" y="8679"/>
                  </a:lnTo>
                  <a:lnTo>
                    <a:pt x="8939" y="7339"/>
                  </a:lnTo>
                  <a:lnTo>
                    <a:pt x="10645" y="8009"/>
                  </a:lnTo>
                  <a:lnTo>
                    <a:pt x="14434" y="11344"/>
                  </a:lnTo>
                  <a:lnTo>
                    <a:pt x="16140" y="11679"/>
                  </a:lnTo>
                  <a:lnTo>
                    <a:pt x="19240" y="11025"/>
                  </a:lnTo>
                  <a:lnTo>
                    <a:pt x="23357" y="10020"/>
                  </a:lnTo>
                  <a:lnTo>
                    <a:pt x="24719" y="10355"/>
                  </a:lnTo>
                  <a:lnTo>
                    <a:pt x="29869" y="10355"/>
                  </a:lnTo>
                  <a:lnTo>
                    <a:pt x="30558" y="11025"/>
                  </a:lnTo>
                  <a:lnTo>
                    <a:pt x="30558" y="9349"/>
                  </a:lnTo>
                  <a:lnTo>
                    <a:pt x="33987" y="8009"/>
                  </a:lnTo>
                  <a:lnTo>
                    <a:pt x="39137" y="11025"/>
                  </a:lnTo>
                  <a:lnTo>
                    <a:pt x="42565" y="11025"/>
                  </a:lnTo>
                  <a:lnTo>
                    <a:pt x="46010" y="12684"/>
                  </a:lnTo>
                  <a:lnTo>
                    <a:pt x="46355" y="9349"/>
                  </a:lnTo>
                  <a:lnTo>
                    <a:pt x="44977" y="7674"/>
                  </a:lnTo>
                  <a:lnTo>
                    <a:pt x="42565" y="6015"/>
                  </a:lnTo>
                  <a:lnTo>
                    <a:pt x="43254" y="2999"/>
                  </a:lnTo>
                  <a:cubicBezTo>
                    <a:pt x="43107" y="2999"/>
                    <a:pt x="42549" y="3143"/>
                    <a:pt x="41909" y="3143"/>
                  </a:cubicBezTo>
                  <a:cubicBezTo>
                    <a:pt x="41122" y="3143"/>
                    <a:pt x="40203" y="2936"/>
                    <a:pt x="39826" y="2010"/>
                  </a:cubicBezTo>
                  <a:cubicBezTo>
                    <a:pt x="39137" y="335"/>
                    <a:pt x="36742" y="0"/>
                    <a:pt x="36742" y="0"/>
                  </a:cubicBez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85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A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KSkAANEVAAAsKQAA1BUAAAAAAAAmAAAACAAAAP//////////"/>
                </a:ext>
              </a:extLst>
            </p:cNvSpPr>
            <p:nvPr/>
          </p:nvSpPr>
          <p:spPr>
            <a:xfrm>
              <a:off x="6690995" y="3546475"/>
              <a:ext cx="1905" cy="1905"/>
            </a:xfrm>
            <a:custGeom>
              <a:avLst/>
              <a:gdLst/>
              <a:ahLst/>
              <a:cxnLst/>
              <a:rect l="0" t="0" r="1905" b="1905"/>
              <a:pathLst>
                <a:path w="1905" h="1905" fill="none">
                  <a:moveTo>
                    <a:pt x="1905" y="1887"/>
                  </a:moveTo>
                  <a:lnTo>
                    <a:pt x="0" y="17"/>
                  </a:lnTo>
                </a:path>
              </a:pathLst>
            </a:custGeom>
            <a:solidFill>
              <a:srgbClr val="523E32"/>
            </a:solidFill>
            <a:ln w="0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86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xisAAJ0WAADzKwAAtxYAAAAAAAAmAAAACAAAAP//////////"/>
                </a:ext>
              </a:extLst>
            </p:cNvSpPr>
            <p:nvPr/>
          </p:nvSpPr>
          <p:spPr>
            <a:xfrm>
              <a:off x="7115810" y="3676015"/>
              <a:ext cx="28575" cy="16510"/>
            </a:xfrm>
            <a:custGeom>
              <a:avLst/>
              <a:gdLst/>
              <a:ahLst/>
              <a:cxnLst/>
              <a:rect l="0" t="0" r="28575" b="16510"/>
              <a:pathLst>
                <a:path w="28575" h="16510">
                  <a:moveTo>
                    <a:pt x="12094" y="0"/>
                  </a:moveTo>
                  <a:lnTo>
                    <a:pt x="9412" y="331"/>
                  </a:lnTo>
                  <a:lnTo>
                    <a:pt x="5043" y="2980"/>
                  </a:lnTo>
                  <a:lnTo>
                    <a:pt x="3019" y="6938"/>
                  </a:lnTo>
                  <a:lnTo>
                    <a:pt x="1011" y="7916"/>
                  </a:lnTo>
                  <a:lnTo>
                    <a:pt x="1011" y="9903"/>
                  </a:lnTo>
                  <a:lnTo>
                    <a:pt x="0" y="11559"/>
                  </a:lnTo>
                  <a:lnTo>
                    <a:pt x="1686" y="14523"/>
                  </a:lnTo>
                  <a:lnTo>
                    <a:pt x="5043" y="14854"/>
                  </a:lnTo>
                  <a:lnTo>
                    <a:pt x="6392" y="13861"/>
                  </a:lnTo>
                  <a:lnTo>
                    <a:pt x="11099" y="16494"/>
                  </a:lnTo>
                  <a:lnTo>
                    <a:pt x="13444" y="16494"/>
                  </a:lnTo>
                  <a:lnTo>
                    <a:pt x="15130" y="14523"/>
                  </a:lnTo>
                  <a:lnTo>
                    <a:pt x="17138" y="13861"/>
                  </a:lnTo>
                  <a:lnTo>
                    <a:pt x="18825" y="14854"/>
                  </a:lnTo>
                  <a:lnTo>
                    <a:pt x="22182" y="13861"/>
                  </a:lnTo>
                  <a:lnTo>
                    <a:pt x="24880" y="14523"/>
                  </a:lnTo>
                  <a:lnTo>
                    <a:pt x="28575" y="13199"/>
                  </a:lnTo>
                  <a:lnTo>
                    <a:pt x="28575" y="11559"/>
                  </a:lnTo>
                  <a:lnTo>
                    <a:pt x="28575" y="8909"/>
                  </a:lnTo>
                  <a:lnTo>
                    <a:pt x="25539" y="7916"/>
                  </a:lnTo>
                  <a:lnTo>
                    <a:pt x="25539" y="6276"/>
                  </a:lnTo>
                  <a:lnTo>
                    <a:pt x="26213" y="3627"/>
                  </a:lnTo>
                  <a:lnTo>
                    <a:pt x="25539" y="3627"/>
                  </a:lnTo>
                  <a:lnTo>
                    <a:pt x="24543" y="1987"/>
                  </a:lnTo>
                  <a:lnTo>
                    <a:pt x="21844" y="1656"/>
                  </a:lnTo>
                  <a:lnTo>
                    <a:pt x="19499" y="2980"/>
                  </a:lnTo>
                  <a:lnTo>
                    <a:pt x="17813" y="1987"/>
                  </a:lnTo>
                  <a:lnTo>
                    <a:pt x="13444" y="1656"/>
                  </a:lnTo>
                  <a:lnTo>
                    <a:pt x="12094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87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1ScAAMQVAAD5JwAA4hUAAAAAAAAmAAAACAAAAP//////////"/>
                </a:ext>
              </a:extLst>
            </p:cNvSpPr>
            <p:nvPr/>
          </p:nvSpPr>
          <p:spPr>
            <a:xfrm>
              <a:off x="6475095" y="3538220"/>
              <a:ext cx="22860" cy="19050"/>
            </a:xfrm>
            <a:custGeom>
              <a:avLst/>
              <a:gdLst/>
              <a:ahLst/>
              <a:cxnLst/>
              <a:rect l="0" t="0" r="22860" b="19050"/>
              <a:pathLst>
                <a:path w="22860" h="19050">
                  <a:moveTo>
                    <a:pt x="14664" y="16"/>
                  </a:moveTo>
                  <a:lnTo>
                    <a:pt x="12285" y="670"/>
                  </a:lnTo>
                  <a:lnTo>
                    <a:pt x="10232" y="670"/>
                  </a:lnTo>
                  <a:lnTo>
                    <a:pt x="6827" y="1340"/>
                  </a:lnTo>
                  <a:lnTo>
                    <a:pt x="5116" y="2680"/>
                  </a:lnTo>
                  <a:lnTo>
                    <a:pt x="3422" y="3015"/>
                  </a:lnTo>
                  <a:lnTo>
                    <a:pt x="684" y="4356"/>
                  </a:lnTo>
                  <a:lnTo>
                    <a:pt x="1027" y="5680"/>
                  </a:lnTo>
                  <a:lnTo>
                    <a:pt x="342" y="6350"/>
                  </a:lnTo>
                  <a:lnTo>
                    <a:pt x="342" y="6015"/>
                  </a:lnTo>
                  <a:lnTo>
                    <a:pt x="16" y="9349"/>
                  </a:lnTo>
                  <a:lnTo>
                    <a:pt x="342" y="12700"/>
                  </a:lnTo>
                  <a:lnTo>
                    <a:pt x="2053" y="15029"/>
                  </a:lnTo>
                  <a:lnTo>
                    <a:pt x="2737" y="17375"/>
                  </a:lnTo>
                  <a:lnTo>
                    <a:pt x="5116" y="19034"/>
                  </a:lnTo>
                  <a:lnTo>
                    <a:pt x="5116" y="18364"/>
                  </a:lnTo>
                  <a:lnTo>
                    <a:pt x="8538" y="16370"/>
                  </a:lnTo>
                  <a:lnTo>
                    <a:pt x="11259" y="15699"/>
                  </a:lnTo>
                  <a:lnTo>
                    <a:pt x="11259" y="14694"/>
                  </a:lnTo>
                  <a:lnTo>
                    <a:pt x="13638" y="13370"/>
                  </a:lnTo>
                  <a:lnTo>
                    <a:pt x="18086" y="14024"/>
                  </a:lnTo>
                  <a:lnTo>
                    <a:pt x="20465" y="12700"/>
                  </a:lnTo>
                  <a:lnTo>
                    <a:pt x="22176" y="12365"/>
                  </a:lnTo>
                  <a:lnTo>
                    <a:pt x="22844" y="11360"/>
                  </a:lnTo>
                  <a:lnTo>
                    <a:pt x="22844" y="9685"/>
                  </a:lnTo>
                  <a:lnTo>
                    <a:pt x="22518" y="7355"/>
                  </a:lnTo>
                  <a:lnTo>
                    <a:pt x="19780" y="3015"/>
                  </a:lnTo>
                  <a:lnTo>
                    <a:pt x="16033" y="16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88;p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CwAAAA0AAAAAkAAAAJAAAACQAAAAkAAAAAAAAAABAAAAAAAAAAEAAABQAAAAAAAAAAAA4D8AAAAAAADgPwAAAAAAAOA/AAAAAAAA4D8AAAAAAADgPwAAAAAAAOA/AAAAAAAA4D8AAAAAAADgPwAAAAAAAOA/AAAAAAAA4D8CAAAAjAAAAAEAAAAAAAAAUj4yAIFjUwgAAAAAAAAAAAAAAAAAAAAAAAAAAAAAAAAAAAAAeAAAAAEAAABAAAAAAAAAAAAAAABaAAAAAAAAAAAAAAAAAAAAAAAAAAAAAAAAAAAAAAAAAAAAAAAAAAAAAAAAAAAAAAAAAAAAAAAAAAAAAAAAAAAAAAAAAAAAAAAAAAAAFAAAADwAAAABAAAAAAAAAFI+MgAPAAAAAQAAACMAAAAjAAAAIwAAAB4AAAAAAAAASwAAAEsAAAAAAAAASwAAAEs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BE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j4yAIFjUwEAAAAAAAAAAAAAAAAAAAAAAAAAAAAAAAAAAAAAAAAAAFI+MgB/f38AcZlyA8zMzADAwP8Af39/AAAAAAAAAAAAAAAAAAAAAAAAAAAAIQAAABgAAAAUAAAAtycAAIMVAADzJwAAzhUAAAAAAAAmAAAACAAAAP//////////"/>
                </a:ext>
              </a:extLst>
            </p:cNvSpPr>
            <p:nvPr/>
          </p:nvSpPr>
          <p:spPr>
            <a:xfrm>
              <a:off x="6456045" y="3496945"/>
              <a:ext cx="38100" cy="47625"/>
            </a:xfrm>
            <a:custGeom>
              <a:avLst/>
              <a:gdLst/>
              <a:ahLst/>
              <a:cxnLst/>
              <a:rect l="0" t="0" r="38100" b="47625"/>
              <a:pathLst>
                <a:path w="38100" h="47625">
                  <a:moveTo>
                    <a:pt x="7490" y="0"/>
                  </a:moveTo>
                  <a:lnTo>
                    <a:pt x="5459" y="1625"/>
                  </a:lnTo>
                  <a:lnTo>
                    <a:pt x="5118" y="2275"/>
                  </a:lnTo>
                  <a:lnTo>
                    <a:pt x="3412" y="2275"/>
                  </a:lnTo>
                  <a:lnTo>
                    <a:pt x="1040" y="3250"/>
                  </a:lnTo>
                  <a:lnTo>
                    <a:pt x="16" y="4209"/>
                  </a:lnTo>
                  <a:lnTo>
                    <a:pt x="357" y="4860"/>
                  </a:lnTo>
                  <a:lnTo>
                    <a:pt x="1040" y="7135"/>
                  </a:lnTo>
                  <a:lnTo>
                    <a:pt x="1706" y="9720"/>
                  </a:lnTo>
                  <a:lnTo>
                    <a:pt x="2730" y="10370"/>
                  </a:lnTo>
                  <a:lnTo>
                    <a:pt x="4436" y="10695"/>
                  </a:lnTo>
                  <a:lnTo>
                    <a:pt x="4436" y="11670"/>
                  </a:lnTo>
                  <a:lnTo>
                    <a:pt x="3753" y="11670"/>
                  </a:lnTo>
                  <a:lnTo>
                    <a:pt x="1706" y="11995"/>
                  </a:lnTo>
                  <a:lnTo>
                    <a:pt x="2047" y="13604"/>
                  </a:lnTo>
                  <a:lnTo>
                    <a:pt x="2388" y="13929"/>
                  </a:lnTo>
                  <a:lnTo>
                    <a:pt x="3412" y="13604"/>
                  </a:lnTo>
                  <a:lnTo>
                    <a:pt x="4436" y="13604"/>
                  </a:lnTo>
                  <a:lnTo>
                    <a:pt x="4094" y="16205"/>
                  </a:lnTo>
                  <a:lnTo>
                    <a:pt x="2388" y="18464"/>
                  </a:lnTo>
                  <a:lnTo>
                    <a:pt x="2388" y="19765"/>
                  </a:lnTo>
                  <a:lnTo>
                    <a:pt x="5118" y="21699"/>
                  </a:lnTo>
                  <a:lnTo>
                    <a:pt x="6808" y="22024"/>
                  </a:lnTo>
                  <a:lnTo>
                    <a:pt x="7490" y="22999"/>
                  </a:lnTo>
                  <a:lnTo>
                    <a:pt x="7149" y="24300"/>
                  </a:lnTo>
                  <a:lnTo>
                    <a:pt x="5459" y="23324"/>
                  </a:lnTo>
                  <a:lnTo>
                    <a:pt x="4436" y="23649"/>
                  </a:lnTo>
                  <a:lnTo>
                    <a:pt x="4436" y="25909"/>
                  </a:lnTo>
                  <a:lnTo>
                    <a:pt x="6808" y="28184"/>
                  </a:lnTo>
                  <a:lnTo>
                    <a:pt x="5784" y="28509"/>
                  </a:lnTo>
                  <a:lnTo>
                    <a:pt x="7831" y="30769"/>
                  </a:lnTo>
                  <a:lnTo>
                    <a:pt x="7831" y="31744"/>
                  </a:lnTo>
                  <a:lnTo>
                    <a:pt x="8855" y="33044"/>
                  </a:lnTo>
                  <a:lnTo>
                    <a:pt x="10886" y="33044"/>
                  </a:lnTo>
                  <a:lnTo>
                    <a:pt x="12250" y="34329"/>
                  </a:lnTo>
                  <a:lnTo>
                    <a:pt x="14623" y="34654"/>
                  </a:lnTo>
                  <a:lnTo>
                    <a:pt x="14623" y="36604"/>
                  </a:lnTo>
                  <a:lnTo>
                    <a:pt x="13615" y="37889"/>
                  </a:lnTo>
                  <a:lnTo>
                    <a:pt x="12933" y="38864"/>
                  </a:lnTo>
                  <a:lnTo>
                    <a:pt x="13956" y="39189"/>
                  </a:lnTo>
                  <a:lnTo>
                    <a:pt x="15305" y="41139"/>
                  </a:lnTo>
                  <a:lnTo>
                    <a:pt x="15987" y="41139"/>
                  </a:lnTo>
                  <a:lnTo>
                    <a:pt x="17693" y="42424"/>
                  </a:lnTo>
                  <a:lnTo>
                    <a:pt x="18717" y="44049"/>
                  </a:lnTo>
                  <a:lnTo>
                    <a:pt x="18717" y="46309"/>
                  </a:lnTo>
                  <a:lnTo>
                    <a:pt x="19042" y="47609"/>
                  </a:lnTo>
                  <a:lnTo>
                    <a:pt x="19724" y="46959"/>
                  </a:lnTo>
                  <a:lnTo>
                    <a:pt x="19383" y="45674"/>
                  </a:lnTo>
                  <a:lnTo>
                    <a:pt x="22113" y="44374"/>
                  </a:lnTo>
                  <a:lnTo>
                    <a:pt x="23802" y="44049"/>
                  </a:lnTo>
                  <a:lnTo>
                    <a:pt x="25508" y="42749"/>
                  </a:lnTo>
                  <a:lnTo>
                    <a:pt x="28904" y="42099"/>
                  </a:lnTo>
                  <a:lnTo>
                    <a:pt x="30951" y="42099"/>
                  </a:lnTo>
                  <a:lnTo>
                    <a:pt x="33323" y="41464"/>
                  </a:lnTo>
                  <a:lnTo>
                    <a:pt x="34688" y="41464"/>
                  </a:lnTo>
                  <a:lnTo>
                    <a:pt x="35712" y="39839"/>
                  </a:lnTo>
                  <a:lnTo>
                    <a:pt x="34347" y="38214"/>
                  </a:lnTo>
                  <a:lnTo>
                    <a:pt x="34006" y="36604"/>
                  </a:lnTo>
                  <a:lnTo>
                    <a:pt x="37401" y="34004"/>
                  </a:lnTo>
                  <a:lnTo>
                    <a:pt x="38084" y="31744"/>
                  </a:lnTo>
                  <a:lnTo>
                    <a:pt x="36735" y="29794"/>
                  </a:lnTo>
                  <a:lnTo>
                    <a:pt x="34006" y="26884"/>
                  </a:lnTo>
                  <a:lnTo>
                    <a:pt x="32982" y="23324"/>
                  </a:lnTo>
                  <a:lnTo>
                    <a:pt x="34347" y="22024"/>
                  </a:lnTo>
                  <a:lnTo>
                    <a:pt x="34006" y="20415"/>
                  </a:lnTo>
                  <a:lnTo>
                    <a:pt x="33323" y="18464"/>
                  </a:lnTo>
                  <a:lnTo>
                    <a:pt x="32982" y="17164"/>
                  </a:lnTo>
                  <a:lnTo>
                    <a:pt x="34688" y="15230"/>
                  </a:lnTo>
                  <a:lnTo>
                    <a:pt x="31292" y="14905"/>
                  </a:lnTo>
                  <a:lnTo>
                    <a:pt x="29928" y="16839"/>
                  </a:lnTo>
                  <a:lnTo>
                    <a:pt x="28222" y="15555"/>
                  </a:lnTo>
                  <a:lnTo>
                    <a:pt x="26532" y="16205"/>
                  </a:lnTo>
                  <a:lnTo>
                    <a:pt x="25850" y="14905"/>
                  </a:lnTo>
                  <a:lnTo>
                    <a:pt x="22454" y="13604"/>
                  </a:lnTo>
                  <a:lnTo>
                    <a:pt x="22113" y="12954"/>
                  </a:lnTo>
                  <a:lnTo>
                    <a:pt x="23136" y="10695"/>
                  </a:lnTo>
                  <a:lnTo>
                    <a:pt x="20748" y="8744"/>
                  </a:lnTo>
                  <a:lnTo>
                    <a:pt x="18035" y="7460"/>
                  </a:lnTo>
                  <a:lnTo>
                    <a:pt x="17693" y="5835"/>
                  </a:lnTo>
                  <a:lnTo>
                    <a:pt x="14623" y="2600"/>
                  </a:lnTo>
                  <a:lnTo>
                    <a:pt x="14298" y="1625"/>
                  </a:lnTo>
                  <a:lnTo>
                    <a:pt x="12250" y="975"/>
                  </a:lnTo>
                  <a:lnTo>
                    <a:pt x="10886" y="650"/>
                  </a:lnTo>
                  <a:lnTo>
                    <a:pt x="9196" y="325"/>
                  </a:lnTo>
                  <a:lnTo>
                    <a:pt x="7490" y="0"/>
                  </a:lnTo>
                  <a:close/>
                </a:path>
              </a:pathLst>
            </a:custGeom>
            <a:solidFill>
              <a:srgbClr val="523E32"/>
            </a:solidFill>
            <a:ln w="9525" cap="flat" cmpd="sng" algn="ctr">
              <a:solidFill>
                <a:srgbClr val="523E3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EgAAACQAAAASAAAAAAAAAABAAAAAAAAAAEAAABQAAAAAAAAAAAA4D8AAAAAAADgPwAAAAAAAOA/AAAAAAAA4D8AAAAAAADgPwAAAAAAAOA/AAAAAAAA4D8AAAAAAADgPwAAAAAAAOA/AAAAAAAA4D8CAAAAjAAAAAAAAAAAAAAA////AIFjU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GUgMT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IFjUwEAAAAAAAAAAAAAAAAAAAAAAAAAAAAAAAAAAAAAAAAAAAAAAAB/f38AcZlyA8zMzADAwP8Af39/AAAAAAAAAAAAAAAAAAAAAAAAAAAAIQAAABgAAAAUAAAA2SgAAHMdAABiNAAAAB8AABAAAAAmAAAACAAAAP//////////"/>
              </a:ext>
            </a:extLst>
          </p:cNvSpPr>
          <p:nvPr/>
        </p:nvSpPr>
        <p:spPr>
          <a:xfrm>
            <a:off x="6640195" y="4787265"/>
            <a:ext cx="1875155" cy="2520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sz="900" kern="400000" cap="none">
                <a:solidFill>
                  <a:srgbClr val="99939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4572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9144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3716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8288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22860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27432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32004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36576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endParaRPr lang="en-us" kern="1" cap="none"/>
          </a:p>
        </p:txBody>
      </p:sp>
      <p:sp>
        <p:nvSpPr>
          <p:cNvPr id="3" name="Title 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EgAAACQAAAASAAAAAAAAAABAAAAAAAAAAEAAABQAAAAAAAAAAAA4D8AAAAAAADgPwAAAAAAAOA/AAAAAAAA4D8AAAAAAADgPwAAAAAAAOA/AAAAAAAA4D8AAAAAAADgPwAAAAAAAOA/AAAAAAAA4D8CAAAAjAAAAAAAAAAAAAAA////AIFjU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IFjUwEAAAAAAAAAAAAAAAAAAAAAAAAAAAAAAAAAAAAAAAAAAAAAAAB/f38AcZlyA8zMzADAwP8Af39/AAAAAAAAAAAAAAAAAAAAAAAAAAAAIQAAABgAAAAUAAAAFQIAACYCAAC1NwAAYgQAABAAAAAmAAAACAAAAP//////////"/>
              </a:ext>
            </a:extLst>
          </p:cNvSpPr>
          <p:nvPr/>
        </p:nvSpPr>
        <p:spPr>
          <a:xfrm>
            <a:off x="338455" y="349250"/>
            <a:ext cx="8717280" cy="36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algn="l" defTabSz="685800">
              <a:lnSpc>
                <a:spcPct val="90000"/>
              </a:lnSpc>
              <a:spcBef>
                <a:spcPts val="0"/>
              </a:spcBef>
              <a:buNone/>
              <a:tabLst/>
              <a:defRPr sz="33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</a:lstStyle>
          <a:p>
            <a:pPr algn="ctr"/>
            <a:r>
              <a:rPr lang="sl-si" sz="1600" b="1" cap="none" dirty="0"/>
              <a:t>&lt;JERNEJ ROZMAN&gt;</a:t>
            </a:r>
            <a:endParaRPr lang="en-us" sz="1600" b="1" cap="none" dirty="0"/>
          </a:p>
        </p:txBody>
      </p:sp>
      <p:sp>
        <p:nvSpPr>
          <p:cNvPr id="4" name="Content Placeholder 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EgAAACQAAAASAAAAAAAAAAAAAAAAAAAAAEAAABQAAAAAAAAAAAA4D8AAAAAAADgPwAAAAAAAOA/AAAAAAAA4D8AAAAAAADgPwAAAAAAAOA/AAAAAAAA4D8AAAAAAADgPwAAAAAAAOA/AAAAAAAA4D8CAAAAjAAAAAAAAAAAAAAA////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FFRU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IFjUwEAAAAAAAAAAAAAAAAAAAAAAAAAAAAAAAAAAAAAAAAAAFI+MgJ/f38AcZlyA8zMzADAwP8Af39/AAAAAAAAAAAAAAAAAAAAAAAAAAAAIQAAABgAAAAUAAAAFQIAAGYHAAA4NgAACB4AABAAAAAmAAAACAAAAP//////////"/>
              </a:ext>
            </a:extLst>
          </p:cNvSpPr>
          <p:nvPr/>
        </p:nvSpPr>
        <p:spPr>
          <a:xfrm>
            <a:off x="338455" y="1202690"/>
            <a:ext cx="8475345" cy="36791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 pitchFamily="2" charset="0"/>
              <a:buChar char="•"/>
              <a:tabLst/>
              <a:defRPr sz="21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5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35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35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35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35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35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35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endParaRPr lang="en-us" sz="1600" cap="none"/>
          </a:p>
        </p:txBody>
      </p:sp>
      <p:sp>
        <p:nvSpPr>
          <p:cNvPr id="5" name="Slide Number Placeholder 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EgAAACQAAAASAAAAAAAAAABAAAAAAAAAAEAAABQAAAAAAAAAAAA4D8AAAAAAADgPwAAAAAAAOA/AAAAAAAA4D8AAAAAAADgPwAAAAAAAOA/AAAAAAAA4D8AAAAAAADgPwAAAAAAAOA/AAAAAAAA4D8CAAAAjAAAAAAAAAAAAAAA////AIFjU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IFjUwEAAAAAAAAAAAAAAAAAAAAAAAAAAAAAAAAAAAAAAAAAAAAAAAB/f38AcZlyA8zMzADAwP8Af39/AAAAAAAAAAAAAAAAAAAAAAAAAAAAIQAAABgAAAAUAAAAWiwAAAgeAACvOAAAhh8AABAAAAAmAAAACAAAAP//////////"/>
              </a:ext>
            </a:extLst>
          </p:cNvSpPr>
          <p:nvPr/>
        </p:nvSpPr>
        <p:spPr>
          <a:xfrm>
            <a:off x="7209790" y="4881880"/>
            <a:ext cx="2004695" cy="24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sz="900" kern="400000" cap="none">
                <a:solidFill>
                  <a:srgbClr val="99939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4572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9144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3716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8288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22860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27432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32004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36576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fld id="{1448FA06-48F9-1D0C-B7F0-BE59B4BE41EB}" type="slidenum">
              <a:rPr lang="en-us" kern="1" cap="none"/>
              <a:t>4</a:t>
            </a:fld>
            <a:endParaRPr lang="en-us" kern="1" cap="none"/>
          </a:p>
        </p:txBody>
      </p:sp>
      <p:sp>
        <p:nvSpPr>
          <p:cNvPr id="6" name="Footer Placeholder 1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EgAAACQAAAASAAAAAAAAAABAAAAAAAAAAEAAABQAAAAAAAAAAAA4D8AAAAAAADgPwAAAAAAAOA/AAAAAAAA4D8AAAAAAADgPwAAAAAAAOA/AAAAAAAA4D8AAAAAAADgPwAAAAAAAOA/AAAAAAAA4D8CAAAAjAAAAAAAAAAAAAAA////AIFjU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IFjUwEAAAAAAAAAAAAAAAAAAAAAAAAAAAAAAAAAAAAAAAAAAAAAAAB/f38AcZlyA8zMzADAwP8Af39/AAAAAAAAAAAAAAAAAAAAAAAAAAAAIQAAABgAAAAUAAAA6QQAAOsdAABlFwAApB8AABAAAAAmAAAACAAAAP//////////"/>
              </a:ext>
            </a:extLst>
          </p:cNvSpPr>
          <p:nvPr/>
        </p:nvSpPr>
        <p:spPr>
          <a:xfrm>
            <a:off x="798195" y="4863465"/>
            <a:ext cx="3004820" cy="2800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ctr" defTabSz="457200">
              <a:tabLst/>
              <a:defRPr sz="900" kern="400000" cap="none">
                <a:solidFill>
                  <a:srgbClr val="99939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4572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9144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3716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8288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22860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27432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32004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36576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r>
              <a:rPr lang="en-us" kern="1" cap="none"/>
              <a:t>18. 4. 2024 PR23-24, Vmesna predstavitev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EgAAACQAAAASAAAAAAAAAABAAAAAAAAAAEAAABQAAAAAAAAAAAA4D8AAAAAAADgPwAAAAAAAOA/AAAAAAAA4D8AAAAAAADgPwAAAAAAAOA/AAAAAAAA4D8AAAAAAADgPwAAAAAAAOA/AAAAAAAA4D8CAAAAjAAAAAAAAAAAAAAA////AIFjU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GUgMT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IFjUwEAAAAAAAAAAAAAAAAAAAAAAAAAAAAAAAAAAAAAAAAAAAAAAAB/f38AcZlyA8zMzADAwP8Af39/AAAAAAAAAAAAAAAAAAAAAAAAAAAAIQAAABgAAAAUAAAA2SgAAHMdAABiNAAAAB8AABAAAAAmAAAACAAAAP//////////"/>
              </a:ext>
            </a:extLst>
          </p:cNvSpPr>
          <p:nvPr/>
        </p:nvSpPr>
        <p:spPr>
          <a:xfrm>
            <a:off x="6640195" y="4787265"/>
            <a:ext cx="1875155" cy="2520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sz="900" kern="400000" cap="none">
                <a:solidFill>
                  <a:srgbClr val="99939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4572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9144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3716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8288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22860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27432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32004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36576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endParaRPr lang="en-us" kern="1" cap="none"/>
          </a:p>
        </p:txBody>
      </p:sp>
      <p:sp>
        <p:nvSpPr>
          <p:cNvPr id="3" name="Title 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EgAAACQAAAASAAAAAAAAAABAAAAAAAAAAEAAABQAAAAAAAAAAAA4D8AAAAAAADgPwAAAAAAAOA/AAAAAAAA4D8AAAAAAADgPwAAAAAAAOA/AAAAAAAA4D8AAAAAAADgPwAAAAAAAOA/AAAAAAAA4D8CAAAAjAAAAAAAAAAAAAAA////AIFjU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IFjUwEAAAAAAAAAAAAAAAAAAAAAAAAAAAAAAAAAAAAAAAAAAAAAAAB/f38AcZlyA8zMzADAwP8Af39/AAAAAAAAAAAAAAAAAAAAAAAAAAAAIQAAABgAAAAUAAAAFQIAACYCAAC1NwAAYgQAABAAAAAmAAAACAAAAP//////////"/>
              </a:ext>
            </a:extLst>
          </p:cNvSpPr>
          <p:nvPr/>
        </p:nvSpPr>
        <p:spPr>
          <a:xfrm>
            <a:off x="338455" y="349250"/>
            <a:ext cx="8717280" cy="36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algn="l" defTabSz="685800">
              <a:lnSpc>
                <a:spcPct val="90000"/>
              </a:lnSpc>
              <a:spcBef>
                <a:spcPts val="0"/>
              </a:spcBef>
              <a:buNone/>
              <a:tabLst/>
              <a:defRPr sz="33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</a:lstStyle>
          <a:p>
            <a:pPr algn="ctr"/>
            <a:r>
              <a:rPr lang="sl-si" sz="1600" b="1" cap="none" dirty="0"/>
              <a:t>&lt;MARKO VUKOVIČ&gt;</a:t>
            </a:r>
            <a:endParaRPr lang="en-us" sz="1600" b="1" cap="none" dirty="0"/>
          </a:p>
        </p:txBody>
      </p:sp>
      <p:sp>
        <p:nvSpPr>
          <p:cNvPr id="4" name="Content Placeholder 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EgAAACQAAAASAAAAAAAAAAAAAAAAAAAAAEAAABQAAAAAAAAAAAA4D8AAAAAAADgPwAAAAAAAOA/AAAAAAAA4D8AAAAAAADgPwAAAAAAAOA/AAAAAAAA4D8AAAAAAADgPwAAAAAAAOA/AAAAAAAA4D8CAAAAjAAAAAAAAAAAAAAA////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FFRU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IFjUwEAAAAAAAAAAAAAAAAAAAAAAAAAAAAAAAAAAAAAAAAAAFI+MgJ/f38AcZlyA8zMzADAwP8Af39/AAAAAAAAAAAAAAAAAAAAAAAAAAAAIQAAABgAAAAUAAAAFQIAAGYHAAA4NgAACB4AABAAAAAmAAAACAAAAP//////////"/>
              </a:ext>
            </a:extLst>
          </p:cNvSpPr>
          <p:nvPr/>
        </p:nvSpPr>
        <p:spPr>
          <a:xfrm>
            <a:off x="338455" y="1202690"/>
            <a:ext cx="8475345" cy="36791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 pitchFamily="2" charset="0"/>
              <a:buChar char="•"/>
              <a:tabLst/>
              <a:defRPr sz="21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5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35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35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35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35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35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35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endParaRPr lang="en-us" sz="1600" cap="none"/>
          </a:p>
        </p:txBody>
      </p:sp>
      <p:sp>
        <p:nvSpPr>
          <p:cNvPr id="5" name="Slide Number Placeholder 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EgAAACQAAAASAAAAAAAAAABAAAAAAAAAAEAAABQAAAAAAAAAAAA4D8AAAAAAADgPwAAAAAAAOA/AAAAAAAA4D8AAAAAAADgPwAAAAAAAOA/AAAAAAAA4D8AAAAAAADgPwAAAAAAAOA/AAAAAAAA4D8CAAAAjAAAAAAAAAAAAAAA////AIFjU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IFjUwEAAAAAAAAAAAAAAAAAAAAAAAAAAAAAAAAAAAAAAAAAAAAAAAB/f38AcZlyA8zMzADAwP8Af39/AAAAAAAAAAAAAAAAAAAAAAAAAAAAIQAAABgAAAAUAAAAWiwAAAgeAACvOAAAhh8AABAAAAAmAAAACAAAAP//////////"/>
              </a:ext>
            </a:extLst>
          </p:cNvSpPr>
          <p:nvPr/>
        </p:nvSpPr>
        <p:spPr>
          <a:xfrm>
            <a:off x="7209790" y="4881880"/>
            <a:ext cx="2004695" cy="24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sz="900" kern="400000" cap="none">
                <a:solidFill>
                  <a:srgbClr val="99939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4572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9144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3716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8288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22860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27432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32004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36576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fld id="{1448FA06-48F9-1D0C-B7F0-BE59B4BE41EB}" type="slidenum">
              <a:rPr lang="en-us" kern="1" cap="none"/>
              <a:t>5</a:t>
            </a:fld>
            <a:endParaRPr lang="en-us" kern="1" cap="none"/>
          </a:p>
        </p:txBody>
      </p:sp>
      <p:sp>
        <p:nvSpPr>
          <p:cNvPr id="6" name="Footer Placeholder 1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EgAAACQAAAASAAAAAAAAAABAAAAAAAAAAEAAABQAAAAAAAAAAAA4D8AAAAAAADgPwAAAAAAAOA/AAAAAAAA4D8AAAAAAADgPwAAAAAAAOA/AAAAAAAA4D8AAAAAAADgPwAAAAAAAOA/AAAAAAAA4D8CAAAAjAAAAAAAAAAAAAAA////AIFjU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IFjUwEAAAAAAAAAAAAAAAAAAAAAAAAAAAAAAAAAAAAAAAAAAAAAAAB/f38AcZlyA8zMzADAwP8Af39/AAAAAAAAAAAAAAAAAAAAAAAAAAAAIQAAABgAAAAUAAAA6QQAAOsdAABlFwAApB8AABAAAAAmAAAACAAAAP//////////"/>
              </a:ext>
            </a:extLst>
          </p:cNvSpPr>
          <p:nvPr/>
        </p:nvSpPr>
        <p:spPr>
          <a:xfrm>
            <a:off x="798195" y="4863465"/>
            <a:ext cx="3004820" cy="2800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ctr" defTabSz="457200">
              <a:tabLst/>
              <a:defRPr sz="900" kern="400000" cap="none">
                <a:solidFill>
                  <a:srgbClr val="99939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4572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9144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3716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8288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22860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27432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32004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36576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r>
              <a:rPr lang="en-us" kern="1" cap="none"/>
              <a:t>18. 4. 2024 PR23-24, Vmesna predstavitev</a:t>
            </a:r>
          </a:p>
        </p:txBody>
      </p:sp>
    </p:spTree>
    <p:extLst>
      <p:ext uri="{BB962C8B-B14F-4D97-AF65-F5344CB8AC3E}">
        <p14:creationId xmlns:p14="http://schemas.microsoft.com/office/powerpoint/2010/main" val="229771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EgAAACQAAAASAAAAAAAAAABAAAAAAAAAAEAAABQAAAAAAAAAAAA4D8AAAAAAADgPwAAAAAAAOA/AAAAAAAA4D8AAAAAAADgPwAAAAAAAOA/AAAAAAAA4D8AAAAAAADgPwAAAAAAAOA/AAAAAAAA4D8CAAAAjAAAAAAAAAAAAAAA////AIFjU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GUgMT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IFjUwEAAAAAAAAAAAAAAAAAAAAAAAAAAAAAAAAAAAAAAAAAAAAAAAB/f38AcZlyA8zMzADAwP8Af39/AAAAAAAAAAAAAAAAAAAAAAAAAAAAIQAAABgAAAAUAAAA2SgAAHMdAABiNAAAAB8AABAAAAAmAAAACAAAAP//////////"/>
              </a:ext>
            </a:extLst>
          </p:cNvSpPr>
          <p:nvPr/>
        </p:nvSpPr>
        <p:spPr>
          <a:xfrm>
            <a:off x="6640195" y="4787265"/>
            <a:ext cx="1875155" cy="2520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sz="900" kern="400000" cap="none">
                <a:solidFill>
                  <a:srgbClr val="99939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4572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9144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3716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8288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22860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27432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32004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36576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endParaRPr lang="en-us" kern="1" cap="none"/>
          </a:p>
        </p:txBody>
      </p:sp>
      <p:sp>
        <p:nvSpPr>
          <p:cNvPr id="3" name="Title 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EgAAACQAAAASAAAAAAAAAABAAAAAAAAAAEAAABQAAAAAAAAAAAA4D8AAAAAAADgPwAAAAAAAOA/AAAAAAAA4D8AAAAAAADgPwAAAAAAAOA/AAAAAAAA4D8AAAAAAADgPwAAAAAAAOA/AAAAAAAA4D8CAAAAjAAAAAAAAAAAAAAA////AIFjU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IFjUwEAAAAAAAAAAAAAAAAAAAAAAAAAAAAAAAAAAAAAAAAAAAAAAAB/f38AcZlyA8zMzADAwP8Af39/AAAAAAAAAAAAAAAAAAAAAAAAAAAAIQAAABgAAAAUAAAAFQIAACYCAAC1NwAAYgQAABAAAAAmAAAACAAAAP//////////"/>
              </a:ext>
            </a:extLst>
          </p:cNvSpPr>
          <p:nvPr/>
        </p:nvSpPr>
        <p:spPr>
          <a:xfrm>
            <a:off x="338455" y="349250"/>
            <a:ext cx="8717280" cy="36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algn="l" defTabSz="685800">
              <a:lnSpc>
                <a:spcPct val="90000"/>
              </a:lnSpc>
              <a:spcBef>
                <a:spcPts val="0"/>
              </a:spcBef>
              <a:buNone/>
              <a:tabLst/>
              <a:defRPr sz="33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</a:lstStyle>
          <a:p>
            <a:pPr algn="ctr"/>
            <a:r>
              <a:rPr lang="sl-si" sz="1600" b="1" cap="none" dirty="0"/>
              <a:t>&lt;DARKO BOJANIĆ&gt;</a:t>
            </a:r>
            <a:endParaRPr lang="en-us" sz="1600" b="1" cap="none" dirty="0"/>
          </a:p>
        </p:txBody>
      </p:sp>
      <p:sp>
        <p:nvSpPr>
          <p:cNvPr id="4" name="Content Placeholder 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EgAAACQAAAASAAAAAAAAAAAAAAAAAAAAAEAAABQAAAAAAAAAAAA4D8AAAAAAADgPwAAAAAAAOA/AAAAAAAA4D8AAAAAAADgPwAAAAAAAOA/AAAAAAAA4D8AAAAAAADgPwAAAAAAAOA/AAAAAAAA4D8CAAAAjAAAAAAAAAAAAAAA////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FFRU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IFjUwEAAAAAAAAAAAAAAAAAAAAAAAAAAAAAAAAAAAAAAAAAAFI+MgJ/f38AcZlyA8zMzADAwP8Af39/AAAAAAAAAAAAAAAAAAAAAAAAAAAAIQAAABgAAAAUAAAAFQIAAGYHAAA4NgAACB4AABAAAAAmAAAACAAAAP//////////"/>
              </a:ext>
            </a:extLst>
          </p:cNvSpPr>
          <p:nvPr/>
        </p:nvSpPr>
        <p:spPr>
          <a:xfrm>
            <a:off x="338455" y="1202690"/>
            <a:ext cx="8475345" cy="36791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 pitchFamily="2" charset="0"/>
              <a:buChar char="•"/>
              <a:tabLst/>
              <a:defRPr sz="21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5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35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35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35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35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35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35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endParaRPr lang="en-us" sz="1600" cap="none"/>
          </a:p>
        </p:txBody>
      </p:sp>
      <p:sp>
        <p:nvSpPr>
          <p:cNvPr id="5" name="Slide Number Placeholder 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EgAAACQAAAASAAAAAAAAAABAAAAAAAAAAEAAABQAAAAAAAAAAAA4D8AAAAAAADgPwAAAAAAAOA/AAAAAAAA4D8AAAAAAADgPwAAAAAAAOA/AAAAAAAA4D8AAAAAAADgPwAAAAAAAOA/AAAAAAAA4D8CAAAAjAAAAAAAAAAAAAAA////AIFjU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IFjUwEAAAAAAAAAAAAAAAAAAAAAAAAAAAAAAAAAAAAAAAAAAAAAAAB/f38AcZlyA8zMzADAwP8Af39/AAAAAAAAAAAAAAAAAAAAAAAAAAAAIQAAABgAAAAUAAAAWiwAAAgeAACvOAAAhh8AABAAAAAmAAAACAAAAP//////////"/>
              </a:ext>
            </a:extLst>
          </p:cNvSpPr>
          <p:nvPr/>
        </p:nvSpPr>
        <p:spPr>
          <a:xfrm>
            <a:off x="7209790" y="4881880"/>
            <a:ext cx="2004695" cy="24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sz="900" kern="400000" cap="none">
                <a:solidFill>
                  <a:srgbClr val="99939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4572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9144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3716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8288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22860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27432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32004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36576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fld id="{1448FA06-48F9-1D0C-B7F0-BE59B4BE41EB}" type="slidenum">
              <a:rPr lang="en-us" kern="1" cap="none"/>
              <a:t>6</a:t>
            </a:fld>
            <a:endParaRPr lang="en-us" kern="1" cap="none"/>
          </a:p>
        </p:txBody>
      </p:sp>
      <p:sp>
        <p:nvSpPr>
          <p:cNvPr id="6" name="Footer Placeholder 1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EgAAACQAAAASAAAAAAAAAABAAAAAAAAAAEAAABQAAAAAAAAAAAA4D8AAAAAAADgPwAAAAAAAOA/AAAAAAAA4D8AAAAAAADgPwAAAAAAAOA/AAAAAAAA4D8AAAAAAADgPwAAAAAAAOA/AAAAAAAA4D8CAAAAjAAAAAAAAAAAAAAA////AIFjU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IFjUwEAAAAAAAAAAAAAAAAAAAAAAAAAAAAAAAAAAAAAAAAAAAAAAAB/f38AcZlyA8zMzADAwP8Af39/AAAAAAAAAAAAAAAAAAAAAAAAAAAAIQAAABgAAAAUAAAA6QQAAOsdAABlFwAApB8AABAAAAAmAAAACAAAAP//////////"/>
              </a:ext>
            </a:extLst>
          </p:cNvSpPr>
          <p:nvPr/>
        </p:nvSpPr>
        <p:spPr>
          <a:xfrm>
            <a:off x="798195" y="4863465"/>
            <a:ext cx="3004820" cy="2800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ctr" defTabSz="457200">
              <a:tabLst/>
              <a:defRPr sz="900" kern="400000" cap="none">
                <a:solidFill>
                  <a:srgbClr val="99939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4572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9144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3716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8288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22860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27432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32004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36576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r>
              <a:rPr lang="en-us" kern="1" cap="none"/>
              <a:t>18. 4. 2024 PR23-24, Vmesna predstavitev</a:t>
            </a:r>
          </a:p>
        </p:txBody>
      </p:sp>
    </p:spTree>
    <p:extLst>
      <p:ext uri="{BB962C8B-B14F-4D97-AF65-F5344CB8AC3E}">
        <p14:creationId xmlns:p14="http://schemas.microsoft.com/office/powerpoint/2010/main" val="2377635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EgAAACQAAAASAAAAAAAAAABAAAAAAAAAAEAAABQAAAAAAAAAAAA4D8AAAAAAADgPwAAAAAAAOA/AAAAAAAA4D8AAAAAAADgPwAAAAAAAOA/AAAAAAAA4D8AAAAAAADgPwAAAAAAAOA/AAAAAAAA4D8CAAAAjAAAAAAAAAAAAAAA////AIFjU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GUgMT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IFjUwEAAAAAAAAAAAAAAAAAAAAAAAAAAAAAAAAAAAAAAAAAAAAAAAB/f38AcZlyA8zMzADAwP8Af39/AAAAAAAAAAAAAAAAAAAAAAAAAAAAIQAAABgAAAAUAAAA2SgAAHMdAABiNAAAAB8AABAAAAAmAAAACAAAAP//////////"/>
              </a:ext>
            </a:extLst>
          </p:cNvSpPr>
          <p:nvPr/>
        </p:nvSpPr>
        <p:spPr>
          <a:xfrm>
            <a:off x="6640195" y="4787265"/>
            <a:ext cx="1875155" cy="2520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sz="900" kern="400000" cap="none">
                <a:solidFill>
                  <a:srgbClr val="99939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4572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9144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3716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8288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22860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27432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32004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36576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endParaRPr lang="en-us" kern="1" cap="none"/>
          </a:p>
        </p:txBody>
      </p:sp>
      <p:sp>
        <p:nvSpPr>
          <p:cNvPr id="3" name="Title 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EgAAACQAAAASAAAAAAAAAABAAAAAAAAAAEAAABQAAAAAAAAAAAA4D8AAAAAAADgPwAAAAAAAOA/AAAAAAAA4D8AAAAAAADgPwAAAAAAAOA/AAAAAAAA4D8AAAAAAADgPwAAAAAAAOA/AAAAAAAA4D8CAAAAjAAAAAAAAAAAAAAA////AIFjU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IFjUwEAAAAAAAAAAAAAAAAAAAAAAAAAAAAAAAAAAAAAAAAAAAAAAAB/f38AcZlyA8zMzADAwP8Af39/AAAAAAAAAAAAAAAAAAAAAAAAAAAAIQAAABgAAAAUAAAAFQIAACYCAAC1NwAAYgQAABAAAAAmAAAACAAAAP//////////"/>
              </a:ext>
            </a:extLst>
          </p:cNvSpPr>
          <p:nvPr/>
        </p:nvSpPr>
        <p:spPr>
          <a:xfrm>
            <a:off x="338455" y="349250"/>
            <a:ext cx="8717280" cy="36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algn="l" defTabSz="685800">
              <a:lnSpc>
                <a:spcPct val="90000"/>
              </a:lnSpc>
              <a:spcBef>
                <a:spcPts val="0"/>
              </a:spcBef>
              <a:buNone/>
              <a:tabLst/>
              <a:defRPr sz="33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</a:lstStyle>
          <a:p>
            <a:pPr algn="ctr"/>
            <a:r>
              <a:rPr lang="sl-SI" sz="1600" b="1" dirty="0"/>
              <a:t>&lt;</a:t>
            </a:r>
            <a:r>
              <a:rPr lang="sl-si" sz="1600" b="1" dirty="0"/>
              <a:t>ALEM ČAUŠEVIĆ&gt;</a:t>
            </a:r>
            <a:endParaRPr lang="en-us" sz="1600" b="1" cap="none" dirty="0"/>
          </a:p>
        </p:txBody>
      </p:sp>
      <p:sp>
        <p:nvSpPr>
          <p:cNvPr id="4" name="Content Placeholder 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EgAAACQAAAASAAAAAAAAAAAAAAAAAAAAAEAAABQAAAAAAAAAAAA4D8AAAAAAADgPwAAAAAAAOA/AAAAAAAA4D8AAAAAAADgPwAAAAAAAOA/AAAAAAAA4D8AAAAAAADgPwAAAAAAAOA/AAAAAAAA4D8CAAAAjAAAAAAAAAAAAAAA////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FFRU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IFjUwEAAAAAAAAAAAAAAAAAAAAAAAAAAAAAAAAAAAAAAAAAAFI+MgJ/f38AcZlyA8zMzADAwP8Af39/AAAAAAAAAAAAAAAAAAAAAAAAAAAAIQAAABgAAAAUAAAAFQIAAGYHAAA4NgAACB4AABAAAAAmAAAACAAAAP//////////"/>
              </a:ext>
            </a:extLst>
          </p:cNvSpPr>
          <p:nvPr/>
        </p:nvSpPr>
        <p:spPr>
          <a:xfrm>
            <a:off x="338455" y="1202690"/>
            <a:ext cx="8475345" cy="36791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 pitchFamily="2" charset="0"/>
              <a:buChar char="•"/>
              <a:tabLst/>
              <a:defRPr sz="21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5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35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35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35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35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35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35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endParaRPr lang="en-us" sz="1600" cap="none"/>
          </a:p>
        </p:txBody>
      </p:sp>
      <p:sp>
        <p:nvSpPr>
          <p:cNvPr id="5" name="Slide Number Placeholder 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EgAAACQAAAASAAAAAAAAAABAAAAAAAAAAEAAABQAAAAAAAAAAAA4D8AAAAAAADgPwAAAAAAAOA/AAAAAAAA4D8AAAAAAADgPwAAAAAAAOA/AAAAAAAA4D8AAAAAAADgPwAAAAAAAOA/AAAAAAAA4D8CAAAAjAAAAAAAAAAAAAAA////AIFjU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IFjUwEAAAAAAAAAAAAAAAAAAAAAAAAAAAAAAAAAAAAAAAAAAAAAAAB/f38AcZlyA8zMzADAwP8Af39/AAAAAAAAAAAAAAAAAAAAAAAAAAAAIQAAABgAAAAUAAAAWiwAAAgeAACvOAAAhh8AABAAAAAmAAAACAAAAP//////////"/>
              </a:ext>
            </a:extLst>
          </p:cNvSpPr>
          <p:nvPr/>
        </p:nvSpPr>
        <p:spPr>
          <a:xfrm>
            <a:off x="7209790" y="4881880"/>
            <a:ext cx="2004695" cy="24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sz="900" kern="400000" cap="none">
                <a:solidFill>
                  <a:srgbClr val="99939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4572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9144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3716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8288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22860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27432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32004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36576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fld id="{1448FA06-48F9-1D0C-B7F0-BE59B4BE41EB}" type="slidenum">
              <a:rPr lang="en-us" kern="1" cap="none"/>
              <a:t>7</a:t>
            </a:fld>
            <a:endParaRPr lang="en-us" kern="1" cap="none"/>
          </a:p>
        </p:txBody>
      </p:sp>
      <p:sp>
        <p:nvSpPr>
          <p:cNvPr id="6" name="Footer Placeholder 1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EgAAACQAAAASAAAAAAAAAABAAAAAAAAAAEAAABQAAAAAAAAAAAA4D8AAAAAAADgPwAAAAAAAOA/AAAAAAAA4D8AAAAAAADgPwAAAAAAAOA/AAAAAAAA4D8AAAAAAADgPwAAAAAAAOA/AAAAAAAA4D8CAAAAjAAAAAAAAAAAAAAA////AIFjU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IFjUwEAAAAAAAAAAAAAAAAAAAAAAAAAAAAAAAAAAAAAAAAAAAAAAAB/f38AcZlyA8zMzADAwP8Af39/AAAAAAAAAAAAAAAAAAAAAAAAAAAAIQAAABgAAAAUAAAA6QQAAOsdAABlFwAApB8AABAAAAAmAAAACAAAAP//////////"/>
              </a:ext>
            </a:extLst>
          </p:cNvSpPr>
          <p:nvPr/>
        </p:nvSpPr>
        <p:spPr>
          <a:xfrm>
            <a:off x="798195" y="4863465"/>
            <a:ext cx="3004820" cy="2800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ctr" defTabSz="457200">
              <a:tabLst/>
              <a:defRPr sz="900" kern="400000" cap="none">
                <a:solidFill>
                  <a:srgbClr val="99939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4572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9144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3716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8288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22860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27432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32004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36576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r>
              <a:rPr lang="en-us" kern="1" cap="none"/>
              <a:t>18. 4. 2024 PR23-24, Vmesna predstavitev</a:t>
            </a:r>
          </a:p>
        </p:txBody>
      </p:sp>
    </p:spTree>
    <p:extLst>
      <p:ext uri="{BB962C8B-B14F-4D97-AF65-F5344CB8AC3E}">
        <p14:creationId xmlns:p14="http://schemas.microsoft.com/office/powerpoint/2010/main" val="144772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EgAAACQAAAASAAAAAAAAAABAAAAAAAAAAEAAABQAAAAAAAAAAAA4D8AAAAAAADgPwAAAAAAAOA/AAAAAAAA4D8AAAAAAADgPwAAAAAAAOA/AAAAAAAA4D8AAAAAAADgPwAAAAAAAOA/AAAAAAAA4D8CAAAAjAAAAAAAAAAAAAAA////AIFjU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GUgMT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IFjUwEAAAAAAAAAAAAAAAAAAAAAAAAAAAAAAAAAAAAAAAAAAAAAAAB/f38AcZlyA8zMzADAwP8Af39/AAAAAAAAAAAAAAAAAAAAAAAAAAAAIQAAABgAAAAUAAAA2SgAAHMdAABiNAAAAB8AABAAAAAmAAAACAAAAP//////////"/>
              </a:ext>
            </a:extLst>
          </p:cNvSpPr>
          <p:nvPr/>
        </p:nvSpPr>
        <p:spPr>
          <a:xfrm>
            <a:off x="6640195" y="4787265"/>
            <a:ext cx="1875155" cy="2520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sz="900" kern="400000" cap="none">
                <a:solidFill>
                  <a:srgbClr val="99939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4572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9144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3716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8288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22860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27432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32004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36576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endParaRPr lang="en-us" kern="1" cap="none"/>
          </a:p>
        </p:txBody>
      </p:sp>
      <p:sp>
        <p:nvSpPr>
          <p:cNvPr id="3" name="Title 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EgAAACQAAAASAAAAAAAAAABAAAAAAAAAAEAAABQAAAAAAAAAAAA4D8AAAAAAADgPwAAAAAAAOA/AAAAAAAA4D8AAAAAAADgPwAAAAAAAOA/AAAAAAAA4D8AAAAAAADgPwAAAAAAAOA/AAAAAAAA4D8CAAAAjAAAAAAAAAAAAAAA////AIFjU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IFjUwEAAAAAAAAAAAAAAAAAAAAAAAAAAAAAAAAAAAAAAAAAAAAAAAB/f38AcZlyA8zMzADAwP8Af39/AAAAAAAAAAAAAAAAAAAAAAAAAAAAIQAAABgAAAAUAAAAFQIAACYCAAC1NwAAYgQAABAAAAAmAAAACAAAAP//////////"/>
              </a:ext>
            </a:extLst>
          </p:cNvSpPr>
          <p:nvPr/>
        </p:nvSpPr>
        <p:spPr>
          <a:xfrm>
            <a:off x="338455" y="349250"/>
            <a:ext cx="8717280" cy="36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algn="l" defTabSz="685800">
              <a:lnSpc>
                <a:spcPct val="90000"/>
              </a:lnSpc>
              <a:spcBef>
                <a:spcPts val="0"/>
              </a:spcBef>
              <a:buNone/>
              <a:tabLst/>
              <a:defRPr sz="33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</a:lstStyle>
          <a:p>
            <a:pPr algn="ctr"/>
            <a:r>
              <a:rPr lang="sl-SI" sz="1600" b="1" dirty="0"/>
              <a:t>&lt;</a:t>
            </a:r>
            <a:r>
              <a:rPr lang="sl-si" sz="1600" b="1" dirty="0"/>
              <a:t>STEFANIJA ATANASOVA&gt;</a:t>
            </a:r>
            <a:endParaRPr lang="en-us" sz="1600" b="1" cap="none" dirty="0"/>
          </a:p>
        </p:txBody>
      </p:sp>
      <p:sp>
        <p:nvSpPr>
          <p:cNvPr id="4" name="Content Placeholder 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EgAAACQAAAASAAAAAAAAAAAAAAAAAAAAAEAAABQAAAAAAAAAAAA4D8AAAAAAADgPwAAAAAAAOA/AAAAAAAA4D8AAAAAAADgPwAAAAAAAOA/AAAAAAAA4D8AAAAAAADgPwAAAAAAAOA/AAAAAAAA4D8CAAAAjAAAAAAAAAAAAAAA////AIFjUwgAAAAAAAAAAAAAAAAAAAAAAAAAAAAAAAAAAAAAeAAAAAEAAABAAAAAAAAAAAAAAABaAAAAAAAAAAAAAAAAAAAAAAAAAAAAAAAAAAAAAAAAAAAAAAAAAAAAAAAAAAAAAAAAAAAAAAAAAAAAAAAAAAAAAAAAAAAAAAAAAAAAFAAAADwAAAAAAAAAAAAAAFI+MgkUAAAAAQAAABQAAAAUAAAAFAAAAAE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FFRU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IFjUwEAAAAAAAAAAAAAAAAAAAAAAAAAAAAAAAAAAAAAAAAAAFI+MgJ/f38AcZlyA8zMzADAwP8Af39/AAAAAAAAAAAAAAAAAAAAAAAAAAAAIQAAABgAAAAUAAAAFQIAAGYHAAA4NgAACB4AABAAAAAmAAAACAAAAP//////////"/>
              </a:ext>
            </a:extLst>
          </p:cNvSpPr>
          <p:nvPr/>
        </p:nvSpPr>
        <p:spPr>
          <a:xfrm>
            <a:off x="338455" y="1202690"/>
            <a:ext cx="8475345" cy="36791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 pitchFamily="2" charset="0"/>
              <a:buChar char="•"/>
              <a:tabLst/>
              <a:defRPr sz="21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5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35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35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35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35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35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 pitchFamily="2" charset="0"/>
              <a:buChar char="•"/>
              <a:tabLst/>
              <a:defRPr sz="135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endParaRPr lang="en-us" sz="1600" cap="none"/>
          </a:p>
        </p:txBody>
      </p:sp>
      <p:sp>
        <p:nvSpPr>
          <p:cNvPr id="5" name="Slide Number Placeholder 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EgAAACQAAAASAAAAAAAAAABAAAAAAAAAAEAAABQAAAAAAAAAAAA4D8AAAAAAADgPwAAAAAAAOA/AAAAAAAA4D8AAAAAAADgPwAAAAAAAOA/AAAAAAAA4D8AAAAAAADgPwAAAAAAAOA/AAAAAAAA4D8CAAAAjAAAAAAAAAAAAAAA////AIFjU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IFjUwEAAAAAAAAAAAAAAAAAAAAAAAAAAAAAAAAAAAAAAAAAAAAAAAB/f38AcZlyA8zMzADAwP8Af39/AAAAAAAAAAAAAAAAAAAAAAAAAAAAIQAAABgAAAAUAAAAWiwAAAgeAACvOAAAhh8AABAAAAAmAAAACAAAAP//////////"/>
              </a:ext>
            </a:extLst>
          </p:cNvSpPr>
          <p:nvPr/>
        </p:nvSpPr>
        <p:spPr>
          <a:xfrm>
            <a:off x="7209790" y="4881880"/>
            <a:ext cx="2004695" cy="24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sz="900" kern="400000" cap="none">
                <a:solidFill>
                  <a:srgbClr val="99939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4572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9144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3716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8288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22860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27432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32004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36576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fld id="{1448FA06-48F9-1D0C-B7F0-BE59B4BE41EB}" type="slidenum">
              <a:rPr lang="en-us" kern="1" cap="none"/>
              <a:t>8</a:t>
            </a:fld>
            <a:endParaRPr lang="en-us" kern="1" cap="none"/>
          </a:p>
        </p:txBody>
      </p:sp>
      <p:sp>
        <p:nvSpPr>
          <p:cNvPr id="6" name="Footer Placeholder 1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KRsgZhMAAAAlAAAAZAAAAA0AAAAAkAAAAEgAAACQAAAASAAAAAAAAAABAAAAAAAAAAEAAABQAAAAAAAAAAAA4D8AAAAAAADgPwAAAAAAAOA/AAAAAAAA4D8AAAAAAADgPwAAAAAAAOA/AAAAAAAA4D8AAAAAAADgPwAAAAAAAOA/AAAAAAAA4D8CAAAAjAAAAAAAAAAAAAAA////AIFjU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xmX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IFjUwEAAAAAAAAAAAAAAAAAAAAAAAAAAAAAAAAAAAAAAAAAAAAAAAB/f38AcZlyA8zMzADAwP8Af39/AAAAAAAAAAAAAAAAAAAAAAAAAAAAIQAAABgAAAAUAAAA6QQAAOsdAABlFwAApB8AABAAAAAmAAAACAAAAP//////////"/>
              </a:ext>
            </a:extLst>
          </p:cNvSpPr>
          <p:nvPr/>
        </p:nvSpPr>
        <p:spPr>
          <a:xfrm>
            <a:off x="798195" y="4863465"/>
            <a:ext cx="3004820" cy="2800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ctr" defTabSz="457200">
              <a:tabLst/>
              <a:defRPr sz="900" kern="400000" cap="none">
                <a:solidFill>
                  <a:srgbClr val="99939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4572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9144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3716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8288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22860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27432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32004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3657600" algn="l" defTabSz="457200">
              <a:tabLst/>
              <a:defRPr sz="1800" kern="1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r>
              <a:rPr lang="en-us" kern="1" cap="none"/>
              <a:t>18. 4. 2024 PR23-24, Vmesna predstavitev</a:t>
            </a:r>
          </a:p>
        </p:txBody>
      </p:sp>
    </p:spTree>
    <p:extLst>
      <p:ext uri="{BB962C8B-B14F-4D97-AF65-F5344CB8AC3E}">
        <p14:creationId xmlns:p14="http://schemas.microsoft.com/office/powerpoint/2010/main" val="3949963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5"/>
          <p:cNvSpPr txBox="1">
            <a:spLocks noGrp="1"/>
          </p:cNvSpPr>
          <p:nvPr>
            <p:ph type="body" idx="1"/>
          </p:nvPr>
        </p:nvSpPr>
        <p:spPr>
          <a:xfrm>
            <a:off x="947925" y="922700"/>
            <a:ext cx="32655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IMAGE IS WORTH A THOUSAND WORDS</a:t>
            </a:r>
            <a:endParaRPr/>
          </a:p>
        </p:txBody>
      </p:sp>
      <p:sp>
        <p:nvSpPr>
          <p:cNvPr id="569" name="Google Shape;569;p45"/>
          <p:cNvSpPr/>
          <p:nvPr/>
        </p:nvSpPr>
        <p:spPr>
          <a:xfrm>
            <a:off x="1022000" y="743600"/>
            <a:ext cx="179100" cy="1791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45"/>
          <p:cNvSpPr/>
          <p:nvPr/>
        </p:nvSpPr>
        <p:spPr>
          <a:xfrm>
            <a:off x="1692200" y="743600"/>
            <a:ext cx="179100" cy="1791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5"/>
          <p:cNvSpPr/>
          <p:nvPr/>
        </p:nvSpPr>
        <p:spPr>
          <a:xfrm>
            <a:off x="2362400" y="743600"/>
            <a:ext cx="179100" cy="1791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5"/>
          <p:cNvSpPr/>
          <p:nvPr/>
        </p:nvSpPr>
        <p:spPr>
          <a:xfrm>
            <a:off x="1022000" y="2045000"/>
            <a:ext cx="179100" cy="1791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5"/>
          <p:cNvSpPr/>
          <p:nvPr/>
        </p:nvSpPr>
        <p:spPr>
          <a:xfrm>
            <a:off x="1692200" y="2045000"/>
            <a:ext cx="179100" cy="1791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5"/>
          <p:cNvSpPr/>
          <p:nvPr/>
        </p:nvSpPr>
        <p:spPr>
          <a:xfrm>
            <a:off x="2362400" y="2045000"/>
            <a:ext cx="179100" cy="1791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2B69E2-B57C-045C-C9EE-80C6048DDD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512" y="1889"/>
            <a:ext cx="9204512" cy="5139721"/>
          </a:xfrm>
          <a:prstGeom prst="rect">
            <a:avLst/>
          </a:prstGeom>
        </p:spPr>
      </p:pic>
      <p:sp>
        <p:nvSpPr>
          <p:cNvPr id="4" name="Google Shape;568;p45">
            <a:extLst>
              <a:ext uri="{FF2B5EF4-FFF2-40B4-BE49-F238E27FC236}">
                <a16:creationId xmlns:a16="http://schemas.microsoft.com/office/drawing/2014/main" id="{646D3A1D-09C5-88FA-A96D-AFED1073BFC2}"/>
              </a:ext>
            </a:extLst>
          </p:cNvPr>
          <p:cNvSpPr txBox="1">
            <a:spLocks/>
          </p:cNvSpPr>
          <p:nvPr/>
        </p:nvSpPr>
        <p:spPr>
          <a:xfrm>
            <a:off x="618813" y="1553509"/>
            <a:ext cx="4985350" cy="175542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numCol="1" spcCol="215900" anchor="ctr" anchorCtr="0">
            <a:prstTxWarp prst="textNoShape">
              <a:avLst/>
            </a:prstTxWarp>
            <a:noAutofit/>
          </a:bodyPr>
          <a:lstStyle>
            <a:lvl1pPr marL="457200" marR="0" lvl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3E32"/>
              </a:buClr>
              <a:buSzPts val="1600"/>
              <a:buFont typeface="Anaheim" charset="0"/>
              <a:buNone/>
              <a:tabLst/>
              <a:defRPr sz="2900" b="1" i="0" u="none" strike="noStrike" kern="1" cap="none" spc="0" baseline="0">
                <a:solidFill>
                  <a:schemeClr val="lt2"/>
                </a:solidFill>
                <a:effectLst/>
                <a:latin typeface="Oranienbaum"/>
                <a:ea typeface="Oranienbaum"/>
                <a:cs typeface="Oranienbaum"/>
                <a:sym typeface="Oranienbaum"/>
              </a:defRPr>
            </a:lvl1pPr>
            <a:lvl2pPr marL="914400" marR="0" indent="-330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3E32"/>
              </a:buClr>
              <a:buSzPts val="1600"/>
              <a:buFont typeface="Anaheim" charset="0"/>
              <a:buChar char="○"/>
              <a:tabLst/>
              <a:defRPr sz="1600" b="0" i="0" u="none" strike="noStrike" kern="1" cap="none" spc="0" baseline="0">
                <a:solidFill>
                  <a:srgbClr val="523E32"/>
                </a:solidFill>
                <a:effectLst/>
                <a:latin typeface="Anaheim" charset="0"/>
                <a:ea typeface="Arial" pitchFamily="2" charset="0"/>
                <a:cs typeface="Arial" pitchFamily="2" charset="0"/>
              </a:defRPr>
            </a:lvl2pPr>
            <a:lvl3pPr marL="1371600" marR="0" indent="-330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3E32"/>
              </a:buClr>
              <a:buSzPts val="1600"/>
              <a:buFont typeface="Anaheim" charset="0"/>
              <a:buChar char="■"/>
              <a:tabLst/>
              <a:defRPr sz="1600" b="0" i="0" u="none" strike="noStrike" kern="1" cap="none" spc="0" baseline="0">
                <a:solidFill>
                  <a:srgbClr val="523E32"/>
                </a:solidFill>
                <a:effectLst/>
                <a:latin typeface="Anaheim" charset="0"/>
                <a:ea typeface="Arial" pitchFamily="2" charset="0"/>
                <a:cs typeface="Arial" pitchFamily="2" charset="0"/>
              </a:defRPr>
            </a:lvl3pPr>
            <a:lvl4pPr marL="1828800" marR="0" indent="-330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3E32"/>
              </a:buClr>
              <a:buSzPts val="1600"/>
              <a:buFont typeface="Anaheim" charset="0"/>
              <a:buChar char="●"/>
              <a:tabLst/>
              <a:defRPr sz="1600" b="0" i="0" u="none" strike="noStrike" kern="1" cap="none" spc="0" baseline="0">
                <a:solidFill>
                  <a:srgbClr val="523E32"/>
                </a:solidFill>
                <a:effectLst/>
                <a:latin typeface="Anaheim" charset="0"/>
                <a:ea typeface="Arial" pitchFamily="2" charset="0"/>
                <a:cs typeface="Arial" pitchFamily="2" charset="0"/>
              </a:defRPr>
            </a:lvl4pPr>
            <a:lvl5pPr marL="2286000" marR="0" indent="-330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3E32"/>
              </a:buClr>
              <a:buSzPts val="1600"/>
              <a:buFont typeface="Anaheim" charset="0"/>
              <a:buChar char="○"/>
              <a:tabLst/>
              <a:defRPr sz="1600" b="0" i="0" u="none" strike="noStrike" kern="1" cap="none" spc="0" baseline="0">
                <a:solidFill>
                  <a:srgbClr val="523E32"/>
                </a:solidFill>
                <a:effectLst/>
                <a:latin typeface="Anaheim" charset="0"/>
                <a:ea typeface="Arial" pitchFamily="2" charset="0"/>
                <a:cs typeface="Arial" pitchFamily="2" charset="0"/>
              </a:defRPr>
            </a:lvl5pPr>
            <a:lvl6pPr marL="2743200" marR="0" indent="-330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3E32"/>
              </a:buClr>
              <a:buSzPts val="1600"/>
              <a:buFont typeface="Anaheim" charset="0"/>
              <a:buChar char="■"/>
              <a:tabLst/>
              <a:defRPr sz="1600" b="0" i="0" u="none" strike="noStrike" kern="1" cap="none" spc="0" baseline="0">
                <a:solidFill>
                  <a:srgbClr val="523E32"/>
                </a:solidFill>
                <a:effectLst/>
                <a:latin typeface="Anaheim" charset="0"/>
                <a:ea typeface="Arial" pitchFamily="2" charset="0"/>
                <a:cs typeface="Arial" pitchFamily="2" charset="0"/>
              </a:defRPr>
            </a:lvl6pPr>
            <a:lvl7pPr marL="3200400" marR="0" indent="-330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3E32"/>
              </a:buClr>
              <a:buSzPts val="1600"/>
              <a:buFont typeface="Anaheim" charset="0"/>
              <a:buChar char="●"/>
              <a:tabLst/>
              <a:defRPr sz="1600" b="0" i="0" u="none" strike="noStrike" kern="1" cap="none" spc="0" baseline="0">
                <a:solidFill>
                  <a:srgbClr val="523E32"/>
                </a:solidFill>
                <a:effectLst/>
                <a:latin typeface="Anaheim" charset="0"/>
                <a:ea typeface="Arial" pitchFamily="2" charset="0"/>
                <a:cs typeface="Arial" pitchFamily="2" charset="0"/>
              </a:defRPr>
            </a:lvl7pPr>
            <a:lvl8pPr marL="3657600" marR="0" indent="-330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3E32"/>
              </a:buClr>
              <a:buSzPts val="1600"/>
              <a:buFont typeface="Anaheim" charset="0"/>
              <a:buChar char="○"/>
              <a:tabLst/>
              <a:defRPr sz="1600" b="0" i="0" u="none" strike="noStrike" kern="1" cap="none" spc="0" baseline="0">
                <a:solidFill>
                  <a:srgbClr val="523E32"/>
                </a:solidFill>
                <a:effectLst/>
                <a:latin typeface="Anaheim" charset="0"/>
                <a:ea typeface="Arial" pitchFamily="2" charset="0"/>
                <a:cs typeface="Arial" pitchFamily="2" charset="0"/>
              </a:defRPr>
            </a:lvl8pPr>
            <a:lvl9pPr marL="4114800" marR="0" indent="-330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3E32"/>
              </a:buClr>
              <a:buSzPts val="1600"/>
              <a:buFont typeface="Anaheim" charset="0"/>
              <a:buChar char="■"/>
              <a:tabLst/>
              <a:defRPr sz="1600" b="0" i="0" u="none" strike="noStrike" kern="1" cap="none" spc="0" baseline="0">
                <a:solidFill>
                  <a:srgbClr val="523E32"/>
                </a:solidFill>
                <a:effectLst/>
                <a:latin typeface="Anaheim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rtl="0"/>
            <a:r>
              <a:rPr lang="sl-SI" dirty="0" err="1">
                <a:solidFill>
                  <a:srgbClr val="F7F0E0"/>
                </a:solidFill>
              </a:rPr>
              <a:t>Chess</a:t>
            </a:r>
            <a:r>
              <a:rPr lang="sl-SI" dirty="0">
                <a:solidFill>
                  <a:srgbClr val="F7F0E0"/>
                </a:solidFill>
              </a:rPr>
              <a:t> is </a:t>
            </a:r>
            <a:r>
              <a:rPr lang="sl-SI" dirty="0" err="1">
                <a:solidFill>
                  <a:srgbClr val="F7F0E0"/>
                </a:solidFill>
              </a:rPr>
              <a:t>the</a:t>
            </a:r>
            <a:r>
              <a:rPr lang="sl-SI" dirty="0">
                <a:solidFill>
                  <a:srgbClr val="F7F0E0"/>
                </a:solidFill>
              </a:rPr>
              <a:t> </a:t>
            </a:r>
            <a:r>
              <a:rPr lang="sl-SI" dirty="0" err="1">
                <a:solidFill>
                  <a:srgbClr val="F7F0E0"/>
                </a:solidFill>
              </a:rPr>
              <a:t>art</a:t>
            </a:r>
            <a:r>
              <a:rPr lang="sl-SI" dirty="0">
                <a:solidFill>
                  <a:srgbClr val="F7F0E0"/>
                </a:solidFill>
              </a:rPr>
              <a:t> </a:t>
            </a:r>
            <a:r>
              <a:rPr lang="sl-SI" dirty="0" err="1">
                <a:solidFill>
                  <a:srgbClr val="F7F0E0"/>
                </a:solidFill>
              </a:rPr>
              <a:t>of</a:t>
            </a:r>
            <a:r>
              <a:rPr lang="sl-SI" dirty="0">
                <a:solidFill>
                  <a:srgbClr val="F7F0E0"/>
                </a:solidFill>
              </a:rPr>
              <a:t> </a:t>
            </a:r>
            <a:r>
              <a:rPr lang="sl-SI" dirty="0" err="1">
                <a:solidFill>
                  <a:srgbClr val="F7F0E0"/>
                </a:solidFill>
              </a:rPr>
              <a:t>analysis</a:t>
            </a:r>
            <a:r>
              <a:rPr lang="sl-SI" dirty="0">
                <a:solidFill>
                  <a:srgbClr val="F7F0E0"/>
                </a:solidFill>
              </a:rPr>
              <a:t>.</a:t>
            </a:r>
          </a:p>
          <a:p>
            <a:pPr marL="0" indent="0" rtl="0"/>
            <a:endParaRPr lang="sl-SI" dirty="0">
              <a:solidFill>
                <a:srgbClr val="F7F0E0"/>
              </a:solidFill>
            </a:endParaRPr>
          </a:p>
          <a:p>
            <a:pPr marL="0" indent="0" rtl="0"/>
            <a:endParaRPr lang="sl-SI" dirty="0">
              <a:solidFill>
                <a:srgbClr val="F7F0E0"/>
              </a:solidFill>
            </a:endParaRPr>
          </a:p>
          <a:p>
            <a:pPr marL="0" indent="0" rtl="0"/>
            <a:endParaRPr lang="en-US" dirty="0">
              <a:solidFill>
                <a:srgbClr val="F7F0E0"/>
              </a:solidFill>
            </a:endParaRPr>
          </a:p>
          <a:p>
            <a:pPr marL="0" indent="0" rtl="0"/>
            <a:endParaRPr lang="en-US" dirty="0">
              <a:solidFill>
                <a:srgbClr val="F7F0E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08406E-8904-C893-B25F-6C6327F22CAC}"/>
              </a:ext>
            </a:extLst>
          </p:cNvPr>
          <p:cNvGrpSpPr/>
          <p:nvPr/>
        </p:nvGrpSpPr>
        <p:grpSpPr>
          <a:xfrm>
            <a:off x="795214" y="972468"/>
            <a:ext cx="1519500" cy="179100"/>
            <a:chOff x="803725" y="815318"/>
            <a:chExt cx="1519500" cy="179100"/>
          </a:xfrm>
        </p:grpSpPr>
        <p:sp>
          <p:nvSpPr>
            <p:cNvPr id="5" name="Google Shape;569;p45">
              <a:extLst>
                <a:ext uri="{FF2B5EF4-FFF2-40B4-BE49-F238E27FC236}">
                  <a16:creationId xmlns:a16="http://schemas.microsoft.com/office/drawing/2014/main" id="{310238C8-E304-BE97-8C42-E9F3E0EA37BD}"/>
                </a:ext>
              </a:extLst>
            </p:cNvPr>
            <p:cNvSpPr/>
            <p:nvPr/>
          </p:nvSpPr>
          <p:spPr>
            <a:xfrm>
              <a:off x="803725" y="815318"/>
              <a:ext cx="179100" cy="179100"/>
            </a:xfrm>
            <a:prstGeom prst="diamond">
              <a:avLst/>
            </a:prstGeom>
            <a:solidFill>
              <a:srgbClr val="F7F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6" name="Google Shape;570;p45">
              <a:extLst>
                <a:ext uri="{FF2B5EF4-FFF2-40B4-BE49-F238E27FC236}">
                  <a16:creationId xmlns:a16="http://schemas.microsoft.com/office/drawing/2014/main" id="{26E04974-0E23-D441-83B3-C5F4E27889D5}"/>
                </a:ext>
              </a:extLst>
            </p:cNvPr>
            <p:cNvSpPr/>
            <p:nvPr/>
          </p:nvSpPr>
          <p:spPr>
            <a:xfrm>
              <a:off x="1473925" y="815318"/>
              <a:ext cx="179100" cy="179100"/>
            </a:xfrm>
            <a:prstGeom prst="diamond">
              <a:avLst/>
            </a:prstGeom>
            <a:solidFill>
              <a:srgbClr val="F7F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" name="Google Shape;571;p45">
              <a:extLst>
                <a:ext uri="{FF2B5EF4-FFF2-40B4-BE49-F238E27FC236}">
                  <a16:creationId xmlns:a16="http://schemas.microsoft.com/office/drawing/2014/main" id="{4C3A7297-B68D-6BF3-7643-6EE1A4FE9BB3}"/>
                </a:ext>
              </a:extLst>
            </p:cNvPr>
            <p:cNvSpPr/>
            <p:nvPr/>
          </p:nvSpPr>
          <p:spPr>
            <a:xfrm>
              <a:off x="2144125" y="815318"/>
              <a:ext cx="179100" cy="179100"/>
            </a:xfrm>
            <a:prstGeom prst="diamond">
              <a:avLst/>
            </a:prstGeom>
            <a:solidFill>
              <a:srgbClr val="F7F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CFC0A5D-993B-65C6-D693-E2BFFD21F565}"/>
              </a:ext>
            </a:extLst>
          </p:cNvPr>
          <p:cNvGrpSpPr/>
          <p:nvPr/>
        </p:nvGrpSpPr>
        <p:grpSpPr>
          <a:xfrm>
            <a:off x="793460" y="1955450"/>
            <a:ext cx="1519500" cy="179100"/>
            <a:chOff x="802141" y="2482200"/>
            <a:chExt cx="1519500" cy="179100"/>
          </a:xfrm>
        </p:grpSpPr>
        <p:sp>
          <p:nvSpPr>
            <p:cNvPr id="12" name="Google Shape;569;p45">
              <a:extLst>
                <a:ext uri="{FF2B5EF4-FFF2-40B4-BE49-F238E27FC236}">
                  <a16:creationId xmlns:a16="http://schemas.microsoft.com/office/drawing/2014/main" id="{01A0B769-7FBE-A3DE-21A0-25AD19313F4B}"/>
                </a:ext>
              </a:extLst>
            </p:cNvPr>
            <p:cNvSpPr/>
            <p:nvPr/>
          </p:nvSpPr>
          <p:spPr>
            <a:xfrm>
              <a:off x="802141" y="2482200"/>
              <a:ext cx="179100" cy="179100"/>
            </a:xfrm>
            <a:prstGeom prst="diamond">
              <a:avLst/>
            </a:prstGeom>
            <a:solidFill>
              <a:srgbClr val="F7F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13" name="Google Shape;570;p45">
              <a:extLst>
                <a:ext uri="{FF2B5EF4-FFF2-40B4-BE49-F238E27FC236}">
                  <a16:creationId xmlns:a16="http://schemas.microsoft.com/office/drawing/2014/main" id="{0FECFEA2-09B4-4087-7ABF-8F8F1D382224}"/>
                </a:ext>
              </a:extLst>
            </p:cNvPr>
            <p:cNvSpPr/>
            <p:nvPr/>
          </p:nvSpPr>
          <p:spPr>
            <a:xfrm>
              <a:off x="1472341" y="2482200"/>
              <a:ext cx="179100" cy="179100"/>
            </a:xfrm>
            <a:prstGeom prst="diamond">
              <a:avLst/>
            </a:prstGeom>
            <a:solidFill>
              <a:srgbClr val="F7F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4" name="Google Shape;571;p45">
              <a:extLst>
                <a:ext uri="{FF2B5EF4-FFF2-40B4-BE49-F238E27FC236}">
                  <a16:creationId xmlns:a16="http://schemas.microsoft.com/office/drawing/2014/main" id="{77802EF1-A324-5D71-34FE-2177B31F9D19}"/>
                </a:ext>
              </a:extLst>
            </p:cNvPr>
            <p:cNvSpPr/>
            <p:nvPr/>
          </p:nvSpPr>
          <p:spPr>
            <a:xfrm>
              <a:off x="2142541" y="2482200"/>
              <a:ext cx="179100" cy="179100"/>
            </a:xfrm>
            <a:prstGeom prst="diamond">
              <a:avLst/>
            </a:prstGeom>
            <a:solidFill>
              <a:srgbClr val="F7F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8B09896-7BE6-B0D1-90BC-4D628CD5C900}"/>
              </a:ext>
            </a:extLst>
          </p:cNvPr>
          <p:cNvSpPr txBox="1"/>
          <p:nvPr/>
        </p:nvSpPr>
        <p:spPr>
          <a:xfrm>
            <a:off x="2962561" y="1854544"/>
            <a:ext cx="1579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sl-SI" sz="1400" dirty="0" err="1">
                <a:solidFill>
                  <a:srgbClr val="F7F0E0"/>
                </a:solidFill>
              </a:rPr>
              <a:t>Mikhail</a:t>
            </a:r>
            <a:r>
              <a:rPr lang="sl-SI" dirty="0">
                <a:solidFill>
                  <a:srgbClr val="F7F0E0"/>
                </a:solidFill>
              </a:rPr>
              <a:t> </a:t>
            </a:r>
            <a:r>
              <a:rPr lang="sl-SI" sz="1400" dirty="0" err="1">
                <a:solidFill>
                  <a:srgbClr val="F7F0E0"/>
                </a:solidFill>
              </a:rPr>
              <a:t>Botvinnik</a:t>
            </a:r>
            <a:endParaRPr lang="sl-SI" sz="1400" dirty="0">
              <a:solidFill>
                <a:srgbClr val="F7F0E0"/>
              </a:solidFill>
            </a:endParaRPr>
          </a:p>
          <a:p>
            <a:endParaRPr lang="sl-SI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523E32"/>
      </a:dk1>
      <a:lt1>
        <a:srgbClr val="816353"/>
      </a:lt1>
      <a:dk2>
        <a:srgbClr val="F7F0E0"/>
      </a:dk2>
      <a:lt2>
        <a:srgbClr val="719972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23E32"/>
      </a:hlink>
      <a:folHlink>
        <a:srgbClr val="0097A7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523E32"/>
        </a:dk1>
        <a:lt1>
          <a:srgbClr val="816353"/>
        </a:lt1>
        <a:dk2>
          <a:srgbClr val="F7F0E0"/>
        </a:dk2>
        <a:lt2>
          <a:srgbClr val="719972"/>
        </a:lt2>
        <a:accent1>
          <a:srgbClr val="FFFFFF"/>
        </a:accent1>
        <a:accent2>
          <a:srgbClr val="FFFFFF"/>
        </a:accent2>
        <a:accent3>
          <a:srgbClr val="FFFFFF"/>
        </a:accent3>
        <a:accent4>
          <a:srgbClr val="FFFFFF"/>
        </a:accent4>
        <a:accent5>
          <a:srgbClr val="FFFFFF"/>
        </a:accent5>
        <a:accent6>
          <a:srgbClr val="FFFFFF"/>
        </a:accent6>
        <a:hlink>
          <a:srgbClr val="523E32"/>
        </a:hlink>
        <a:folHlink>
          <a:srgbClr val="0097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F3F3F3"/>
      </a:dk2>
      <a:lt2>
        <a:srgbClr val="158158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F3F3F3"/>
        </a:dk2>
        <a:lt2>
          <a:srgbClr val="158158"/>
        </a:lt2>
        <a:accent1>
          <a:srgbClr val="058DC7"/>
        </a:accent1>
        <a:accent2>
          <a:srgbClr val="50B432"/>
        </a:accent2>
        <a:accent3>
          <a:srgbClr val="ED561B"/>
        </a:accent3>
        <a:accent4>
          <a:srgbClr val="EDEF00"/>
        </a:accent4>
        <a:accent5>
          <a:srgbClr val="24CBE5"/>
        </a:accent5>
        <a:accent6>
          <a:srgbClr val="64E572"/>
        </a:accent6>
        <a:hlink>
          <a:srgbClr val="2200CC"/>
        </a:hlink>
        <a:folHlink>
          <a:srgbClr val="551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312</Words>
  <Application>Microsoft Office PowerPoint</Application>
  <PresentationFormat>On-screen Show (16:9)</PresentationFormat>
  <Paragraphs>59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Anaheim</vt:lpstr>
      <vt:lpstr>-apple-system</vt:lpstr>
      <vt:lpstr>Arial</vt:lpstr>
      <vt:lpstr>Oranienbaum</vt:lpstr>
      <vt:lpstr>Presentation</vt:lpstr>
      <vt:lpstr>ONE MOVE AHEAD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MOVE AHEAD</dc:title>
  <dc:subject/>
  <dc:creator>Jernej Rozman</dc:creator>
  <cp:keywords/>
  <dc:description/>
  <cp:lastModifiedBy>Vratarnica 1 Lasko</cp:lastModifiedBy>
  <cp:revision>2</cp:revision>
  <dcterms:created xsi:type="dcterms:W3CDTF">2024-04-17T20:38:46Z</dcterms:created>
  <dcterms:modified xsi:type="dcterms:W3CDTF">2024-04-30T07:22:12Z</dcterms:modified>
</cp:coreProperties>
</file>