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6"/>
  </p:notesMasterIdLst>
  <p:sldIdLst>
    <p:sldId id="256" r:id="rId2"/>
    <p:sldId id="293" r:id="rId3"/>
    <p:sldId id="312" r:id="rId4"/>
    <p:sldId id="313" r:id="rId5"/>
  </p:sldIdLst>
  <p:sldSz cx="9144000" cy="5143500" type="screen16x9"/>
  <p:notesSz cx="6858000" cy="9144000"/>
  <p:embeddedFontLst>
    <p:embeddedFont>
      <p:font typeface="Anaheim" panose="020B0604020202020204" charset="0"/>
      <p:regular r:id="rId7"/>
    </p:embeddedFont>
    <p:embeddedFont>
      <p:font typeface="Oranienbaum" panose="02000506080000020003" pitchFamily="2" charset="0"/>
      <p:regular r:id="rId8"/>
    </p:embeddedFont>
    <p:embeddedFont>
      <p:font typeface="Roboto Condensed Light" panose="02000000000000000000" pitchFamily="2" charset="0"/>
      <p:regular r:id="rId9"/>
      <p: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47FA03-8D83-44C0-B0ED-1031CB54D71A}">
  <a:tblStyle styleId="{6547FA03-8D83-44C0-B0ED-1031CB54D7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e35c3613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e35c3613c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e35c3613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e35c3613c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98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e35c3613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e35c3613c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1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ONE MOVE AHEAD</a:t>
            </a:r>
            <a:endParaRPr dirty="0"/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1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Datamining the game of chess</a:t>
            </a:r>
            <a:endParaRPr dirty="0"/>
          </a:p>
        </p:txBody>
      </p:sp>
      <p:sp>
        <p:nvSpPr>
          <p:cNvPr id="320" name="Google Shape;320;p32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/>
        </p:nvSpPr>
        <p:spPr>
          <a:xfrm>
            <a:off x="409657" y="274860"/>
            <a:ext cx="2096640" cy="20479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Naslov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naj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kratek</a:t>
            </a:r>
            <a:r>
              <a:rPr lang="en-US" dirty="0"/>
              <a:t>, </a:t>
            </a:r>
            <a:r>
              <a:rPr lang="en-US" dirty="0" err="1"/>
              <a:t>informativen</a:t>
            </a:r>
            <a:r>
              <a:rPr lang="en-US" dirty="0"/>
              <a:t> in </a:t>
            </a:r>
            <a:r>
              <a:rPr lang="en-US" dirty="0" err="1"/>
              <a:t>naj</a:t>
            </a:r>
            <a:r>
              <a:rPr lang="en-US" dirty="0"/>
              <a:t> </a:t>
            </a:r>
            <a:r>
              <a:rPr lang="en-US" dirty="0" err="1"/>
              <a:t>povzame</a:t>
            </a:r>
            <a:r>
              <a:rPr lang="en-US" dirty="0"/>
              <a:t> </a:t>
            </a:r>
            <a:r>
              <a:rPr lang="en-US" dirty="0" err="1"/>
              <a:t>bistvo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/>
        </p:nvSpPr>
        <p:spPr>
          <a:xfrm>
            <a:off x="2778860" y="274860"/>
            <a:ext cx="6024207" cy="43437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viri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navedi</a:t>
            </a:r>
            <a:r>
              <a:rPr lang="en-US" sz="1600" dirty="0"/>
              <a:t> </a:t>
            </a:r>
            <a:r>
              <a:rPr lang="en-US" sz="1600" dirty="0" err="1"/>
              <a:t>povezavo</a:t>
            </a:r>
            <a:r>
              <a:rPr lang="en-US" sz="1600" dirty="0"/>
              <a:t> do </a:t>
            </a:r>
            <a:r>
              <a:rPr lang="en-US" sz="1600" dirty="0" err="1"/>
              <a:t>podatkov</a:t>
            </a:r>
            <a:r>
              <a:rPr lang="en-US" sz="1600" dirty="0"/>
              <a:t>,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uporabljali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več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r>
              <a:rPr lang="en-US" sz="1600" dirty="0"/>
              <a:t>?)</a:t>
            </a:r>
          </a:p>
          <a:p>
            <a:pPr>
              <a:buFontTx/>
              <a:buChar char="-"/>
            </a:pPr>
            <a:r>
              <a:rPr lang="en-US" sz="1600" dirty="0" err="1"/>
              <a:t>prvotni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</a:t>
            </a:r>
            <a:r>
              <a:rPr lang="en-US" sz="1600" dirty="0" err="1"/>
              <a:t>zbiranja</a:t>
            </a:r>
            <a:r>
              <a:rPr lang="en-US" sz="1600" dirty="0"/>
              <a:t> (</a:t>
            </a:r>
            <a:r>
              <a:rPr lang="en-US" sz="1600" dirty="0" err="1"/>
              <a:t>zakaj</a:t>
            </a:r>
            <a:r>
              <a:rPr lang="en-US" sz="1600" dirty="0"/>
              <a:t> so </a:t>
            </a:r>
            <a:r>
              <a:rPr lang="en-US" sz="1600" dirty="0" err="1"/>
              <a:t>jih</a:t>
            </a:r>
            <a:r>
              <a:rPr lang="en-US" sz="1600" dirty="0"/>
              <a:t> </a:t>
            </a:r>
            <a:r>
              <a:rPr lang="en-US" sz="1600" dirty="0" err="1"/>
              <a:t>avtorji</a:t>
            </a:r>
            <a:r>
              <a:rPr lang="en-US" sz="1600" dirty="0"/>
              <a:t> </a:t>
            </a:r>
            <a:r>
              <a:rPr lang="en-US" sz="1600" dirty="0" err="1"/>
              <a:t>zbirali</a:t>
            </a:r>
            <a:r>
              <a:rPr lang="en-US" sz="1600" dirty="0"/>
              <a:t> oz. </a:t>
            </a:r>
            <a:r>
              <a:rPr lang="en-US" sz="1600" dirty="0" err="1"/>
              <a:t>uporabili</a:t>
            </a:r>
            <a:r>
              <a:rPr lang="en-US" sz="1600" dirty="0"/>
              <a:t>)</a:t>
            </a:r>
          </a:p>
          <a:p>
            <a:pPr>
              <a:buFontTx/>
              <a:buChar char="-"/>
            </a:pPr>
            <a:r>
              <a:rPr lang="en-US" sz="1600" dirty="0"/>
              <a:t>tip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besedila</a:t>
            </a:r>
            <a:r>
              <a:rPr lang="en-US" sz="1600" dirty="0"/>
              <a:t>, </a:t>
            </a:r>
            <a:r>
              <a:rPr lang="en-US" sz="1600" dirty="0" err="1"/>
              <a:t>slike</a:t>
            </a:r>
            <a:r>
              <a:rPr lang="en-US" sz="1600" dirty="0"/>
              <a:t>, </a:t>
            </a:r>
            <a:r>
              <a:rPr lang="en-US" sz="1600" dirty="0" err="1"/>
              <a:t>meritve</a:t>
            </a:r>
            <a:r>
              <a:rPr lang="en-US" sz="1600" dirty="0"/>
              <a:t>, </a:t>
            </a:r>
            <a:r>
              <a:rPr lang="en-US" sz="1600" dirty="0" err="1"/>
              <a:t>števci</a:t>
            </a:r>
            <a:r>
              <a:rPr lang="en-US" sz="1600" dirty="0"/>
              <a:t>, </a:t>
            </a:r>
            <a:r>
              <a:rPr lang="en-US" sz="1600" dirty="0" err="1"/>
              <a:t>statistike</a:t>
            </a:r>
            <a:r>
              <a:rPr lang="en-US" sz="1600" dirty="0"/>
              <a:t>,…) in </a:t>
            </a:r>
            <a:r>
              <a:rPr lang="en-US" sz="1600" dirty="0" err="1"/>
              <a:t>obseg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primerov</a:t>
            </a:r>
            <a:r>
              <a:rPr lang="en-US" sz="1600" dirty="0"/>
              <a:t>, 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atributov</a:t>
            </a:r>
            <a:r>
              <a:rPr lang="en-US" sz="1600" dirty="0"/>
              <a:t>, 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razredov</a:t>
            </a:r>
            <a:r>
              <a:rPr lang="en-US" sz="1600" dirty="0"/>
              <a:t>, …)</a:t>
            </a:r>
          </a:p>
          <a:p>
            <a:pPr>
              <a:buFontTx/>
              <a:buChar char="-"/>
            </a:pP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manjkajočih</a:t>
            </a:r>
            <a:r>
              <a:rPr lang="en-US" sz="1600" dirty="0"/>
              <a:t> </a:t>
            </a:r>
            <a:r>
              <a:rPr lang="en-US" sz="1600" dirty="0" err="1"/>
              <a:t>zapisov</a:t>
            </a:r>
            <a:r>
              <a:rPr lang="en-US" sz="1600" dirty="0"/>
              <a:t>, </a:t>
            </a:r>
            <a:r>
              <a:rPr lang="en-US" sz="1600" dirty="0" err="1"/>
              <a:t>napak</a:t>
            </a:r>
            <a:r>
              <a:rPr lang="en-US" sz="1600" dirty="0"/>
              <a:t>, </a:t>
            </a:r>
            <a:r>
              <a:rPr lang="en-US" sz="1600" dirty="0" err="1"/>
              <a:t>druge</a:t>
            </a:r>
            <a:r>
              <a:rPr lang="en-US" sz="1600" dirty="0"/>
              <a:t> </a:t>
            </a:r>
            <a:r>
              <a:rPr lang="en-US" sz="1600" dirty="0" err="1"/>
              <a:t>težave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opis</a:t>
            </a:r>
            <a:r>
              <a:rPr lang="en-US" sz="1600" dirty="0"/>
              <a:t> </a:t>
            </a:r>
            <a:r>
              <a:rPr lang="en-US" sz="1600" dirty="0" err="1"/>
              <a:t>predprocesiranja</a:t>
            </a:r>
            <a:r>
              <a:rPr lang="en-US" sz="1600" dirty="0"/>
              <a:t>, da </a:t>
            </a:r>
            <a:r>
              <a:rPr lang="en-US" sz="1600" dirty="0" err="1"/>
              <a:t>postanejo</a:t>
            </a:r>
            <a:r>
              <a:rPr lang="en-US" sz="1600" dirty="0"/>
              <a:t> </a:t>
            </a:r>
            <a:r>
              <a:rPr lang="en-US" sz="1600" dirty="0" err="1"/>
              <a:t>podatki</a:t>
            </a:r>
            <a:r>
              <a:rPr lang="en-US" sz="1600" dirty="0"/>
              <a:t> “</a:t>
            </a:r>
            <a:r>
              <a:rPr lang="en-US" sz="1600" dirty="0" err="1"/>
              <a:t>uporabni</a:t>
            </a:r>
            <a:r>
              <a:rPr lang="en-US" sz="1600" dirty="0"/>
              <a:t>” (</a:t>
            </a:r>
            <a:r>
              <a:rPr lang="en-US" sz="1600" dirty="0" err="1"/>
              <a:t>pretvorbe</a:t>
            </a:r>
            <a:r>
              <a:rPr lang="en-US" sz="1600" dirty="0"/>
              <a:t>, </a:t>
            </a:r>
            <a:r>
              <a:rPr lang="en-US" sz="1600" dirty="0" err="1"/>
              <a:t>filtriranje</a:t>
            </a:r>
            <a:r>
              <a:rPr lang="en-US" sz="1600" dirty="0"/>
              <a:t>, </a:t>
            </a:r>
            <a:r>
              <a:rPr lang="en-US" sz="1600" dirty="0" err="1"/>
              <a:t>obravnava</a:t>
            </a:r>
            <a:r>
              <a:rPr lang="en-US" sz="1600" dirty="0"/>
              <a:t> </a:t>
            </a:r>
            <a:r>
              <a:rPr lang="en-US" sz="1600" dirty="0" err="1"/>
              <a:t>napak</a:t>
            </a:r>
            <a:r>
              <a:rPr lang="en-US" sz="1600" dirty="0"/>
              <a:t>…)</a:t>
            </a:r>
          </a:p>
          <a:p>
            <a:pPr>
              <a:buFontTx/>
              <a:buChar char="-"/>
            </a:pPr>
            <a:r>
              <a:rPr lang="en-US" sz="1600" dirty="0" err="1"/>
              <a:t>združevanje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1</a:t>
            </a:r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2</a:t>
            </a:r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3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/>
        </p:nvSpPr>
        <p:spPr>
          <a:xfrm>
            <a:off x="409657" y="2494608"/>
            <a:ext cx="2096640" cy="21315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1</a:t>
            </a:r>
          </a:p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2</a:t>
            </a:r>
          </a:p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3</a:t>
            </a:r>
          </a:p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4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/>
        </p:nvSpPr>
        <p:spPr>
          <a:xfrm>
            <a:off x="1022400" y="4868640"/>
            <a:ext cx="2534400" cy="259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18. 4. 2024 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/>
        </p:nvSpPr>
        <p:spPr>
          <a:xfrm>
            <a:off x="7324334" y="4891882"/>
            <a:ext cx="1875015" cy="251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BC8BC1-971C-5C4D-898D-87CE7EF1EB3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/>
        </p:nvSpPr>
        <p:spPr>
          <a:xfrm>
            <a:off x="330170" y="1052728"/>
            <a:ext cx="3918384" cy="38240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/>
        </p:nvSpPr>
        <p:spPr>
          <a:xfrm>
            <a:off x="4895448" y="1052728"/>
            <a:ext cx="3918383" cy="38240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/>
        </p:nvSpPr>
        <p:spPr>
          <a:xfrm>
            <a:off x="7261026" y="4835714"/>
            <a:ext cx="1947774" cy="307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BC8BC1-971C-5C4D-898D-87CE7EF1EB3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330170" y="406581"/>
            <a:ext cx="4168801" cy="4182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797837" y="1114754"/>
            <a:ext cx="4200417" cy="34175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895448" y="381542"/>
            <a:ext cx="4224506" cy="5734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/>
        </p:nvSpPr>
        <p:spPr>
          <a:xfrm>
            <a:off x="828531" y="4835714"/>
            <a:ext cx="2921662" cy="307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18. 4. 2024 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/>
        </p:nvSpPr>
        <p:spPr>
          <a:xfrm>
            <a:off x="6640334" y="4787441"/>
            <a:ext cx="1875015" cy="251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/>
        </p:nvSpPr>
        <p:spPr>
          <a:xfrm>
            <a:off x="338398" y="349035"/>
            <a:ext cx="8717477" cy="36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/>
        </p:nvSpPr>
        <p:spPr>
          <a:xfrm>
            <a:off x="338400" y="1202400"/>
            <a:ext cx="8475400" cy="3679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/>
        </p:nvSpPr>
        <p:spPr>
          <a:xfrm>
            <a:off x="7209635" y="4881900"/>
            <a:ext cx="2005020" cy="24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BC8BC1-971C-5C4D-898D-87CE7EF1EB3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/>
        </p:nvSpPr>
        <p:spPr>
          <a:xfrm>
            <a:off x="798131" y="4863415"/>
            <a:ext cx="3004672" cy="280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18. 4. 2024 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95561"/>
      </p:ext>
    </p:extLst>
  </p:cSld>
  <p:clrMapOvr>
    <a:masterClrMapping/>
  </p:clrMapOvr>
</p:sld>
</file>

<file path=ppt/theme/theme1.xml><?xml version="1.0" encoding="utf-8"?>
<a:theme xmlns:a="http://schemas.openxmlformats.org/drawingml/2006/main" name="American Chess Day by Slidesgo">
  <a:themeElements>
    <a:clrScheme name="Simple Light">
      <a:dk1>
        <a:srgbClr val="523E32"/>
      </a:dk1>
      <a:lt1>
        <a:srgbClr val="816353"/>
      </a:lt1>
      <a:dk2>
        <a:srgbClr val="719972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Diaprojekcija na zaslonu (16:9)</PresentationFormat>
  <Paragraphs>30</Paragraphs>
  <Slides>4</Slides>
  <Notes>4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9" baseType="lpstr">
      <vt:lpstr>Oranienbaum</vt:lpstr>
      <vt:lpstr>Arial</vt:lpstr>
      <vt:lpstr>Roboto Condensed Light</vt:lpstr>
      <vt:lpstr>Anaheim</vt:lpstr>
      <vt:lpstr>American Chess Day by Slidesgo</vt:lpstr>
      <vt:lpstr>ONE MOVE AHEAD</vt:lpstr>
      <vt:lpstr>PowerPointova predstavitev</vt:lpstr>
      <vt:lpstr>PowerPointova predstavitev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MOVE AHEAD</dc:title>
  <dc:creator>Jernej Rozman</dc:creator>
  <cp:lastModifiedBy>Rozman, Jernej</cp:lastModifiedBy>
  <cp:revision>1</cp:revision>
  <dcterms:modified xsi:type="dcterms:W3CDTF">2024-04-11T14:50:37Z</dcterms:modified>
</cp:coreProperties>
</file>