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BA711A-B98B-74CC-121B-3CC51C22FC7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6938B8-C6C4-699D-B6DD-E97B2699DD9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D822BA-F5FE-90F5-FFC6-D2D6A0BA2A3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C50F30-AFD4-4E4F-7C2A-01CE4116FBA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B02939-C085-BA02-E4A4-CA43F40480C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D6A972-51A1-A8EF-0E78-F1E4195ECCC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75288-F560-2850-5BD0-CED292D1045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8D99B3-1FD9-CC3A-8000-DF5E0D835D8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873D04-51F0-EF8D-BF22-943B3F2F7B1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FFB33C-0C94-6F68-1CA3-FD5671416B5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63D0BC-439F-C7D5-EC60-95CC3F53E85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11704" y="2967686"/>
            <a:ext cx="9656295" cy="922626"/>
          </a:xfrm>
        </p:spPr>
        <p:txBody>
          <a:bodyPr/>
          <a:lstStyle/>
          <a:p>
            <a:pPr>
              <a:defRPr/>
            </a:pPr>
            <a:r>
              <a:rPr lang="en-US"/>
              <a:t>Week 3 (Aug 19 – Aug 23)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818946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92533" y="207759"/>
            <a:ext cx="8862613" cy="6442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438962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84295" y="170009"/>
            <a:ext cx="9050227" cy="6517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603366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57613" y="202045"/>
            <a:ext cx="8963636" cy="6440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84502103" name=""/>
          <p:cNvPicPr>
            <a:picLocks noChangeAspect="1"/>
          </p:cNvPicPr>
          <p:nvPr/>
        </p:nvPicPr>
        <p:blipFill>
          <a:blip r:embed="rId3"/>
          <a:srcRect l="0" t="34549" r="0" b="20029"/>
          <a:stretch/>
        </p:blipFill>
        <p:spPr bwMode="auto">
          <a:xfrm flipH="0" flipV="0">
            <a:off x="1223096" y="478861"/>
            <a:ext cx="3857625" cy="3114976"/>
          </a:xfrm>
          <a:prstGeom prst="rect">
            <a:avLst/>
          </a:prstGeom>
        </p:spPr>
      </p:pic>
      <p:pic>
        <p:nvPicPr>
          <p:cNvPr id="1371890553" name=""/>
          <p:cNvPicPr>
            <a:picLocks noChangeAspect="1"/>
          </p:cNvPicPr>
          <p:nvPr/>
        </p:nvPicPr>
        <p:blipFill>
          <a:blip r:embed="rId4"/>
          <a:srcRect l="0" t="42929" r="0" b="34342"/>
          <a:stretch/>
        </p:blipFill>
        <p:spPr bwMode="auto">
          <a:xfrm flipH="0" flipV="0">
            <a:off x="2945435" y="4049568"/>
            <a:ext cx="6030003" cy="2436365"/>
          </a:xfrm>
          <a:prstGeom prst="rect">
            <a:avLst/>
          </a:prstGeom>
        </p:spPr>
      </p:pic>
      <p:pic>
        <p:nvPicPr>
          <p:cNvPr id="115106060" name=""/>
          <p:cNvPicPr>
            <a:picLocks noChangeAspect="1"/>
          </p:cNvPicPr>
          <p:nvPr/>
        </p:nvPicPr>
        <p:blipFill>
          <a:blip r:embed="rId5"/>
          <a:srcRect l="0" t="32407" r="0" b="36447"/>
          <a:stretch/>
        </p:blipFill>
        <p:spPr bwMode="auto">
          <a:xfrm flipH="0" flipV="0">
            <a:off x="6552142" y="551021"/>
            <a:ext cx="4999768" cy="276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7313594" name=""/>
          <p:cNvPicPr>
            <a:picLocks noChangeAspect="1"/>
          </p:cNvPicPr>
          <p:nvPr/>
        </p:nvPicPr>
        <p:blipFill>
          <a:blip r:embed="rId3"/>
          <a:srcRect l="18089" t="13468" r="28038" b="17718"/>
          <a:stretch/>
        </p:blipFill>
        <p:spPr bwMode="auto">
          <a:xfrm flipH="0" flipV="0">
            <a:off x="333408" y="736022"/>
            <a:ext cx="2424545" cy="5505738"/>
          </a:xfrm>
          <a:prstGeom prst="rect">
            <a:avLst/>
          </a:prstGeom>
        </p:spPr>
      </p:pic>
      <p:pic>
        <p:nvPicPr>
          <p:cNvPr id="820856516" name=""/>
          <p:cNvPicPr>
            <a:picLocks noChangeAspect="1"/>
          </p:cNvPicPr>
          <p:nvPr/>
        </p:nvPicPr>
        <p:blipFill>
          <a:blip r:embed="rId3"/>
          <a:srcRect l="18088" t="13468" r="57338" b="54872"/>
          <a:stretch/>
        </p:blipFill>
        <p:spPr bwMode="auto">
          <a:xfrm flipH="0" flipV="0">
            <a:off x="3097967" y="723583"/>
            <a:ext cx="2414603" cy="5530617"/>
          </a:xfrm>
          <a:prstGeom prst="rect">
            <a:avLst/>
          </a:prstGeom>
        </p:spPr>
      </p:pic>
      <p:pic>
        <p:nvPicPr>
          <p:cNvPr id="1182157072" name=""/>
          <p:cNvPicPr>
            <a:picLocks noChangeAspect="1"/>
          </p:cNvPicPr>
          <p:nvPr/>
        </p:nvPicPr>
        <p:blipFill>
          <a:blip r:embed="rId4"/>
          <a:srcRect l="25838" t="11575" r="22052" b="28272"/>
          <a:stretch/>
        </p:blipFill>
        <p:spPr bwMode="auto">
          <a:xfrm flipH="0" flipV="0">
            <a:off x="5918522" y="723583"/>
            <a:ext cx="2688910" cy="5518177"/>
          </a:xfrm>
          <a:prstGeom prst="rect">
            <a:avLst/>
          </a:prstGeom>
        </p:spPr>
      </p:pic>
      <p:pic>
        <p:nvPicPr>
          <p:cNvPr id="2134297480" name=""/>
          <p:cNvPicPr>
            <a:picLocks noChangeAspect="1"/>
          </p:cNvPicPr>
          <p:nvPr/>
        </p:nvPicPr>
        <p:blipFill>
          <a:blip r:embed="rId5"/>
          <a:srcRect l="28564" t="58713" r="37017" b="23820"/>
          <a:stretch/>
        </p:blipFill>
        <p:spPr bwMode="auto">
          <a:xfrm flipH="0" flipV="0">
            <a:off x="8900592" y="2176625"/>
            <a:ext cx="2895330" cy="2612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5985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Conclusions</a:t>
            </a:r>
            <a:endParaRPr/>
          </a:p>
        </p:txBody>
      </p:sp>
      <p:sp>
        <p:nvSpPr>
          <p:cNvPr id="177511193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Regarding on how the substrate is placed, its compliance will cause leakage if enough pressure is held at enough time.</a:t>
            </a:r>
            <a:endParaRPr/>
          </a:p>
          <a:p>
            <a:pPr>
              <a:defRPr/>
            </a:pPr>
            <a:r>
              <a:rPr/>
              <a:t>Placing the substrate inside is desirable.</a:t>
            </a:r>
            <a:endParaRPr/>
          </a:p>
          <a:p>
            <a:pPr>
              <a:defRPr/>
            </a:pPr>
            <a:r>
              <a:rPr/>
              <a:t>Thicker pieces of PDMS are easier to handle, so a thicker middle layer would be required.</a:t>
            </a:r>
            <a:endParaRPr/>
          </a:p>
          <a:p>
            <a:pPr>
              <a:defRPr/>
            </a:pPr>
            <a:r>
              <a:rPr/>
              <a:t>If a thin piece is wanted, better ways of performing the chemical reactions are needed (depth of beakers can make it hard to retrieve the PDMS piece with tweezers).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24121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Next actions</a:t>
            </a:r>
            <a:endParaRPr/>
          </a:p>
        </p:txBody>
      </p:sp>
      <p:sp>
        <p:nvSpPr>
          <p:cNvPr id="19163024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Find a way to seal/close the device from the outside on all edges to prevent leakages while making it reusable.</a:t>
            </a:r>
            <a:endParaRPr/>
          </a:p>
          <a:p>
            <a:pPr>
              <a:defRPr/>
            </a:pPr>
            <a:r>
              <a:rPr/>
              <a:t>Try chemical reactions on a Petri dish with a thin piece to evaluate feasibility and repeatability.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039812" name="Title 1"/>
          <p:cNvSpPr>
            <a:spLocks noGrp="1"/>
          </p:cNvSpPr>
          <p:nvPr>
            <p:ph type="title"/>
          </p:nvPr>
        </p:nvSpPr>
        <p:spPr bwMode="auto">
          <a:xfrm>
            <a:off x="304222" y="31027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MATLAB Simulation</a:t>
            </a:r>
            <a:endParaRPr/>
          </a:p>
        </p:txBody>
      </p:sp>
      <p:pic>
        <p:nvPicPr>
          <p:cNvPr id="3621784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4222" y="1356590"/>
            <a:ext cx="5409184" cy="5065567"/>
          </a:xfrm>
          <a:prstGeom prst="rect">
            <a:avLst/>
          </a:prstGeom>
        </p:spPr>
      </p:pic>
      <p:pic>
        <p:nvPicPr>
          <p:cNvPr id="5694813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451022" y="1443181"/>
            <a:ext cx="5519282" cy="4393911"/>
          </a:xfrm>
          <a:prstGeom prst="rect">
            <a:avLst/>
          </a:prstGeom>
        </p:spPr>
      </p:pic>
      <p:pic>
        <p:nvPicPr>
          <p:cNvPr id="581021485" name=""/>
          <p:cNvPicPr>
            <a:picLocks noChangeAspect="1"/>
          </p:cNvPicPr>
          <p:nvPr/>
        </p:nvPicPr>
        <p:blipFill>
          <a:blip r:embed="rId5"/>
          <a:srcRect l="0" t="3544" r="0" b="0"/>
          <a:stretch/>
        </p:blipFill>
        <p:spPr bwMode="auto">
          <a:xfrm flipH="0" flipV="0">
            <a:off x="3967845" y="4733636"/>
            <a:ext cx="2128154" cy="1688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5638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98863" y="294334"/>
            <a:ext cx="4175605" cy="2828636"/>
          </a:xfrm>
          <a:prstGeom prst="rect">
            <a:avLst/>
          </a:prstGeom>
        </p:spPr>
      </p:pic>
      <p:pic>
        <p:nvPicPr>
          <p:cNvPr id="68822967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046463" y="294334"/>
            <a:ext cx="3809438" cy="3088409"/>
          </a:xfrm>
          <a:prstGeom prst="rect">
            <a:avLst/>
          </a:prstGeom>
        </p:spPr>
      </p:pic>
      <p:pic>
        <p:nvPicPr>
          <p:cNvPr id="52590960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457613" y="3325016"/>
            <a:ext cx="3465113" cy="3204663"/>
          </a:xfrm>
          <a:prstGeom prst="rect">
            <a:avLst/>
          </a:prstGeom>
        </p:spPr>
      </p:pic>
      <p:pic>
        <p:nvPicPr>
          <p:cNvPr id="121549593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046463" y="3714675"/>
            <a:ext cx="3809438" cy="26225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38739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47668" y="73602"/>
            <a:ext cx="9231720" cy="6710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674410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37026" y="115454"/>
            <a:ext cx="8973628" cy="6523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ONLYOFFICE/8.1.0.169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2024-08-26T00:26:11Z</dcterms:modified>
  <cp:category/>
  <cp:contentStatus/>
  <cp:version/>
</cp:coreProperties>
</file>