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01" autoAdjust="0"/>
  </p:normalViewPr>
  <p:slideViewPr>
    <p:cSldViewPr snapToGrid="0">
      <p:cViewPr>
        <p:scale>
          <a:sx n="66" d="100"/>
          <a:sy n="66" d="100"/>
        </p:scale>
        <p:origin x="87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91088-C38B-43D2-94BE-B3D5251FA67F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950A4-9358-4247-8BB8-ABA71C4DC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64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950A4-9358-4247-8BB8-ABA71C4DC0A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26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7999-ECDB-4C5E-8928-7CAAC92C4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F1D21-8B75-4FA2-8C59-272876799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E9E6F-08C8-4E28-9641-CD82323C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EC4F-FFA8-4C0E-803A-E2595DC2E255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4A0AA-6F1A-4BF1-962C-6D88D1EA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74FCB-518A-42D1-A4EB-2A67F147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061E-D2E9-4536-AED5-121B65691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04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EA83-CA8B-4E07-BD0B-B63FE312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DB4AF-CD53-4F79-933E-2FBF8190F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026FC-3444-43B0-8898-555C3701B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EC4F-FFA8-4C0E-803A-E2595DC2E255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8D689-41D4-45C3-9AD5-986E16D4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0C3A2-66E4-44E4-A830-377C600B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061E-D2E9-4536-AED5-121B65691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87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B9356-5BCF-4A02-B5E3-B5390CAD2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639DC-C750-484F-BB48-1324B6BD6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8D939-F284-4A7C-BB21-1020E8FA4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EC4F-FFA8-4C0E-803A-E2595DC2E255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29BCA-4966-4550-AC63-5B20C8D7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F0FA1-E8EA-409E-900E-BB3D7356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061E-D2E9-4536-AED5-121B65691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54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C9DA-A95D-47BA-BB2D-78B6C91C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9D58F-75F4-4CA5-9D83-81029A095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48CBD-A600-4854-8EFA-CF273CEA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EC4F-FFA8-4C0E-803A-E2595DC2E255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BCE47-DE42-4537-9F32-47FFEDB9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EAF5B-C14A-4A0D-A5F7-BFDF52F2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061E-D2E9-4536-AED5-121B65691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8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F4409-95E2-4153-AD9C-DAC5E91F1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42A2A-7C06-40F4-81A2-61935D500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6833A-5917-4E06-AC45-4CEDA23ED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EC4F-FFA8-4C0E-803A-E2595DC2E255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B2369-FD77-4CD4-A025-C87D3A0E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93667-65BD-4B63-8FDE-1B58CB99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061E-D2E9-4536-AED5-121B65691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5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2511-D9C9-48F3-88E5-D6FF2837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B2D3E-B934-425C-ADBF-94AFB68DB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12910-E19B-4ADD-81C5-E53B7E2DB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78984-9C1F-4C24-81A2-242C6F3A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EC4F-FFA8-4C0E-803A-E2595DC2E255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9E4CC-CFEE-4968-B537-47134A9F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CAD18-D332-4000-94B8-2A8D7197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061E-D2E9-4536-AED5-121B65691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98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16D5-4480-4B65-91FA-9ED8F3572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0698C-B90E-429F-8582-C2198B4B8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BC3BE-45CD-4204-A8E1-F36C4F433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94C3A-2A40-49A3-B56F-4144A5974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4AA686-0C21-4FE4-9FA4-60D580F36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388708-DEFA-4683-B979-350F87C3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EC4F-FFA8-4C0E-803A-E2595DC2E255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F0333C-28F4-43CF-BF7F-A2CAD4C2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96A37-00C7-49D8-A6F4-F10FCA4E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061E-D2E9-4536-AED5-121B65691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48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0568-EAD1-44C1-A5AF-5526051E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781BAC-4654-4C68-BD8A-4DC0A080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EC4F-FFA8-4C0E-803A-E2595DC2E255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9865E-B3F3-4E85-9AA0-D0D7E781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62189-5E42-41C5-9744-FF59CCEB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061E-D2E9-4536-AED5-121B65691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446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96707-CA6E-4DDF-8088-09AB5527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EC4F-FFA8-4C0E-803A-E2595DC2E255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AF25E-4362-4D26-B3DF-E0B35C4E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6E119-B59C-403D-BF2A-F0E6FD5A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061E-D2E9-4536-AED5-121B65691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32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83FC-13B3-45E0-AE8F-9C6D36D5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4507E-2F38-46AC-96E5-A16B49B64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73550-A291-41C4-9D55-737984A9B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A5666-95C7-49F7-B20A-B798885C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EC4F-FFA8-4C0E-803A-E2595DC2E255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EA857-8FE0-45F8-9A71-05F5BB3F9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E7F74-C4E9-41AA-BE96-E9E578E8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061E-D2E9-4536-AED5-121B65691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10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570A-124E-4E45-91C9-4B852C2BC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C3CC98-3ACA-45A6-BEF1-6BE58A397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88C61-2D1F-4D8A-862D-4995C5AA5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5AEED-37F9-405B-914B-53099B46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EC4F-FFA8-4C0E-803A-E2595DC2E255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096B9-6671-4FDF-96D1-4E48D14A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90794-8781-444C-AE3C-7476A014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061E-D2E9-4536-AED5-121B65691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71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8EA4A-A1E9-4E6A-9085-E7805BAE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8D81F-A620-4F92-A510-555529EE8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F23B2-E4C3-479C-823A-0379DBC0A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EC4F-FFA8-4C0E-803A-E2595DC2E255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010DF-01B1-44C0-B354-49BABE665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49D08-9A3C-46E2-8F34-59E96FD4C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2061E-D2E9-4536-AED5-121B65691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19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F2E0BBB-16A5-42AB-976C-17260D587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72"/>
            <a:ext cx="12192000" cy="677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1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28788DBE-5E0C-4D92-8563-19E161013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9" y="0"/>
            <a:ext cx="10758161" cy="59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9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28788DBE-5E0C-4D92-8563-19E161013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9" y="0"/>
            <a:ext cx="9404981" cy="52287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38E50B-0D38-484E-8D67-8C158369D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625" y="5228787"/>
            <a:ext cx="90582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0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38E50B-0D38-484E-8D67-8C158369D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25" y="5228787"/>
            <a:ext cx="9058275" cy="1428750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7BAA143-A698-4CAC-8486-D56D5AA2C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2" y="0"/>
            <a:ext cx="9432758" cy="534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3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DF78237-6055-46CA-8C9E-56E4DE5BED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5"/>
          <a:stretch/>
        </p:blipFill>
        <p:spPr>
          <a:xfrm>
            <a:off x="1062886" y="342900"/>
            <a:ext cx="9059014" cy="4984361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2E10E1A-B001-4740-AA56-05201833E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86" y="5198028"/>
            <a:ext cx="9059014" cy="148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1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7B30365-DE7E-470C-86A1-D764DB817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12" y="5095574"/>
            <a:ext cx="10557878" cy="17624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C91565-2897-4B3F-8791-80E2E792C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698" y="578225"/>
            <a:ext cx="9153128" cy="41471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3040BB-A178-4E76-BCBC-F58841870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796" y="6221854"/>
            <a:ext cx="525509" cy="4170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F16C1D-ACAF-4040-9EFB-B0E6D401D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647989" y="2488580"/>
            <a:ext cx="990600" cy="3264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A51651-06E7-4561-9FED-E22192F7A0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4762" y="4735248"/>
            <a:ext cx="2022475" cy="36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65EB5C-12EA-4BCE-883D-74FDDBCE64F9}"/>
              </a:ext>
            </a:extLst>
          </p:cNvPr>
          <p:cNvSpPr/>
          <p:nvPr/>
        </p:nvSpPr>
        <p:spPr>
          <a:xfrm>
            <a:off x="-460944" y="-292996"/>
            <a:ext cx="12652944" cy="762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36346-7920-4FDF-A599-FF362AB28630}"/>
              </a:ext>
            </a:extLst>
          </p:cNvPr>
          <p:cNvSpPr txBox="1"/>
          <p:nvPr/>
        </p:nvSpPr>
        <p:spPr>
          <a:xfrm>
            <a:off x="9565456" y="6547277"/>
            <a:ext cx="204241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MOEA Pareto 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FB9E3B-A21B-4DE2-9AD3-836518C76BEA}"/>
              </a:ext>
            </a:extLst>
          </p:cNvPr>
          <p:cNvSpPr txBox="1"/>
          <p:nvPr/>
        </p:nvSpPr>
        <p:spPr>
          <a:xfrm>
            <a:off x="9565456" y="6905800"/>
            <a:ext cx="191417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MOEA Dominated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AA969B6-6D58-41BB-ADCD-6CF7673F42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242" b="51889"/>
          <a:stretch/>
        </p:blipFill>
        <p:spPr>
          <a:xfrm>
            <a:off x="8770383" y="6516037"/>
            <a:ext cx="795073" cy="664955"/>
          </a:xfrm>
          <a:prstGeom prst="rect">
            <a:avLst/>
          </a:prstGeom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6A8808-121C-4E07-BE7C-75C6A07B32EA}"/>
              </a:ext>
            </a:extLst>
          </p:cNvPr>
          <p:cNvSpPr txBox="1"/>
          <p:nvPr/>
        </p:nvSpPr>
        <p:spPr>
          <a:xfrm>
            <a:off x="6589469" y="6576566"/>
            <a:ext cx="173996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PAES Pareto Front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CA1B60-684E-42C0-8930-6C6AF91644E5}"/>
              </a:ext>
            </a:extLst>
          </p:cNvPr>
          <p:cNvSpPr txBox="1"/>
          <p:nvPr/>
        </p:nvSpPr>
        <p:spPr>
          <a:xfrm>
            <a:off x="6589468" y="6942656"/>
            <a:ext cx="163095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PAES Dominated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DB20BD-5C6B-4003-B384-2801F592FA30}"/>
              </a:ext>
            </a:extLst>
          </p:cNvPr>
          <p:cNvSpPr txBox="1"/>
          <p:nvPr/>
        </p:nvSpPr>
        <p:spPr>
          <a:xfrm>
            <a:off x="3728058" y="6569346"/>
            <a:ext cx="186140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PESA2 Pareto 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C6D805-74FF-4CF3-B7DB-97A5FE3A23C5}"/>
              </a:ext>
            </a:extLst>
          </p:cNvPr>
          <p:cNvSpPr txBox="1"/>
          <p:nvPr/>
        </p:nvSpPr>
        <p:spPr>
          <a:xfrm>
            <a:off x="3728057" y="6935436"/>
            <a:ext cx="175240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PESA2 Dominated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A07FD6-917E-4A35-9FD7-62F199A58FC5}"/>
              </a:ext>
            </a:extLst>
          </p:cNvPr>
          <p:cNvSpPr txBox="1"/>
          <p:nvPr/>
        </p:nvSpPr>
        <p:spPr>
          <a:xfrm>
            <a:off x="898307" y="6541810"/>
            <a:ext cx="193033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SMPSO Pareto Front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C4FA88-F2B3-4560-A551-70CD1341D36A}"/>
              </a:ext>
            </a:extLst>
          </p:cNvPr>
          <p:cNvSpPr txBox="1"/>
          <p:nvPr/>
        </p:nvSpPr>
        <p:spPr>
          <a:xfrm>
            <a:off x="898306" y="6907900"/>
            <a:ext cx="182133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SMPSO Dominated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77B7C8-7CA4-4FC5-B3BD-361452192D35}"/>
              </a:ext>
            </a:extLst>
          </p:cNvPr>
          <p:cNvSpPr txBox="1"/>
          <p:nvPr/>
        </p:nvSpPr>
        <p:spPr>
          <a:xfrm>
            <a:off x="9555634" y="5589724"/>
            <a:ext cx="2111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OMOPSO Pareto Front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4E254C-6C7B-45A6-BDE6-72216C742D93}"/>
              </a:ext>
            </a:extLst>
          </p:cNvPr>
          <p:cNvSpPr txBox="1"/>
          <p:nvPr/>
        </p:nvSpPr>
        <p:spPr>
          <a:xfrm>
            <a:off x="9555633" y="5955814"/>
            <a:ext cx="2002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OMOPSO Dominated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9196BD-505F-498C-9B21-9F1DF810157A}"/>
              </a:ext>
            </a:extLst>
          </p:cNvPr>
          <p:cNvSpPr txBox="1"/>
          <p:nvPr/>
        </p:nvSpPr>
        <p:spPr>
          <a:xfrm>
            <a:off x="6589468" y="5595454"/>
            <a:ext cx="2021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NSGA-II Pareto Front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CFDBDE-1CC8-410B-BAD0-4A005D4A8C6E}"/>
              </a:ext>
            </a:extLst>
          </p:cNvPr>
          <p:cNvSpPr txBox="1"/>
          <p:nvPr/>
        </p:nvSpPr>
        <p:spPr>
          <a:xfrm>
            <a:off x="6589467" y="5961544"/>
            <a:ext cx="1912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NSGA-II Dominated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6E63D2-8209-414A-9612-FCDD09BC6489}"/>
              </a:ext>
            </a:extLst>
          </p:cNvPr>
          <p:cNvSpPr txBox="1"/>
          <p:nvPr/>
        </p:nvSpPr>
        <p:spPr>
          <a:xfrm>
            <a:off x="837245" y="5589724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SPEA2 Pareto Front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5B38CA-FCB6-4E7B-BDE6-A3FB47712603}"/>
              </a:ext>
            </a:extLst>
          </p:cNvPr>
          <p:cNvSpPr txBox="1"/>
          <p:nvPr/>
        </p:nvSpPr>
        <p:spPr>
          <a:xfrm>
            <a:off x="837244" y="5955814"/>
            <a:ext cx="1752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SPEA2 Dominated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C23827-7509-4AEC-9697-DA116AB8406C}"/>
              </a:ext>
            </a:extLst>
          </p:cNvPr>
          <p:cNvSpPr txBox="1"/>
          <p:nvPr/>
        </p:nvSpPr>
        <p:spPr>
          <a:xfrm>
            <a:off x="3652217" y="5570054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MOEA/D Pareto Front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53381-0FC6-42CD-8608-CF7BE252785E}"/>
              </a:ext>
            </a:extLst>
          </p:cNvPr>
          <p:cNvSpPr txBox="1"/>
          <p:nvPr/>
        </p:nvSpPr>
        <p:spPr>
          <a:xfrm>
            <a:off x="3652216" y="5936144"/>
            <a:ext cx="1957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MOEA/D Dominated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38E7BE6-5BF1-4419-9EBB-75D3932B61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26" b="85694"/>
          <a:stretch/>
        </p:blipFill>
        <p:spPr>
          <a:xfrm>
            <a:off x="2940854" y="5435010"/>
            <a:ext cx="734010" cy="87046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4CBACF9-D8D5-4FFA-89EC-23F9139BDC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7" r="56026" b="73607"/>
          <a:stretch/>
        </p:blipFill>
        <p:spPr>
          <a:xfrm>
            <a:off x="103234" y="5579930"/>
            <a:ext cx="734010" cy="59484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7C5F510-3ED0-43B3-A21A-8C30554556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18" r="56026" b="57771"/>
          <a:stretch/>
        </p:blipFill>
        <p:spPr>
          <a:xfrm>
            <a:off x="5794395" y="5708898"/>
            <a:ext cx="734010" cy="57873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0EE3C3E-7613-43F1-BFFB-F1CDBFA342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94" r="56026" b="45776"/>
          <a:stretch/>
        </p:blipFill>
        <p:spPr>
          <a:xfrm>
            <a:off x="8760561" y="5640791"/>
            <a:ext cx="734010" cy="51296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C816FAA-5E6D-4E3A-A59A-3FCAF592B0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67" r="56026" b="30678"/>
          <a:stretch/>
        </p:blipFill>
        <p:spPr>
          <a:xfrm>
            <a:off x="103234" y="6593498"/>
            <a:ext cx="734010" cy="587494"/>
          </a:xfrm>
          <a:prstGeom prst="rect">
            <a:avLst/>
          </a:prstGeom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CF20002-7058-4EEF-8816-453F372E79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74" r="56026" b="16536"/>
          <a:stretch/>
        </p:blipFill>
        <p:spPr>
          <a:xfrm>
            <a:off x="2932985" y="6563891"/>
            <a:ext cx="734010" cy="620032"/>
          </a:xfrm>
          <a:prstGeom prst="rect">
            <a:avLst/>
          </a:prstGeom>
          <a:ln>
            <a:noFill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955355F-F293-44C7-BE38-97862AA79370}"/>
              </a:ext>
            </a:extLst>
          </p:cNvPr>
          <p:cNvSpPr txBox="1"/>
          <p:nvPr/>
        </p:nvSpPr>
        <p:spPr>
          <a:xfrm rot="16200000">
            <a:off x="-926898" y="2141229"/>
            <a:ext cx="1270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Irregularity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BF9390-982A-4810-9C84-DC86AEEC83FB}"/>
              </a:ext>
            </a:extLst>
          </p:cNvPr>
          <p:cNvSpPr txBox="1"/>
          <p:nvPr/>
        </p:nvSpPr>
        <p:spPr>
          <a:xfrm>
            <a:off x="5022377" y="5072614"/>
            <a:ext cx="2305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Displacement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6883EEB-4C6F-438E-AA9B-1E9F38A144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0529"/>
          <a:stretch/>
        </p:blipFill>
        <p:spPr>
          <a:xfrm>
            <a:off x="5921410" y="6674035"/>
            <a:ext cx="606995" cy="206329"/>
          </a:xfrm>
          <a:prstGeom prst="rect">
            <a:avLst/>
          </a:prstGeom>
          <a:ln>
            <a:noFill/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EE7154A-CD2D-459D-9BCB-82526E08A6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767" t="50529"/>
          <a:stretch/>
        </p:blipFill>
        <p:spPr>
          <a:xfrm>
            <a:off x="6047464" y="6942656"/>
            <a:ext cx="480941" cy="206329"/>
          </a:xfrm>
          <a:prstGeom prst="rect">
            <a:avLst/>
          </a:prstGeom>
          <a:ln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68FC01D-9D9D-4716-975D-91E9F5718AF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05" t="12078" b="2587"/>
          <a:stretch/>
        </p:blipFill>
        <p:spPr>
          <a:xfrm>
            <a:off x="195666" y="-292995"/>
            <a:ext cx="11996334" cy="505379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24F94F8-0293-403E-9F8B-9C5DC3275B81}"/>
              </a:ext>
            </a:extLst>
          </p:cNvPr>
          <p:cNvSpPr txBox="1"/>
          <p:nvPr/>
        </p:nvSpPr>
        <p:spPr>
          <a:xfrm>
            <a:off x="271097" y="4760796"/>
            <a:ext cx="11882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 		  0.8 		    1		     1.2		      1.4		       1.6		         1.8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217333-FFDD-4EA6-8B46-757398918321}"/>
              </a:ext>
            </a:extLst>
          </p:cNvPr>
          <p:cNvSpPr txBox="1"/>
          <p:nvPr/>
        </p:nvSpPr>
        <p:spPr>
          <a:xfrm>
            <a:off x="-107837" y="4434768"/>
            <a:ext cx="341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F93491-FAD8-4492-A057-B11580B1B67C}"/>
              </a:ext>
            </a:extLst>
          </p:cNvPr>
          <p:cNvSpPr txBox="1"/>
          <p:nvPr/>
        </p:nvSpPr>
        <p:spPr>
          <a:xfrm>
            <a:off x="-183288" y="3376990"/>
            <a:ext cx="416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AE327B1-CBBD-44DB-ABE3-DEED1746264D}"/>
              </a:ext>
            </a:extLst>
          </p:cNvPr>
          <p:cNvSpPr txBox="1"/>
          <p:nvPr/>
        </p:nvSpPr>
        <p:spPr>
          <a:xfrm>
            <a:off x="-158087" y="2275803"/>
            <a:ext cx="39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F2D83D-1A6A-4A84-821B-F39F4BDF3FE7}"/>
              </a:ext>
            </a:extLst>
          </p:cNvPr>
          <p:cNvSpPr txBox="1"/>
          <p:nvPr/>
        </p:nvSpPr>
        <p:spPr>
          <a:xfrm>
            <a:off x="-158088" y="1186369"/>
            <a:ext cx="39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0D5C5C-9F2A-40B7-A9A2-EBA11E17D42F}"/>
              </a:ext>
            </a:extLst>
          </p:cNvPr>
          <p:cNvSpPr txBox="1"/>
          <p:nvPr/>
        </p:nvSpPr>
        <p:spPr>
          <a:xfrm>
            <a:off x="-183288" y="85182"/>
            <a:ext cx="39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3273467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56</Words>
  <Application>Microsoft Office PowerPoint</Application>
  <PresentationFormat>Widescreen</PresentationFormat>
  <Paragraphs>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Catarina Belém</dc:creator>
  <cp:lastModifiedBy>Catarina Belém</cp:lastModifiedBy>
  <cp:revision>18</cp:revision>
  <dcterms:created xsi:type="dcterms:W3CDTF">2018-12-08T16:51:45Z</dcterms:created>
  <dcterms:modified xsi:type="dcterms:W3CDTF">2019-02-13T15:43:59Z</dcterms:modified>
</cp:coreProperties>
</file>