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6" autoAdjust="0"/>
  </p:normalViewPr>
  <p:slideViewPr>
    <p:cSldViewPr snapToGrid="0">
      <p:cViewPr varScale="1">
        <p:scale>
          <a:sx n="51" d="100"/>
          <a:sy n="51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02B6-38CE-482D-85AF-45D82392E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ADBBB-9021-4A28-986A-4BCC80D9B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6421-0E11-4B88-B99C-3BEB6ABF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DE0C-2FF5-4744-877C-1A5D02A62C4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8DF57-DDCF-4E78-9CFB-D1A1B9D7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E691-7C99-4A6C-AF0B-0B43693C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85FA-FC06-45FE-A305-049A37CE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34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1D81-D75F-4698-9800-3BB921B1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3F693-E816-4B0D-97D9-BAEB48967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36DF-EA1E-407D-902E-4F378B35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DE0C-2FF5-4744-877C-1A5D02A62C4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C0E63-AE65-442F-B993-F24CCA23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C9E4-41BC-4A60-A57C-73CFA781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85FA-FC06-45FE-A305-049A37CE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80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D2BF1-4C74-4DF4-B219-68527F254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56DF0-6026-49B4-AB12-C4275AF20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253F1-6C78-4087-BB99-BDF9154D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DE0C-2FF5-4744-877C-1A5D02A62C4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7828-968A-415C-A036-2C34C666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6B399-4940-43D2-B7CD-9D596FD8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85FA-FC06-45FE-A305-049A37CE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93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7929-E8EC-4767-8AAE-DB1F0FAC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18E7-0274-4743-8D99-E5E09A65A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6F895-CC57-4010-BAB6-E5C8E71B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DE0C-2FF5-4744-877C-1A5D02A62C4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1F1A-FB00-445B-9C7E-3AF240D1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B98BA-B09D-49B5-8F2E-0485B90C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85FA-FC06-45FE-A305-049A37CE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1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A910-A65D-4D4D-8980-7CA8937A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0DCF6-D7B5-4E9D-8B8A-34E60C17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88FE-F2AF-4CD2-922A-737C9E0E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DE0C-2FF5-4744-877C-1A5D02A62C4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E1D19-B069-4010-BB17-CAFF29E2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8A688-E933-408A-98CE-102CFE51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85FA-FC06-45FE-A305-049A37CE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68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A3C5-1797-4C4B-8AF5-0B5CE119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166B-7AF4-4B04-B130-1CCD9BA82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E101F-916A-42BA-B31F-33D4BD256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2089E-6FCF-4480-AF63-DE93C49C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DE0C-2FF5-4744-877C-1A5D02A62C4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244D7-1553-4F84-9239-E03B92AC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6B764-09A2-4187-985C-C7D70C4E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85FA-FC06-45FE-A305-049A37CE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98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D38D-2D31-4D26-BD0D-E762BECD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AE3B0-79E6-4615-AF1F-ABA175C4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4B581-CE60-40F3-99DA-FD8D68420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06F1A-FF26-4521-A906-308DA34C7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B2844-32FC-4E83-A404-F2F14DC34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E7D54-F7EF-4851-93E7-537E941C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DE0C-2FF5-4744-877C-1A5D02A62C4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B4206-D714-4DFF-9C08-6B6AC009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283C1-AA51-4885-8F4A-BDB12985E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85FA-FC06-45FE-A305-049A37CE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71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0449-EA08-4415-AD83-A103B9BE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7F05D-9174-43A7-856D-0104422D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DE0C-2FF5-4744-877C-1A5D02A62C4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F2BA7-A022-4053-BB2B-77696A5B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0CEED-7641-4A4E-AE02-A2195BB9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85FA-FC06-45FE-A305-049A37CE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73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01A18-6D60-470F-A63C-FA927063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DE0C-2FF5-4744-877C-1A5D02A62C4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ED5B2-D3E7-4E7A-9A77-A6895129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955C1-431F-4B50-9643-4C97196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85FA-FC06-45FE-A305-049A37CE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18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033B-3E29-4C3B-A0F8-FCFDCF06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B9E2-0FCB-4A23-8881-4062D99F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3CFD0-EF01-4B42-BF5B-278C180CC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25433-60EF-4654-B0A2-E546511A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DE0C-2FF5-4744-877C-1A5D02A62C4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908A-2138-4D04-82CD-CCAD36DF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F021-87CE-4D84-B73A-F460C0FA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85FA-FC06-45FE-A305-049A37CE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2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CC75-7FD3-48A5-AF7E-73430662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43EBD-6DB2-486D-B5AC-12D8071E7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4EFB2-6206-4F17-8BF1-DF18B8540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D940-3AEF-4521-9D06-300D9660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DE0C-2FF5-4744-877C-1A5D02A62C4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76A7D-018A-4E33-8F5B-8C2187F1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32F11-A8FE-4A89-B98D-561E4BC9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85FA-FC06-45FE-A305-049A37CE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09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9E89B-B622-49CA-B64E-264D02B3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D02BB-D240-456C-B4B3-CDDCB370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ECFF9-F0F6-42A8-B1BD-51CA3DB6E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2DE0C-2FF5-4744-877C-1A5D02A62C4B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4F77-67FC-4A24-A637-AAC5190E5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668A-B637-4057-9F44-AE3732E5C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85FA-FC06-45FE-A305-049A37CE2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50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638B72B7-BC1B-4DE5-9706-B13B311BE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4246" y="1241473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71964D-9782-4033-BD9D-E7AC0800D80C}"/>
              </a:ext>
            </a:extLst>
          </p:cNvPr>
          <p:cNvSpPr/>
          <p:nvPr/>
        </p:nvSpPr>
        <p:spPr>
          <a:xfrm>
            <a:off x="4767943" y="1241473"/>
            <a:ext cx="1328057" cy="914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3D Modeling Tool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79CFE4-AAD1-4BE5-BDF0-59309B004078}"/>
              </a:ext>
            </a:extLst>
          </p:cNvPr>
          <p:cNvCxnSpPr>
            <a:stCxn id="5" idx="3"/>
          </p:cNvCxnSpPr>
          <p:nvPr/>
        </p:nvCxnSpPr>
        <p:spPr>
          <a:xfrm>
            <a:off x="3528646" y="1698673"/>
            <a:ext cx="112173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13326F32-DBF3-4DB4-8562-8A369DF16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4246" y="3601496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4E565F-6C4C-4638-92F7-A50884C090AD}"/>
              </a:ext>
            </a:extLst>
          </p:cNvPr>
          <p:cNvSpPr/>
          <p:nvPr/>
        </p:nvSpPr>
        <p:spPr>
          <a:xfrm>
            <a:off x="4767943" y="3601496"/>
            <a:ext cx="1328057" cy="914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Algorithmic Design Tool</a:t>
            </a:r>
          </a:p>
          <a:p>
            <a:pPr algn="ctr"/>
            <a:r>
              <a:rPr lang="pt-PT" b="1" dirty="0"/>
              <a:t>&lt;/&gt;</a:t>
            </a:r>
            <a:endParaRPr lang="en-GB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2D00FF-A4B2-41E9-AD5C-446E6DD3318A}"/>
              </a:ext>
            </a:extLst>
          </p:cNvPr>
          <p:cNvCxnSpPr>
            <a:stCxn id="9" idx="3"/>
          </p:cNvCxnSpPr>
          <p:nvPr/>
        </p:nvCxnSpPr>
        <p:spPr>
          <a:xfrm>
            <a:off x="3528646" y="4058696"/>
            <a:ext cx="112173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B25C434-0038-4469-A265-444FDCDCCBC0}"/>
              </a:ext>
            </a:extLst>
          </p:cNvPr>
          <p:cNvSpPr/>
          <p:nvPr/>
        </p:nvSpPr>
        <p:spPr>
          <a:xfrm>
            <a:off x="7480663" y="3601496"/>
            <a:ext cx="1328057" cy="914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3D Modeling Tool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756C5D-6F53-49B0-8544-D3C87B011A3B}"/>
              </a:ext>
            </a:extLst>
          </p:cNvPr>
          <p:cNvCxnSpPr/>
          <p:nvPr/>
        </p:nvCxnSpPr>
        <p:spPr>
          <a:xfrm>
            <a:off x="6241366" y="4058696"/>
            <a:ext cx="112173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82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heel&#10;&#10;Description automatically generated">
            <a:extLst>
              <a:ext uri="{FF2B5EF4-FFF2-40B4-BE49-F238E27FC236}">
                <a16:creationId xmlns:a16="http://schemas.microsoft.com/office/drawing/2014/main" id="{F869B04C-10B6-409C-8B3B-4B4BF1802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4300"/>
            <a:ext cx="12192000" cy="349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3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wheel&#10;&#10;Description automatically generated">
            <a:extLst>
              <a:ext uri="{FF2B5EF4-FFF2-40B4-BE49-F238E27FC236}">
                <a16:creationId xmlns:a16="http://schemas.microsoft.com/office/drawing/2014/main" id="{B9E43C05-4D55-4899-8565-CC5C4E1297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31"/>
          <a:stretch/>
        </p:blipFill>
        <p:spPr>
          <a:xfrm>
            <a:off x="0" y="2484300"/>
            <a:ext cx="3812345" cy="3493118"/>
          </a:xfrm>
          <a:prstGeom prst="rect">
            <a:avLst/>
          </a:prstGeom>
        </p:spPr>
      </p:pic>
      <p:pic>
        <p:nvPicPr>
          <p:cNvPr id="3" name="Picture 2" descr="A picture containing wheel&#10;&#10;Description automatically generated">
            <a:extLst>
              <a:ext uri="{FF2B5EF4-FFF2-40B4-BE49-F238E27FC236}">
                <a16:creationId xmlns:a16="http://schemas.microsoft.com/office/drawing/2014/main" id="{3C8EFA6A-27A0-4919-9882-8A3A927F3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9" r="33423"/>
          <a:stretch/>
        </p:blipFill>
        <p:spPr>
          <a:xfrm>
            <a:off x="3812345" y="2484300"/>
            <a:ext cx="4304714" cy="3493118"/>
          </a:xfrm>
          <a:prstGeom prst="rect">
            <a:avLst/>
          </a:prstGeom>
        </p:spPr>
      </p:pic>
      <p:pic>
        <p:nvPicPr>
          <p:cNvPr id="4" name="Picture 3" descr="A picture containing wheel&#10;&#10;Description automatically generated">
            <a:extLst>
              <a:ext uri="{FF2B5EF4-FFF2-40B4-BE49-F238E27FC236}">
                <a16:creationId xmlns:a16="http://schemas.microsoft.com/office/drawing/2014/main" id="{E34E3F92-5980-46DF-B5C2-A15F5B284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7"/>
          <a:stretch/>
        </p:blipFill>
        <p:spPr>
          <a:xfrm>
            <a:off x="8117058" y="2484300"/>
            <a:ext cx="4074941" cy="349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D97FB-40F6-43D0-8C74-12F6CB4C9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33" y="2071085"/>
            <a:ext cx="3474479" cy="27043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wheel&#10;&#10;Description automatically generated">
            <a:extLst>
              <a:ext uri="{FF2B5EF4-FFF2-40B4-BE49-F238E27FC236}">
                <a16:creationId xmlns:a16="http://schemas.microsoft.com/office/drawing/2014/main" id="{33C65011-2A06-48D2-891A-06DAB9B24F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1701" r="70006" b="10135"/>
          <a:stretch/>
        </p:blipFill>
        <p:spPr>
          <a:xfrm>
            <a:off x="414337" y="2071084"/>
            <a:ext cx="3509961" cy="270435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68BDCFD7-87A9-4935-AD67-40E44757F1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9" r="18438"/>
          <a:stretch/>
        </p:blipFill>
        <p:spPr>
          <a:xfrm>
            <a:off x="8139064" y="1988826"/>
            <a:ext cx="3802135" cy="286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7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User">
            <a:extLst>
              <a:ext uri="{FF2B5EF4-FFF2-40B4-BE49-F238E27FC236}">
                <a16:creationId xmlns:a16="http://schemas.microsoft.com/office/drawing/2014/main" id="{F20628A9-59F3-487C-B77C-C3334E213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1346" y="2096546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D41FE1-58D6-41AC-A1EE-9B8C2E3A5AC4}"/>
              </a:ext>
            </a:extLst>
          </p:cNvPr>
          <p:cNvSpPr/>
          <p:nvPr/>
        </p:nvSpPr>
        <p:spPr>
          <a:xfrm>
            <a:off x="4425043" y="2096546"/>
            <a:ext cx="1328057" cy="914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Algorithmic Design Tool</a:t>
            </a:r>
          </a:p>
          <a:p>
            <a:pPr algn="ctr"/>
            <a:r>
              <a:rPr lang="pt-PT" b="1" dirty="0"/>
              <a:t>&lt;/&gt;</a:t>
            </a:r>
            <a:endParaRPr lang="en-GB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EB8EAD-3366-4E31-A8E2-B15A334A00A6}"/>
              </a:ext>
            </a:extLst>
          </p:cNvPr>
          <p:cNvCxnSpPr>
            <a:stCxn id="2" idx="3"/>
          </p:cNvCxnSpPr>
          <p:nvPr/>
        </p:nvCxnSpPr>
        <p:spPr>
          <a:xfrm>
            <a:off x="3185746" y="2553746"/>
            <a:ext cx="112173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B90EC37-E473-4E79-8552-CE9EB2A393AA}"/>
              </a:ext>
            </a:extLst>
          </p:cNvPr>
          <p:cNvSpPr/>
          <p:nvPr/>
        </p:nvSpPr>
        <p:spPr>
          <a:xfrm>
            <a:off x="7335297" y="471431"/>
            <a:ext cx="1328057" cy="914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3D Modeling Tool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85FB7F-E8ED-4800-8EBE-B57E5063B052}"/>
              </a:ext>
            </a:extLst>
          </p:cNvPr>
          <p:cNvCxnSpPr>
            <a:cxnSpLocks/>
          </p:cNvCxnSpPr>
          <p:nvPr/>
        </p:nvCxnSpPr>
        <p:spPr>
          <a:xfrm flipV="1">
            <a:off x="5946007" y="1385831"/>
            <a:ext cx="1245640" cy="72285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58BAF6C-375A-4DA3-B625-9E4D7520752A}"/>
              </a:ext>
            </a:extLst>
          </p:cNvPr>
          <p:cNvSpPr/>
          <p:nvPr/>
        </p:nvSpPr>
        <p:spPr>
          <a:xfrm>
            <a:off x="7335297" y="2002342"/>
            <a:ext cx="1328057" cy="914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Analytical Tool 1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A1A152-0611-43D0-AE07-FFA52E5FDEAE}"/>
              </a:ext>
            </a:extLst>
          </p:cNvPr>
          <p:cNvCxnSpPr>
            <a:cxnSpLocks/>
          </p:cNvCxnSpPr>
          <p:nvPr/>
        </p:nvCxnSpPr>
        <p:spPr>
          <a:xfrm>
            <a:off x="5905500" y="2459542"/>
            <a:ext cx="1312231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CC59D78-3D6A-48EC-B6E4-7847EBC96485}"/>
              </a:ext>
            </a:extLst>
          </p:cNvPr>
          <p:cNvSpPr/>
          <p:nvPr/>
        </p:nvSpPr>
        <p:spPr>
          <a:xfrm>
            <a:off x="7335297" y="3533253"/>
            <a:ext cx="1328057" cy="914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Analytical Tool n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148F78-2B06-4758-B51D-3ABF3D3F2CB6}"/>
              </a:ext>
            </a:extLst>
          </p:cNvPr>
          <p:cNvCxnSpPr>
            <a:cxnSpLocks/>
          </p:cNvCxnSpPr>
          <p:nvPr/>
        </p:nvCxnSpPr>
        <p:spPr>
          <a:xfrm>
            <a:off x="5905500" y="2810400"/>
            <a:ext cx="1286147" cy="76095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AB6EC1-0797-4F82-BC04-8D450AC28EBB}"/>
              </a:ext>
            </a:extLst>
          </p:cNvPr>
          <p:cNvSpPr/>
          <p:nvPr/>
        </p:nvSpPr>
        <p:spPr>
          <a:xfrm rot="5400000">
            <a:off x="7781587" y="3021308"/>
            <a:ext cx="635564" cy="464527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3600" dirty="0"/>
              <a:t>...</a:t>
            </a:r>
            <a:endParaRPr lang="en-GB" sz="3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FB37579-4B98-4038-9712-CD4971C18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978" y="1768102"/>
            <a:ext cx="1803469" cy="1403725"/>
          </a:xfrm>
          <a:prstGeom prst="rect">
            <a:avLst/>
          </a:prstGeom>
        </p:spPr>
      </p:pic>
      <p:pic>
        <p:nvPicPr>
          <p:cNvPr id="19" name="Picture 18" descr="A picture containing wheel&#10;&#10;Description automatically generated">
            <a:extLst>
              <a:ext uri="{FF2B5EF4-FFF2-40B4-BE49-F238E27FC236}">
                <a16:creationId xmlns:a16="http://schemas.microsoft.com/office/drawing/2014/main" id="{748E04C7-F86C-496C-91AC-1CDA4D8766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1701" r="70006" b="10135"/>
          <a:stretch/>
        </p:blipFill>
        <p:spPr>
          <a:xfrm>
            <a:off x="9335122" y="249673"/>
            <a:ext cx="1762431" cy="1357916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7316AA06-E63C-4232-B19B-28C38F253F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9" r="18438"/>
          <a:stretch/>
        </p:blipFill>
        <p:spPr>
          <a:xfrm>
            <a:off x="9379978" y="3314180"/>
            <a:ext cx="1803469" cy="13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7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7538</TotalTime>
  <Words>24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Catarina Belém</dc:creator>
  <cp:lastModifiedBy>Catarina Belém</cp:lastModifiedBy>
  <cp:revision>4</cp:revision>
  <dcterms:created xsi:type="dcterms:W3CDTF">2019-01-15T13:02:18Z</dcterms:created>
  <dcterms:modified xsi:type="dcterms:W3CDTF">2019-01-20T18:40:22Z</dcterms:modified>
</cp:coreProperties>
</file>