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56" r:id="rId2"/>
    <p:sldMasterId id="2147483667" r:id="rId3"/>
    <p:sldMasterId id="2147483663" r:id="rId4"/>
  </p:sldMasterIdLst>
  <p:handoutMasterIdLst>
    <p:handoutMasterId r:id="rId16"/>
  </p:handoutMasterIdLst>
  <p:sldIdLst>
    <p:sldId id="302" r:id="rId5"/>
    <p:sldId id="301" r:id="rId6"/>
    <p:sldId id="303" r:id="rId7"/>
    <p:sldId id="304" r:id="rId8"/>
    <p:sldId id="310" r:id="rId9"/>
    <p:sldId id="306" r:id="rId10"/>
    <p:sldId id="305" r:id="rId11"/>
    <p:sldId id="309" r:id="rId12"/>
    <p:sldId id="312" r:id="rId13"/>
    <p:sldId id="308" r:id="rId14"/>
    <p:sldId id="3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30" autoAdjust="0"/>
    <p:restoredTop sz="94647"/>
  </p:normalViewPr>
  <p:slideViewPr>
    <p:cSldViewPr snapToGrid="0" snapToObjects="1" showGuides="1">
      <p:cViewPr varScale="1">
        <p:scale>
          <a:sx n="76" d="100"/>
          <a:sy n="76" d="100"/>
        </p:scale>
        <p:origin x="114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403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0472C6-9F04-A647-8187-BF55E2948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60CB1-9FB8-9944-8FED-42D3964B44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EF376-BA0A-B145-A7A0-0C10792E4BF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01527-5CB0-E14D-956F-2AE5ACD4D4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AB9E7-B0CF-094F-946E-098E3DEC8B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A353A-CDAC-2C4E-8D77-7E959C0E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81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00CC-E472-364F-BB39-2A47A36353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5067" y="2943421"/>
            <a:ext cx="9146186" cy="1579419"/>
          </a:xfrm>
          <a:prstGeom prst="rect">
            <a:avLst/>
          </a:prstGeom>
        </p:spPr>
        <p:txBody>
          <a:bodyPr anchor="b" anchorCtr="0"/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Heading – Proxima Nova</a:t>
            </a:r>
            <a:br>
              <a:rPr lang="en-US" dirty="0"/>
            </a:br>
            <a:r>
              <a:rPr lang="en-US" dirty="0"/>
              <a:t>Semi-bold, 48 pt.</a:t>
            </a:r>
          </a:p>
        </p:txBody>
      </p:sp>
    </p:spTree>
    <p:extLst>
      <p:ext uri="{BB962C8B-B14F-4D97-AF65-F5344CB8AC3E}">
        <p14:creationId xmlns:p14="http://schemas.microsoft.com/office/powerpoint/2010/main" val="2720836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7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2 col (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A115BBF-0D90-704D-9580-FDAE77C4B5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0251" y="1790700"/>
            <a:ext cx="5097532" cy="38862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tx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2">
                  <a:lumMod val="50000"/>
                  <a:lumOff val="50000"/>
                </a:schemeClr>
              </a:buClr>
              <a:buFont typeface="Wingdings" pitchFamily="2" charset="2"/>
              <a:buChar char="§"/>
              <a:defRPr b="0" i="0"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 dirty="0"/>
              <a:t>Your content here (Proxima Regular, 20 pt.)</a:t>
            </a:r>
          </a:p>
          <a:p>
            <a:pPr lvl="1"/>
            <a:r>
              <a:rPr lang="en-US" dirty="0"/>
              <a:t>Second level (Proxima Regular, 20 pt.)</a:t>
            </a:r>
          </a:p>
          <a:p>
            <a:pPr lvl="2"/>
            <a:r>
              <a:rPr lang="en-US" dirty="0"/>
              <a:t>Third level (Proxima Regular, 20 pt.)</a:t>
            </a:r>
          </a:p>
          <a:p>
            <a:pPr lvl="3"/>
            <a:r>
              <a:rPr lang="en-US" dirty="0"/>
              <a:t>Fourth level (Proxima Regular, 20 pt.)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22FED76-E8B8-E04D-88A4-527EBE7640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268" y="1790700"/>
            <a:ext cx="5097532" cy="38862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tx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2">
                  <a:lumMod val="50000"/>
                  <a:lumOff val="50000"/>
                </a:schemeClr>
              </a:buClr>
              <a:buFont typeface="Wingdings" pitchFamily="2" charset="2"/>
              <a:buChar char="§"/>
              <a:defRPr b="0" i="0"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 dirty="0"/>
              <a:t>Your content here (Proxima Regular, 20 pt.)</a:t>
            </a:r>
          </a:p>
          <a:p>
            <a:pPr lvl="1"/>
            <a:r>
              <a:rPr lang="en-US" dirty="0"/>
              <a:t>Second level (Proxima Regular, 20 pt.)</a:t>
            </a:r>
          </a:p>
          <a:p>
            <a:pPr lvl="2"/>
            <a:r>
              <a:rPr lang="en-US" dirty="0"/>
              <a:t>Third level (Proxima Regular, 20 pt.)</a:t>
            </a:r>
          </a:p>
          <a:p>
            <a:pPr lvl="3"/>
            <a:r>
              <a:rPr lang="en-US" dirty="0"/>
              <a:t>Fourth level (Proxima Regular, 20 pt.)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4F2D9D2-2225-7142-82E8-4EF6121659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0251" y="262970"/>
            <a:ext cx="9717497" cy="1172584"/>
          </a:xfrm>
          <a:prstGeom prst="rect">
            <a:avLst/>
          </a:prstGeom>
        </p:spPr>
        <p:txBody>
          <a:bodyPr anchor="b" anchorCtr="0"/>
          <a:lstStyle>
            <a:lvl1pPr>
              <a:defRPr sz="3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Heading – Proxima Nova</a:t>
            </a:r>
            <a:br>
              <a:rPr lang="en-US" dirty="0"/>
            </a:br>
            <a:r>
              <a:rPr lang="en-US" dirty="0"/>
              <a:t>Semi-bold, 38 pt.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3A766B-4BE6-314C-AE01-07C3CD59A18A}"/>
              </a:ext>
            </a:extLst>
          </p:cNvPr>
          <p:cNvCxnSpPr>
            <a:cxnSpLocks/>
          </p:cNvCxnSpPr>
          <p:nvPr userDrawn="1"/>
        </p:nvCxnSpPr>
        <p:spPr>
          <a:xfrm>
            <a:off x="1013906" y="1599799"/>
            <a:ext cx="9144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677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84">
          <p15:clr>
            <a:srgbClr val="FBAE40"/>
          </p15:clr>
        </p15:guide>
        <p15:guide id="3" orient="horz" pos="720">
          <p15:clr>
            <a:srgbClr val="FBAE40"/>
          </p15:clr>
        </p15:guide>
        <p15:guide id="4" orient="horz" pos="1128">
          <p15:clr>
            <a:srgbClr val="FBAE40"/>
          </p15:clr>
        </p15:guide>
        <p15:guide id="5" orient="horz" pos="1296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E8B72-83D3-A94E-BD7A-0A497ADACD2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30250" y="1790700"/>
            <a:ext cx="10423549" cy="3820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1">
                <a:solidFill>
                  <a:schemeClr val="tx2">
                    <a:lumMod val="50000"/>
                    <a:lumOff val="50000"/>
                  </a:schemeClr>
                </a:solidFill>
                <a:latin typeface="Proxima Nova" panose="02000506030000020004" pitchFamily="2" charset="0"/>
              </a:defRPr>
            </a:lvl1pPr>
            <a:lvl2pPr marL="457200" indent="0">
              <a:buNone/>
              <a:defRPr sz="1600" b="0" i="1">
                <a:solidFill>
                  <a:schemeClr val="tx2">
                    <a:lumMod val="50000"/>
                    <a:lumOff val="50000"/>
                  </a:schemeClr>
                </a:solidFill>
                <a:latin typeface="Proxima Nova" panose="02000506030000020004" pitchFamily="2" charset="0"/>
              </a:defRPr>
            </a:lvl2pPr>
            <a:lvl3pPr marL="914400" indent="0">
              <a:buNone/>
              <a:defRPr sz="1600" b="0" i="1">
                <a:solidFill>
                  <a:schemeClr val="tx2">
                    <a:lumMod val="50000"/>
                    <a:lumOff val="50000"/>
                  </a:schemeClr>
                </a:solidFill>
                <a:latin typeface="Proxima Nova" panose="02000506030000020004" pitchFamily="2" charset="0"/>
              </a:defRPr>
            </a:lvl3pPr>
            <a:lvl4pPr marL="1371600" indent="0">
              <a:buNone/>
              <a:defRPr sz="1600" b="0" i="1">
                <a:solidFill>
                  <a:schemeClr val="tx2">
                    <a:lumMod val="50000"/>
                    <a:lumOff val="50000"/>
                  </a:schemeClr>
                </a:solidFill>
                <a:latin typeface="Proxima Nova" panose="02000506030000020004" pitchFamily="2" charset="0"/>
              </a:defRPr>
            </a:lvl4pPr>
            <a:lvl5pPr marL="1828800" indent="0">
              <a:buNone/>
              <a:defRPr sz="1600" b="0" i="1">
                <a:solidFill>
                  <a:schemeClr val="tx2">
                    <a:lumMod val="50000"/>
                    <a:lumOff val="50000"/>
                  </a:schemeClr>
                </a:solidFill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 dirty="0"/>
              <a:t>Place graphics here – insert photo, table, chart, etc.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119445-8F31-4945-BACB-D0D8E5C17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0251" y="262970"/>
            <a:ext cx="9717497" cy="1172584"/>
          </a:xfrm>
          <a:prstGeom prst="rect">
            <a:avLst/>
          </a:prstGeom>
        </p:spPr>
        <p:txBody>
          <a:bodyPr anchor="b" anchorCtr="0"/>
          <a:lstStyle>
            <a:lvl1pPr>
              <a:defRPr sz="3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Heading – Proxima Nova</a:t>
            </a:r>
            <a:br>
              <a:rPr lang="en-US" dirty="0"/>
            </a:br>
            <a:r>
              <a:rPr lang="en-US" dirty="0"/>
              <a:t>Semi-bold, 38 pt.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66FA6B-3E05-E942-BC93-205084FE6023}"/>
              </a:ext>
            </a:extLst>
          </p:cNvPr>
          <p:cNvCxnSpPr>
            <a:cxnSpLocks/>
          </p:cNvCxnSpPr>
          <p:nvPr userDrawn="1"/>
        </p:nvCxnSpPr>
        <p:spPr>
          <a:xfrm>
            <a:off x="1013906" y="1599799"/>
            <a:ext cx="9144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377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84">
          <p15:clr>
            <a:srgbClr val="FBAE40"/>
          </p15:clr>
        </p15:guide>
        <p15:guide id="3" orient="horz" pos="720">
          <p15:clr>
            <a:srgbClr val="FBAE40"/>
          </p15:clr>
        </p15:guide>
        <p15:guide id="4" orient="horz" pos="1128">
          <p15:clr>
            <a:srgbClr val="FBAE40"/>
          </p15:clr>
        </p15:guide>
        <p15:guide id="5" orient="horz" pos="1296">
          <p15:clr>
            <a:srgbClr val="FBAE40"/>
          </p15:clr>
        </p15:guide>
        <p15:guide id="6" orient="horz" pos="37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2-col mod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D94415-6549-9C47-999B-9B4E63717CD2}"/>
              </a:ext>
            </a:extLst>
          </p:cNvPr>
          <p:cNvSpPr/>
          <p:nvPr userDrawn="1"/>
        </p:nvSpPr>
        <p:spPr>
          <a:xfrm>
            <a:off x="1023457" y="1965121"/>
            <a:ext cx="4723002" cy="38862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63500" dir="270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119445-8F31-4945-BACB-D0D8E5C17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0251" y="262970"/>
            <a:ext cx="9717497" cy="1172584"/>
          </a:xfrm>
          <a:prstGeom prst="rect">
            <a:avLst/>
          </a:prstGeom>
        </p:spPr>
        <p:txBody>
          <a:bodyPr anchor="b" anchorCtr="0"/>
          <a:lstStyle>
            <a:lvl1pPr>
              <a:defRPr sz="3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Heading – Proxima Nova</a:t>
            </a:r>
            <a:br>
              <a:rPr lang="en-US" dirty="0"/>
            </a:br>
            <a:r>
              <a:rPr lang="en-US" dirty="0"/>
              <a:t>Semi-bold, 38 pt.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66FA6B-3E05-E942-BC93-205084FE6023}"/>
              </a:ext>
            </a:extLst>
          </p:cNvPr>
          <p:cNvCxnSpPr>
            <a:cxnSpLocks/>
          </p:cNvCxnSpPr>
          <p:nvPr userDrawn="1"/>
        </p:nvCxnSpPr>
        <p:spPr>
          <a:xfrm>
            <a:off x="1013906" y="1599799"/>
            <a:ext cx="9144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1ADD01A-B924-564B-85B2-795278C8982C}"/>
              </a:ext>
            </a:extLst>
          </p:cNvPr>
          <p:cNvSpPr/>
          <p:nvPr userDrawn="1"/>
        </p:nvSpPr>
        <p:spPr>
          <a:xfrm>
            <a:off x="6453929" y="1965121"/>
            <a:ext cx="4745374" cy="38862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63500" dir="270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F0158D-DB5A-AA41-9D29-9D577F7568A4}"/>
              </a:ext>
            </a:extLst>
          </p:cNvPr>
          <p:cNvCxnSpPr>
            <a:cxnSpLocks/>
          </p:cNvCxnSpPr>
          <p:nvPr userDrawn="1"/>
        </p:nvCxnSpPr>
        <p:spPr>
          <a:xfrm>
            <a:off x="1023456" y="1965121"/>
            <a:ext cx="472300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0C33F3-F1FB-2E4B-9FCC-28401A2AA0CD}"/>
              </a:ext>
            </a:extLst>
          </p:cNvPr>
          <p:cNvCxnSpPr>
            <a:cxnSpLocks/>
          </p:cNvCxnSpPr>
          <p:nvPr userDrawn="1"/>
        </p:nvCxnSpPr>
        <p:spPr>
          <a:xfrm>
            <a:off x="6453928" y="1964421"/>
            <a:ext cx="47453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54780-57E4-2546-BE86-5CF1F22C2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6607" y="2718033"/>
            <a:ext cx="4076700" cy="282774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1"/>
              </a:buClr>
              <a:defRPr sz="1400">
                <a:latin typeface="Arial" panose="020B0604020202020204" pitchFamily="34" charset="0"/>
              </a:defRPr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>
                <a:latin typeface="Arial" panose="020B0604020202020204" pitchFamily="34" charset="0"/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>
                <a:latin typeface="Arial" panose="020B0604020202020204" pitchFamily="34" charset="0"/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0850E62-0F13-F94B-86F1-AB5BE58D98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46607" y="2352711"/>
            <a:ext cx="4076700" cy="316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Sub-heading 1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5D50460-D06A-694B-B316-8E486D1588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67293" y="2718033"/>
            <a:ext cx="4076700" cy="282774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1"/>
              </a:buClr>
              <a:defRPr sz="1400">
                <a:latin typeface="Arial" panose="020B0604020202020204" pitchFamily="34" charset="0"/>
              </a:defRPr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>
                <a:latin typeface="Arial" panose="020B0604020202020204" pitchFamily="34" charset="0"/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>
                <a:latin typeface="Arial" panose="020B0604020202020204" pitchFamily="34" charset="0"/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F32C13E-91E3-2146-9D7C-FC411E36CE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67293" y="2352711"/>
            <a:ext cx="4076700" cy="316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Sub-heading 1</a:t>
            </a:r>
          </a:p>
        </p:txBody>
      </p:sp>
    </p:spTree>
    <p:extLst>
      <p:ext uri="{BB962C8B-B14F-4D97-AF65-F5344CB8AC3E}">
        <p14:creationId xmlns:p14="http://schemas.microsoft.com/office/powerpoint/2010/main" val="4147906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84">
          <p15:clr>
            <a:srgbClr val="FBAE40"/>
          </p15:clr>
        </p15:guide>
        <p15:guide id="3" orient="horz" pos="720">
          <p15:clr>
            <a:srgbClr val="FBAE40"/>
          </p15:clr>
        </p15:guide>
        <p15:guide id="4" orient="horz" pos="1128">
          <p15:clr>
            <a:srgbClr val="FBAE40"/>
          </p15:clr>
        </p15:guide>
        <p15:guide id="5" orient="horz" pos="1296">
          <p15:clr>
            <a:srgbClr val="FBAE40"/>
          </p15:clr>
        </p15:guide>
        <p15:guide id="6" orient="horz" pos="37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A2F0CBF-5847-B545-9C0D-77937E0260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6966" y="464457"/>
            <a:ext cx="9717497" cy="884011"/>
          </a:xfrm>
          <a:prstGeom prst="rect">
            <a:avLst/>
          </a:prstGeom>
        </p:spPr>
        <p:txBody>
          <a:bodyPr anchor="b" anchorCtr="0"/>
          <a:lstStyle>
            <a:lvl1pPr algn="l"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95F771-360A-994B-90FF-EA787B400232}"/>
              </a:ext>
            </a:extLst>
          </p:cNvPr>
          <p:cNvCxnSpPr/>
          <p:nvPr userDrawn="1"/>
        </p:nvCxnSpPr>
        <p:spPr>
          <a:xfrm>
            <a:off x="1021080" y="1603828"/>
            <a:ext cx="10149840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Media Placeholder 11">
            <a:extLst>
              <a:ext uri="{FF2B5EF4-FFF2-40B4-BE49-F238E27FC236}">
                <a16:creationId xmlns:a16="http://schemas.microsoft.com/office/drawing/2014/main" id="{591484A4-BC58-4246-9B7F-67B45E590ACD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021080" y="1981654"/>
            <a:ext cx="4878977" cy="2793546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Click to insert video</a:t>
            </a:r>
            <a:endParaRPr lang="en-US" dirty="0"/>
          </a:p>
        </p:txBody>
      </p:sp>
      <p:sp>
        <p:nvSpPr>
          <p:cNvPr id="13" name="Media Placeholder 11">
            <a:extLst>
              <a:ext uri="{FF2B5EF4-FFF2-40B4-BE49-F238E27FC236}">
                <a16:creationId xmlns:a16="http://schemas.microsoft.com/office/drawing/2014/main" id="{2AAB0B7B-20D9-5D48-B7BD-8114A8C96B5B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6291943" y="1981654"/>
            <a:ext cx="4878977" cy="2793546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Click to insert video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F96DEF78-E3CD-8B47-99AF-C211E740D9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1079" y="4942681"/>
            <a:ext cx="4878977" cy="434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Video Title Here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73CBA720-9369-5341-8AF4-F0D444FCC8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1942" y="4942681"/>
            <a:ext cx="4878977" cy="434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Video Title Here</a:t>
            </a:r>
          </a:p>
        </p:txBody>
      </p:sp>
    </p:spTree>
    <p:extLst>
      <p:ext uri="{BB962C8B-B14F-4D97-AF65-F5344CB8AC3E}">
        <p14:creationId xmlns:p14="http://schemas.microsoft.com/office/powerpoint/2010/main" val="1652718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457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84">
          <p15:clr>
            <a:srgbClr val="FBAE40"/>
          </p15:clr>
        </p15:guide>
        <p15:guide id="3" orient="horz" pos="720">
          <p15:clr>
            <a:srgbClr val="FBAE40"/>
          </p15:clr>
        </p15:guide>
        <p15:guide id="4" orient="horz" pos="1128">
          <p15:clr>
            <a:srgbClr val="FBAE40"/>
          </p15:clr>
        </p15:guide>
        <p15:guide id="5" orient="horz" pos="1296">
          <p15:clr>
            <a:srgbClr val="FBAE40"/>
          </p15:clr>
        </p15:guide>
        <p15:guide id="6" orient="horz" pos="37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(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8DF513-7D7E-8A44-84BE-340DB9BC8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13500"/>
            <a:ext cx="121920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69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84">
          <p15:clr>
            <a:srgbClr val="FBAE40"/>
          </p15:clr>
        </p15:guide>
        <p15:guide id="3" orient="horz" pos="720">
          <p15:clr>
            <a:srgbClr val="FBAE40"/>
          </p15:clr>
        </p15:guide>
        <p15:guide id="4" orient="horz" pos="1128">
          <p15:clr>
            <a:srgbClr val="FBAE40"/>
          </p15:clr>
        </p15:guide>
        <p15:guide id="5" orient="horz" pos="1296">
          <p15:clr>
            <a:srgbClr val="FBAE40"/>
          </p15:clr>
        </p15:guide>
        <p15:guide id="6" orient="horz" pos="37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Title + Sub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13FCC92-3A0D-664F-8A78-EB747BA53A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681" y="4518214"/>
            <a:ext cx="9012383" cy="435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400" b="0" i="0">
                <a:latin typeface="Proxima Nova Light" panose="02000506030000020004" pitchFamily="2" charset="0"/>
              </a:defRPr>
            </a:lvl2pPr>
            <a:lvl3pPr marL="914400" indent="0">
              <a:buNone/>
              <a:defRPr sz="2400" b="0" i="0">
                <a:latin typeface="Proxima Nova Light" panose="02000506030000020004" pitchFamily="2" charset="0"/>
              </a:defRPr>
            </a:lvl3pPr>
            <a:lvl4pPr marL="1371600" indent="0">
              <a:buNone/>
              <a:defRPr sz="2400" b="0" i="0">
                <a:latin typeface="Proxima Nova Light" panose="02000506030000020004" pitchFamily="2" charset="0"/>
              </a:defRPr>
            </a:lvl4pPr>
            <a:lvl5pPr marL="1828800" indent="0">
              <a:buNone/>
              <a:defRPr sz="2400" b="0" i="0">
                <a:latin typeface="Proxima Nova Light" panose="02000506030000020004" pitchFamily="2" charset="0"/>
              </a:defRPr>
            </a:lvl5pPr>
          </a:lstStyle>
          <a:p>
            <a:pPr lvl="0"/>
            <a:r>
              <a:rPr lang="en-US" dirty="0"/>
              <a:t>Sub-heading - Proxima Nova Light, 24pt.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A00F51-C055-8B4A-84EF-49276E4A7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5067" y="2943421"/>
            <a:ext cx="9146186" cy="1579419"/>
          </a:xfrm>
          <a:prstGeom prst="rect">
            <a:avLst/>
          </a:prstGeom>
        </p:spPr>
        <p:txBody>
          <a:bodyPr anchor="b" anchorCtr="0"/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Heading – Proxima Nova</a:t>
            </a:r>
            <a:br>
              <a:rPr lang="en-US" dirty="0"/>
            </a:br>
            <a:r>
              <a:rPr lang="en-US" dirty="0"/>
              <a:t>Semi-bold, 48 pt.</a:t>
            </a:r>
          </a:p>
        </p:txBody>
      </p:sp>
    </p:spTree>
    <p:extLst>
      <p:ext uri="{BB962C8B-B14F-4D97-AF65-F5344CB8AC3E}">
        <p14:creationId xmlns:p14="http://schemas.microsoft.com/office/powerpoint/2010/main" val="1159782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7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E8B72-83D3-A94E-BD7A-0A497ADACD2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30250" y="1790700"/>
            <a:ext cx="10423549" cy="3820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1">
                <a:solidFill>
                  <a:schemeClr val="tx2">
                    <a:lumMod val="50000"/>
                    <a:lumOff val="50000"/>
                  </a:schemeClr>
                </a:solidFill>
                <a:latin typeface="Proxima Nova" panose="02000506030000020004" pitchFamily="2" charset="0"/>
              </a:defRPr>
            </a:lvl1pPr>
            <a:lvl2pPr marL="457200" indent="0">
              <a:buNone/>
              <a:defRPr sz="1600" b="0" i="1">
                <a:solidFill>
                  <a:schemeClr val="tx2">
                    <a:lumMod val="50000"/>
                    <a:lumOff val="50000"/>
                  </a:schemeClr>
                </a:solidFill>
                <a:latin typeface="Proxima Nova" panose="02000506030000020004" pitchFamily="2" charset="0"/>
              </a:defRPr>
            </a:lvl2pPr>
            <a:lvl3pPr marL="914400" indent="0">
              <a:buNone/>
              <a:defRPr sz="1600" b="0" i="1">
                <a:solidFill>
                  <a:schemeClr val="tx2">
                    <a:lumMod val="50000"/>
                    <a:lumOff val="50000"/>
                  </a:schemeClr>
                </a:solidFill>
                <a:latin typeface="Proxima Nova" panose="02000506030000020004" pitchFamily="2" charset="0"/>
              </a:defRPr>
            </a:lvl3pPr>
            <a:lvl4pPr marL="1371600" indent="0">
              <a:buNone/>
              <a:defRPr sz="1600" b="0" i="1">
                <a:solidFill>
                  <a:schemeClr val="tx2">
                    <a:lumMod val="50000"/>
                    <a:lumOff val="50000"/>
                  </a:schemeClr>
                </a:solidFill>
                <a:latin typeface="Proxima Nova" panose="02000506030000020004" pitchFamily="2" charset="0"/>
              </a:defRPr>
            </a:lvl4pPr>
            <a:lvl5pPr marL="1828800" indent="0">
              <a:buNone/>
              <a:defRPr sz="1600" b="0" i="1">
                <a:solidFill>
                  <a:schemeClr val="tx2">
                    <a:lumMod val="50000"/>
                    <a:lumOff val="50000"/>
                  </a:schemeClr>
                </a:solidFill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 dirty="0"/>
              <a:t>Place graphics here – insert photo, table, chart, etc.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119445-8F31-4945-BACB-D0D8E5C17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0251" y="262970"/>
            <a:ext cx="9717497" cy="1172584"/>
          </a:xfrm>
          <a:prstGeom prst="rect">
            <a:avLst/>
          </a:prstGeom>
        </p:spPr>
        <p:txBody>
          <a:bodyPr anchor="b" anchorCtr="0"/>
          <a:lstStyle>
            <a:lvl1pPr>
              <a:defRPr sz="3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Heading – Proxima Nova</a:t>
            </a:r>
            <a:br>
              <a:rPr lang="en-US" dirty="0"/>
            </a:br>
            <a:r>
              <a:rPr lang="en-US" dirty="0"/>
              <a:t>Semi-bold, 38 pt.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66FA6B-3E05-E942-BC93-205084FE6023}"/>
              </a:ext>
            </a:extLst>
          </p:cNvPr>
          <p:cNvCxnSpPr>
            <a:cxnSpLocks/>
          </p:cNvCxnSpPr>
          <p:nvPr userDrawn="1"/>
        </p:nvCxnSpPr>
        <p:spPr>
          <a:xfrm>
            <a:off x="1013906" y="1599799"/>
            <a:ext cx="9144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629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84">
          <p15:clr>
            <a:srgbClr val="FBAE40"/>
          </p15:clr>
        </p15:guide>
        <p15:guide id="3" orient="horz" pos="720">
          <p15:clr>
            <a:srgbClr val="FBAE40"/>
          </p15:clr>
        </p15:guide>
        <p15:guide id="4" orient="horz" pos="1128">
          <p15:clr>
            <a:srgbClr val="FBAE40"/>
          </p15:clr>
        </p15:guide>
        <p15:guide id="5" orient="horz" pos="1296">
          <p15:clr>
            <a:srgbClr val="FBAE40"/>
          </p15:clr>
        </p15:guide>
        <p15:guide id="6" orient="horz" pos="37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-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CCED48-EC18-744A-A70F-0542FEE6C7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2367" y="2671380"/>
            <a:ext cx="4389120" cy="10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57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1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800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84">
          <p15:clr>
            <a:srgbClr val="FBAE40"/>
          </p15:clr>
        </p15:guide>
        <p15:guide id="3" orient="horz" pos="720">
          <p15:clr>
            <a:srgbClr val="FBAE40"/>
          </p15:clr>
        </p15:guide>
        <p15:guide id="4" orient="horz" pos="1128">
          <p15:clr>
            <a:srgbClr val="FBAE40"/>
          </p15:clr>
        </p15:guide>
        <p15:guide id="5" orient="horz" pos="1296">
          <p15:clr>
            <a:srgbClr val="FBAE40"/>
          </p15:clr>
        </p15:guide>
        <p15:guide id="6" orient="horz" pos="37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-heading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00CC-E472-364F-BB39-2A47A36353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0251" y="262970"/>
            <a:ext cx="9717497" cy="1172584"/>
          </a:xfrm>
          <a:prstGeom prst="rect">
            <a:avLst/>
          </a:prstGeom>
        </p:spPr>
        <p:txBody>
          <a:bodyPr anchor="b" anchorCtr="0"/>
          <a:lstStyle>
            <a:lvl1pPr>
              <a:defRPr sz="3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Heading – Proxima Nova</a:t>
            </a:r>
            <a:br>
              <a:rPr lang="en-US" dirty="0"/>
            </a:br>
            <a:r>
              <a:rPr lang="en-US" dirty="0"/>
              <a:t>Semi-bold, 38 pt.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F139C5-B657-7243-B677-6FC1512CD46E}"/>
              </a:ext>
            </a:extLst>
          </p:cNvPr>
          <p:cNvCxnSpPr/>
          <p:nvPr userDrawn="1"/>
        </p:nvCxnSpPr>
        <p:spPr>
          <a:xfrm>
            <a:off x="1013906" y="1599799"/>
            <a:ext cx="9144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24991-3FF0-224E-AEE3-A2766C3991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0251" y="2424458"/>
            <a:ext cx="10515600" cy="322330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tx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2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Your content here (Proxima Regular, 20 pt.)</a:t>
            </a:r>
          </a:p>
          <a:p>
            <a:pPr lvl="1"/>
            <a:r>
              <a:rPr lang="en-US" dirty="0"/>
              <a:t>Second level (Proxima Regular, 20 pt.)</a:t>
            </a:r>
          </a:p>
          <a:p>
            <a:pPr lvl="2"/>
            <a:r>
              <a:rPr lang="en-US" dirty="0"/>
              <a:t>Third level (Proxima Regular, 20 pt.)</a:t>
            </a:r>
          </a:p>
          <a:p>
            <a:pPr lvl="3"/>
            <a:r>
              <a:rPr lang="en-US" dirty="0"/>
              <a:t>Fourth level (Proxima Regular, 20 pt.)</a:t>
            </a:r>
          </a:p>
          <a:p>
            <a:pPr lvl="4"/>
            <a:r>
              <a:rPr lang="en-US" dirty="0"/>
              <a:t>Fifth level (Proxima Regular, 20 pt.)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93C1C2-E244-7448-9F38-61A59AF591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0251" y="1779901"/>
            <a:ext cx="10515600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Sub-heading, Proxima Semi-bold, 24 pt.</a:t>
            </a:r>
          </a:p>
        </p:txBody>
      </p:sp>
    </p:spTree>
    <p:extLst>
      <p:ext uri="{BB962C8B-B14F-4D97-AF65-F5344CB8AC3E}">
        <p14:creationId xmlns:p14="http://schemas.microsoft.com/office/powerpoint/2010/main" val="992817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84">
          <p15:clr>
            <a:srgbClr val="FBAE40"/>
          </p15:clr>
        </p15:guide>
        <p15:guide id="3" orient="horz" pos="720">
          <p15:clr>
            <a:srgbClr val="FBAE40"/>
          </p15:clr>
        </p15:guide>
        <p15:guide id="4" orient="horz" pos="1128">
          <p15:clr>
            <a:srgbClr val="FBAE40"/>
          </p15:clr>
        </p15:guide>
        <p15:guide id="5" orient="horz" pos="1296">
          <p15:clr>
            <a:srgbClr val="FBAE40"/>
          </p15:clr>
        </p15:guide>
        <p15:guide id="6" orient="horz" pos="37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95E854-2DFC-9C41-A1EE-8433FC7046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0251" y="262970"/>
            <a:ext cx="9717497" cy="1172584"/>
          </a:xfrm>
          <a:prstGeom prst="rect">
            <a:avLst/>
          </a:prstGeom>
        </p:spPr>
        <p:txBody>
          <a:bodyPr anchor="b" anchorCtr="0"/>
          <a:lstStyle>
            <a:lvl1pPr>
              <a:defRPr sz="3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Heading – Proxima Nova</a:t>
            </a:r>
            <a:br>
              <a:rPr lang="en-US" dirty="0"/>
            </a:br>
            <a:r>
              <a:rPr lang="en-US" dirty="0"/>
              <a:t>Semi-bold, 38 pt.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DFD5B0-D39C-B142-932F-1E4EA0E96AA0}"/>
              </a:ext>
            </a:extLst>
          </p:cNvPr>
          <p:cNvCxnSpPr/>
          <p:nvPr userDrawn="1"/>
        </p:nvCxnSpPr>
        <p:spPr>
          <a:xfrm>
            <a:off x="1013906" y="1599799"/>
            <a:ext cx="9144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CCEDE22-7AB7-D343-BDD5-D6118BF0F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0251" y="1779901"/>
            <a:ext cx="10515600" cy="322330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tx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50000"/>
                  <a:lumOff val="50000"/>
                </a:schemeClr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2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Your content here (Proxima Regular, 20 pt.)</a:t>
            </a:r>
          </a:p>
          <a:p>
            <a:pPr lvl="1"/>
            <a:r>
              <a:rPr lang="en-US" dirty="0"/>
              <a:t>Second level (Proxima Regular, 20 pt.)</a:t>
            </a:r>
          </a:p>
          <a:p>
            <a:pPr lvl="2"/>
            <a:r>
              <a:rPr lang="en-US" dirty="0"/>
              <a:t>Third level (Proxima Regular, 20 pt.)</a:t>
            </a:r>
          </a:p>
          <a:p>
            <a:pPr lvl="3"/>
            <a:r>
              <a:rPr lang="en-US" dirty="0"/>
              <a:t>Fourth level (Proxima Regular, 20 pt.)</a:t>
            </a:r>
          </a:p>
          <a:p>
            <a:pPr lvl="4"/>
            <a:r>
              <a:rPr lang="en-US" dirty="0"/>
              <a:t>Fifth level (Proxima Regular, 20 pt.)</a:t>
            </a:r>
          </a:p>
        </p:txBody>
      </p:sp>
    </p:spTree>
    <p:extLst>
      <p:ext uri="{BB962C8B-B14F-4D97-AF65-F5344CB8AC3E}">
        <p14:creationId xmlns:p14="http://schemas.microsoft.com/office/powerpoint/2010/main" val="357595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84" userDrawn="1">
          <p15:clr>
            <a:srgbClr val="FBAE40"/>
          </p15:clr>
        </p15:guide>
        <p15:guide id="3" orient="horz" pos="720" userDrawn="1">
          <p15:clr>
            <a:srgbClr val="FBAE40"/>
          </p15:clr>
        </p15:guide>
        <p15:guide id="4" orient="horz" pos="1128" userDrawn="1">
          <p15:clr>
            <a:srgbClr val="FBAE40"/>
          </p15:clr>
        </p15:guide>
        <p15:guide id="5" orient="horz" pos="1296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Conten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447A4-B262-9B4C-AEF1-06C1E6F88AB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878003" y="1779901"/>
            <a:ext cx="4465637" cy="302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1">
                <a:solidFill>
                  <a:schemeClr val="tx2">
                    <a:lumMod val="50000"/>
                    <a:lumOff val="50000"/>
                  </a:schemeClr>
                </a:solidFill>
                <a:latin typeface="Proxima Nova" panose="02000506030000020004" pitchFamily="2" charset="0"/>
              </a:defRPr>
            </a:lvl1pPr>
            <a:lvl2pPr marL="457200" indent="0">
              <a:buNone/>
              <a:defRPr sz="1600" b="0" i="1">
                <a:solidFill>
                  <a:schemeClr val="tx2">
                    <a:lumMod val="50000"/>
                    <a:lumOff val="50000"/>
                  </a:schemeClr>
                </a:solidFill>
                <a:latin typeface="Proxima Nova" panose="02000506030000020004" pitchFamily="2" charset="0"/>
              </a:defRPr>
            </a:lvl2pPr>
            <a:lvl3pPr marL="914400" indent="0">
              <a:buNone/>
              <a:defRPr sz="1600" b="0" i="1">
                <a:solidFill>
                  <a:schemeClr val="tx2">
                    <a:lumMod val="50000"/>
                    <a:lumOff val="50000"/>
                  </a:schemeClr>
                </a:solidFill>
                <a:latin typeface="Proxima Nova" panose="02000506030000020004" pitchFamily="2" charset="0"/>
              </a:defRPr>
            </a:lvl3pPr>
            <a:lvl4pPr marL="1371600" indent="0">
              <a:buNone/>
              <a:defRPr sz="1600" b="0" i="1">
                <a:solidFill>
                  <a:schemeClr val="tx2">
                    <a:lumMod val="50000"/>
                    <a:lumOff val="50000"/>
                  </a:schemeClr>
                </a:solidFill>
                <a:latin typeface="Proxima Nova" panose="02000506030000020004" pitchFamily="2" charset="0"/>
              </a:defRPr>
            </a:lvl4pPr>
            <a:lvl5pPr marL="1828800" indent="0">
              <a:buNone/>
              <a:defRPr sz="1600" b="0" i="1">
                <a:solidFill>
                  <a:schemeClr val="tx2">
                    <a:lumMod val="50000"/>
                    <a:lumOff val="50000"/>
                  </a:schemeClr>
                </a:solidFill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 dirty="0"/>
              <a:t>Place graphics here – insert photo, table, chart, etc.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2E915D-D314-B845-8BAE-F95BB04751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6723" y="4975856"/>
            <a:ext cx="4557077" cy="568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 b="0" i="1">
                <a:solidFill>
                  <a:schemeClr val="tx2">
                    <a:lumMod val="90000"/>
                    <a:lumOff val="10000"/>
                  </a:schemeClr>
                </a:solidFill>
                <a:latin typeface="Proxima Nova" panose="02000506030000020004" pitchFamily="2" charset="0"/>
              </a:defRPr>
            </a:lvl2pPr>
            <a:lvl3pPr marL="914400" indent="0">
              <a:buNone/>
              <a:defRPr sz="1400" b="0" i="1">
                <a:solidFill>
                  <a:schemeClr val="tx2">
                    <a:lumMod val="90000"/>
                    <a:lumOff val="10000"/>
                  </a:schemeClr>
                </a:solidFill>
                <a:latin typeface="Proxima Nova" panose="02000506030000020004" pitchFamily="2" charset="0"/>
              </a:defRPr>
            </a:lvl3pPr>
            <a:lvl4pPr marL="1371600" indent="0">
              <a:buNone/>
              <a:defRPr sz="1400" b="0" i="1">
                <a:solidFill>
                  <a:schemeClr val="tx2">
                    <a:lumMod val="90000"/>
                    <a:lumOff val="10000"/>
                  </a:schemeClr>
                </a:solidFill>
                <a:latin typeface="Proxima Nova" panose="02000506030000020004" pitchFamily="2" charset="0"/>
              </a:defRPr>
            </a:lvl4pPr>
            <a:lvl5pPr marL="1828800" indent="0">
              <a:buNone/>
              <a:defRPr sz="1400" b="0" i="1">
                <a:solidFill>
                  <a:schemeClr val="tx2">
                    <a:lumMod val="90000"/>
                    <a:lumOff val="10000"/>
                  </a:schemeClr>
                </a:solidFill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 dirty="0"/>
              <a:t>Caption for graphic here. Can be removed if no caption is needed.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196E14D-817C-2F42-A7D9-C019A7FD5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0251" y="262970"/>
            <a:ext cx="9717497" cy="1172584"/>
          </a:xfrm>
          <a:prstGeom prst="rect">
            <a:avLst/>
          </a:prstGeom>
        </p:spPr>
        <p:txBody>
          <a:bodyPr anchor="b" anchorCtr="0"/>
          <a:lstStyle>
            <a:lvl1pPr>
              <a:defRPr sz="3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Heading – Proxima Nova</a:t>
            </a:r>
            <a:br>
              <a:rPr lang="en-US" dirty="0"/>
            </a:br>
            <a:r>
              <a:rPr lang="en-US" dirty="0"/>
              <a:t>Semi-bold, 38 pt.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6D37A2-54F0-9049-B49D-F6E1892F38A9}"/>
              </a:ext>
            </a:extLst>
          </p:cNvPr>
          <p:cNvCxnSpPr>
            <a:cxnSpLocks/>
          </p:cNvCxnSpPr>
          <p:nvPr userDrawn="1"/>
        </p:nvCxnSpPr>
        <p:spPr>
          <a:xfrm>
            <a:off x="1013906" y="1599799"/>
            <a:ext cx="9144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15B2611-B2B8-CA40-B617-3B1F805602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0251" y="1779901"/>
            <a:ext cx="5531509" cy="322330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tx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50000"/>
                  <a:lumOff val="50000"/>
                </a:schemeClr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2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Your content here (Proxima Regular, 20 pt.)</a:t>
            </a:r>
          </a:p>
          <a:p>
            <a:pPr lvl="1"/>
            <a:r>
              <a:rPr lang="en-US" dirty="0"/>
              <a:t>Second level (Proxima Regular, 20 pt.)</a:t>
            </a:r>
          </a:p>
          <a:p>
            <a:pPr lvl="2"/>
            <a:r>
              <a:rPr lang="en-US" dirty="0"/>
              <a:t>Third level (Proxima Regular, 20 pt.)</a:t>
            </a:r>
          </a:p>
          <a:p>
            <a:pPr lvl="3"/>
            <a:r>
              <a:rPr lang="en-US" dirty="0"/>
              <a:t>Fourth level (Proxima Regular, 20 pt.)</a:t>
            </a:r>
          </a:p>
          <a:p>
            <a:pPr lvl="4"/>
            <a:r>
              <a:rPr lang="en-US" dirty="0"/>
              <a:t>Fifth level (Proxima Regular, 20 pt.)</a:t>
            </a:r>
          </a:p>
        </p:txBody>
      </p:sp>
    </p:spTree>
    <p:extLst>
      <p:ext uri="{BB962C8B-B14F-4D97-AF65-F5344CB8AC3E}">
        <p14:creationId xmlns:p14="http://schemas.microsoft.com/office/powerpoint/2010/main" val="54176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84">
          <p15:clr>
            <a:srgbClr val="FBAE40"/>
          </p15:clr>
        </p15:guide>
        <p15:guide id="3" orient="horz" pos="720">
          <p15:clr>
            <a:srgbClr val="FBAE40"/>
          </p15:clr>
        </p15:guide>
        <p15:guide id="4" orient="horz" pos="1128">
          <p15:clr>
            <a:srgbClr val="FBAE40"/>
          </p15:clr>
        </p15:guide>
        <p15:guide id="5" orient="horz" pos="1296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2 col (Sub-heading + 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24991-3FF0-224E-AEE3-A2766C3991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0251" y="2344420"/>
            <a:ext cx="5097532" cy="333248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tx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2">
                  <a:lumMod val="50000"/>
                  <a:lumOff val="50000"/>
                </a:schemeClr>
              </a:buClr>
              <a:buFont typeface="Wingdings" pitchFamily="2" charset="2"/>
              <a:buChar char="§"/>
              <a:defRPr b="0" i="0"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 dirty="0"/>
              <a:t>Your content here (Proxima Regular, 20 pt.)</a:t>
            </a:r>
          </a:p>
          <a:p>
            <a:pPr lvl="1"/>
            <a:r>
              <a:rPr lang="en-US" dirty="0"/>
              <a:t>Second level (Proxima Regular, 20 pt.)</a:t>
            </a:r>
          </a:p>
          <a:p>
            <a:pPr lvl="2"/>
            <a:r>
              <a:rPr lang="en-US" dirty="0"/>
              <a:t>Third level (Proxima Regular, 20 pt.)</a:t>
            </a:r>
          </a:p>
          <a:p>
            <a:pPr lvl="3"/>
            <a:r>
              <a:rPr lang="en-US" dirty="0"/>
              <a:t>Fourth level (Proxima Regular, 20 pt.)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93C1C2-E244-7448-9F38-61A59AF591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0251" y="1790700"/>
            <a:ext cx="5097532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Sub-heading 1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16A5F64-711F-EE44-AA89-345111B6DA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268" y="2344420"/>
            <a:ext cx="5097532" cy="333248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tx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2">
                  <a:lumMod val="50000"/>
                  <a:lumOff val="50000"/>
                </a:schemeClr>
              </a:buClr>
              <a:buFont typeface="Wingdings" pitchFamily="2" charset="2"/>
              <a:buChar char="§"/>
              <a:defRPr b="0" i="0"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 dirty="0"/>
              <a:t>Your content here (Proxima Regular, 20 pt.)</a:t>
            </a:r>
          </a:p>
          <a:p>
            <a:pPr lvl="1"/>
            <a:r>
              <a:rPr lang="en-US" dirty="0"/>
              <a:t>Second level (Proxima Regular, 20 pt.)</a:t>
            </a:r>
          </a:p>
          <a:p>
            <a:pPr lvl="2"/>
            <a:r>
              <a:rPr lang="en-US" dirty="0"/>
              <a:t>Third level (Proxima Regular, 20 pt.)</a:t>
            </a:r>
          </a:p>
          <a:p>
            <a:pPr lvl="3"/>
            <a:r>
              <a:rPr lang="en-US" dirty="0"/>
              <a:t>Fourth level (Proxima Regular, 20 pt.)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BD1990F-C21C-3244-B761-C1FABDFE5F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6268" y="1790700"/>
            <a:ext cx="5097532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Sub-heading 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10D27D-A54A-364A-B82B-3756ECE043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0251" y="262970"/>
            <a:ext cx="9717497" cy="1172584"/>
          </a:xfrm>
          <a:prstGeom prst="rect">
            <a:avLst/>
          </a:prstGeom>
        </p:spPr>
        <p:txBody>
          <a:bodyPr anchor="b" anchorCtr="0"/>
          <a:lstStyle>
            <a:lvl1pPr>
              <a:defRPr sz="3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Heading – Proxima Nova</a:t>
            </a:r>
            <a:br>
              <a:rPr lang="en-US" dirty="0"/>
            </a:br>
            <a:r>
              <a:rPr lang="en-US" dirty="0"/>
              <a:t>Semi-bold, 38 pt.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AA402F-A491-FB46-A173-9B735DA5A7F0}"/>
              </a:ext>
            </a:extLst>
          </p:cNvPr>
          <p:cNvCxnSpPr>
            <a:cxnSpLocks/>
          </p:cNvCxnSpPr>
          <p:nvPr userDrawn="1"/>
        </p:nvCxnSpPr>
        <p:spPr>
          <a:xfrm>
            <a:off x="1013906" y="1599799"/>
            <a:ext cx="9144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529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84">
          <p15:clr>
            <a:srgbClr val="FBAE40"/>
          </p15:clr>
        </p15:guide>
        <p15:guide id="3" orient="horz" pos="720">
          <p15:clr>
            <a:srgbClr val="FBAE40"/>
          </p15:clr>
        </p15:guide>
        <p15:guide id="4" orient="horz" pos="1128">
          <p15:clr>
            <a:srgbClr val="FBAE40"/>
          </p15:clr>
        </p15:guide>
        <p15:guide id="5" orient="horz" pos="1296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pos="386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AB57B0-18D0-434D-B03F-648C58ED9A2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256262" y="642768"/>
            <a:ext cx="1143000" cy="11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3017B8-AAE4-654E-91C0-D8FC83A291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413500"/>
            <a:ext cx="121920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7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70" r:id="rId3"/>
    <p:sldLayoutId id="2147483671" r:id="rId4"/>
    <p:sldLayoutId id="214748367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5864D8-CDEC-2441-953C-642A1B99162F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413500"/>
            <a:ext cx="121920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6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>
          <p15:clr>
            <a:srgbClr val="F26B43"/>
          </p15:clr>
        </p15:guide>
        <p15:guide id="2" pos="715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31CBC-CCF5-7C40-8130-773BB18C14EC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31CED1-ECE3-8548-95C3-D99DEF7112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13500"/>
            <a:ext cx="121920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5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36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>
          <p15:clr>
            <a:srgbClr val="F26B43"/>
          </p15:clr>
        </p15:guide>
        <p15:guide id="2" pos="7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Onorati.c@digipen.edu" TargetMode="External"/><Relationship Id="rId2" Type="http://schemas.openxmlformats.org/officeDocument/2006/relationships/hyperlink" Target="https://discord.gg/hKJNKkJ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pen.edu/about/request-informatio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pen.edu/about/request-informatio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fL6HMs9frgw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lobalgamejam.org/inclusiveness-policy-and-code-conduct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lobalgamejam.org/news/ggj-online-diversifier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edia | Global Game Jam On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1" y="5269700"/>
            <a:ext cx="1965349" cy="104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55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E22777-B6A0-45A2-8FD2-DE2844EB6F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Click here to join our Discord server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social!  Meet those who will be participating!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Share your ideas to attract some teammates in #game-pitches.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Email </a:t>
            </a:r>
            <a:r>
              <a:rPr lang="en-US" dirty="0">
                <a:hlinkClick r:id="rId3"/>
              </a:rPr>
              <a:t>Onorati.c@digipen.edu</a:t>
            </a:r>
            <a:r>
              <a:rPr lang="en-US" dirty="0"/>
              <a:t> your team roster.  Template is in #resources.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20B152-276C-42DD-8A7B-23D6CE55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Your Team</a:t>
            </a:r>
          </a:p>
        </p:txBody>
      </p:sp>
      <p:pic>
        <p:nvPicPr>
          <p:cNvPr id="4" name="Picture 2" descr="Image result for Long line of people">
            <a:extLst>
              <a:ext uri="{FF2B5EF4-FFF2-40B4-BE49-F238E27FC236}">
                <a16:creationId xmlns:a16="http://schemas.microsoft.com/office/drawing/2014/main" id="{DD0026C3-2B30-449A-9565-CD611DA90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352" y="3923307"/>
            <a:ext cx="4085398" cy="20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21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Contact Us! </a:t>
            </a:r>
          </a:p>
        </p:txBody>
      </p:sp>
      <p:sp>
        <p:nvSpPr>
          <p:cNvPr id="6" name="Rectangle 5"/>
          <p:cNvSpPr/>
          <p:nvPr/>
        </p:nvSpPr>
        <p:spPr>
          <a:xfrm>
            <a:off x="3444755" y="2122993"/>
            <a:ext cx="2590800" cy="126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44755" y="2249993"/>
            <a:ext cx="2590800" cy="2312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90805" y="2249993"/>
            <a:ext cx="22987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Jeff Hill</a:t>
            </a:r>
          </a:p>
          <a:p>
            <a:r>
              <a:rPr lang="en-US" dirty="0"/>
              <a:t>Director of Outreach</a:t>
            </a:r>
          </a:p>
          <a:p>
            <a:r>
              <a:rPr lang="en-US" b="1" dirty="0"/>
              <a:t>Email: </a:t>
            </a:r>
            <a:r>
              <a:rPr lang="en-US" dirty="0"/>
              <a:t>jeff.hill@digipen.edu</a:t>
            </a:r>
            <a:endParaRPr lang="en-US" b="1" dirty="0"/>
          </a:p>
          <a:p>
            <a:r>
              <a:rPr lang="en-US" b="1" dirty="0"/>
              <a:t>Discord: </a:t>
            </a:r>
          </a:p>
          <a:p>
            <a:r>
              <a:rPr lang="en-US" dirty="0"/>
              <a:t>jeff.hill#6965</a:t>
            </a:r>
            <a:r>
              <a:rPr lang="en-US" b="1" dirty="0"/>
              <a:t>	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7502" y="2211246"/>
            <a:ext cx="2590800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3552" y="2211246"/>
            <a:ext cx="2298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Angela Kugler</a:t>
            </a:r>
          </a:p>
          <a:p>
            <a:r>
              <a:rPr lang="en-US" dirty="0"/>
              <a:t>Sr. V.P. of External Affairs</a:t>
            </a:r>
          </a:p>
          <a:p>
            <a:r>
              <a:rPr lang="en-US" b="1" dirty="0"/>
              <a:t>Email: </a:t>
            </a:r>
            <a:r>
              <a:rPr lang="en-US" dirty="0"/>
              <a:t>akugler@digipen.edu</a:t>
            </a:r>
            <a:endParaRPr lang="en-US" b="1" dirty="0"/>
          </a:p>
          <a:p>
            <a:r>
              <a:rPr lang="en-US" b="1" dirty="0"/>
              <a:t>Discord: </a:t>
            </a:r>
            <a:r>
              <a:rPr lang="en-US" dirty="0"/>
              <a:t>SmilingDragon#1028</a:t>
            </a:r>
            <a:r>
              <a:rPr lang="en-US" b="1" dirty="0"/>
              <a:t>	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91202" y="2122002"/>
            <a:ext cx="25908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91202" y="2249002"/>
            <a:ext cx="2590800" cy="2313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337252" y="2249002"/>
            <a:ext cx="2298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Jeremy Holcomb</a:t>
            </a:r>
          </a:p>
          <a:p>
            <a:r>
              <a:rPr lang="en-US" dirty="0"/>
              <a:t>Program Director:</a:t>
            </a:r>
          </a:p>
          <a:p>
            <a:r>
              <a:rPr lang="en-US" dirty="0"/>
              <a:t>BA in Game Design</a:t>
            </a:r>
          </a:p>
          <a:p>
            <a:r>
              <a:rPr lang="en-US" b="1" dirty="0"/>
              <a:t>Email: </a:t>
            </a:r>
            <a:endParaRPr lang="en-US" dirty="0"/>
          </a:p>
          <a:p>
            <a:r>
              <a:rPr lang="en-US" dirty="0"/>
              <a:t>jeremy.holcomb@digipen.edu</a:t>
            </a:r>
          </a:p>
          <a:p>
            <a:r>
              <a:rPr lang="en-US" b="1" dirty="0"/>
              <a:t>Discord: </a:t>
            </a:r>
            <a:r>
              <a:rPr lang="en-US" dirty="0"/>
              <a:t>YasukiJeremy#7269</a:t>
            </a:r>
            <a:r>
              <a:rPr lang="en-US" b="1" dirty="0"/>
              <a:t>	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8455" y="2126599"/>
            <a:ext cx="25908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918455" y="2253599"/>
            <a:ext cx="2590800" cy="23105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064505" y="2253599"/>
            <a:ext cx="24447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Chris Onorati</a:t>
            </a:r>
          </a:p>
          <a:p>
            <a:r>
              <a:rPr lang="en-US" dirty="0"/>
              <a:t>Lab Manager</a:t>
            </a:r>
          </a:p>
          <a:p>
            <a:r>
              <a:rPr lang="en-US" b="1" dirty="0"/>
              <a:t>Email: </a:t>
            </a:r>
          </a:p>
          <a:p>
            <a:r>
              <a:rPr lang="en-US" dirty="0"/>
              <a:t>c.onorati@digipen.edu</a:t>
            </a:r>
          </a:p>
          <a:p>
            <a:r>
              <a:rPr lang="en-US" b="1" dirty="0"/>
              <a:t>Discord: </a:t>
            </a:r>
          </a:p>
          <a:p>
            <a:r>
              <a:rPr lang="en-US" dirty="0"/>
              <a:t>ChrisOnorati#5495</a:t>
            </a:r>
            <a:r>
              <a:rPr lang="en-US" b="1" dirty="0"/>
              <a:t>	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17502" y="5095398"/>
            <a:ext cx="361148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7502" y="5169058"/>
            <a:ext cx="3611481" cy="1157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17502" y="5095398"/>
            <a:ext cx="361148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Molly Jameson</a:t>
            </a:r>
          </a:p>
          <a:p>
            <a:r>
              <a:rPr lang="en-US" dirty="0"/>
              <a:t>BS in Computer Science in Real-Time Interactive Simulation  </a:t>
            </a:r>
          </a:p>
          <a:p>
            <a:r>
              <a:rPr lang="en-US" b="1" dirty="0"/>
              <a:t>Discord: </a:t>
            </a:r>
            <a:r>
              <a:rPr lang="en-US" dirty="0"/>
              <a:t>UltraRat#4563</a:t>
            </a:r>
            <a:r>
              <a:rPr lang="en-US" b="1" dirty="0"/>
              <a:t>	</a:t>
            </a:r>
            <a:endParaRPr lang="en-US" dirty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17503" y="4652297"/>
            <a:ext cx="3675544" cy="402216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DigiPen Alumni Volunteers: 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717502" y="1629949"/>
            <a:ext cx="3675544" cy="402216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DigiPen Staff and Faculty: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20046" y="5082259"/>
            <a:ext cx="246772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20046" y="5155919"/>
            <a:ext cx="2467723" cy="1157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20047" y="5082259"/>
            <a:ext cx="24677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Sean Sweeney</a:t>
            </a:r>
          </a:p>
          <a:p>
            <a:r>
              <a:rPr lang="en-US" dirty="0"/>
              <a:t>MS in Computer Science</a:t>
            </a:r>
          </a:p>
          <a:p>
            <a:r>
              <a:rPr lang="en-US" b="1" dirty="0"/>
              <a:t>Discord: </a:t>
            </a:r>
            <a:r>
              <a:rPr lang="en-US" dirty="0"/>
              <a:t>Kadino#1734</a:t>
            </a:r>
            <a:r>
              <a:rPr lang="en-US" b="1" dirty="0"/>
              <a:t>	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502" y="2122002"/>
            <a:ext cx="2590800" cy="126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7897774" y="4622094"/>
            <a:ext cx="3675544" cy="402216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Request More DigiPen Info: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897774" y="5082259"/>
            <a:ext cx="361148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97774" y="5155919"/>
            <a:ext cx="3611481" cy="11574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350433" y="5390035"/>
            <a:ext cx="2770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"/>
              </a:rPr>
              <a:t>Click here to request more information about DigiPen </a:t>
            </a:r>
            <a:r>
              <a:rPr lang="en-US" b="1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3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DigiPen GGJ Team</a:t>
            </a:r>
          </a:p>
        </p:txBody>
      </p:sp>
      <p:sp>
        <p:nvSpPr>
          <p:cNvPr id="6" name="Rectangle 5"/>
          <p:cNvSpPr/>
          <p:nvPr/>
        </p:nvSpPr>
        <p:spPr>
          <a:xfrm>
            <a:off x="3444755" y="2122993"/>
            <a:ext cx="2590800" cy="126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44755" y="2249993"/>
            <a:ext cx="2590800" cy="2312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90805" y="2249993"/>
            <a:ext cx="22987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Jeff Hill</a:t>
            </a:r>
          </a:p>
          <a:p>
            <a:r>
              <a:rPr lang="en-US" dirty="0"/>
              <a:t>Director of Outreach</a:t>
            </a:r>
          </a:p>
          <a:p>
            <a:r>
              <a:rPr lang="en-US" b="1" dirty="0"/>
              <a:t>Email: </a:t>
            </a:r>
            <a:r>
              <a:rPr lang="en-US" dirty="0"/>
              <a:t>jeff.hill@digipen.edu</a:t>
            </a:r>
            <a:endParaRPr lang="en-US" b="1" dirty="0"/>
          </a:p>
          <a:p>
            <a:r>
              <a:rPr lang="en-US" b="1" dirty="0"/>
              <a:t>Discord: </a:t>
            </a:r>
          </a:p>
          <a:p>
            <a:r>
              <a:rPr lang="en-US" dirty="0"/>
              <a:t>jeff.hill#6965</a:t>
            </a:r>
            <a:r>
              <a:rPr lang="en-US" b="1" dirty="0"/>
              <a:t>	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7502" y="2211246"/>
            <a:ext cx="2590800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3552" y="2211246"/>
            <a:ext cx="2298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Angela Kugler</a:t>
            </a:r>
          </a:p>
          <a:p>
            <a:r>
              <a:rPr lang="en-US" dirty="0"/>
              <a:t>Sr. V.P. of External Affairs</a:t>
            </a:r>
          </a:p>
          <a:p>
            <a:r>
              <a:rPr lang="en-US" b="1" dirty="0"/>
              <a:t>Email: </a:t>
            </a:r>
            <a:r>
              <a:rPr lang="en-US" dirty="0"/>
              <a:t>akugler@digipen.edu</a:t>
            </a:r>
            <a:endParaRPr lang="en-US" b="1" dirty="0"/>
          </a:p>
          <a:p>
            <a:r>
              <a:rPr lang="en-US" b="1" dirty="0"/>
              <a:t>Discord: </a:t>
            </a:r>
            <a:r>
              <a:rPr lang="en-US" dirty="0"/>
              <a:t>SmilingDragon#1028</a:t>
            </a:r>
            <a:r>
              <a:rPr lang="en-US" b="1" dirty="0"/>
              <a:t>	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91202" y="2122002"/>
            <a:ext cx="25908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91202" y="2249002"/>
            <a:ext cx="2590800" cy="2313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337252" y="2249002"/>
            <a:ext cx="2298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Jeremy Holcomb</a:t>
            </a:r>
          </a:p>
          <a:p>
            <a:r>
              <a:rPr lang="en-US" dirty="0"/>
              <a:t>Program Director:</a:t>
            </a:r>
          </a:p>
          <a:p>
            <a:r>
              <a:rPr lang="en-US" dirty="0"/>
              <a:t>BA in Game Design</a:t>
            </a:r>
          </a:p>
          <a:p>
            <a:r>
              <a:rPr lang="en-US" b="1" dirty="0"/>
              <a:t>Email: </a:t>
            </a:r>
            <a:endParaRPr lang="en-US" dirty="0"/>
          </a:p>
          <a:p>
            <a:r>
              <a:rPr lang="en-US" dirty="0"/>
              <a:t>jeremy.holcomb@digipen.edu</a:t>
            </a:r>
          </a:p>
          <a:p>
            <a:r>
              <a:rPr lang="en-US" b="1" dirty="0"/>
              <a:t>Discord: </a:t>
            </a:r>
            <a:r>
              <a:rPr lang="en-US" dirty="0"/>
              <a:t>YasukiJeremy#7269</a:t>
            </a:r>
            <a:r>
              <a:rPr lang="en-US" b="1" dirty="0"/>
              <a:t>	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8455" y="2126599"/>
            <a:ext cx="25908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918455" y="2253599"/>
            <a:ext cx="2590800" cy="23105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064505" y="2253599"/>
            <a:ext cx="24447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Chris Onorati</a:t>
            </a:r>
          </a:p>
          <a:p>
            <a:r>
              <a:rPr lang="en-US" dirty="0"/>
              <a:t>Lab Manager</a:t>
            </a:r>
          </a:p>
          <a:p>
            <a:r>
              <a:rPr lang="en-US" b="1" dirty="0"/>
              <a:t>Email: </a:t>
            </a:r>
          </a:p>
          <a:p>
            <a:r>
              <a:rPr lang="en-US" dirty="0"/>
              <a:t>c.onorati@digipen.edu</a:t>
            </a:r>
          </a:p>
          <a:p>
            <a:r>
              <a:rPr lang="en-US" b="1" dirty="0"/>
              <a:t>Discord: </a:t>
            </a:r>
          </a:p>
          <a:p>
            <a:r>
              <a:rPr lang="en-US" dirty="0"/>
              <a:t>ChrisOnorati#5495</a:t>
            </a:r>
            <a:r>
              <a:rPr lang="en-US" b="1" dirty="0"/>
              <a:t>	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17502" y="5095398"/>
            <a:ext cx="361148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7502" y="5169058"/>
            <a:ext cx="3611481" cy="1157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17502" y="5095398"/>
            <a:ext cx="361148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Molly Jameson</a:t>
            </a:r>
          </a:p>
          <a:p>
            <a:r>
              <a:rPr lang="en-US" dirty="0"/>
              <a:t>BS in Computer Science in Real-Time Interactive Simulation  </a:t>
            </a:r>
          </a:p>
          <a:p>
            <a:r>
              <a:rPr lang="en-US" b="1" dirty="0"/>
              <a:t>Discord: </a:t>
            </a:r>
            <a:r>
              <a:rPr lang="en-US" dirty="0"/>
              <a:t>UltraRat#4563</a:t>
            </a:r>
            <a:r>
              <a:rPr lang="en-US" b="1" dirty="0"/>
              <a:t>	</a:t>
            </a:r>
            <a:endParaRPr lang="en-US" dirty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17503" y="4652297"/>
            <a:ext cx="3675544" cy="402216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DigiPen Alumni Volunteers: 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717502" y="1629949"/>
            <a:ext cx="3675544" cy="402216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DigiPen Staff and Faculty: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20046" y="5082259"/>
            <a:ext cx="246772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20046" y="5155919"/>
            <a:ext cx="2467723" cy="1157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20047" y="5082259"/>
            <a:ext cx="24677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Sean Sweeney</a:t>
            </a:r>
          </a:p>
          <a:p>
            <a:r>
              <a:rPr lang="en-US" dirty="0"/>
              <a:t>MS in Computer Science</a:t>
            </a:r>
          </a:p>
          <a:p>
            <a:r>
              <a:rPr lang="en-US" b="1" dirty="0"/>
              <a:t>Discord: </a:t>
            </a:r>
            <a:r>
              <a:rPr lang="en-US" dirty="0"/>
              <a:t>Kadino#1734</a:t>
            </a:r>
            <a:r>
              <a:rPr lang="en-US" b="1" dirty="0"/>
              <a:t>	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502" y="2122002"/>
            <a:ext cx="2590800" cy="126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7897774" y="4622094"/>
            <a:ext cx="3675544" cy="402216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Request More DigiPen Info: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897774" y="5082259"/>
            <a:ext cx="361148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97774" y="5155919"/>
            <a:ext cx="3611481" cy="11574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350433" y="5390035"/>
            <a:ext cx="2770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"/>
              </a:rPr>
              <a:t>Click here to request more information about DigiPen </a:t>
            </a:r>
            <a:r>
              <a:rPr lang="en-US" b="1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0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270413-17AD-694D-9EE4-02A14608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9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0BCEC3-C35A-B247-B1F1-98F72ECFE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0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B2FC32-F21E-4254-95F4-8DEC0DC0966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Wednesday, Jan 27</a:t>
            </a:r>
            <a:r>
              <a:rPr lang="en-US" sz="1600" baseline="30000" dirty="0"/>
              <a:t>th</a:t>
            </a:r>
            <a:r>
              <a:rPr lang="en-US" sz="1600" dirty="0"/>
              <a:t> 7:00PM: Kick off meeting. You are here!</a:t>
            </a:r>
          </a:p>
          <a:p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Thursday, Jan 28</a:t>
            </a:r>
            <a:r>
              <a:rPr lang="en-US" sz="1600" baseline="30000" dirty="0"/>
              <a:t>th</a:t>
            </a:r>
            <a:r>
              <a:rPr lang="en-US" sz="1600" dirty="0"/>
              <a:t> 5:00PM: Game pitches due for Discord.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Thursday, Jan 28</a:t>
            </a:r>
            <a:r>
              <a:rPr lang="en-US" sz="1600" baseline="30000" dirty="0"/>
              <a:t>th</a:t>
            </a:r>
            <a:r>
              <a:rPr lang="en-US" sz="1600" dirty="0"/>
              <a:t> 7:00PM: Review all pitches and have your team decided.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Thursday, Jan 28</a:t>
            </a:r>
            <a:r>
              <a:rPr lang="en-US" sz="1600" baseline="30000" dirty="0"/>
              <a:t>th</a:t>
            </a:r>
            <a:r>
              <a:rPr lang="en-US" sz="1600" dirty="0"/>
              <a:t> 8:00PM: Team finalization – we’ll help out if you need a place to go.</a:t>
            </a:r>
          </a:p>
          <a:p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Friday, Jan 29</a:t>
            </a:r>
            <a:r>
              <a:rPr lang="en-US" sz="1600" baseline="30000" dirty="0"/>
              <a:t>th</a:t>
            </a:r>
            <a:r>
              <a:rPr lang="en-US" sz="1600" dirty="0"/>
              <a:t> – Sunday, Jan 31</a:t>
            </a:r>
            <a:r>
              <a:rPr lang="en-US" sz="1600" baseline="30000" dirty="0"/>
              <a:t>st</a:t>
            </a:r>
            <a:r>
              <a:rPr lang="en-US" sz="1600" dirty="0"/>
              <a:t>: Work on your games with special guest visits!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Sunday, Jan 31</a:t>
            </a:r>
            <a:r>
              <a:rPr lang="en-US" sz="1600" baseline="30000" dirty="0"/>
              <a:t>st</a:t>
            </a:r>
            <a:r>
              <a:rPr lang="en-US" sz="1600" dirty="0"/>
              <a:t>  12:00PM: Presentation preparation.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Sunday, Jan 31</a:t>
            </a:r>
            <a:r>
              <a:rPr lang="en-US" sz="1600" baseline="30000" dirty="0"/>
              <a:t>st</a:t>
            </a:r>
            <a:r>
              <a:rPr lang="en-US" sz="1600" dirty="0"/>
              <a:t> 3:00PM: Games are due and must be uploaded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Sunday, Jan 31</a:t>
            </a:r>
            <a:r>
              <a:rPr lang="en-US" sz="1600" baseline="30000" dirty="0"/>
              <a:t>st</a:t>
            </a:r>
            <a:r>
              <a:rPr lang="en-US" sz="1600" dirty="0"/>
              <a:t> 3:00PM – 5:00PM: Presentations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Sunday, Jan 31</a:t>
            </a:r>
            <a:r>
              <a:rPr lang="en-US" sz="1600" baseline="30000" dirty="0"/>
              <a:t>st</a:t>
            </a:r>
            <a:r>
              <a:rPr lang="en-US" sz="1600" dirty="0"/>
              <a:t> 5:00PM – Live Closing Showcase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BCA734-0B90-43EB-B08B-6D0FA059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Timeline (PST)</a:t>
            </a:r>
          </a:p>
        </p:txBody>
      </p:sp>
      <p:pic>
        <p:nvPicPr>
          <p:cNvPr id="4" name="Picture 2" descr="Image result for calendar">
            <a:extLst>
              <a:ext uri="{FF2B5EF4-FFF2-40B4-BE49-F238E27FC236}">
                <a16:creationId xmlns:a16="http://schemas.microsoft.com/office/drawing/2014/main" id="{601132DE-CF36-4146-8468-18816F024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512" y="3989599"/>
            <a:ext cx="2635209" cy="19764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63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F8BA1A-414D-7A41-92C8-55A03C21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Global Game Jam 2021</a:t>
            </a:r>
          </a:p>
        </p:txBody>
      </p:sp>
      <p:pic>
        <p:nvPicPr>
          <p:cNvPr id="1026" name="Picture 2" descr="Media | Global Game Jam On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51" y="520837"/>
            <a:ext cx="1546249" cy="82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fL6HMs9frgw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93875" y="1693421"/>
            <a:ext cx="8089900" cy="455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0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F8BA1A-414D-7A41-92C8-55A03C21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Game Jam: Inclusiveness Policy and Code of Conduct</a:t>
            </a:r>
          </a:p>
        </p:txBody>
      </p:sp>
      <p:sp>
        <p:nvSpPr>
          <p:cNvPr id="7" name="Rectangle 6"/>
          <p:cNvSpPr/>
          <p:nvPr/>
        </p:nvSpPr>
        <p:spPr>
          <a:xfrm>
            <a:off x="4013199" y="2661072"/>
            <a:ext cx="7031399" cy="14360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03700" y="2804190"/>
            <a:ext cx="68408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2" tooltip="Click here"/>
              </a:rPr>
              <a:t>Click here for complete policy and code of conduct.</a:t>
            </a:r>
            <a:endParaRPr lang="en-US" sz="3200" dirty="0"/>
          </a:p>
        </p:txBody>
      </p:sp>
      <p:pic>
        <p:nvPicPr>
          <p:cNvPr id="1026" name="Picture 2" descr="Media | Global Game Jam On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51" y="2647950"/>
            <a:ext cx="2689225" cy="143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66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21F7D8-BB5B-4C47-A4DC-7539633A21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are looking for an additional challenge, look at the diversifiers.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add optional constraints onto your game!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choose chose up to four of these.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fontAlgn="base"/>
            <a:r>
              <a:rPr lang="en-US" b="0" u="none" strike="noStrike" dirty="0">
                <a:effectLst/>
                <a:latin typeface="inherit"/>
                <a:hlinkClick r:id="rId2" tooltip="https://globalgamejam.org/news/ggj-online-diversifiers"/>
              </a:rPr>
              <a:t>https://globalgamejam.org/news/ggj-online-diversifiers</a:t>
            </a:r>
            <a:endParaRPr lang="en-US" b="0" dirty="0">
              <a:effectLst/>
              <a:latin typeface="inherit"/>
            </a:endParaRPr>
          </a:p>
          <a:p>
            <a:br>
              <a:rPr lang="en-US" b="0" dirty="0">
                <a:effectLst/>
                <a:latin typeface="inherit"/>
              </a:rPr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9C7443-08CE-41A5-B38C-7232F7BC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Diversifiers</a:t>
            </a:r>
          </a:p>
        </p:txBody>
      </p:sp>
      <p:pic>
        <p:nvPicPr>
          <p:cNvPr id="4" name="Picture 2" descr="November 2014 – Keferrerblog">
            <a:extLst>
              <a:ext uri="{FF2B5EF4-FFF2-40B4-BE49-F238E27FC236}">
                <a16:creationId xmlns:a16="http://schemas.microsoft.com/office/drawing/2014/main" id="{BE1C031F-07A5-4498-A545-F5D34AA0F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49" y="2985806"/>
            <a:ext cx="4010050" cy="262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17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21F7D8-BB5B-4C47-A4DC-7539633A21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a team roster is sent in, you’ll get a team-exclusive text and voice channel.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DigiPen</a:t>
            </a:r>
            <a:r>
              <a:rPr lang="en-US" dirty="0"/>
              <a:t> Staff, Faculty, and Alumni are here to assist you.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We’ll be asking for your ideal time to get advice/mentoring later tomorrow.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9C7443-08CE-41A5-B38C-7232F7BC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As A Team</a:t>
            </a:r>
          </a:p>
        </p:txBody>
      </p:sp>
      <p:pic>
        <p:nvPicPr>
          <p:cNvPr id="1026" name="Picture 2" descr="Symbol of friendship | Yu-Gi-Oh! Wiki | Fandom">
            <a:extLst>
              <a:ext uri="{FF2B5EF4-FFF2-40B4-BE49-F238E27FC236}">
                <a16:creationId xmlns:a16="http://schemas.microsoft.com/office/drawing/2014/main" id="{E1855CA4-A931-427D-89AF-26E3A993D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7" y="3271168"/>
            <a:ext cx="3635892" cy="269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076910"/>
      </p:ext>
    </p:extLst>
  </p:cSld>
  <p:clrMapOvr>
    <a:masterClrMapping/>
  </p:clrMapOvr>
</p:sld>
</file>

<file path=ppt/theme/theme1.xml><?xml version="1.0" encoding="utf-8"?>
<a:theme xmlns:a="http://schemas.openxmlformats.org/drawingml/2006/main" name="2-DigiPen (Section Headers)">
  <a:themeElements>
    <a:clrScheme name="DigiPen">
      <a:dk1>
        <a:srgbClr val="0A0A0A"/>
      </a:dk1>
      <a:lt1>
        <a:srgbClr val="FFFFFF"/>
      </a:lt1>
      <a:dk2>
        <a:srgbClr val="262626"/>
      </a:dk2>
      <a:lt2>
        <a:srgbClr val="F1F1F3"/>
      </a:lt2>
      <a:accent1>
        <a:srgbClr val="BA1127"/>
      </a:accent1>
      <a:accent2>
        <a:srgbClr val="860019"/>
      </a:accent2>
      <a:accent3>
        <a:srgbClr val="055965"/>
      </a:accent3>
      <a:accent4>
        <a:srgbClr val="05B9BE"/>
      </a:accent4>
      <a:accent5>
        <a:srgbClr val="759D33"/>
      </a:accent5>
      <a:accent6>
        <a:srgbClr val="464670"/>
      </a:accent6>
      <a:hlink>
        <a:srgbClr val="D1D3D5"/>
      </a:hlink>
      <a:folHlink>
        <a:srgbClr val="53555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-DigiPen (Content Slides)">
  <a:themeElements>
    <a:clrScheme name="DigiPen">
      <a:dk1>
        <a:srgbClr val="0A0A0A"/>
      </a:dk1>
      <a:lt1>
        <a:srgbClr val="FFFFFF"/>
      </a:lt1>
      <a:dk2>
        <a:srgbClr val="262626"/>
      </a:dk2>
      <a:lt2>
        <a:srgbClr val="F1F1F3"/>
      </a:lt2>
      <a:accent1>
        <a:srgbClr val="BA1127"/>
      </a:accent1>
      <a:accent2>
        <a:srgbClr val="860019"/>
      </a:accent2>
      <a:accent3>
        <a:srgbClr val="055965"/>
      </a:accent3>
      <a:accent4>
        <a:srgbClr val="05B9BE"/>
      </a:accent4>
      <a:accent5>
        <a:srgbClr val="759D33"/>
      </a:accent5>
      <a:accent6>
        <a:srgbClr val="464670"/>
      </a:accent6>
      <a:hlink>
        <a:srgbClr val="D1D3D5"/>
      </a:hlink>
      <a:folHlink>
        <a:srgbClr val="53555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dia Options">
  <a:themeElements>
    <a:clrScheme name="DigiPen - Main">
      <a:dk1>
        <a:srgbClr val="0A0A0A"/>
      </a:dk1>
      <a:lt1>
        <a:srgbClr val="FFFFFF"/>
      </a:lt1>
      <a:dk2>
        <a:srgbClr val="535557"/>
      </a:dk2>
      <a:lt2>
        <a:srgbClr val="F1F1F3"/>
      </a:lt2>
      <a:accent1>
        <a:srgbClr val="BA1127"/>
      </a:accent1>
      <a:accent2>
        <a:srgbClr val="860019"/>
      </a:accent2>
      <a:accent3>
        <a:srgbClr val="E61B2B"/>
      </a:accent3>
      <a:accent4>
        <a:srgbClr val="055964"/>
      </a:accent4>
      <a:accent5>
        <a:srgbClr val="D1D3D4"/>
      </a:accent5>
      <a:accent6>
        <a:srgbClr val="525457"/>
      </a:accent6>
      <a:hlink>
        <a:srgbClr val="D1D3D5"/>
      </a:hlink>
      <a:folHlink>
        <a:srgbClr val="09090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-DigiPen (Blank Slides)">
  <a:themeElements>
    <a:clrScheme name="DigiPen">
      <a:dk1>
        <a:srgbClr val="0A0A0A"/>
      </a:dk1>
      <a:lt1>
        <a:srgbClr val="FFFFFF"/>
      </a:lt1>
      <a:dk2>
        <a:srgbClr val="262626"/>
      </a:dk2>
      <a:lt2>
        <a:srgbClr val="F1F1F3"/>
      </a:lt2>
      <a:accent1>
        <a:srgbClr val="BA1127"/>
      </a:accent1>
      <a:accent2>
        <a:srgbClr val="860019"/>
      </a:accent2>
      <a:accent3>
        <a:srgbClr val="055965"/>
      </a:accent3>
      <a:accent4>
        <a:srgbClr val="05B9BE"/>
      </a:accent4>
      <a:accent5>
        <a:srgbClr val="759D33"/>
      </a:accent5>
      <a:accent6>
        <a:srgbClr val="464670"/>
      </a:accent6>
      <a:hlink>
        <a:srgbClr val="D1D3D5"/>
      </a:hlink>
      <a:folHlink>
        <a:srgbClr val="53555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579</Words>
  <Application>Microsoft Office PowerPoint</Application>
  <PresentationFormat>Widescreen</PresentationFormat>
  <Paragraphs>100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inherit</vt:lpstr>
      <vt:lpstr>Proxima Nova</vt:lpstr>
      <vt:lpstr>Proxima Nova Light</vt:lpstr>
      <vt:lpstr>Wingdings</vt:lpstr>
      <vt:lpstr>2-DigiPen (Section Headers)</vt:lpstr>
      <vt:lpstr>3-DigiPen (Content Slides)</vt:lpstr>
      <vt:lpstr>Media Options</vt:lpstr>
      <vt:lpstr>4-DigiPen (Blank Slides)</vt:lpstr>
      <vt:lpstr>PowerPoint Presentation</vt:lpstr>
      <vt:lpstr>DigiPen GGJ Team</vt:lpstr>
      <vt:lpstr>PowerPoint Presentation</vt:lpstr>
      <vt:lpstr>PowerPoint Presentation</vt:lpstr>
      <vt:lpstr>The Timeline (PST)</vt:lpstr>
      <vt:lpstr>             Global Game Jam 2021</vt:lpstr>
      <vt:lpstr>Global Game Jam: Inclusiveness Policy and Code of Conduct</vt:lpstr>
      <vt:lpstr>Diversifiers</vt:lpstr>
      <vt:lpstr>Working As A Team</vt:lpstr>
      <vt:lpstr>Finding Your Team</vt:lpstr>
      <vt:lpstr>Questions? Contact Us!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</dc:creator>
  <cp:lastModifiedBy>Christopher Onorati</cp:lastModifiedBy>
  <cp:revision>81</cp:revision>
  <dcterms:created xsi:type="dcterms:W3CDTF">2019-05-24T20:55:48Z</dcterms:created>
  <dcterms:modified xsi:type="dcterms:W3CDTF">2021-01-28T00:24:18Z</dcterms:modified>
</cp:coreProperties>
</file>