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3"/>
  </p:notesMasterIdLst>
  <p:sldIdLst>
    <p:sldId id="259" r:id="rId2"/>
  </p:sldIdLst>
  <p:sldSz cx="23039388" cy="17279938"/>
  <p:notesSz cx="6858000" cy="9144000"/>
  <p:embeddedFontLst>
    <p:embeddedFont>
      <p:font typeface="Barlow" panose="020B0604020202020204" charset="0"/>
      <p:regular r:id="rId4"/>
      <p:bold r:id="rId5"/>
      <p:italic r:id="rId6"/>
      <p:boldItalic r:id="rId7"/>
    </p:embeddedFont>
    <p:embeddedFont>
      <p:font typeface="Barlow SemiBold" panose="020B0604020202020204" charset="0"/>
      <p:regular r:id="rId8"/>
      <p:bold r:id="rId9"/>
      <p:italic r:id="rId10"/>
      <p:boldItalic r:id="rId1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3ECFA0A-DAD7-4139-A045-9ADF76EEB982}">
  <a:tblStyle styleId="{43ECFA0A-DAD7-4139-A045-9ADF76EEB98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42" d="100"/>
          <a:sy n="42" d="100"/>
        </p:scale>
        <p:origin x="1770"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viewProps" Target="viewProps.xml"/><Relationship Id="rId3" Type="http://schemas.openxmlformats.org/officeDocument/2006/relationships/notesMaster" Target="notesMasters/notesMaster1.xml"/><Relationship Id="rId7" Type="http://schemas.openxmlformats.org/officeDocument/2006/relationships/font" Target="fonts/font4.fntdata"/><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font" Target="fonts/font8.fntdata"/><Relationship Id="rId5" Type="http://schemas.openxmlformats.org/officeDocument/2006/relationships/font" Target="fonts/font2.fntdata"/><Relationship Id="rId15" Type="http://schemas.openxmlformats.org/officeDocument/2006/relationships/tableStyles" Target="tableStyles.xml"/><Relationship Id="rId10" Type="http://schemas.openxmlformats.org/officeDocument/2006/relationships/font" Target="fonts/font7.fntdata"/><Relationship Id="rId4" Type="http://schemas.openxmlformats.org/officeDocument/2006/relationships/font" Target="fonts/font1.fntdata"/><Relationship Id="rId9" Type="http://schemas.openxmlformats.org/officeDocument/2006/relationships/font" Target="fonts/font6.fntdata"/><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11a87f74a62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11a87f74a6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sp>
        <p:nvSpPr>
          <p:cNvPr id="13" name="Google Shape;13;p3"/>
          <p:cNvSpPr txBox="1">
            <a:spLocks noGrp="1"/>
          </p:cNvSpPr>
          <p:nvPr>
            <p:ph type="title"/>
          </p:nvPr>
        </p:nvSpPr>
        <p:spPr>
          <a:xfrm>
            <a:off x="785386" y="7225953"/>
            <a:ext cx="21469200" cy="2828100"/>
          </a:xfrm>
          <a:prstGeom prst="rect">
            <a:avLst/>
          </a:prstGeom>
        </p:spPr>
        <p:txBody>
          <a:bodyPr spcFirstLastPara="1" wrap="square" lIns="255950" tIns="255950" rIns="255950" bIns="255950" anchor="ctr" anchorCtr="0">
            <a:normAutofit/>
          </a:bodyPr>
          <a:lstStyle>
            <a:lvl1pPr lvl="0" algn="ctr">
              <a:spcBef>
                <a:spcPts val="0"/>
              </a:spcBef>
              <a:spcAft>
                <a:spcPts val="0"/>
              </a:spcAft>
              <a:buSzPts val="10100"/>
              <a:buNone/>
              <a:defRPr sz="10100"/>
            </a:lvl1pPr>
            <a:lvl2pPr lvl="1" algn="ctr">
              <a:spcBef>
                <a:spcPts val="0"/>
              </a:spcBef>
              <a:spcAft>
                <a:spcPts val="0"/>
              </a:spcAft>
              <a:buSzPts val="10100"/>
              <a:buNone/>
              <a:defRPr sz="10100"/>
            </a:lvl2pPr>
            <a:lvl3pPr lvl="2" algn="ctr">
              <a:spcBef>
                <a:spcPts val="0"/>
              </a:spcBef>
              <a:spcAft>
                <a:spcPts val="0"/>
              </a:spcAft>
              <a:buSzPts val="10100"/>
              <a:buNone/>
              <a:defRPr sz="10100"/>
            </a:lvl3pPr>
            <a:lvl4pPr lvl="3" algn="ctr">
              <a:spcBef>
                <a:spcPts val="0"/>
              </a:spcBef>
              <a:spcAft>
                <a:spcPts val="0"/>
              </a:spcAft>
              <a:buSzPts val="10100"/>
              <a:buNone/>
              <a:defRPr sz="10100"/>
            </a:lvl4pPr>
            <a:lvl5pPr lvl="4" algn="ctr">
              <a:spcBef>
                <a:spcPts val="0"/>
              </a:spcBef>
              <a:spcAft>
                <a:spcPts val="0"/>
              </a:spcAft>
              <a:buSzPts val="10100"/>
              <a:buNone/>
              <a:defRPr sz="10100"/>
            </a:lvl5pPr>
            <a:lvl6pPr lvl="5" algn="ctr">
              <a:spcBef>
                <a:spcPts val="0"/>
              </a:spcBef>
              <a:spcAft>
                <a:spcPts val="0"/>
              </a:spcAft>
              <a:buSzPts val="10100"/>
              <a:buNone/>
              <a:defRPr sz="10100"/>
            </a:lvl6pPr>
            <a:lvl7pPr lvl="6" algn="ctr">
              <a:spcBef>
                <a:spcPts val="0"/>
              </a:spcBef>
              <a:spcAft>
                <a:spcPts val="0"/>
              </a:spcAft>
              <a:buSzPts val="10100"/>
              <a:buNone/>
              <a:defRPr sz="10100"/>
            </a:lvl7pPr>
            <a:lvl8pPr lvl="7" algn="ctr">
              <a:spcBef>
                <a:spcPts val="0"/>
              </a:spcBef>
              <a:spcAft>
                <a:spcPts val="0"/>
              </a:spcAft>
              <a:buSzPts val="10100"/>
              <a:buNone/>
              <a:defRPr sz="10100"/>
            </a:lvl8pPr>
            <a:lvl9pPr lvl="8" algn="ctr">
              <a:spcBef>
                <a:spcPts val="0"/>
              </a:spcBef>
              <a:spcAft>
                <a:spcPts val="0"/>
              </a:spcAft>
              <a:buSzPts val="10100"/>
              <a:buNone/>
              <a:defRPr sz="10100"/>
            </a:lvl9pPr>
          </a:lstStyle>
          <a:p>
            <a:endParaRPr/>
          </a:p>
        </p:txBody>
      </p:sp>
      <p:sp>
        <p:nvSpPr>
          <p:cNvPr id="14" name="Google Shape;14;p3"/>
          <p:cNvSpPr txBox="1">
            <a:spLocks noGrp="1"/>
          </p:cNvSpPr>
          <p:nvPr>
            <p:ph type="sldNum" idx="12"/>
          </p:nvPr>
        </p:nvSpPr>
        <p:spPr>
          <a:xfrm>
            <a:off x="21347925" y="15666450"/>
            <a:ext cx="1382700" cy="13224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3"/>
          <p:cNvSpPr txBox="1">
            <a:spLocks noGrp="1"/>
          </p:cNvSpPr>
          <p:nvPr>
            <p:ph type="sldNum" idx="12"/>
          </p:nvPr>
        </p:nvSpPr>
        <p:spPr>
          <a:xfrm>
            <a:off x="21347925" y="15666450"/>
            <a:ext cx="1382700" cy="13224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9"/>
        <p:cNvGrpSpPr/>
        <p:nvPr/>
      </p:nvGrpSpPr>
      <p:grpSpPr>
        <a:xfrm>
          <a:off x="0" y="0"/>
          <a:ext cx="0" cy="0"/>
          <a:chOff x="0" y="0"/>
          <a:chExt cx="0" cy="0"/>
        </a:xfrm>
      </p:grpSpPr>
      <p:sp>
        <p:nvSpPr>
          <p:cNvPr id="20" name="Google Shape;20;p5"/>
          <p:cNvSpPr txBox="1">
            <a:spLocks noGrp="1"/>
          </p:cNvSpPr>
          <p:nvPr>
            <p:ph type="title"/>
          </p:nvPr>
        </p:nvSpPr>
        <p:spPr>
          <a:xfrm>
            <a:off x="785386" y="1495097"/>
            <a:ext cx="21469200" cy="1923900"/>
          </a:xfrm>
          <a:prstGeom prst="rect">
            <a:avLst/>
          </a:prstGeom>
        </p:spPr>
        <p:txBody>
          <a:bodyPr spcFirstLastPara="1" wrap="square" lIns="255950" tIns="255950" rIns="255950" bIns="255950" anchor="t" anchorCtr="0">
            <a:normAutofit/>
          </a:bodyPr>
          <a:lstStyle>
            <a:lvl1pPr lvl="0">
              <a:spcBef>
                <a:spcPts val="0"/>
              </a:spcBef>
              <a:spcAft>
                <a:spcPts val="0"/>
              </a:spcAft>
              <a:buSzPts val="7800"/>
              <a:buNone/>
              <a:defRPr/>
            </a:lvl1pPr>
            <a:lvl2pPr lvl="1">
              <a:spcBef>
                <a:spcPts val="0"/>
              </a:spcBef>
              <a:spcAft>
                <a:spcPts val="0"/>
              </a:spcAft>
              <a:buSzPts val="7800"/>
              <a:buNone/>
              <a:defRPr/>
            </a:lvl2pPr>
            <a:lvl3pPr lvl="2">
              <a:spcBef>
                <a:spcPts val="0"/>
              </a:spcBef>
              <a:spcAft>
                <a:spcPts val="0"/>
              </a:spcAft>
              <a:buSzPts val="7800"/>
              <a:buNone/>
              <a:defRPr/>
            </a:lvl3pPr>
            <a:lvl4pPr lvl="3">
              <a:spcBef>
                <a:spcPts val="0"/>
              </a:spcBef>
              <a:spcAft>
                <a:spcPts val="0"/>
              </a:spcAft>
              <a:buSzPts val="7800"/>
              <a:buNone/>
              <a:defRPr/>
            </a:lvl4pPr>
            <a:lvl5pPr lvl="4">
              <a:spcBef>
                <a:spcPts val="0"/>
              </a:spcBef>
              <a:spcAft>
                <a:spcPts val="0"/>
              </a:spcAft>
              <a:buSzPts val="7800"/>
              <a:buNone/>
              <a:defRPr/>
            </a:lvl5pPr>
            <a:lvl6pPr lvl="5">
              <a:spcBef>
                <a:spcPts val="0"/>
              </a:spcBef>
              <a:spcAft>
                <a:spcPts val="0"/>
              </a:spcAft>
              <a:buSzPts val="7800"/>
              <a:buNone/>
              <a:defRPr/>
            </a:lvl6pPr>
            <a:lvl7pPr lvl="6">
              <a:spcBef>
                <a:spcPts val="0"/>
              </a:spcBef>
              <a:spcAft>
                <a:spcPts val="0"/>
              </a:spcAft>
              <a:buSzPts val="7800"/>
              <a:buNone/>
              <a:defRPr/>
            </a:lvl7pPr>
            <a:lvl8pPr lvl="7">
              <a:spcBef>
                <a:spcPts val="0"/>
              </a:spcBef>
              <a:spcAft>
                <a:spcPts val="0"/>
              </a:spcAft>
              <a:buSzPts val="7800"/>
              <a:buNone/>
              <a:defRPr/>
            </a:lvl8pPr>
            <a:lvl9pPr lvl="8">
              <a:spcBef>
                <a:spcPts val="0"/>
              </a:spcBef>
              <a:spcAft>
                <a:spcPts val="0"/>
              </a:spcAft>
              <a:buSzPts val="7800"/>
              <a:buNone/>
              <a:defRPr/>
            </a:lvl9pPr>
          </a:lstStyle>
          <a:p>
            <a:endParaRPr/>
          </a:p>
        </p:txBody>
      </p:sp>
      <p:sp>
        <p:nvSpPr>
          <p:cNvPr id="21" name="Google Shape;21;p5"/>
          <p:cNvSpPr txBox="1">
            <a:spLocks noGrp="1"/>
          </p:cNvSpPr>
          <p:nvPr>
            <p:ph type="body" idx="1"/>
          </p:nvPr>
        </p:nvSpPr>
        <p:spPr>
          <a:xfrm>
            <a:off x="785386" y="3871832"/>
            <a:ext cx="10078500" cy="11477700"/>
          </a:xfrm>
          <a:prstGeom prst="rect">
            <a:avLst/>
          </a:prstGeom>
        </p:spPr>
        <p:txBody>
          <a:bodyPr spcFirstLastPara="1" wrap="square" lIns="255950" tIns="255950" rIns="255950" bIns="255950" anchor="t" anchorCtr="0">
            <a:normAutofit/>
          </a:bodyPr>
          <a:lstStyle>
            <a:lvl1pPr marL="457200" lvl="0" indent="-476250">
              <a:spcBef>
                <a:spcPts val="0"/>
              </a:spcBef>
              <a:spcAft>
                <a:spcPts val="0"/>
              </a:spcAft>
              <a:buSzPts val="3900"/>
              <a:buChar char="●"/>
              <a:defRPr sz="3900"/>
            </a:lvl1pPr>
            <a:lvl2pPr marL="914400" lvl="1" indent="-444500">
              <a:spcBef>
                <a:spcPts val="0"/>
              </a:spcBef>
              <a:spcAft>
                <a:spcPts val="0"/>
              </a:spcAft>
              <a:buSzPts val="3400"/>
              <a:buChar char="○"/>
              <a:defRPr sz="3400"/>
            </a:lvl2pPr>
            <a:lvl3pPr marL="1371600" lvl="2" indent="-444500">
              <a:spcBef>
                <a:spcPts val="0"/>
              </a:spcBef>
              <a:spcAft>
                <a:spcPts val="0"/>
              </a:spcAft>
              <a:buSzPts val="3400"/>
              <a:buChar char="■"/>
              <a:defRPr sz="3400"/>
            </a:lvl3pPr>
            <a:lvl4pPr marL="1828800" lvl="3" indent="-444500">
              <a:spcBef>
                <a:spcPts val="0"/>
              </a:spcBef>
              <a:spcAft>
                <a:spcPts val="0"/>
              </a:spcAft>
              <a:buSzPts val="3400"/>
              <a:buChar char="●"/>
              <a:defRPr sz="3400"/>
            </a:lvl4pPr>
            <a:lvl5pPr marL="2286000" lvl="4" indent="-444500">
              <a:spcBef>
                <a:spcPts val="0"/>
              </a:spcBef>
              <a:spcAft>
                <a:spcPts val="0"/>
              </a:spcAft>
              <a:buSzPts val="3400"/>
              <a:buChar char="○"/>
              <a:defRPr sz="3400"/>
            </a:lvl5pPr>
            <a:lvl6pPr marL="2743200" lvl="5" indent="-444500">
              <a:spcBef>
                <a:spcPts val="0"/>
              </a:spcBef>
              <a:spcAft>
                <a:spcPts val="0"/>
              </a:spcAft>
              <a:buSzPts val="3400"/>
              <a:buChar char="■"/>
              <a:defRPr sz="3400"/>
            </a:lvl6pPr>
            <a:lvl7pPr marL="3200400" lvl="6" indent="-444500">
              <a:spcBef>
                <a:spcPts val="0"/>
              </a:spcBef>
              <a:spcAft>
                <a:spcPts val="0"/>
              </a:spcAft>
              <a:buSzPts val="3400"/>
              <a:buChar char="●"/>
              <a:defRPr sz="3400"/>
            </a:lvl7pPr>
            <a:lvl8pPr marL="3657600" lvl="7" indent="-444500">
              <a:spcBef>
                <a:spcPts val="0"/>
              </a:spcBef>
              <a:spcAft>
                <a:spcPts val="0"/>
              </a:spcAft>
              <a:buSzPts val="3400"/>
              <a:buChar char="○"/>
              <a:defRPr sz="3400"/>
            </a:lvl8pPr>
            <a:lvl9pPr marL="4114800" lvl="8" indent="-444500">
              <a:spcBef>
                <a:spcPts val="0"/>
              </a:spcBef>
              <a:spcAft>
                <a:spcPts val="0"/>
              </a:spcAft>
              <a:buSzPts val="3400"/>
              <a:buChar char="■"/>
              <a:defRPr sz="3400"/>
            </a:lvl9pPr>
          </a:lstStyle>
          <a:p>
            <a:endParaRPr/>
          </a:p>
        </p:txBody>
      </p:sp>
      <p:sp>
        <p:nvSpPr>
          <p:cNvPr id="22" name="Google Shape;22;p5"/>
          <p:cNvSpPr txBox="1">
            <a:spLocks noGrp="1"/>
          </p:cNvSpPr>
          <p:nvPr>
            <p:ph type="body" idx="2"/>
          </p:nvPr>
        </p:nvSpPr>
        <p:spPr>
          <a:xfrm>
            <a:off x="12176126" y="3871832"/>
            <a:ext cx="10078500" cy="11477700"/>
          </a:xfrm>
          <a:prstGeom prst="rect">
            <a:avLst/>
          </a:prstGeom>
        </p:spPr>
        <p:txBody>
          <a:bodyPr spcFirstLastPara="1" wrap="square" lIns="255950" tIns="255950" rIns="255950" bIns="255950" anchor="t" anchorCtr="0">
            <a:normAutofit/>
          </a:bodyPr>
          <a:lstStyle>
            <a:lvl1pPr marL="457200" lvl="0" indent="-476250">
              <a:spcBef>
                <a:spcPts val="0"/>
              </a:spcBef>
              <a:spcAft>
                <a:spcPts val="0"/>
              </a:spcAft>
              <a:buSzPts val="3900"/>
              <a:buChar char="●"/>
              <a:defRPr sz="3900"/>
            </a:lvl1pPr>
            <a:lvl2pPr marL="914400" lvl="1" indent="-444500">
              <a:spcBef>
                <a:spcPts val="0"/>
              </a:spcBef>
              <a:spcAft>
                <a:spcPts val="0"/>
              </a:spcAft>
              <a:buSzPts val="3400"/>
              <a:buChar char="○"/>
              <a:defRPr sz="3400"/>
            </a:lvl2pPr>
            <a:lvl3pPr marL="1371600" lvl="2" indent="-444500">
              <a:spcBef>
                <a:spcPts val="0"/>
              </a:spcBef>
              <a:spcAft>
                <a:spcPts val="0"/>
              </a:spcAft>
              <a:buSzPts val="3400"/>
              <a:buChar char="■"/>
              <a:defRPr sz="3400"/>
            </a:lvl3pPr>
            <a:lvl4pPr marL="1828800" lvl="3" indent="-444500">
              <a:spcBef>
                <a:spcPts val="0"/>
              </a:spcBef>
              <a:spcAft>
                <a:spcPts val="0"/>
              </a:spcAft>
              <a:buSzPts val="3400"/>
              <a:buChar char="●"/>
              <a:defRPr sz="3400"/>
            </a:lvl4pPr>
            <a:lvl5pPr marL="2286000" lvl="4" indent="-444500">
              <a:spcBef>
                <a:spcPts val="0"/>
              </a:spcBef>
              <a:spcAft>
                <a:spcPts val="0"/>
              </a:spcAft>
              <a:buSzPts val="3400"/>
              <a:buChar char="○"/>
              <a:defRPr sz="3400"/>
            </a:lvl5pPr>
            <a:lvl6pPr marL="2743200" lvl="5" indent="-444500">
              <a:spcBef>
                <a:spcPts val="0"/>
              </a:spcBef>
              <a:spcAft>
                <a:spcPts val="0"/>
              </a:spcAft>
              <a:buSzPts val="3400"/>
              <a:buChar char="■"/>
              <a:defRPr sz="3400"/>
            </a:lvl6pPr>
            <a:lvl7pPr marL="3200400" lvl="6" indent="-444500">
              <a:spcBef>
                <a:spcPts val="0"/>
              </a:spcBef>
              <a:spcAft>
                <a:spcPts val="0"/>
              </a:spcAft>
              <a:buSzPts val="3400"/>
              <a:buChar char="●"/>
              <a:defRPr sz="3400"/>
            </a:lvl7pPr>
            <a:lvl8pPr marL="3657600" lvl="7" indent="-444500">
              <a:spcBef>
                <a:spcPts val="0"/>
              </a:spcBef>
              <a:spcAft>
                <a:spcPts val="0"/>
              </a:spcAft>
              <a:buSzPts val="3400"/>
              <a:buChar char="○"/>
              <a:defRPr sz="3400"/>
            </a:lvl8pPr>
            <a:lvl9pPr marL="4114800" lvl="8" indent="-444500">
              <a:spcBef>
                <a:spcPts val="0"/>
              </a:spcBef>
              <a:spcAft>
                <a:spcPts val="0"/>
              </a:spcAft>
              <a:buSzPts val="3400"/>
              <a:buChar char="■"/>
              <a:defRPr sz="3400"/>
            </a:lvl9pPr>
          </a:lstStyle>
          <a:p>
            <a:endParaRPr/>
          </a:p>
        </p:txBody>
      </p:sp>
      <p:sp>
        <p:nvSpPr>
          <p:cNvPr id="23" name="Google Shape;23;p5"/>
          <p:cNvSpPr txBox="1">
            <a:spLocks noGrp="1"/>
          </p:cNvSpPr>
          <p:nvPr>
            <p:ph type="sldNum" idx="12"/>
          </p:nvPr>
        </p:nvSpPr>
        <p:spPr>
          <a:xfrm>
            <a:off x="21347925" y="15666450"/>
            <a:ext cx="1382700" cy="13224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
        <p:cNvGrpSpPr/>
        <p:nvPr/>
      </p:nvGrpSpPr>
      <p:grpSpPr>
        <a:xfrm>
          <a:off x="0" y="0"/>
          <a:ext cx="0" cy="0"/>
          <a:chOff x="0" y="0"/>
          <a:chExt cx="0" cy="0"/>
        </a:xfrm>
      </p:grpSpPr>
      <p:sp>
        <p:nvSpPr>
          <p:cNvPr id="25" name="Google Shape;25;p6"/>
          <p:cNvSpPr txBox="1">
            <a:spLocks noGrp="1"/>
          </p:cNvSpPr>
          <p:nvPr>
            <p:ph type="title"/>
          </p:nvPr>
        </p:nvSpPr>
        <p:spPr>
          <a:xfrm>
            <a:off x="457200" y="559175"/>
            <a:ext cx="21469200" cy="1494300"/>
          </a:xfrm>
          <a:prstGeom prst="rect">
            <a:avLst/>
          </a:prstGeom>
        </p:spPr>
        <p:txBody>
          <a:bodyPr spcFirstLastPara="1" wrap="square" lIns="255950" tIns="255950" rIns="255950" bIns="255950" anchor="b" anchorCtr="0">
            <a:normAutofit/>
          </a:bodyPr>
          <a:lstStyle>
            <a:lvl1pPr lvl="0" algn="ctr">
              <a:spcBef>
                <a:spcPts val="0"/>
              </a:spcBef>
              <a:spcAft>
                <a:spcPts val="0"/>
              </a:spcAft>
              <a:buSzPts val="7800"/>
              <a:buNone/>
              <a:defRPr sz="9020"/>
            </a:lvl1pPr>
            <a:lvl2pPr lvl="1">
              <a:spcBef>
                <a:spcPts val="0"/>
              </a:spcBef>
              <a:spcAft>
                <a:spcPts val="0"/>
              </a:spcAft>
              <a:buSzPts val="7800"/>
              <a:buNone/>
              <a:defRPr/>
            </a:lvl2pPr>
            <a:lvl3pPr lvl="2">
              <a:spcBef>
                <a:spcPts val="0"/>
              </a:spcBef>
              <a:spcAft>
                <a:spcPts val="0"/>
              </a:spcAft>
              <a:buSzPts val="7800"/>
              <a:buNone/>
              <a:defRPr/>
            </a:lvl3pPr>
            <a:lvl4pPr lvl="3">
              <a:spcBef>
                <a:spcPts val="0"/>
              </a:spcBef>
              <a:spcAft>
                <a:spcPts val="0"/>
              </a:spcAft>
              <a:buSzPts val="7800"/>
              <a:buNone/>
              <a:defRPr/>
            </a:lvl4pPr>
            <a:lvl5pPr lvl="4">
              <a:spcBef>
                <a:spcPts val="0"/>
              </a:spcBef>
              <a:spcAft>
                <a:spcPts val="0"/>
              </a:spcAft>
              <a:buSzPts val="7800"/>
              <a:buNone/>
              <a:defRPr/>
            </a:lvl5pPr>
            <a:lvl6pPr lvl="5">
              <a:spcBef>
                <a:spcPts val="0"/>
              </a:spcBef>
              <a:spcAft>
                <a:spcPts val="0"/>
              </a:spcAft>
              <a:buSzPts val="7800"/>
              <a:buNone/>
              <a:defRPr/>
            </a:lvl6pPr>
            <a:lvl7pPr lvl="6">
              <a:spcBef>
                <a:spcPts val="0"/>
              </a:spcBef>
              <a:spcAft>
                <a:spcPts val="0"/>
              </a:spcAft>
              <a:buSzPts val="7800"/>
              <a:buNone/>
              <a:defRPr/>
            </a:lvl7pPr>
            <a:lvl8pPr lvl="7">
              <a:spcBef>
                <a:spcPts val="0"/>
              </a:spcBef>
              <a:spcAft>
                <a:spcPts val="0"/>
              </a:spcAft>
              <a:buSzPts val="7800"/>
              <a:buNone/>
              <a:defRPr/>
            </a:lvl8pPr>
            <a:lvl9pPr lvl="8">
              <a:spcBef>
                <a:spcPts val="0"/>
              </a:spcBef>
              <a:spcAft>
                <a:spcPts val="0"/>
              </a:spcAft>
              <a:buSzPts val="7800"/>
              <a:buNone/>
              <a:defRPr/>
            </a:lvl9pPr>
          </a:lstStyle>
          <a:p>
            <a:endParaRPr/>
          </a:p>
        </p:txBody>
      </p:sp>
      <p:sp>
        <p:nvSpPr>
          <p:cNvPr id="26" name="Google Shape;26;p6"/>
          <p:cNvSpPr txBox="1">
            <a:spLocks noGrp="1"/>
          </p:cNvSpPr>
          <p:nvPr>
            <p:ph type="sldNum" idx="12"/>
          </p:nvPr>
        </p:nvSpPr>
        <p:spPr>
          <a:xfrm>
            <a:off x="21347925" y="15666450"/>
            <a:ext cx="1382700" cy="13224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27"/>
        <p:cNvGrpSpPr/>
        <p:nvPr/>
      </p:nvGrpSpPr>
      <p:grpSpPr>
        <a:xfrm>
          <a:off x="0" y="0"/>
          <a:ext cx="0" cy="0"/>
          <a:chOff x="0" y="0"/>
          <a:chExt cx="0" cy="0"/>
        </a:xfrm>
      </p:grpSpPr>
      <p:sp>
        <p:nvSpPr>
          <p:cNvPr id="28" name="Google Shape;28;p7"/>
          <p:cNvSpPr txBox="1">
            <a:spLocks noGrp="1"/>
          </p:cNvSpPr>
          <p:nvPr>
            <p:ph type="sldNum" idx="12"/>
          </p:nvPr>
        </p:nvSpPr>
        <p:spPr>
          <a:xfrm>
            <a:off x="21347925" y="15666450"/>
            <a:ext cx="1382700" cy="13224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
        <p:nvSpPr>
          <p:cNvPr id="29" name="Google Shape;29;p7"/>
          <p:cNvSpPr txBox="1">
            <a:spLocks noGrp="1"/>
          </p:cNvSpPr>
          <p:nvPr>
            <p:ph type="title"/>
          </p:nvPr>
        </p:nvSpPr>
        <p:spPr>
          <a:xfrm>
            <a:off x="785386" y="1495097"/>
            <a:ext cx="21469200" cy="1923900"/>
          </a:xfrm>
          <a:prstGeom prst="rect">
            <a:avLst/>
          </a:prstGeom>
        </p:spPr>
        <p:txBody>
          <a:bodyPr spcFirstLastPara="1" wrap="square" lIns="255950" tIns="255950" rIns="255950" bIns="255950" anchor="t" anchorCtr="0">
            <a:normAutofit/>
          </a:bodyPr>
          <a:lstStyle>
            <a:lvl1pPr lvl="0" algn="ctr" rtl="0">
              <a:spcBef>
                <a:spcPts val="0"/>
              </a:spcBef>
              <a:spcAft>
                <a:spcPts val="0"/>
              </a:spcAft>
              <a:buSzPts val="7800"/>
              <a:buNone/>
              <a:defRPr/>
            </a:lvl1pPr>
            <a:lvl2pPr lvl="1" rtl="0">
              <a:spcBef>
                <a:spcPts val="0"/>
              </a:spcBef>
              <a:spcAft>
                <a:spcPts val="0"/>
              </a:spcAft>
              <a:buSzPts val="7800"/>
              <a:buNone/>
              <a:defRPr/>
            </a:lvl2pPr>
            <a:lvl3pPr lvl="2" rtl="0">
              <a:spcBef>
                <a:spcPts val="0"/>
              </a:spcBef>
              <a:spcAft>
                <a:spcPts val="0"/>
              </a:spcAft>
              <a:buSzPts val="7800"/>
              <a:buNone/>
              <a:defRPr/>
            </a:lvl3pPr>
            <a:lvl4pPr lvl="3" rtl="0">
              <a:spcBef>
                <a:spcPts val="0"/>
              </a:spcBef>
              <a:spcAft>
                <a:spcPts val="0"/>
              </a:spcAft>
              <a:buSzPts val="7800"/>
              <a:buNone/>
              <a:defRPr/>
            </a:lvl4pPr>
            <a:lvl5pPr lvl="4" rtl="0">
              <a:spcBef>
                <a:spcPts val="0"/>
              </a:spcBef>
              <a:spcAft>
                <a:spcPts val="0"/>
              </a:spcAft>
              <a:buSzPts val="7800"/>
              <a:buNone/>
              <a:defRPr/>
            </a:lvl5pPr>
            <a:lvl6pPr lvl="5" rtl="0">
              <a:spcBef>
                <a:spcPts val="0"/>
              </a:spcBef>
              <a:spcAft>
                <a:spcPts val="0"/>
              </a:spcAft>
              <a:buSzPts val="7800"/>
              <a:buNone/>
              <a:defRPr/>
            </a:lvl6pPr>
            <a:lvl7pPr lvl="6" rtl="0">
              <a:spcBef>
                <a:spcPts val="0"/>
              </a:spcBef>
              <a:spcAft>
                <a:spcPts val="0"/>
              </a:spcAft>
              <a:buSzPts val="7800"/>
              <a:buNone/>
              <a:defRPr/>
            </a:lvl7pPr>
            <a:lvl8pPr lvl="7" rtl="0">
              <a:spcBef>
                <a:spcPts val="0"/>
              </a:spcBef>
              <a:spcAft>
                <a:spcPts val="0"/>
              </a:spcAft>
              <a:buSzPts val="7800"/>
              <a:buNone/>
              <a:defRPr/>
            </a:lvl8pPr>
            <a:lvl9pPr lvl="8" rtl="0">
              <a:spcBef>
                <a:spcPts val="0"/>
              </a:spcBef>
              <a:spcAft>
                <a:spcPts val="0"/>
              </a:spcAft>
              <a:buSzPts val="78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8"/>
          <p:cNvSpPr txBox="1">
            <a:spLocks noGrp="1"/>
          </p:cNvSpPr>
          <p:nvPr>
            <p:ph type="title"/>
          </p:nvPr>
        </p:nvSpPr>
        <p:spPr>
          <a:xfrm>
            <a:off x="785386" y="1866583"/>
            <a:ext cx="7075200" cy="2538900"/>
          </a:xfrm>
          <a:prstGeom prst="rect">
            <a:avLst/>
          </a:prstGeom>
        </p:spPr>
        <p:txBody>
          <a:bodyPr spcFirstLastPara="1" wrap="square" lIns="255950" tIns="255950" rIns="255950" bIns="255950" anchor="b" anchorCtr="0">
            <a:normAutofit/>
          </a:bodyPr>
          <a:lstStyle>
            <a:lvl1pPr lvl="0">
              <a:spcBef>
                <a:spcPts val="0"/>
              </a:spcBef>
              <a:spcAft>
                <a:spcPts val="0"/>
              </a:spcAft>
              <a:buSzPts val="6700"/>
              <a:buNone/>
              <a:defRPr sz="6700"/>
            </a:lvl1pPr>
            <a:lvl2pPr lvl="1">
              <a:spcBef>
                <a:spcPts val="0"/>
              </a:spcBef>
              <a:spcAft>
                <a:spcPts val="0"/>
              </a:spcAft>
              <a:buSzPts val="6700"/>
              <a:buNone/>
              <a:defRPr sz="6700"/>
            </a:lvl2pPr>
            <a:lvl3pPr lvl="2">
              <a:spcBef>
                <a:spcPts val="0"/>
              </a:spcBef>
              <a:spcAft>
                <a:spcPts val="0"/>
              </a:spcAft>
              <a:buSzPts val="6700"/>
              <a:buNone/>
              <a:defRPr sz="6700"/>
            </a:lvl3pPr>
            <a:lvl4pPr lvl="3">
              <a:spcBef>
                <a:spcPts val="0"/>
              </a:spcBef>
              <a:spcAft>
                <a:spcPts val="0"/>
              </a:spcAft>
              <a:buSzPts val="6700"/>
              <a:buNone/>
              <a:defRPr sz="6700"/>
            </a:lvl4pPr>
            <a:lvl5pPr lvl="4">
              <a:spcBef>
                <a:spcPts val="0"/>
              </a:spcBef>
              <a:spcAft>
                <a:spcPts val="0"/>
              </a:spcAft>
              <a:buSzPts val="6700"/>
              <a:buNone/>
              <a:defRPr sz="6700"/>
            </a:lvl5pPr>
            <a:lvl6pPr lvl="5">
              <a:spcBef>
                <a:spcPts val="0"/>
              </a:spcBef>
              <a:spcAft>
                <a:spcPts val="0"/>
              </a:spcAft>
              <a:buSzPts val="6700"/>
              <a:buNone/>
              <a:defRPr sz="6700"/>
            </a:lvl6pPr>
            <a:lvl7pPr lvl="6">
              <a:spcBef>
                <a:spcPts val="0"/>
              </a:spcBef>
              <a:spcAft>
                <a:spcPts val="0"/>
              </a:spcAft>
              <a:buSzPts val="6700"/>
              <a:buNone/>
              <a:defRPr sz="6700"/>
            </a:lvl7pPr>
            <a:lvl8pPr lvl="7">
              <a:spcBef>
                <a:spcPts val="0"/>
              </a:spcBef>
              <a:spcAft>
                <a:spcPts val="0"/>
              </a:spcAft>
              <a:buSzPts val="6700"/>
              <a:buNone/>
              <a:defRPr sz="6700"/>
            </a:lvl8pPr>
            <a:lvl9pPr lvl="8">
              <a:spcBef>
                <a:spcPts val="0"/>
              </a:spcBef>
              <a:spcAft>
                <a:spcPts val="0"/>
              </a:spcAft>
              <a:buSzPts val="6700"/>
              <a:buNone/>
              <a:defRPr sz="6700"/>
            </a:lvl9pPr>
          </a:lstStyle>
          <a:p>
            <a:endParaRPr/>
          </a:p>
        </p:txBody>
      </p:sp>
      <p:sp>
        <p:nvSpPr>
          <p:cNvPr id="32" name="Google Shape;32;p8"/>
          <p:cNvSpPr txBox="1">
            <a:spLocks noGrp="1"/>
          </p:cNvSpPr>
          <p:nvPr>
            <p:ph type="body" idx="1"/>
          </p:nvPr>
        </p:nvSpPr>
        <p:spPr>
          <a:xfrm>
            <a:off x="785386" y="4668472"/>
            <a:ext cx="7075200" cy="10681500"/>
          </a:xfrm>
          <a:prstGeom prst="rect">
            <a:avLst/>
          </a:prstGeom>
        </p:spPr>
        <p:txBody>
          <a:bodyPr spcFirstLastPara="1" wrap="square" lIns="255950" tIns="255950" rIns="255950" bIns="255950" anchor="t" anchorCtr="0">
            <a:normAutofit/>
          </a:bodyPr>
          <a:lstStyle>
            <a:lvl1pPr marL="457200" lvl="0" indent="-444500">
              <a:spcBef>
                <a:spcPts val="0"/>
              </a:spcBef>
              <a:spcAft>
                <a:spcPts val="0"/>
              </a:spcAft>
              <a:buSzPts val="3400"/>
              <a:buChar char="●"/>
              <a:defRPr sz="3400"/>
            </a:lvl1pPr>
            <a:lvl2pPr marL="914400" lvl="1" indent="-444500">
              <a:spcBef>
                <a:spcPts val="0"/>
              </a:spcBef>
              <a:spcAft>
                <a:spcPts val="0"/>
              </a:spcAft>
              <a:buSzPts val="3400"/>
              <a:buChar char="○"/>
              <a:defRPr sz="3400"/>
            </a:lvl2pPr>
            <a:lvl3pPr marL="1371600" lvl="2" indent="-444500">
              <a:spcBef>
                <a:spcPts val="0"/>
              </a:spcBef>
              <a:spcAft>
                <a:spcPts val="0"/>
              </a:spcAft>
              <a:buSzPts val="3400"/>
              <a:buChar char="■"/>
              <a:defRPr sz="3400"/>
            </a:lvl3pPr>
            <a:lvl4pPr marL="1828800" lvl="3" indent="-444500">
              <a:spcBef>
                <a:spcPts val="0"/>
              </a:spcBef>
              <a:spcAft>
                <a:spcPts val="0"/>
              </a:spcAft>
              <a:buSzPts val="3400"/>
              <a:buChar char="●"/>
              <a:defRPr sz="3400"/>
            </a:lvl4pPr>
            <a:lvl5pPr marL="2286000" lvl="4" indent="-444500">
              <a:spcBef>
                <a:spcPts val="0"/>
              </a:spcBef>
              <a:spcAft>
                <a:spcPts val="0"/>
              </a:spcAft>
              <a:buSzPts val="3400"/>
              <a:buChar char="○"/>
              <a:defRPr sz="3400"/>
            </a:lvl5pPr>
            <a:lvl6pPr marL="2743200" lvl="5" indent="-444500">
              <a:spcBef>
                <a:spcPts val="0"/>
              </a:spcBef>
              <a:spcAft>
                <a:spcPts val="0"/>
              </a:spcAft>
              <a:buSzPts val="3400"/>
              <a:buChar char="■"/>
              <a:defRPr sz="3400"/>
            </a:lvl6pPr>
            <a:lvl7pPr marL="3200400" lvl="6" indent="-444500">
              <a:spcBef>
                <a:spcPts val="0"/>
              </a:spcBef>
              <a:spcAft>
                <a:spcPts val="0"/>
              </a:spcAft>
              <a:buSzPts val="3400"/>
              <a:buChar char="●"/>
              <a:defRPr sz="3400"/>
            </a:lvl7pPr>
            <a:lvl8pPr marL="3657600" lvl="7" indent="-444500">
              <a:spcBef>
                <a:spcPts val="0"/>
              </a:spcBef>
              <a:spcAft>
                <a:spcPts val="0"/>
              </a:spcAft>
              <a:buSzPts val="3400"/>
              <a:buChar char="○"/>
              <a:defRPr sz="3400"/>
            </a:lvl8pPr>
            <a:lvl9pPr marL="4114800" lvl="8" indent="-444500">
              <a:spcBef>
                <a:spcPts val="0"/>
              </a:spcBef>
              <a:spcAft>
                <a:spcPts val="0"/>
              </a:spcAft>
              <a:buSzPts val="3400"/>
              <a:buChar char="■"/>
              <a:defRPr sz="3400"/>
            </a:lvl9pPr>
          </a:lstStyle>
          <a:p>
            <a:endParaRPr/>
          </a:p>
        </p:txBody>
      </p:sp>
      <p:sp>
        <p:nvSpPr>
          <p:cNvPr id="33" name="Google Shape;33;p8"/>
          <p:cNvSpPr txBox="1">
            <a:spLocks noGrp="1"/>
          </p:cNvSpPr>
          <p:nvPr>
            <p:ph type="sldNum" idx="12"/>
          </p:nvPr>
        </p:nvSpPr>
        <p:spPr>
          <a:xfrm>
            <a:off x="21347925" y="15666450"/>
            <a:ext cx="1382700" cy="13224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4"/>
        <p:cNvGrpSpPr/>
        <p:nvPr/>
      </p:nvGrpSpPr>
      <p:grpSpPr>
        <a:xfrm>
          <a:off x="0" y="0"/>
          <a:ext cx="0" cy="0"/>
          <a:chOff x="0" y="0"/>
          <a:chExt cx="0" cy="0"/>
        </a:xfrm>
      </p:grpSpPr>
      <p:sp>
        <p:nvSpPr>
          <p:cNvPr id="35" name="Google Shape;35;p9"/>
          <p:cNvSpPr txBox="1">
            <a:spLocks noGrp="1"/>
          </p:cNvSpPr>
          <p:nvPr>
            <p:ph type="title"/>
          </p:nvPr>
        </p:nvSpPr>
        <p:spPr>
          <a:xfrm>
            <a:off x="1235276" y="1512315"/>
            <a:ext cx="16044900" cy="13743300"/>
          </a:xfrm>
          <a:prstGeom prst="rect">
            <a:avLst/>
          </a:prstGeom>
        </p:spPr>
        <p:txBody>
          <a:bodyPr spcFirstLastPara="1" wrap="square" lIns="255950" tIns="255950" rIns="255950" bIns="255950" anchor="ctr" anchorCtr="0">
            <a:normAutofit/>
          </a:bodyPr>
          <a:lstStyle>
            <a:lvl1pPr lvl="0">
              <a:spcBef>
                <a:spcPts val="0"/>
              </a:spcBef>
              <a:spcAft>
                <a:spcPts val="0"/>
              </a:spcAft>
              <a:buSzPts val="13400"/>
              <a:buNone/>
              <a:defRPr sz="13400"/>
            </a:lvl1pPr>
            <a:lvl2pPr lvl="1">
              <a:spcBef>
                <a:spcPts val="0"/>
              </a:spcBef>
              <a:spcAft>
                <a:spcPts val="0"/>
              </a:spcAft>
              <a:buSzPts val="13400"/>
              <a:buNone/>
              <a:defRPr sz="13400"/>
            </a:lvl2pPr>
            <a:lvl3pPr lvl="2">
              <a:spcBef>
                <a:spcPts val="0"/>
              </a:spcBef>
              <a:spcAft>
                <a:spcPts val="0"/>
              </a:spcAft>
              <a:buSzPts val="13400"/>
              <a:buNone/>
              <a:defRPr sz="13400"/>
            </a:lvl3pPr>
            <a:lvl4pPr lvl="3">
              <a:spcBef>
                <a:spcPts val="0"/>
              </a:spcBef>
              <a:spcAft>
                <a:spcPts val="0"/>
              </a:spcAft>
              <a:buSzPts val="13400"/>
              <a:buNone/>
              <a:defRPr sz="13400"/>
            </a:lvl4pPr>
            <a:lvl5pPr lvl="4">
              <a:spcBef>
                <a:spcPts val="0"/>
              </a:spcBef>
              <a:spcAft>
                <a:spcPts val="0"/>
              </a:spcAft>
              <a:buSzPts val="13400"/>
              <a:buNone/>
              <a:defRPr sz="13400"/>
            </a:lvl5pPr>
            <a:lvl6pPr lvl="5">
              <a:spcBef>
                <a:spcPts val="0"/>
              </a:spcBef>
              <a:spcAft>
                <a:spcPts val="0"/>
              </a:spcAft>
              <a:buSzPts val="13400"/>
              <a:buNone/>
              <a:defRPr sz="13400"/>
            </a:lvl6pPr>
            <a:lvl7pPr lvl="6">
              <a:spcBef>
                <a:spcPts val="0"/>
              </a:spcBef>
              <a:spcAft>
                <a:spcPts val="0"/>
              </a:spcAft>
              <a:buSzPts val="13400"/>
              <a:buNone/>
              <a:defRPr sz="13400"/>
            </a:lvl7pPr>
            <a:lvl8pPr lvl="7">
              <a:spcBef>
                <a:spcPts val="0"/>
              </a:spcBef>
              <a:spcAft>
                <a:spcPts val="0"/>
              </a:spcAft>
              <a:buSzPts val="13400"/>
              <a:buNone/>
              <a:defRPr sz="13400"/>
            </a:lvl8pPr>
            <a:lvl9pPr lvl="8">
              <a:spcBef>
                <a:spcPts val="0"/>
              </a:spcBef>
              <a:spcAft>
                <a:spcPts val="0"/>
              </a:spcAft>
              <a:buSzPts val="13400"/>
              <a:buNone/>
              <a:defRPr sz="13400"/>
            </a:lvl9pPr>
          </a:lstStyle>
          <a:p>
            <a:endParaRPr/>
          </a:p>
        </p:txBody>
      </p:sp>
      <p:sp>
        <p:nvSpPr>
          <p:cNvPr id="36" name="Google Shape;36;p9"/>
          <p:cNvSpPr txBox="1">
            <a:spLocks noGrp="1"/>
          </p:cNvSpPr>
          <p:nvPr>
            <p:ph type="sldNum" idx="12"/>
          </p:nvPr>
        </p:nvSpPr>
        <p:spPr>
          <a:xfrm>
            <a:off x="21347925" y="15666450"/>
            <a:ext cx="1382700" cy="13224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7"/>
        <p:cNvGrpSpPr/>
        <p:nvPr/>
      </p:nvGrpSpPr>
      <p:grpSpPr>
        <a:xfrm>
          <a:off x="0" y="0"/>
          <a:ext cx="0" cy="0"/>
          <a:chOff x="0" y="0"/>
          <a:chExt cx="0" cy="0"/>
        </a:xfrm>
      </p:grpSpPr>
      <p:sp>
        <p:nvSpPr>
          <p:cNvPr id="38" name="Google Shape;38;p10"/>
          <p:cNvSpPr/>
          <p:nvPr/>
        </p:nvSpPr>
        <p:spPr>
          <a:xfrm>
            <a:off x="11520000" y="-420"/>
            <a:ext cx="11520000" cy="17280000"/>
          </a:xfrm>
          <a:prstGeom prst="rect">
            <a:avLst/>
          </a:prstGeom>
          <a:solidFill>
            <a:schemeClr val="lt2"/>
          </a:solidFill>
          <a:ln>
            <a:noFill/>
          </a:ln>
        </p:spPr>
        <p:txBody>
          <a:bodyPr spcFirstLastPara="1" wrap="square" lIns="255950" tIns="255950" rIns="255950" bIns="255950" anchor="ctr" anchorCtr="0">
            <a:noAutofit/>
          </a:bodyPr>
          <a:lstStyle/>
          <a:p>
            <a:pPr marL="0" lvl="0" indent="0" algn="l" rtl="0">
              <a:spcBef>
                <a:spcPts val="0"/>
              </a:spcBef>
              <a:spcAft>
                <a:spcPts val="0"/>
              </a:spcAft>
              <a:buNone/>
            </a:pPr>
            <a:endParaRPr/>
          </a:p>
        </p:txBody>
      </p:sp>
      <p:sp>
        <p:nvSpPr>
          <p:cNvPr id="39" name="Google Shape;39;p10"/>
          <p:cNvSpPr txBox="1">
            <a:spLocks noGrp="1"/>
          </p:cNvSpPr>
          <p:nvPr>
            <p:ph type="title"/>
          </p:nvPr>
        </p:nvSpPr>
        <p:spPr>
          <a:xfrm>
            <a:off x="668976" y="4142950"/>
            <a:ext cx="10192500" cy="4980000"/>
          </a:xfrm>
          <a:prstGeom prst="rect">
            <a:avLst/>
          </a:prstGeom>
        </p:spPr>
        <p:txBody>
          <a:bodyPr spcFirstLastPara="1" wrap="square" lIns="255950" tIns="255950" rIns="255950" bIns="255950" anchor="b" anchorCtr="0">
            <a:normAutofit/>
          </a:bodyPr>
          <a:lstStyle>
            <a:lvl1pPr lvl="0" algn="ctr">
              <a:spcBef>
                <a:spcPts val="0"/>
              </a:spcBef>
              <a:spcAft>
                <a:spcPts val="0"/>
              </a:spcAft>
              <a:buSzPts val="11800"/>
              <a:buNone/>
              <a:defRPr sz="11800"/>
            </a:lvl1pPr>
            <a:lvl2pPr lvl="1" algn="ctr">
              <a:spcBef>
                <a:spcPts val="0"/>
              </a:spcBef>
              <a:spcAft>
                <a:spcPts val="0"/>
              </a:spcAft>
              <a:buSzPts val="11800"/>
              <a:buNone/>
              <a:defRPr sz="11800"/>
            </a:lvl2pPr>
            <a:lvl3pPr lvl="2" algn="ctr">
              <a:spcBef>
                <a:spcPts val="0"/>
              </a:spcBef>
              <a:spcAft>
                <a:spcPts val="0"/>
              </a:spcAft>
              <a:buSzPts val="11800"/>
              <a:buNone/>
              <a:defRPr sz="11800"/>
            </a:lvl3pPr>
            <a:lvl4pPr lvl="3" algn="ctr">
              <a:spcBef>
                <a:spcPts val="0"/>
              </a:spcBef>
              <a:spcAft>
                <a:spcPts val="0"/>
              </a:spcAft>
              <a:buSzPts val="11800"/>
              <a:buNone/>
              <a:defRPr sz="11800"/>
            </a:lvl4pPr>
            <a:lvl5pPr lvl="4" algn="ctr">
              <a:spcBef>
                <a:spcPts val="0"/>
              </a:spcBef>
              <a:spcAft>
                <a:spcPts val="0"/>
              </a:spcAft>
              <a:buSzPts val="11800"/>
              <a:buNone/>
              <a:defRPr sz="11800"/>
            </a:lvl5pPr>
            <a:lvl6pPr lvl="5" algn="ctr">
              <a:spcBef>
                <a:spcPts val="0"/>
              </a:spcBef>
              <a:spcAft>
                <a:spcPts val="0"/>
              </a:spcAft>
              <a:buSzPts val="11800"/>
              <a:buNone/>
              <a:defRPr sz="11800"/>
            </a:lvl6pPr>
            <a:lvl7pPr lvl="6" algn="ctr">
              <a:spcBef>
                <a:spcPts val="0"/>
              </a:spcBef>
              <a:spcAft>
                <a:spcPts val="0"/>
              </a:spcAft>
              <a:buSzPts val="11800"/>
              <a:buNone/>
              <a:defRPr sz="11800"/>
            </a:lvl7pPr>
            <a:lvl8pPr lvl="7" algn="ctr">
              <a:spcBef>
                <a:spcPts val="0"/>
              </a:spcBef>
              <a:spcAft>
                <a:spcPts val="0"/>
              </a:spcAft>
              <a:buSzPts val="11800"/>
              <a:buNone/>
              <a:defRPr sz="11800"/>
            </a:lvl8pPr>
            <a:lvl9pPr lvl="8" algn="ctr">
              <a:spcBef>
                <a:spcPts val="0"/>
              </a:spcBef>
              <a:spcAft>
                <a:spcPts val="0"/>
              </a:spcAft>
              <a:buSzPts val="11800"/>
              <a:buNone/>
              <a:defRPr sz="11800"/>
            </a:lvl9pPr>
          </a:lstStyle>
          <a:p>
            <a:endParaRPr/>
          </a:p>
        </p:txBody>
      </p:sp>
      <p:sp>
        <p:nvSpPr>
          <p:cNvPr id="40" name="Google Shape;40;p10"/>
          <p:cNvSpPr txBox="1">
            <a:spLocks noGrp="1"/>
          </p:cNvSpPr>
          <p:nvPr>
            <p:ph type="subTitle" idx="1"/>
          </p:nvPr>
        </p:nvSpPr>
        <p:spPr>
          <a:xfrm>
            <a:off x="668976" y="9417155"/>
            <a:ext cx="10192500" cy="4149300"/>
          </a:xfrm>
          <a:prstGeom prst="rect">
            <a:avLst/>
          </a:prstGeom>
        </p:spPr>
        <p:txBody>
          <a:bodyPr spcFirstLastPara="1" wrap="square" lIns="255950" tIns="255950" rIns="255950" bIns="255950" anchor="t" anchorCtr="0">
            <a:normAutofit/>
          </a:bodyPr>
          <a:lstStyle>
            <a:lvl1pPr lvl="0" algn="ctr">
              <a:lnSpc>
                <a:spcPct val="100000"/>
              </a:lnSpc>
              <a:spcBef>
                <a:spcPts val="0"/>
              </a:spcBef>
              <a:spcAft>
                <a:spcPts val="0"/>
              </a:spcAft>
              <a:buSzPts val="5900"/>
              <a:buNone/>
              <a:defRPr sz="5900"/>
            </a:lvl1pPr>
            <a:lvl2pPr lvl="1" algn="ctr">
              <a:lnSpc>
                <a:spcPct val="100000"/>
              </a:lnSpc>
              <a:spcBef>
                <a:spcPts val="0"/>
              </a:spcBef>
              <a:spcAft>
                <a:spcPts val="0"/>
              </a:spcAft>
              <a:buSzPts val="5900"/>
              <a:buNone/>
              <a:defRPr sz="5900"/>
            </a:lvl2pPr>
            <a:lvl3pPr lvl="2" algn="ctr">
              <a:lnSpc>
                <a:spcPct val="100000"/>
              </a:lnSpc>
              <a:spcBef>
                <a:spcPts val="0"/>
              </a:spcBef>
              <a:spcAft>
                <a:spcPts val="0"/>
              </a:spcAft>
              <a:buSzPts val="5900"/>
              <a:buNone/>
              <a:defRPr sz="5900"/>
            </a:lvl3pPr>
            <a:lvl4pPr lvl="3" algn="ctr">
              <a:lnSpc>
                <a:spcPct val="100000"/>
              </a:lnSpc>
              <a:spcBef>
                <a:spcPts val="0"/>
              </a:spcBef>
              <a:spcAft>
                <a:spcPts val="0"/>
              </a:spcAft>
              <a:buSzPts val="5900"/>
              <a:buNone/>
              <a:defRPr sz="5900"/>
            </a:lvl4pPr>
            <a:lvl5pPr lvl="4" algn="ctr">
              <a:lnSpc>
                <a:spcPct val="100000"/>
              </a:lnSpc>
              <a:spcBef>
                <a:spcPts val="0"/>
              </a:spcBef>
              <a:spcAft>
                <a:spcPts val="0"/>
              </a:spcAft>
              <a:buSzPts val="5900"/>
              <a:buNone/>
              <a:defRPr sz="5900"/>
            </a:lvl5pPr>
            <a:lvl6pPr lvl="5" algn="ctr">
              <a:lnSpc>
                <a:spcPct val="100000"/>
              </a:lnSpc>
              <a:spcBef>
                <a:spcPts val="0"/>
              </a:spcBef>
              <a:spcAft>
                <a:spcPts val="0"/>
              </a:spcAft>
              <a:buSzPts val="5900"/>
              <a:buNone/>
              <a:defRPr sz="5900"/>
            </a:lvl6pPr>
            <a:lvl7pPr lvl="6" algn="ctr">
              <a:lnSpc>
                <a:spcPct val="100000"/>
              </a:lnSpc>
              <a:spcBef>
                <a:spcPts val="0"/>
              </a:spcBef>
              <a:spcAft>
                <a:spcPts val="0"/>
              </a:spcAft>
              <a:buSzPts val="5900"/>
              <a:buNone/>
              <a:defRPr sz="5900"/>
            </a:lvl7pPr>
            <a:lvl8pPr lvl="7" algn="ctr">
              <a:lnSpc>
                <a:spcPct val="100000"/>
              </a:lnSpc>
              <a:spcBef>
                <a:spcPts val="0"/>
              </a:spcBef>
              <a:spcAft>
                <a:spcPts val="0"/>
              </a:spcAft>
              <a:buSzPts val="5900"/>
              <a:buNone/>
              <a:defRPr sz="5900"/>
            </a:lvl8pPr>
            <a:lvl9pPr lvl="8" algn="ctr">
              <a:lnSpc>
                <a:spcPct val="100000"/>
              </a:lnSpc>
              <a:spcBef>
                <a:spcPts val="0"/>
              </a:spcBef>
              <a:spcAft>
                <a:spcPts val="0"/>
              </a:spcAft>
              <a:buSzPts val="5900"/>
              <a:buNone/>
              <a:defRPr sz="5900"/>
            </a:lvl9pPr>
          </a:lstStyle>
          <a:p>
            <a:endParaRPr/>
          </a:p>
        </p:txBody>
      </p:sp>
      <p:sp>
        <p:nvSpPr>
          <p:cNvPr id="41" name="Google Shape;41;p10"/>
          <p:cNvSpPr txBox="1">
            <a:spLocks noGrp="1"/>
          </p:cNvSpPr>
          <p:nvPr>
            <p:ph type="body" idx="2"/>
          </p:nvPr>
        </p:nvSpPr>
        <p:spPr>
          <a:xfrm>
            <a:off x="12445984" y="2432588"/>
            <a:ext cx="9668100" cy="12414000"/>
          </a:xfrm>
          <a:prstGeom prst="rect">
            <a:avLst/>
          </a:prstGeom>
        </p:spPr>
        <p:txBody>
          <a:bodyPr spcFirstLastPara="1" wrap="square" lIns="255950" tIns="255950" rIns="255950" bIns="255950" anchor="ctr" anchorCtr="0">
            <a:normAutofit/>
          </a:bodyPr>
          <a:lstStyle>
            <a:lvl1pPr marL="457200" lvl="0" indent="-546100">
              <a:spcBef>
                <a:spcPts val="0"/>
              </a:spcBef>
              <a:spcAft>
                <a:spcPts val="0"/>
              </a:spcAft>
              <a:buSzPts val="5000"/>
              <a:buChar char="●"/>
              <a:defRPr/>
            </a:lvl1pPr>
            <a:lvl2pPr marL="914400" lvl="1" indent="-476250">
              <a:spcBef>
                <a:spcPts val="0"/>
              </a:spcBef>
              <a:spcAft>
                <a:spcPts val="0"/>
              </a:spcAft>
              <a:buSzPts val="3900"/>
              <a:buChar char="○"/>
              <a:defRPr/>
            </a:lvl2pPr>
            <a:lvl3pPr marL="1371600" lvl="2" indent="-476250">
              <a:spcBef>
                <a:spcPts val="0"/>
              </a:spcBef>
              <a:spcAft>
                <a:spcPts val="0"/>
              </a:spcAft>
              <a:buSzPts val="3900"/>
              <a:buChar char="■"/>
              <a:defRPr/>
            </a:lvl3pPr>
            <a:lvl4pPr marL="1828800" lvl="3" indent="-476250">
              <a:spcBef>
                <a:spcPts val="0"/>
              </a:spcBef>
              <a:spcAft>
                <a:spcPts val="0"/>
              </a:spcAft>
              <a:buSzPts val="3900"/>
              <a:buChar char="●"/>
              <a:defRPr/>
            </a:lvl4pPr>
            <a:lvl5pPr marL="2286000" lvl="4" indent="-476250">
              <a:spcBef>
                <a:spcPts val="0"/>
              </a:spcBef>
              <a:spcAft>
                <a:spcPts val="0"/>
              </a:spcAft>
              <a:buSzPts val="3900"/>
              <a:buChar char="○"/>
              <a:defRPr/>
            </a:lvl5pPr>
            <a:lvl6pPr marL="2743200" lvl="5" indent="-476250">
              <a:spcBef>
                <a:spcPts val="0"/>
              </a:spcBef>
              <a:spcAft>
                <a:spcPts val="0"/>
              </a:spcAft>
              <a:buSzPts val="3900"/>
              <a:buChar char="■"/>
              <a:defRPr/>
            </a:lvl6pPr>
            <a:lvl7pPr marL="3200400" lvl="6" indent="-476250">
              <a:spcBef>
                <a:spcPts val="0"/>
              </a:spcBef>
              <a:spcAft>
                <a:spcPts val="0"/>
              </a:spcAft>
              <a:buSzPts val="3900"/>
              <a:buChar char="●"/>
              <a:defRPr/>
            </a:lvl7pPr>
            <a:lvl8pPr marL="3657600" lvl="7" indent="-476250">
              <a:spcBef>
                <a:spcPts val="0"/>
              </a:spcBef>
              <a:spcAft>
                <a:spcPts val="0"/>
              </a:spcAft>
              <a:buSzPts val="3900"/>
              <a:buChar char="○"/>
              <a:defRPr/>
            </a:lvl8pPr>
            <a:lvl9pPr marL="4114800" lvl="8" indent="-476250">
              <a:spcBef>
                <a:spcPts val="0"/>
              </a:spcBef>
              <a:spcAft>
                <a:spcPts val="0"/>
              </a:spcAft>
              <a:buSzPts val="3900"/>
              <a:buChar char="■"/>
              <a:defRPr/>
            </a:lvl9pPr>
          </a:lstStyle>
          <a:p>
            <a:endParaRPr/>
          </a:p>
        </p:txBody>
      </p:sp>
      <p:sp>
        <p:nvSpPr>
          <p:cNvPr id="42" name="Google Shape;42;p10"/>
          <p:cNvSpPr txBox="1">
            <a:spLocks noGrp="1"/>
          </p:cNvSpPr>
          <p:nvPr>
            <p:ph type="sldNum" idx="12"/>
          </p:nvPr>
        </p:nvSpPr>
        <p:spPr>
          <a:xfrm>
            <a:off x="21347925" y="15666450"/>
            <a:ext cx="1382700" cy="13224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11"/>
          <p:cNvSpPr txBox="1">
            <a:spLocks noGrp="1"/>
          </p:cNvSpPr>
          <p:nvPr>
            <p:ph type="body" idx="1"/>
          </p:nvPr>
        </p:nvSpPr>
        <p:spPr>
          <a:xfrm>
            <a:off x="785386" y="14212955"/>
            <a:ext cx="15115200" cy="2032800"/>
          </a:xfrm>
          <a:prstGeom prst="rect">
            <a:avLst/>
          </a:prstGeom>
        </p:spPr>
        <p:txBody>
          <a:bodyPr spcFirstLastPara="1" wrap="square" lIns="255950" tIns="255950" rIns="255950" bIns="255950" anchor="ctr" anchorCtr="0">
            <a:normAutofit/>
          </a:bodyPr>
          <a:lstStyle>
            <a:lvl1pPr marL="457200" lvl="0" indent="-228600">
              <a:lnSpc>
                <a:spcPct val="100000"/>
              </a:lnSpc>
              <a:spcBef>
                <a:spcPts val="0"/>
              </a:spcBef>
              <a:spcAft>
                <a:spcPts val="0"/>
              </a:spcAft>
              <a:buSzPts val="5000"/>
              <a:buNone/>
              <a:defRPr/>
            </a:lvl1pPr>
          </a:lstStyle>
          <a:p>
            <a:endParaRPr/>
          </a:p>
        </p:txBody>
      </p:sp>
      <p:sp>
        <p:nvSpPr>
          <p:cNvPr id="45" name="Google Shape;45;p11"/>
          <p:cNvSpPr txBox="1">
            <a:spLocks noGrp="1"/>
          </p:cNvSpPr>
          <p:nvPr>
            <p:ph type="sldNum" idx="12"/>
          </p:nvPr>
        </p:nvSpPr>
        <p:spPr>
          <a:xfrm>
            <a:off x="21347925" y="15666450"/>
            <a:ext cx="1382700" cy="13224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12"/>
          <p:cNvSpPr txBox="1">
            <a:spLocks noGrp="1"/>
          </p:cNvSpPr>
          <p:nvPr>
            <p:ph type="title" hasCustomPrompt="1"/>
          </p:nvPr>
        </p:nvSpPr>
        <p:spPr>
          <a:xfrm>
            <a:off x="785386" y="3716115"/>
            <a:ext cx="21469200" cy="6596400"/>
          </a:xfrm>
          <a:prstGeom prst="rect">
            <a:avLst/>
          </a:prstGeom>
        </p:spPr>
        <p:txBody>
          <a:bodyPr spcFirstLastPara="1" wrap="square" lIns="255950" tIns="255950" rIns="255950" bIns="255950" anchor="b" anchorCtr="0">
            <a:normAutofit/>
          </a:bodyPr>
          <a:lstStyle>
            <a:lvl1pPr lvl="0" algn="ctr">
              <a:spcBef>
                <a:spcPts val="0"/>
              </a:spcBef>
              <a:spcAft>
                <a:spcPts val="0"/>
              </a:spcAft>
              <a:buSzPts val="33600"/>
              <a:buNone/>
              <a:defRPr sz="33600"/>
            </a:lvl1pPr>
            <a:lvl2pPr lvl="1" algn="ctr">
              <a:spcBef>
                <a:spcPts val="0"/>
              </a:spcBef>
              <a:spcAft>
                <a:spcPts val="0"/>
              </a:spcAft>
              <a:buSzPts val="33600"/>
              <a:buNone/>
              <a:defRPr sz="33600"/>
            </a:lvl2pPr>
            <a:lvl3pPr lvl="2" algn="ctr">
              <a:spcBef>
                <a:spcPts val="0"/>
              </a:spcBef>
              <a:spcAft>
                <a:spcPts val="0"/>
              </a:spcAft>
              <a:buSzPts val="33600"/>
              <a:buNone/>
              <a:defRPr sz="33600"/>
            </a:lvl3pPr>
            <a:lvl4pPr lvl="3" algn="ctr">
              <a:spcBef>
                <a:spcPts val="0"/>
              </a:spcBef>
              <a:spcAft>
                <a:spcPts val="0"/>
              </a:spcAft>
              <a:buSzPts val="33600"/>
              <a:buNone/>
              <a:defRPr sz="33600"/>
            </a:lvl4pPr>
            <a:lvl5pPr lvl="4" algn="ctr">
              <a:spcBef>
                <a:spcPts val="0"/>
              </a:spcBef>
              <a:spcAft>
                <a:spcPts val="0"/>
              </a:spcAft>
              <a:buSzPts val="33600"/>
              <a:buNone/>
              <a:defRPr sz="33600"/>
            </a:lvl5pPr>
            <a:lvl6pPr lvl="5" algn="ctr">
              <a:spcBef>
                <a:spcPts val="0"/>
              </a:spcBef>
              <a:spcAft>
                <a:spcPts val="0"/>
              </a:spcAft>
              <a:buSzPts val="33600"/>
              <a:buNone/>
              <a:defRPr sz="33600"/>
            </a:lvl6pPr>
            <a:lvl7pPr lvl="6" algn="ctr">
              <a:spcBef>
                <a:spcPts val="0"/>
              </a:spcBef>
              <a:spcAft>
                <a:spcPts val="0"/>
              </a:spcAft>
              <a:buSzPts val="33600"/>
              <a:buNone/>
              <a:defRPr sz="33600"/>
            </a:lvl7pPr>
            <a:lvl8pPr lvl="7" algn="ctr">
              <a:spcBef>
                <a:spcPts val="0"/>
              </a:spcBef>
              <a:spcAft>
                <a:spcPts val="0"/>
              </a:spcAft>
              <a:buSzPts val="33600"/>
              <a:buNone/>
              <a:defRPr sz="33600"/>
            </a:lvl8pPr>
            <a:lvl9pPr lvl="8" algn="ctr">
              <a:spcBef>
                <a:spcPts val="0"/>
              </a:spcBef>
              <a:spcAft>
                <a:spcPts val="0"/>
              </a:spcAft>
              <a:buSzPts val="33600"/>
              <a:buNone/>
              <a:defRPr sz="33600"/>
            </a:lvl9pPr>
          </a:lstStyle>
          <a:p>
            <a:r>
              <a:t>xx%</a:t>
            </a:r>
          </a:p>
        </p:txBody>
      </p:sp>
      <p:sp>
        <p:nvSpPr>
          <p:cNvPr id="48" name="Google Shape;48;p12"/>
          <p:cNvSpPr txBox="1">
            <a:spLocks noGrp="1"/>
          </p:cNvSpPr>
          <p:nvPr>
            <p:ph type="body" idx="1"/>
          </p:nvPr>
        </p:nvSpPr>
        <p:spPr>
          <a:xfrm>
            <a:off x="785386" y="10590152"/>
            <a:ext cx="21469200" cy="4370100"/>
          </a:xfrm>
          <a:prstGeom prst="rect">
            <a:avLst/>
          </a:prstGeom>
        </p:spPr>
        <p:txBody>
          <a:bodyPr spcFirstLastPara="1" wrap="square" lIns="255950" tIns="255950" rIns="255950" bIns="255950" anchor="t" anchorCtr="0">
            <a:normAutofit/>
          </a:bodyPr>
          <a:lstStyle>
            <a:lvl1pPr marL="457200" lvl="0" indent="-546100" algn="ctr">
              <a:spcBef>
                <a:spcPts val="0"/>
              </a:spcBef>
              <a:spcAft>
                <a:spcPts val="0"/>
              </a:spcAft>
              <a:buSzPts val="5000"/>
              <a:buChar char="●"/>
              <a:defRPr/>
            </a:lvl1pPr>
            <a:lvl2pPr marL="914400" lvl="1" indent="-476250" algn="ctr">
              <a:spcBef>
                <a:spcPts val="0"/>
              </a:spcBef>
              <a:spcAft>
                <a:spcPts val="0"/>
              </a:spcAft>
              <a:buSzPts val="3900"/>
              <a:buChar char="○"/>
              <a:defRPr/>
            </a:lvl2pPr>
            <a:lvl3pPr marL="1371600" lvl="2" indent="-476250" algn="ctr">
              <a:spcBef>
                <a:spcPts val="0"/>
              </a:spcBef>
              <a:spcAft>
                <a:spcPts val="0"/>
              </a:spcAft>
              <a:buSzPts val="3900"/>
              <a:buChar char="■"/>
              <a:defRPr/>
            </a:lvl3pPr>
            <a:lvl4pPr marL="1828800" lvl="3" indent="-476250" algn="ctr">
              <a:spcBef>
                <a:spcPts val="0"/>
              </a:spcBef>
              <a:spcAft>
                <a:spcPts val="0"/>
              </a:spcAft>
              <a:buSzPts val="3900"/>
              <a:buChar char="●"/>
              <a:defRPr/>
            </a:lvl4pPr>
            <a:lvl5pPr marL="2286000" lvl="4" indent="-476250" algn="ctr">
              <a:spcBef>
                <a:spcPts val="0"/>
              </a:spcBef>
              <a:spcAft>
                <a:spcPts val="0"/>
              </a:spcAft>
              <a:buSzPts val="3900"/>
              <a:buChar char="○"/>
              <a:defRPr/>
            </a:lvl5pPr>
            <a:lvl6pPr marL="2743200" lvl="5" indent="-476250" algn="ctr">
              <a:spcBef>
                <a:spcPts val="0"/>
              </a:spcBef>
              <a:spcAft>
                <a:spcPts val="0"/>
              </a:spcAft>
              <a:buSzPts val="3900"/>
              <a:buChar char="■"/>
              <a:defRPr/>
            </a:lvl6pPr>
            <a:lvl7pPr marL="3200400" lvl="6" indent="-476250" algn="ctr">
              <a:spcBef>
                <a:spcPts val="0"/>
              </a:spcBef>
              <a:spcAft>
                <a:spcPts val="0"/>
              </a:spcAft>
              <a:buSzPts val="3900"/>
              <a:buChar char="●"/>
              <a:defRPr/>
            </a:lvl7pPr>
            <a:lvl8pPr marL="3657600" lvl="7" indent="-476250" algn="ctr">
              <a:spcBef>
                <a:spcPts val="0"/>
              </a:spcBef>
              <a:spcAft>
                <a:spcPts val="0"/>
              </a:spcAft>
              <a:buSzPts val="3900"/>
              <a:buChar char="○"/>
              <a:defRPr/>
            </a:lvl8pPr>
            <a:lvl9pPr marL="4114800" lvl="8" indent="-476250" algn="ctr">
              <a:spcBef>
                <a:spcPts val="0"/>
              </a:spcBef>
              <a:spcAft>
                <a:spcPts val="0"/>
              </a:spcAft>
              <a:buSzPts val="3900"/>
              <a:buChar char="■"/>
              <a:defRPr/>
            </a:lvl9pPr>
          </a:lstStyle>
          <a:p>
            <a:endParaRPr/>
          </a:p>
        </p:txBody>
      </p:sp>
      <p:sp>
        <p:nvSpPr>
          <p:cNvPr id="49" name="Google Shape;49;p12"/>
          <p:cNvSpPr txBox="1">
            <a:spLocks noGrp="1"/>
          </p:cNvSpPr>
          <p:nvPr>
            <p:ph type="sldNum" idx="12"/>
          </p:nvPr>
        </p:nvSpPr>
        <p:spPr>
          <a:xfrm>
            <a:off x="21347925" y="15666450"/>
            <a:ext cx="1382700" cy="13224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85386" y="1495097"/>
            <a:ext cx="21469200" cy="1923900"/>
          </a:xfrm>
          <a:prstGeom prst="rect">
            <a:avLst/>
          </a:prstGeom>
          <a:noFill/>
          <a:ln>
            <a:noFill/>
          </a:ln>
        </p:spPr>
        <p:txBody>
          <a:bodyPr spcFirstLastPara="1" wrap="square" lIns="255950" tIns="255950" rIns="255950" bIns="255950" anchor="t" anchorCtr="0">
            <a:normAutofit/>
          </a:bodyPr>
          <a:lstStyle>
            <a:lvl1pPr lvl="0">
              <a:spcBef>
                <a:spcPts val="0"/>
              </a:spcBef>
              <a:spcAft>
                <a:spcPts val="0"/>
              </a:spcAft>
              <a:buClr>
                <a:schemeClr val="dk1"/>
              </a:buClr>
              <a:buSzPts val="7800"/>
              <a:buFont typeface="Barlow SemiBold"/>
              <a:buNone/>
              <a:defRPr sz="7800">
                <a:solidFill>
                  <a:schemeClr val="dk1"/>
                </a:solidFill>
                <a:latin typeface="Barlow SemiBold"/>
                <a:ea typeface="Barlow SemiBold"/>
                <a:cs typeface="Barlow SemiBold"/>
                <a:sym typeface="Barlow SemiBold"/>
              </a:defRPr>
            </a:lvl1pPr>
            <a:lvl2pPr lvl="1">
              <a:spcBef>
                <a:spcPts val="0"/>
              </a:spcBef>
              <a:spcAft>
                <a:spcPts val="0"/>
              </a:spcAft>
              <a:buClr>
                <a:schemeClr val="dk1"/>
              </a:buClr>
              <a:buSzPts val="7800"/>
              <a:buFont typeface="Barlow SemiBold"/>
              <a:buNone/>
              <a:defRPr sz="7800">
                <a:solidFill>
                  <a:schemeClr val="dk1"/>
                </a:solidFill>
                <a:latin typeface="Barlow SemiBold"/>
                <a:ea typeface="Barlow SemiBold"/>
                <a:cs typeface="Barlow SemiBold"/>
                <a:sym typeface="Barlow SemiBold"/>
              </a:defRPr>
            </a:lvl2pPr>
            <a:lvl3pPr lvl="2">
              <a:spcBef>
                <a:spcPts val="0"/>
              </a:spcBef>
              <a:spcAft>
                <a:spcPts val="0"/>
              </a:spcAft>
              <a:buClr>
                <a:schemeClr val="dk1"/>
              </a:buClr>
              <a:buSzPts val="7800"/>
              <a:buFont typeface="Barlow SemiBold"/>
              <a:buNone/>
              <a:defRPr sz="7800">
                <a:solidFill>
                  <a:schemeClr val="dk1"/>
                </a:solidFill>
                <a:latin typeface="Barlow SemiBold"/>
                <a:ea typeface="Barlow SemiBold"/>
                <a:cs typeface="Barlow SemiBold"/>
                <a:sym typeface="Barlow SemiBold"/>
              </a:defRPr>
            </a:lvl3pPr>
            <a:lvl4pPr lvl="3">
              <a:spcBef>
                <a:spcPts val="0"/>
              </a:spcBef>
              <a:spcAft>
                <a:spcPts val="0"/>
              </a:spcAft>
              <a:buClr>
                <a:schemeClr val="dk1"/>
              </a:buClr>
              <a:buSzPts val="7800"/>
              <a:buFont typeface="Barlow SemiBold"/>
              <a:buNone/>
              <a:defRPr sz="7800">
                <a:solidFill>
                  <a:schemeClr val="dk1"/>
                </a:solidFill>
                <a:latin typeface="Barlow SemiBold"/>
                <a:ea typeface="Barlow SemiBold"/>
                <a:cs typeface="Barlow SemiBold"/>
                <a:sym typeface="Barlow SemiBold"/>
              </a:defRPr>
            </a:lvl4pPr>
            <a:lvl5pPr lvl="4">
              <a:spcBef>
                <a:spcPts val="0"/>
              </a:spcBef>
              <a:spcAft>
                <a:spcPts val="0"/>
              </a:spcAft>
              <a:buClr>
                <a:schemeClr val="dk1"/>
              </a:buClr>
              <a:buSzPts val="7800"/>
              <a:buFont typeface="Barlow SemiBold"/>
              <a:buNone/>
              <a:defRPr sz="7800">
                <a:solidFill>
                  <a:schemeClr val="dk1"/>
                </a:solidFill>
                <a:latin typeface="Barlow SemiBold"/>
                <a:ea typeface="Barlow SemiBold"/>
                <a:cs typeface="Barlow SemiBold"/>
                <a:sym typeface="Barlow SemiBold"/>
              </a:defRPr>
            </a:lvl5pPr>
            <a:lvl6pPr lvl="5">
              <a:spcBef>
                <a:spcPts val="0"/>
              </a:spcBef>
              <a:spcAft>
                <a:spcPts val="0"/>
              </a:spcAft>
              <a:buClr>
                <a:schemeClr val="dk1"/>
              </a:buClr>
              <a:buSzPts val="7800"/>
              <a:buFont typeface="Barlow SemiBold"/>
              <a:buNone/>
              <a:defRPr sz="7800">
                <a:solidFill>
                  <a:schemeClr val="dk1"/>
                </a:solidFill>
                <a:latin typeface="Barlow SemiBold"/>
                <a:ea typeface="Barlow SemiBold"/>
                <a:cs typeface="Barlow SemiBold"/>
                <a:sym typeface="Barlow SemiBold"/>
              </a:defRPr>
            </a:lvl6pPr>
            <a:lvl7pPr lvl="6">
              <a:spcBef>
                <a:spcPts val="0"/>
              </a:spcBef>
              <a:spcAft>
                <a:spcPts val="0"/>
              </a:spcAft>
              <a:buClr>
                <a:schemeClr val="dk1"/>
              </a:buClr>
              <a:buSzPts val="7800"/>
              <a:buFont typeface="Barlow SemiBold"/>
              <a:buNone/>
              <a:defRPr sz="7800">
                <a:solidFill>
                  <a:schemeClr val="dk1"/>
                </a:solidFill>
                <a:latin typeface="Barlow SemiBold"/>
                <a:ea typeface="Barlow SemiBold"/>
                <a:cs typeface="Barlow SemiBold"/>
                <a:sym typeface="Barlow SemiBold"/>
              </a:defRPr>
            </a:lvl7pPr>
            <a:lvl8pPr lvl="7">
              <a:spcBef>
                <a:spcPts val="0"/>
              </a:spcBef>
              <a:spcAft>
                <a:spcPts val="0"/>
              </a:spcAft>
              <a:buClr>
                <a:schemeClr val="dk1"/>
              </a:buClr>
              <a:buSzPts val="7800"/>
              <a:buFont typeface="Barlow SemiBold"/>
              <a:buNone/>
              <a:defRPr sz="7800">
                <a:solidFill>
                  <a:schemeClr val="dk1"/>
                </a:solidFill>
                <a:latin typeface="Barlow SemiBold"/>
                <a:ea typeface="Barlow SemiBold"/>
                <a:cs typeface="Barlow SemiBold"/>
                <a:sym typeface="Barlow SemiBold"/>
              </a:defRPr>
            </a:lvl8pPr>
            <a:lvl9pPr lvl="8">
              <a:spcBef>
                <a:spcPts val="0"/>
              </a:spcBef>
              <a:spcAft>
                <a:spcPts val="0"/>
              </a:spcAft>
              <a:buClr>
                <a:schemeClr val="dk1"/>
              </a:buClr>
              <a:buSzPts val="7800"/>
              <a:buFont typeface="Barlow SemiBold"/>
              <a:buNone/>
              <a:defRPr sz="7800">
                <a:solidFill>
                  <a:schemeClr val="dk1"/>
                </a:solidFill>
                <a:latin typeface="Barlow SemiBold"/>
                <a:ea typeface="Barlow SemiBold"/>
                <a:cs typeface="Barlow SemiBold"/>
                <a:sym typeface="Barlow SemiBold"/>
              </a:defRPr>
            </a:lvl9pPr>
          </a:lstStyle>
          <a:p>
            <a:endParaRPr/>
          </a:p>
        </p:txBody>
      </p:sp>
      <p:sp>
        <p:nvSpPr>
          <p:cNvPr id="7" name="Google Shape;7;p1"/>
          <p:cNvSpPr txBox="1">
            <a:spLocks noGrp="1"/>
          </p:cNvSpPr>
          <p:nvPr>
            <p:ph type="body" idx="1"/>
          </p:nvPr>
        </p:nvSpPr>
        <p:spPr>
          <a:xfrm>
            <a:off x="785386" y="3871832"/>
            <a:ext cx="21469200" cy="11477700"/>
          </a:xfrm>
          <a:prstGeom prst="rect">
            <a:avLst/>
          </a:prstGeom>
          <a:noFill/>
          <a:ln>
            <a:noFill/>
          </a:ln>
        </p:spPr>
        <p:txBody>
          <a:bodyPr spcFirstLastPara="1" wrap="square" lIns="255950" tIns="255950" rIns="255950" bIns="255950" anchor="t" anchorCtr="0">
            <a:normAutofit/>
          </a:bodyPr>
          <a:lstStyle>
            <a:lvl1pPr marL="457200" lvl="0" indent="-546100">
              <a:lnSpc>
                <a:spcPct val="115000"/>
              </a:lnSpc>
              <a:spcBef>
                <a:spcPts val="0"/>
              </a:spcBef>
              <a:spcAft>
                <a:spcPts val="0"/>
              </a:spcAft>
              <a:buClr>
                <a:schemeClr val="dk1"/>
              </a:buClr>
              <a:buSzPts val="5000"/>
              <a:buFont typeface="Barlow"/>
              <a:buChar char="●"/>
              <a:defRPr sz="5000">
                <a:solidFill>
                  <a:schemeClr val="dk1"/>
                </a:solidFill>
                <a:latin typeface="Barlow"/>
                <a:ea typeface="Barlow"/>
                <a:cs typeface="Barlow"/>
                <a:sym typeface="Barlow"/>
              </a:defRPr>
            </a:lvl1pPr>
            <a:lvl2pPr marL="914400" lvl="1" indent="-476250">
              <a:lnSpc>
                <a:spcPct val="115000"/>
              </a:lnSpc>
              <a:spcBef>
                <a:spcPts val="0"/>
              </a:spcBef>
              <a:spcAft>
                <a:spcPts val="0"/>
              </a:spcAft>
              <a:buClr>
                <a:schemeClr val="dk1"/>
              </a:buClr>
              <a:buSzPts val="3900"/>
              <a:buFont typeface="Barlow"/>
              <a:buChar char="○"/>
              <a:defRPr sz="3900">
                <a:solidFill>
                  <a:schemeClr val="dk1"/>
                </a:solidFill>
                <a:latin typeface="Barlow"/>
                <a:ea typeface="Barlow"/>
                <a:cs typeface="Barlow"/>
                <a:sym typeface="Barlow"/>
              </a:defRPr>
            </a:lvl2pPr>
            <a:lvl3pPr marL="1371600" lvl="2" indent="-476250">
              <a:lnSpc>
                <a:spcPct val="115000"/>
              </a:lnSpc>
              <a:spcBef>
                <a:spcPts val="0"/>
              </a:spcBef>
              <a:spcAft>
                <a:spcPts val="0"/>
              </a:spcAft>
              <a:buClr>
                <a:schemeClr val="dk1"/>
              </a:buClr>
              <a:buSzPts val="3900"/>
              <a:buFont typeface="Barlow"/>
              <a:buChar char="■"/>
              <a:defRPr sz="3900">
                <a:solidFill>
                  <a:schemeClr val="dk1"/>
                </a:solidFill>
                <a:latin typeface="Barlow"/>
                <a:ea typeface="Barlow"/>
                <a:cs typeface="Barlow"/>
                <a:sym typeface="Barlow"/>
              </a:defRPr>
            </a:lvl3pPr>
            <a:lvl4pPr marL="1828800" lvl="3" indent="-476250">
              <a:lnSpc>
                <a:spcPct val="115000"/>
              </a:lnSpc>
              <a:spcBef>
                <a:spcPts val="0"/>
              </a:spcBef>
              <a:spcAft>
                <a:spcPts val="0"/>
              </a:spcAft>
              <a:buClr>
                <a:schemeClr val="dk1"/>
              </a:buClr>
              <a:buSzPts val="3900"/>
              <a:buFont typeface="Barlow"/>
              <a:buChar char="●"/>
              <a:defRPr sz="3900">
                <a:solidFill>
                  <a:schemeClr val="dk1"/>
                </a:solidFill>
                <a:latin typeface="Barlow"/>
                <a:ea typeface="Barlow"/>
                <a:cs typeface="Barlow"/>
                <a:sym typeface="Barlow"/>
              </a:defRPr>
            </a:lvl4pPr>
            <a:lvl5pPr marL="2286000" lvl="4" indent="-476250">
              <a:lnSpc>
                <a:spcPct val="115000"/>
              </a:lnSpc>
              <a:spcBef>
                <a:spcPts val="0"/>
              </a:spcBef>
              <a:spcAft>
                <a:spcPts val="0"/>
              </a:spcAft>
              <a:buClr>
                <a:schemeClr val="dk1"/>
              </a:buClr>
              <a:buSzPts val="3900"/>
              <a:buFont typeface="Barlow"/>
              <a:buChar char="○"/>
              <a:defRPr sz="3900">
                <a:solidFill>
                  <a:schemeClr val="dk1"/>
                </a:solidFill>
                <a:latin typeface="Barlow"/>
                <a:ea typeface="Barlow"/>
                <a:cs typeface="Barlow"/>
                <a:sym typeface="Barlow"/>
              </a:defRPr>
            </a:lvl5pPr>
            <a:lvl6pPr marL="2743200" lvl="5" indent="-476250">
              <a:lnSpc>
                <a:spcPct val="115000"/>
              </a:lnSpc>
              <a:spcBef>
                <a:spcPts val="0"/>
              </a:spcBef>
              <a:spcAft>
                <a:spcPts val="0"/>
              </a:spcAft>
              <a:buClr>
                <a:schemeClr val="dk1"/>
              </a:buClr>
              <a:buSzPts val="3900"/>
              <a:buFont typeface="Barlow"/>
              <a:buChar char="■"/>
              <a:defRPr sz="3900">
                <a:solidFill>
                  <a:schemeClr val="dk1"/>
                </a:solidFill>
                <a:latin typeface="Barlow"/>
                <a:ea typeface="Barlow"/>
                <a:cs typeface="Barlow"/>
                <a:sym typeface="Barlow"/>
              </a:defRPr>
            </a:lvl6pPr>
            <a:lvl7pPr marL="3200400" lvl="6" indent="-476250">
              <a:lnSpc>
                <a:spcPct val="115000"/>
              </a:lnSpc>
              <a:spcBef>
                <a:spcPts val="0"/>
              </a:spcBef>
              <a:spcAft>
                <a:spcPts val="0"/>
              </a:spcAft>
              <a:buClr>
                <a:schemeClr val="dk1"/>
              </a:buClr>
              <a:buSzPts val="3900"/>
              <a:buFont typeface="Barlow"/>
              <a:buChar char="●"/>
              <a:defRPr sz="3900">
                <a:solidFill>
                  <a:schemeClr val="dk1"/>
                </a:solidFill>
                <a:latin typeface="Barlow"/>
                <a:ea typeface="Barlow"/>
                <a:cs typeface="Barlow"/>
                <a:sym typeface="Barlow"/>
              </a:defRPr>
            </a:lvl7pPr>
            <a:lvl8pPr marL="3657600" lvl="7" indent="-476250">
              <a:lnSpc>
                <a:spcPct val="115000"/>
              </a:lnSpc>
              <a:spcBef>
                <a:spcPts val="0"/>
              </a:spcBef>
              <a:spcAft>
                <a:spcPts val="0"/>
              </a:spcAft>
              <a:buClr>
                <a:schemeClr val="dk1"/>
              </a:buClr>
              <a:buSzPts val="3900"/>
              <a:buFont typeface="Barlow"/>
              <a:buChar char="○"/>
              <a:defRPr sz="3900">
                <a:solidFill>
                  <a:schemeClr val="dk1"/>
                </a:solidFill>
                <a:latin typeface="Barlow"/>
                <a:ea typeface="Barlow"/>
                <a:cs typeface="Barlow"/>
                <a:sym typeface="Barlow"/>
              </a:defRPr>
            </a:lvl8pPr>
            <a:lvl9pPr marL="4114800" lvl="8" indent="-476250">
              <a:lnSpc>
                <a:spcPct val="115000"/>
              </a:lnSpc>
              <a:spcBef>
                <a:spcPts val="0"/>
              </a:spcBef>
              <a:spcAft>
                <a:spcPts val="0"/>
              </a:spcAft>
              <a:buClr>
                <a:schemeClr val="dk1"/>
              </a:buClr>
              <a:buSzPts val="3900"/>
              <a:buFont typeface="Barlow"/>
              <a:buChar char="■"/>
              <a:defRPr sz="3900">
                <a:solidFill>
                  <a:schemeClr val="dk1"/>
                </a:solidFill>
                <a:latin typeface="Barlow"/>
                <a:ea typeface="Barlow"/>
                <a:cs typeface="Barlow"/>
                <a:sym typeface="Barlow"/>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hyperlink" Target="https://mathresearch.utsa.edu/Legacy/Peter-Wynn/legacy.html" TargetMode="Externa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0"/>
        <p:cNvGrpSpPr/>
        <p:nvPr/>
      </p:nvGrpSpPr>
      <p:grpSpPr>
        <a:xfrm>
          <a:off x="0" y="0"/>
          <a:ext cx="0" cy="0"/>
          <a:chOff x="0" y="0"/>
          <a:chExt cx="0" cy="0"/>
        </a:xfrm>
      </p:grpSpPr>
      <p:cxnSp>
        <p:nvCxnSpPr>
          <p:cNvPr id="91" name="Google Shape;91;p19"/>
          <p:cNvCxnSpPr/>
          <p:nvPr/>
        </p:nvCxnSpPr>
        <p:spPr>
          <a:xfrm>
            <a:off x="5983778" y="3572125"/>
            <a:ext cx="0" cy="13736700"/>
          </a:xfrm>
          <a:prstGeom prst="straightConnector1">
            <a:avLst/>
          </a:prstGeom>
          <a:noFill/>
          <a:ln w="19050" cap="flat" cmpd="sng">
            <a:solidFill>
              <a:schemeClr val="dk1"/>
            </a:solidFill>
            <a:prstDash val="solid"/>
            <a:round/>
            <a:headEnd type="none" w="med" len="med"/>
            <a:tailEnd type="none" w="med" len="med"/>
          </a:ln>
        </p:spPr>
      </p:cxnSp>
      <p:cxnSp>
        <p:nvCxnSpPr>
          <p:cNvPr id="92" name="Google Shape;92;p19"/>
          <p:cNvCxnSpPr/>
          <p:nvPr/>
        </p:nvCxnSpPr>
        <p:spPr>
          <a:xfrm>
            <a:off x="17111334" y="3572125"/>
            <a:ext cx="0" cy="13736700"/>
          </a:xfrm>
          <a:prstGeom prst="straightConnector1">
            <a:avLst/>
          </a:prstGeom>
          <a:noFill/>
          <a:ln w="19050" cap="flat" cmpd="sng">
            <a:solidFill>
              <a:schemeClr val="dk1"/>
            </a:solidFill>
            <a:prstDash val="solid"/>
            <a:round/>
            <a:headEnd type="none" w="med" len="med"/>
            <a:tailEnd type="none" w="med" len="med"/>
          </a:ln>
        </p:spPr>
      </p:cxnSp>
      <p:cxnSp>
        <p:nvCxnSpPr>
          <p:cNvPr id="93" name="Google Shape;93;p19"/>
          <p:cNvCxnSpPr/>
          <p:nvPr/>
        </p:nvCxnSpPr>
        <p:spPr>
          <a:xfrm>
            <a:off x="444275" y="3599783"/>
            <a:ext cx="0" cy="13736700"/>
          </a:xfrm>
          <a:prstGeom prst="straightConnector1">
            <a:avLst/>
          </a:prstGeom>
          <a:noFill/>
          <a:ln w="19050" cap="flat" cmpd="sng">
            <a:solidFill>
              <a:schemeClr val="dk1"/>
            </a:solidFill>
            <a:prstDash val="solid"/>
            <a:round/>
            <a:headEnd type="none" w="med" len="med"/>
            <a:tailEnd type="none" w="med" len="med"/>
          </a:ln>
        </p:spPr>
      </p:cxnSp>
      <p:cxnSp>
        <p:nvCxnSpPr>
          <p:cNvPr id="94" name="Google Shape;94;p19"/>
          <p:cNvCxnSpPr/>
          <p:nvPr/>
        </p:nvCxnSpPr>
        <p:spPr>
          <a:xfrm>
            <a:off x="22576525" y="3599783"/>
            <a:ext cx="0" cy="13736700"/>
          </a:xfrm>
          <a:prstGeom prst="straightConnector1">
            <a:avLst/>
          </a:prstGeom>
          <a:noFill/>
          <a:ln w="19050" cap="flat" cmpd="sng">
            <a:solidFill>
              <a:schemeClr val="dk1"/>
            </a:solidFill>
            <a:prstDash val="solid"/>
            <a:round/>
            <a:headEnd type="none" w="med" len="med"/>
            <a:tailEnd type="none" w="med" len="med"/>
          </a:ln>
        </p:spPr>
      </p:cxnSp>
      <p:sp>
        <p:nvSpPr>
          <p:cNvPr id="96" name="Google Shape;96;p19"/>
          <p:cNvSpPr/>
          <p:nvPr/>
        </p:nvSpPr>
        <p:spPr>
          <a:xfrm>
            <a:off x="0" y="90658"/>
            <a:ext cx="23040000" cy="3824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7" name="Google Shape;97;p19"/>
          <p:cNvPicPr preferRelativeResize="0"/>
          <p:nvPr/>
        </p:nvPicPr>
        <p:blipFill>
          <a:blip r:embed="rId3">
            <a:alphaModFix/>
          </a:blip>
          <a:stretch>
            <a:fillRect/>
          </a:stretch>
        </p:blipFill>
        <p:spPr>
          <a:xfrm>
            <a:off x="-2038726" y="-3261513"/>
            <a:ext cx="7651025" cy="7057100"/>
          </a:xfrm>
          <a:prstGeom prst="rect">
            <a:avLst/>
          </a:prstGeom>
          <a:noFill/>
          <a:ln>
            <a:noFill/>
          </a:ln>
        </p:spPr>
      </p:pic>
      <p:pic>
        <p:nvPicPr>
          <p:cNvPr id="98" name="Google Shape;98;p19"/>
          <p:cNvPicPr preferRelativeResize="0"/>
          <p:nvPr/>
        </p:nvPicPr>
        <p:blipFill>
          <a:blip r:embed="rId4">
            <a:alphaModFix/>
          </a:blip>
          <a:stretch>
            <a:fillRect/>
          </a:stretch>
        </p:blipFill>
        <p:spPr>
          <a:xfrm>
            <a:off x="17378375" y="-1395225"/>
            <a:ext cx="7166075" cy="8036957"/>
          </a:xfrm>
          <a:prstGeom prst="rect">
            <a:avLst/>
          </a:prstGeom>
          <a:noFill/>
          <a:ln>
            <a:noFill/>
          </a:ln>
        </p:spPr>
      </p:pic>
      <p:sp>
        <p:nvSpPr>
          <p:cNvPr id="99" name="Google Shape;99;p19"/>
          <p:cNvSpPr txBox="1">
            <a:spLocks noGrp="1"/>
          </p:cNvSpPr>
          <p:nvPr>
            <p:ph type="title"/>
          </p:nvPr>
        </p:nvSpPr>
        <p:spPr>
          <a:xfrm>
            <a:off x="457200" y="540925"/>
            <a:ext cx="21469200" cy="1494300"/>
          </a:xfrm>
          <a:prstGeom prst="rect">
            <a:avLst/>
          </a:prstGeom>
        </p:spPr>
        <p:txBody>
          <a:bodyPr spcFirstLastPara="1" wrap="square" lIns="255950" tIns="255950" rIns="255950" bIns="255950" anchor="b" anchorCtr="0">
            <a:noAutofit/>
          </a:bodyPr>
          <a:lstStyle/>
          <a:p>
            <a:r>
              <a:rPr lang="en-US" sz="8800" b="1" dirty="0"/>
              <a:t>Classification of Objects via Vectorization</a:t>
            </a:r>
          </a:p>
        </p:txBody>
      </p:sp>
      <p:sp>
        <p:nvSpPr>
          <p:cNvPr id="100" name="Google Shape;100;p19"/>
          <p:cNvSpPr txBox="1"/>
          <p:nvPr/>
        </p:nvSpPr>
        <p:spPr>
          <a:xfrm>
            <a:off x="6070432" y="2620164"/>
            <a:ext cx="10690807" cy="953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3200" dirty="0"/>
              <a:t>Capturing  &amp; Maintaining Semantic Meaning from Image Representation</a:t>
            </a:r>
            <a:endParaRPr sz="2200" dirty="0">
              <a:solidFill>
                <a:schemeClr val="dk1"/>
              </a:solidFill>
              <a:latin typeface="Barlow"/>
              <a:ea typeface="Barlow"/>
              <a:cs typeface="Barlow"/>
              <a:sym typeface="Barlow"/>
            </a:endParaRPr>
          </a:p>
        </p:txBody>
      </p:sp>
      <p:sp>
        <p:nvSpPr>
          <p:cNvPr id="101" name="Google Shape;101;p19"/>
          <p:cNvSpPr txBox="1">
            <a:spLocks noGrp="1"/>
          </p:cNvSpPr>
          <p:nvPr>
            <p:ph type="subTitle" idx="4294967295"/>
          </p:nvPr>
        </p:nvSpPr>
        <p:spPr>
          <a:xfrm>
            <a:off x="3747854" y="1948038"/>
            <a:ext cx="15494966" cy="843001"/>
          </a:xfrm>
          <a:prstGeom prst="rect">
            <a:avLst/>
          </a:prstGeom>
        </p:spPr>
        <p:txBody>
          <a:bodyPr spcFirstLastPara="1" wrap="square" lIns="255950" tIns="255950" rIns="255950" bIns="255950" anchor="ctr" anchorCtr="0">
            <a:noAutofit/>
          </a:bodyPr>
          <a:lstStyle/>
          <a:p>
            <a:pPr marL="0" lvl="0" indent="0" algn="ctr" rtl="0">
              <a:spcBef>
                <a:spcPts val="0"/>
              </a:spcBef>
              <a:spcAft>
                <a:spcPts val="3400"/>
              </a:spcAft>
              <a:buNone/>
            </a:pPr>
            <a:r>
              <a:rPr lang="en" sz="3500" b="1" dirty="0"/>
              <a:t>Aidan Case	| |	Haven Kotara</a:t>
            </a:r>
            <a:endParaRPr sz="3500" b="1" dirty="0"/>
          </a:p>
        </p:txBody>
      </p:sp>
      <p:sp>
        <p:nvSpPr>
          <p:cNvPr id="103" name="Google Shape;103;p19"/>
          <p:cNvSpPr txBox="1">
            <a:spLocks/>
          </p:cNvSpPr>
          <p:nvPr/>
        </p:nvSpPr>
        <p:spPr>
          <a:xfrm>
            <a:off x="557087" y="6468210"/>
            <a:ext cx="5445359" cy="3124544"/>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200" dirty="0">
                <a:latin typeface="Barlow" panose="020B0604020202020204" charset="0"/>
              </a:rPr>
              <a:t>Images hold important information, including colors, shapes, and textures. Managing this information in its original form can be challenging. Over-simplifying may lose important details. We need new techniques to represent images efficiently while preserving their essential features.</a:t>
            </a:r>
            <a:endParaRPr lang="en-US" sz="2200" dirty="0">
              <a:solidFill>
                <a:schemeClr val="dk1"/>
              </a:solidFill>
              <a:latin typeface="Barlow" panose="020B0604020202020204" charset="0"/>
              <a:ea typeface="Barlow"/>
              <a:cs typeface="Barlow"/>
              <a:sym typeface="Barlow"/>
            </a:endParaRPr>
          </a:p>
        </p:txBody>
      </p:sp>
      <p:sp>
        <p:nvSpPr>
          <p:cNvPr id="104" name="Google Shape;104;p19"/>
          <p:cNvSpPr txBox="1">
            <a:spLocks noGrp="1" noRot="1" noMove="1" noResize="1" noEditPoints="1" noAdjustHandles="1" noChangeArrowheads="1" noChangeShapeType="1"/>
          </p:cNvSpPr>
          <p:nvPr>
            <p:ph type="title"/>
          </p:nvPr>
        </p:nvSpPr>
        <p:spPr>
          <a:xfrm>
            <a:off x="6108421" y="4911434"/>
            <a:ext cx="4707300" cy="822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b="1" dirty="0">
                <a:latin typeface="Barlow"/>
                <a:ea typeface="Barlow"/>
                <a:cs typeface="Barlow"/>
                <a:sym typeface="Barlow"/>
              </a:rPr>
              <a:t>ARCHITECTURE</a:t>
            </a:r>
            <a:endParaRPr sz="3600" b="1" dirty="0">
              <a:latin typeface="Barlow"/>
              <a:ea typeface="Barlow"/>
              <a:cs typeface="Barlow"/>
              <a:sym typeface="Barlow"/>
            </a:endParaRPr>
          </a:p>
        </p:txBody>
      </p:sp>
      <p:sp>
        <p:nvSpPr>
          <p:cNvPr id="105" name="Google Shape;105;p19"/>
          <p:cNvSpPr txBox="1"/>
          <p:nvPr/>
        </p:nvSpPr>
        <p:spPr>
          <a:xfrm>
            <a:off x="6159870" y="5747644"/>
            <a:ext cx="10601369" cy="3444645"/>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200" b="1" dirty="0">
                <a:solidFill>
                  <a:schemeClr val="dk1"/>
                </a:solidFill>
                <a:latin typeface="Barlow"/>
                <a:ea typeface="Barlow"/>
                <a:cs typeface="Barlow"/>
                <a:sym typeface="Barlow"/>
              </a:rPr>
              <a:t>Encoder:</a:t>
            </a:r>
            <a:endParaRPr lang="en-US" sz="2200" dirty="0">
              <a:solidFill>
                <a:schemeClr val="dk1"/>
              </a:solidFill>
              <a:latin typeface="Barlow"/>
              <a:ea typeface="Barlow"/>
              <a:cs typeface="Barlow"/>
              <a:sym typeface="Barlow"/>
            </a:endParaRPr>
          </a:p>
          <a:p>
            <a:pPr marL="342900" lvl="0" indent="-342900" algn="l" rtl="0">
              <a:spcBef>
                <a:spcPts val="0"/>
              </a:spcBef>
              <a:spcAft>
                <a:spcPts val="0"/>
              </a:spcAft>
              <a:buFont typeface="Arial" panose="020B0604020202020204" pitchFamily="34" charset="0"/>
              <a:buChar char="•"/>
            </a:pPr>
            <a:r>
              <a:rPr lang="en-US" sz="2200" dirty="0">
                <a:solidFill>
                  <a:schemeClr val="dk1"/>
                </a:solidFill>
                <a:latin typeface="Barlow"/>
                <a:ea typeface="Barlow"/>
                <a:cs typeface="Barlow"/>
                <a:sym typeface="Barlow"/>
              </a:rPr>
              <a:t>    Multiple convolutional layers extract features from input images.</a:t>
            </a:r>
          </a:p>
          <a:p>
            <a:pPr marL="342900" lvl="0" indent="-342900" algn="l" rtl="0">
              <a:spcBef>
                <a:spcPts val="0"/>
              </a:spcBef>
              <a:spcAft>
                <a:spcPts val="0"/>
              </a:spcAft>
              <a:buFont typeface="Arial" panose="020B0604020202020204" pitchFamily="34" charset="0"/>
              <a:buChar char="•"/>
            </a:pPr>
            <a:r>
              <a:rPr lang="en-US" sz="2200" dirty="0">
                <a:solidFill>
                  <a:schemeClr val="dk1"/>
                </a:solidFill>
                <a:latin typeface="Barlow"/>
                <a:ea typeface="Barlow"/>
                <a:cs typeface="Barlow"/>
                <a:sym typeface="Barlow"/>
              </a:rPr>
              <a:t>    Average pooling reduces spatial dimensions while summarizing features.</a:t>
            </a:r>
          </a:p>
          <a:p>
            <a:pPr marL="342900" lvl="0" indent="-342900" algn="l" rtl="0">
              <a:spcBef>
                <a:spcPts val="0"/>
              </a:spcBef>
              <a:spcAft>
                <a:spcPts val="0"/>
              </a:spcAft>
              <a:buFont typeface="Arial" panose="020B0604020202020204" pitchFamily="34" charset="0"/>
              <a:buChar char="•"/>
            </a:pPr>
            <a:r>
              <a:rPr lang="en-US" sz="2200" dirty="0">
                <a:solidFill>
                  <a:schemeClr val="dk1"/>
                </a:solidFill>
                <a:latin typeface="Barlow"/>
                <a:ea typeface="Barlow"/>
                <a:cs typeface="Barlow"/>
                <a:sym typeface="Barlow"/>
              </a:rPr>
              <a:t>    Data is flattened into a one-dimensional array, followed by a linear layer producing a fixed-length vector as a compact image representation.</a:t>
            </a:r>
            <a:endParaRPr lang="en-US" sz="2200" b="1" dirty="0">
              <a:solidFill>
                <a:schemeClr val="dk1"/>
              </a:solidFill>
              <a:latin typeface="Barlow"/>
              <a:ea typeface="Barlow"/>
              <a:cs typeface="Barlow"/>
              <a:sym typeface="Barlow"/>
            </a:endParaRPr>
          </a:p>
          <a:p>
            <a:pPr lvl="0" algn="l" rtl="0">
              <a:spcBef>
                <a:spcPts val="0"/>
              </a:spcBef>
              <a:spcAft>
                <a:spcPts val="0"/>
              </a:spcAft>
            </a:pPr>
            <a:r>
              <a:rPr lang="en-US" sz="2200" b="1" dirty="0">
                <a:solidFill>
                  <a:schemeClr val="dk1"/>
                </a:solidFill>
                <a:latin typeface="Barlow"/>
                <a:ea typeface="Barlow"/>
                <a:cs typeface="Barlow"/>
                <a:sym typeface="Barlow"/>
              </a:rPr>
              <a:t>Decoder</a:t>
            </a:r>
            <a:endParaRPr lang="en-US" sz="2200" dirty="0">
              <a:solidFill>
                <a:schemeClr val="dk1"/>
              </a:solidFill>
              <a:latin typeface="Barlow"/>
              <a:ea typeface="Barlow"/>
              <a:cs typeface="Barlow"/>
              <a:sym typeface="Barlow"/>
            </a:endParaRPr>
          </a:p>
          <a:p>
            <a:pPr marL="342900" lvl="0" indent="-342900" algn="l" rtl="0">
              <a:spcBef>
                <a:spcPts val="0"/>
              </a:spcBef>
              <a:spcAft>
                <a:spcPts val="0"/>
              </a:spcAft>
              <a:buFont typeface="Arial" panose="020B0604020202020204" pitchFamily="34" charset="0"/>
              <a:buChar char="•"/>
            </a:pPr>
            <a:r>
              <a:rPr lang="en-US" sz="2200" dirty="0">
                <a:solidFill>
                  <a:schemeClr val="dk1"/>
                </a:solidFill>
                <a:latin typeface="Barlow"/>
                <a:ea typeface="Barlow"/>
                <a:cs typeface="Barlow"/>
                <a:sym typeface="Barlow"/>
              </a:rPr>
              <a:t>    Reconstructs the original image from the encoded vector using transposed convolutions, effectively up-sampling to original dimensions, allowing evaluation of encoding preservation.</a:t>
            </a:r>
          </a:p>
        </p:txBody>
      </p:sp>
      <p:sp>
        <p:nvSpPr>
          <p:cNvPr id="106" name="Google Shape;106;p19"/>
          <p:cNvSpPr txBox="1">
            <a:spLocks noGrp="1"/>
          </p:cNvSpPr>
          <p:nvPr>
            <p:ph type="title"/>
          </p:nvPr>
        </p:nvSpPr>
        <p:spPr>
          <a:xfrm>
            <a:off x="550915" y="13724860"/>
            <a:ext cx="5195400" cy="824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b="1" dirty="0">
                <a:latin typeface="Barlow"/>
                <a:ea typeface="Barlow"/>
                <a:cs typeface="Barlow"/>
                <a:sym typeface="Barlow"/>
              </a:rPr>
              <a:t>OUR SOLUTION</a:t>
            </a:r>
            <a:endParaRPr sz="3600" b="1" dirty="0">
              <a:latin typeface="Barlow"/>
              <a:ea typeface="Barlow"/>
              <a:cs typeface="Barlow"/>
              <a:sym typeface="Barlow"/>
            </a:endParaRPr>
          </a:p>
        </p:txBody>
      </p:sp>
      <p:sp>
        <p:nvSpPr>
          <p:cNvPr id="107" name="Google Shape;107;p19"/>
          <p:cNvSpPr txBox="1"/>
          <p:nvPr/>
        </p:nvSpPr>
        <p:spPr>
          <a:xfrm>
            <a:off x="550915" y="14360103"/>
            <a:ext cx="5519517" cy="2372619"/>
          </a:xfrm>
          <a:prstGeom prst="rect">
            <a:avLst/>
          </a:prstGeom>
          <a:noFill/>
          <a:ln>
            <a:noFill/>
          </a:ln>
        </p:spPr>
        <p:txBody>
          <a:bodyPr spcFirstLastPara="1" wrap="square" lIns="91425" tIns="91425" rIns="91425" bIns="91425" anchor="t" anchorCtr="0">
            <a:noAutofit/>
          </a:bodyPr>
          <a:lstStyle/>
          <a:p>
            <a:pPr marL="88900" lvl="0" algn="l" rtl="0">
              <a:spcBef>
                <a:spcPts val="0"/>
              </a:spcBef>
              <a:spcAft>
                <a:spcPts val="0"/>
              </a:spcAft>
              <a:buClr>
                <a:schemeClr val="dk1"/>
              </a:buClr>
              <a:buSzPts val="2200"/>
            </a:pPr>
            <a:r>
              <a:rPr lang="en-US" sz="2200" dirty="0">
                <a:solidFill>
                  <a:schemeClr val="dk1"/>
                </a:solidFill>
                <a:latin typeface="Barlow" panose="020B0604020202020204" charset="0"/>
                <a:ea typeface="Barlow"/>
                <a:cs typeface="Barlow"/>
                <a:sym typeface="Barlow"/>
              </a:rPr>
              <a:t>An encoder-decoder structure employing convolutional layers and pooling operations, focusing on retaining image meaning to improve tasks like image retrieval and similarity searches. The approach aims to be faster and provide clearer insights into image relationships.</a:t>
            </a:r>
            <a:endParaRPr sz="2200" dirty="0">
              <a:solidFill>
                <a:schemeClr val="dk1"/>
              </a:solidFill>
              <a:latin typeface="Barlow" panose="020B0604020202020204" charset="0"/>
              <a:ea typeface="Barlow"/>
              <a:cs typeface="Barlow"/>
              <a:sym typeface="Barlow"/>
            </a:endParaRPr>
          </a:p>
        </p:txBody>
      </p:sp>
      <p:sp>
        <p:nvSpPr>
          <p:cNvPr id="110" name="Google Shape;110;p19"/>
          <p:cNvSpPr txBox="1">
            <a:spLocks noGrp="1" noRot="1" noMove="1" noResize="1" noEditPoints="1" noAdjustHandles="1" noChangeArrowheads="1" noChangeShapeType="1"/>
          </p:cNvSpPr>
          <p:nvPr>
            <p:ph type="title"/>
          </p:nvPr>
        </p:nvSpPr>
        <p:spPr>
          <a:xfrm>
            <a:off x="9313737" y="4045174"/>
            <a:ext cx="5081700" cy="953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5200" b="1" dirty="0">
                <a:latin typeface="Barlow"/>
                <a:ea typeface="Barlow"/>
                <a:cs typeface="Barlow"/>
                <a:sym typeface="Barlow"/>
              </a:rPr>
              <a:t>APPROACH</a:t>
            </a:r>
            <a:endParaRPr sz="5200" b="1" dirty="0">
              <a:latin typeface="Barlow"/>
              <a:ea typeface="Barlow"/>
              <a:cs typeface="Barlow"/>
              <a:sym typeface="Barlow"/>
            </a:endParaRPr>
          </a:p>
        </p:txBody>
      </p:sp>
      <p:sp>
        <p:nvSpPr>
          <p:cNvPr id="115" name="Google Shape;115;p19"/>
          <p:cNvSpPr txBox="1">
            <a:spLocks noGrp="1"/>
          </p:cNvSpPr>
          <p:nvPr>
            <p:ph type="title"/>
          </p:nvPr>
        </p:nvSpPr>
        <p:spPr>
          <a:xfrm>
            <a:off x="6271152" y="8982607"/>
            <a:ext cx="5088921" cy="824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600" b="1" dirty="0">
                <a:latin typeface="Barlow"/>
                <a:ea typeface="Barlow"/>
                <a:cs typeface="Barlow"/>
                <a:sym typeface="Barlow"/>
              </a:rPr>
              <a:t>DATASETS &amp; METRICS</a:t>
            </a:r>
          </a:p>
        </p:txBody>
      </p:sp>
      <p:sp>
        <p:nvSpPr>
          <p:cNvPr id="116" name="Google Shape;116;p19"/>
          <p:cNvSpPr txBox="1"/>
          <p:nvPr/>
        </p:nvSpPr>
        <p:spPr>
          <a:xfrm>
            <a:off x="6329082" y="9813432"/>
            <a:ext cx="5195400" cy="1362300"/>
          </a:xfrm>
          <a:prstGeom prst="rect">
            <a:avLst/>
          </a:prstGeom>
          <a:noFill/>
          <a:ln>
            <a:noFill/>
          </a:ln>
        </p:spPr>
        <p:txBody>
          <a:bodyPr spcFirstLastPara="1" wrap="square" lIns="91425" tIns="91425" rIns="91425" bIns="91425" anchor="t" anchorCtr="0">
            <a:noAutofit/>
          </a:bodyPr>
          <a:lstStyle/>
          <a:p>
            <a:pPr marL="342900" lvl="0" indent="-342900" algn="l" rtl="0">
              <a:spcBef>
                <a:spcPts val="0"/>
              </a:spcBef>
              <a:spcAft>
                <a:spcPts val="0"/>
              </a:spcAft>
              <a:buFont typeface="Arial" panose="020B0604020202020204" pitchFamily="34" charset="0"/>
              <a:buChar char="•"/>
            </a:pPr>
            <a:r>
              <a:rPr lang="en-US" sz="2200" dirty="0">
                <a:solidFill>
                  <a:schemeClr val="dk1"/>
                </a:solidFill>
                <a:latin typeface="Barlow"/>
                <a:ea typeface="Barlow"/>
                <a:cs typeface="Barlow"/>
                <a:sym typeface="Barlow"/>
              </a:rPr>
              <a:t>Flickr30k</a:t>
            </a:r>
          </a:p>
          <a:p>
            <a:pPr marL="342900" lvl="0" indent="-342900" algn="l" rtl="0">
              <a:spcBef>
                <a:spcPts val="0"/>
              </a:spcBef>
              <a:spcAft>
                <a:spcPts val="0"/>
              </a:spcAft>
              <a:buFont typeface="Arial" panose="020B0604020202020204" pitchFamily="34" charset="0"/>
              <a:buChar char="•"/>
            </a:pPr>
            <a:r>
              <a:rPr lang="en-US" sz="2200" dirty="0">
                <a:solidFill>
                  <a:schemeClr val="dk1"/>
                </a:solidFill>
                <a:latin typeface="Barlow"/>
                <a:ea typeface="Barlow"/>
                <a:cs typeface="Barlow"/>
                <a:sym typeface="Barlow"/>
              </a:rPr>
              <a:t>CIFAR-10</a:t>
            </a:r>
          </a:p>
          <a:p>
            <a:pPr marL="342900" lvl="0" indent="-342900" algn="l" rtl="0">
              <a:spcBef>
                <a:spcPts val="0"/>
              </a:spcBef>
              <a:spcAft>
                <a:spcPts val="0"/>
              </a:spcAft>
              <a:buFont typeface="Arial" panose="020B0604020202020204" pitchFamily="34" charset="0"/>
              <a:buChar char="•"/>
            </a:pPr>
            <a:r>
              <a:rPr lang="en-US" sz="2200" dirty="0">
                <a:solidFill>
                  <a:schemeClr val="dk1"/>
                </a:solidFill>
                <a:latin typeface="Barlow"/>
                <a:ea typeface="Barlow"/>
                <a:cs typeface="Barlow"/>
                <a:sym typeface="Barlow"/>
              </a:rPr>
              <a:t>Huber Loss</a:t>
            </a:r>
          </a:p>
          <a:p>
            <a:pPr marL="342900" lvl="0" indent="-342900" algn="l" rtl="0">
              <a:spcBef>
                <a:spcPts val="0"/>
              </a:spcBef>
              <a:spcAft>
                <a:spcPts val="0"/>
              </a:spcAft>
              <a:buFont typeface="Arial" panose="020B0604020202020204" pitchFamily="34" charset="0"/>
              <a:buChar char="•"/>
            </a:pPr>
            <a:r>
              <a:rPr lang="en-US" sz="2200" dirty="0">
                <a:solidFill>
                  <a:schemeClr val="dk1"/>
                </a:solidFill>
                <a:latin typeface="Barlow"/>
                <a:ea typeface="Barlow"/>
                <a:cs typeface="Barlow"/>
                <a:sym typeface="Barlow"/>
              </a:rPr>
              <a:t>Visual Similarity Assessments</a:t>
            </a:r>
            <a:endParaRPr sz="2200" dirty="0">
              <a:solidFill>
                <a:schemeClr val="dk1"/>
              </a:solidFill>
              <a:latin typeface="Barlow"/>
              <a:ea typeface="Barlow"/>
              <a:cs typeface="Barlow"/>
              <a:sym typeface="Barlow"/>
            </a:endParaRPr>
          </a:p>
        </p:txBody>
      </p:sp>
      <p:sp>
        <p:nvSpPr>
          <p:cNvPr id="117" name="Google Shape;117;p19"/>
          <p:cNvSpPr txBox="1">
            <a:spLocks noGrp="1"/>
          </p:cNvSpPr>
          <p:nvPr>
            <p:ph type="title"/>
          </p:nvPr>
        </p:nvSpPr>
        <p:spPr>
          <a:xfrm>
            <a:off x="11710168" y="8986091"/>
            <a:ext cx="5195400" cy="824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b="1" dirty="0">
                <a:latin typeface="Barlow"/>
                <a:ea typeface="Barlow"/>
                <a:cs typeface="Barlow"/>
                <a:sym typeface="Barlow"/>
              </a:rPr>
              <a:t>IMPLEMENTATION</a:t>
            </a:r>
            <a:endParaRPr sz="3600" b="1" dirty="0">
              <a:latin typeface="Barlow"/>
              <a:ea typeface="Barlow"/>
              <a:cs typeface="Barlow"/>
              <a:sym typeface="Barlow"/>
            </a:endParaRPr>
          </a:p>
        </p:txBody>
      </p:sp>
      <p:sp>
        <p:nvSpPr>
          <p:cNvPr id="118" name="Google Shape;118;p19"/>
          <p:cNvSpPr txBox="1"/>
          <p:nvPr/>
        </p:nvSpPr>
        <p:spPr>
          <a:xfrm>
            <a:off x="11731273" y="9759273"/>
            <a:ext cx="5369404" cy="4038529"/>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200" b="1" dirty="0">
                <a:solidFill>
                  <a:schemeClr val="dk1"/>
                </a:solidFill>
                <a:latin typeface="Barlow"/>
                <a:ea typeface="Barlow"/>
                <a:cs typeface="Barlow"/>
                <a:sym typeface="Barlow"/>
              </a:rPr>
              <a:t>Framework:</a:t>
            </a:r>
          </a:p>
          <a:p>
            <a:pPr marL="342900" lvl="0" indent="-342900" algn="l" rtl="0">
              <a:spcBef>
                <a:spcPts val="0"/>
              </a:spcBef>
              <a:spcAft>
                <a:spcPts val="0"/>
              </a:spcAft>
              <a:buFont typeface="Arial" panose="020B0604020202020204" pitchFamily="34" charset="0"/>
              <a:buChar char="•"/>
            </a:pPr>
            <a:r>
              <a:rPr lang="en-US" sz="2200" dirty="0">
                <a:solidFill>
                  <a:schemeClr val="dk1"/>
                </a:solidFill>
                <a:latin typeface="Barlow"/>
                <a:ea typeface="Barlow"/>
                <a:cs typeface="Barlow"/>
                <a:sym typeface="Barlow"/>
              </a:rPr>
              <a:t> </a:t>
            </a:r>
            <a:r>
              <a:rPr lang="en-US" sz="2200" dirty="0" err="1">
                <a:solidFill>
                  <a:schemeClr val="dk1"/>
                </a:solidFill>
                <a:latin typeface="Barlow"/>
                <a:ea typeface="Barlow"/>
                <a:cs typeface="Barlow"/>
                <a:sym typeface="Barlow"/>
              </a:rPr>
              <a:t>PyTorch</a:t>
            </a:r>
            <a:r>
              <a:rPr lang="en-US" sz="2200" dirty="0">
                <a:solidFill>
                  <a:schemeClr val="dk1"/>
                </a:solidFill>
                <a:latin typeface="Barlow"/>
                <a:ea typeface="Barlow"/>
                <a:cs typeface="Barlow"/>
                <a:sym typeface="Barlow"/>
              </a:rPr>
              <a:t> was chosen for its flexibility and ease of experimentation, allowing dynamic computation graphs for architecture modification.</a:t>
            </a:r>
          </a:p>
          <a:p>
            <a:pPr marL="342900" lvl="0" indent="-342900" algn="l" rtl="0">
              <a:spcBef>
                <a:spcPts val="0"/>
              </a:spcBef>
              <a:spcAft>
                <a:spcPts val="0"/>
              </a:spcAft>
              <a:buFont typeface="Arial" panose="020B0604020202020204" pitchFamily="34" charset="0"/>
              <a:buChar char="•"/>
            </a:pPr>
            <a:endParaRPr lang="en-US" sz="2200" dirty="0">
              <a:solidFill>
                <a:schemeClr val="dk1"/>
              </a:solidFill>
              <a:latin typeface="Barlow"/>
              <a:ea typeface="Barlow"/>
              <a:cs typeface="Barlow"/>
              <a:sym typeface="Barlow"/>
            </a:endParaRPr>
          </a:p>
          <a:p>
            <a:pPr marL="0" lvl="0" indent="0" algn="l" rtl="0">
              <a:spcBef>
                <a:spcPts val="0"/>
              </a:spcBef>
              <a:spcAft>
                <a:spcPts val="0"/>
              </a:spcAft>
              <a:buNone/>
            </a:pPr>
            <a:r>
              <a:rPr lang="en-US" sz="2200" b="1" dirty="0">
                <a:solidFill>
                  <a:schemeClr val="dk1"/>
                </a:solidFill>
                <a:latin typeface="Barlow"/>
                <a:ea typeface="Barlow"/>
                <a:cs typeface="Barlow"/>
                <a:sym typeface="Barlow"/>
              </a:rPr>
              <a:t>Normalization and Activation Functions:</a:t>
            </a:r>
          </a:p>
          <a:p>
            <a:pPr marL="342900" lvl="0" indent="-342900" algn="l" rtl="0">
              <a:spcBef>
                <a:spcPts val="0"/>
              </a:spcBef>
              <a:spcAft>
                <a:spcPts val="0"/>
              </a:spcAft>
              <a:buFont typeface="Arial" panose="020B0604020202020204" pitchFamily="34" charset="0"/>
              <a:buChar char="•"/>
            </a:pPr>
            <a:r>
              <a:rPr lang="en-US" sz="2200" dirty="0">
                <a:solidFill>
                  <a:schemeClr val="dk1"/>
                </a:solidFill>
                <a:latin typeface="Barlow"/>
                <a:ea typeface="Barlow"/>
                <a:cs typeface="Barlow"/>
                <a:sym typeface="Barlow"/>
              </a:rPr>
              <a:t> Integrated normalization layers (e.g., Batch Normalization) and activation functions (e.g., </a:t>
            </a:r>
            <a:r>
              <a:rPr lang="en-US" sz="2200" dirty="0" err="1">
                <a:solidFill>
                  <a:schemeClr val="dk1"/>
                </a:solidFill>
                <a:latin typeface="Barlow"/>
                <a:ea typeface="Barlow"/>
                <a:cs typeface="Barlow"/>
                <a:sym typeface="Barlow"/>
              </a:rPr>
              <a:t>ReLU</a:t>
            </a:r>
            <a:r>
              <a:rPr lang="en-US" sz="2200" dirty="0">
                <a:solidFill>
                  <a:schemeClr val="dk1"/>
                </a:solidFill>
                <a:latin typeface="Barlow"/>
                <a:ea typeface="Barlow"/>
                <a:cs typeface="Barlow"/>
                <a:sym typeface="Barlow"/>
              </a:rPr>
              <a:t>) to enhance training stability and performance.</a:t>
            </a:r>
          </a:p>
        </p:txBody>
      </p:sp>
      <p:sp>
        <p:nvSpPr>
          <p:cNvPr id="119" name="Google Shape;119;p19"/>
          <p:cNvSpPr txBox="1">
            <a:spLocks noGrp="1"/>
          </p:cNvSpPr>
          <p:nvPr>
            <p:ph type="title"/>
          </p:nvPr>
        </p:nvSpPr>
        <p:spPr>
          <a:xfrm>
            <a:off x="17272185" y="4112284"/>
            <a:ext cx="5081700" cy="822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b="1" dirty="0">
                <a:latin typeface="Barlow"/>
                <a:ea typeface="Barlow"/>
                <a:cs typeface="Barlow"/>
                <a:sym typeface="Barlow"/>
              </a:rPr>
              <a:t>CONCLUSION</a:t>
            </a:r>
            <a:endParaRPr sz="3600" b="1" dirty="0">
              <a:latin typeface="Barlow"/>
              <a:ea typeface="Barlow"/>
              <a:cs typeface="Barlow"/>
              <a:sym typeface="Barlow"/>
            </a:endParaRPr>
          </a:p>
        </p:txBody>
      </p:sp>
      <p:sp>
        <p:nvSpPr>
          <p:cNvPr id="120" name="Google Shape;120;p19"/>
          <p:cNvSpPr txBox="1"/>
          <p:nvPr/>
        </p:nvSpPr>
        <p:spPr>
          <a:xfrm>
            <a:off x="17216317" y="4911434"/>
            <a:ext cx="5415640" cy="4115496"/>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200" dirty="0">
                <a:solidFill>
                  <a:schemeClr val="dk1"/>
                </a:solidFill>
                <a:latin typeface="Barlow"/>
                <a:ea typeface="Barlow"/>
                <a:cs typeface="Barlow"/>
                <a:sym typeface="Barlow"/>
              </a:rPr>
              <a:t>Our proposed encoder-decoder architecture effectively captures and preserves the semantic meaning of images, addressing key challenges in image representation. </a:t>
            </a:r>
          </a:p>
          <a:p>
            <a:pPr marL="0" lvl="0" indent="0" algn="l" rtl="0">
              <a:spcBef>
                <a:spcPts val="0"/>
              </a:spcBef>
              <a:spcAft>
                <a:spcPts val="0"/>
              </a:spcAft>
              <a:buNone/>
            </a:pPr>
            <a:r>
              <a:rPr lang="en-US" sz="2200" dirty="0">
                <a:solidFill>
                  <a:schemeClr val="dk1"/>
                </a:solidFill>
                <a:latin typeface="Barlow"/>
                <a:ea typeface="Barlow"/>
                <a:cs typeface="Barlow"/>
                <a:sym typeface="Barlow"/>
              </a:rPr>
              <a:t>By leveraging convolutional layers and pooling operations, we enhance image classification accuracy and facilitate better retrieval and similarity assessments, paving the way for more efficient image processing techniques.</a:t>
            </a:r>
          </a:p>
        </p:txBody>
      </p:sp>
      <p:sp>
        <p:nvSpPr>
          <p:cNvPr id="121" name="Google Shape;121;p19"/>
          <p:cNvSpPr txBox="1">
            <a:spLocks noGrp="1"/>
          </p:cNvSpPr>
          <p:nvPr>
            <p:ph type="title"/>
          </p:nvPr>
        </p:nvSpPr>
        <p:spPr>
          <a:xfrm>
            <a:off x="17170165" y="8958596"/>
            <a:ext cx="5081700" cy="822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600" b="1" dirty="0">
                <a:latin typeface="Barlow"/>
                <a:ea typeface="Barlow"/>
                <a:cs typeface="Barlow"/>
                <a:sym typeface="Barlow"/>
              </a:rPr>
              <a:t>MODEL LIMITATIONS</a:t>
            </a:r>
          </a:p>
        </p:txBody>
      </p:sp>
      <p:sp>
        <p:nvSpPr>
          <p:cNvPr id="122" name="Google Shape;122;p19"/>
          <p:cNvSpPr txBox="1"/>
          <p:nvPr/>
        </p:nvSpPr>
        <p:spPr>
          <a:xfrm>
            <a:off x="17170164" y="9683477"/>
            <a:ext cx="5424949" cy="1737300"/>
          </a:xfrm>
          <a:prstGeom prst="rect">
            <a:avLst/>
          </a:prstGeom>
          <a:noFill/>
          <a:ln>
            <a:noFill/>
          </a:ln>
        </p:spPr>
        <p:txBody>
          <a:bodyPr spcFirstLastPara="1" wrap="square" lIns="91425" tIns="91425" rIns="91425" bIns="91425" anchor="t" anchorCtr="0">
            <a:noAutofit/>
          </a:bodyPr>
          <a:lstStyle/>
          <a:p>
            <a:pPr marL="457200" lvl="0" indent="-368300" algn="l" rtl="0">
              <a:spcBef>
                <a:spcPts val="0"/>
              </a:spcBef>
              <a:spcAft>
                <a:spcPts val="0"/>
              </a:spcAft>
              <a:buClr>
                <a:schemeClr val="dk1"/>
              </a:buClr>
              <a:buSzPts val="2200"/>
              <a:buFont typeface="Barlow"/>
              <a:buChar char="●"/>
            </a:pPr>
            <a:r>
              <a:rPr lang="en-US" sz="2200" dirty="0">
                <a:solidFill>
                  <a:schemeClr val="dk1"/>
                </a:solidFill>
                <a:latin typeface="Barlow"/>
                <a:ea typeface="Barlow"/>
                <a:cs typeface="Barlow"/>
                <a:sym typeface="Barlow"/>
              </a:rPr>
              <a:t>Highly diverse datasets</a:t>
            </a:r>
          </a:p>
          <a:p>
            <a:pPr marL="457200" lvl="0" indent="-368300" algn="l" rtl="0">
              <a:spcBef>
                <a:spcPts val="0"/>
              </a:spcBef>
              <a:spcAft>
                <a:spcPts val="0"/>
              </a:spcAft>
              <a:buClr>
                <a:schemeClr val="dk1"/>
              </a:buClr>
              <a:buSzPts val="2200"/>
              <a:buFont typeface="Barlow"/>
              <a:buChar char="●"/>
            </a:pPr>
            <a:r>
              <a:rPr lang="en-US" sz="2200" dirty="0">
                <a:solidFill>
                  <a:schemeClr val="dk1"/>
                </a:solidFill>
                <a:latin typeface="Barlow"/>
                <a:ea typeface="Barlow"/>
                <a:cs typeface="Barlow"/>
                <a:sym typeface="Barlow"/>
              </a:rPr>
              <a:t>Scalability in real-world applications</a:t>
            </a:r>
          </a:p>
          <a:p>
            <a:pPr marL="457200" lvl="0" indent="-368300" algn="l" rtl="0">
              <a:spcBef>
                <a:spcPts val="0"/>
              </a:spcBef>
              <a:spcAft>
                <a:spcPts val="0"/>
              </a:spcAft>
              <a:buClr>
                <a:schemeClr val="dk1"/>
              </a:buClr>
              <a:buSzPts val="2200"/>
              <a:buFont typeface="Barlow"/>
              <a:buChar char="●"/>
            </a:pPr>
            <a:r>
              <a:rPr lang="en-US" sz="2200" dirty="0">
                <a:solidFill>
                  <a:schemeClr val="dk1"/>
                </a:solidFill>
                <a:latin typeface="Barlow"/>
                <a:ea typeface="Barlow"/>
                <a:cs typeface="Barlow"/>
                <a:sym typeface="Barlow"/>
              </a:rPr>
              <a:t>Longer processing time and computational load for larger datasets</a:t>
            </a:r>
          </a:p>
          <a:p>
            <a:pPr marL="457200" lvl="0" indent="-368300" algn="l" rtl="0">
              <a:spcBef>
                <a:spcPts val="0"/>
              </a:spcBef>
              <a:spcAft>
                <a:spcPts val="0"/>
              </a:spcAft>
              <a:buClr>
                <a:schemeClr val="dk1"/>
              </a:buClr>
              <a:buSzPts val="2200"/>
              <a:buFont typeface="Barlow"/>
              <a:buChar char="●"/>
            </a:pPr>
            <a:endParaRPr sz="2200" dirty="0">
              <a:solidFill>
                <a:schemeClr val="dk1"/>
              </a:solidFill>
              <a:latin typeface="Barlow"/>
              <a:ea typeface="Barlow"/>
              <a:cs typeface="Barlow"/>
              <a:sym typeface="Barlow"/>
            </a:endParaRPr>
          </a:p>
        </p:txBody>
      </p:sp>
      <p:sp>
        <p:nvSpPr>
          <p:cNvPr id="123" name="Google Shape;123;p19"/>
          <p:cNvSpPr txBox="1">
            <a:spLocks noGrp="1"/>
          </p:cNvSpPr>
          <p:nvPr>
            <p:ph type="title"/>
          </p:nvPr>
        </p:nvSpPr>
        <p:spPr>
          <a:xfrm>
            <a:off x="17236255" y="11543853"/>
            <a:ext cx="5395702" cy="123732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600" b="1" dirty="0">
                <a:latin typeface="Barlow"/>
                <a:ea typeface="Barlow"/>
                <a:cs typeface="Barlow"/>
                <a:sym typeface="Barlow"/>
              </a:rPr>
              <a:t>GOOD PERFORMANCE ON LARGE DATASETS</a:t>
            </a:r>
          </a:p>
        </p:txBody>
      </p:sp>
      <p:sp>
        <p:nvSpPr>
          <p:cNvPr id="128" name="Google Shape;128;p19"/>
          <p:cNvSpPr txBox="1">
            <a:spLocks noGrp="1"/>
          </p:cNvSpPr>
          <p:nvPr>
            <p:ph type="title"/>
          </p:nvPr>
        </p:nvSpPr>
        <p:spPr>
          <a:xfrm>
            <a:off x="562473" y="9072226"/>
            <a:ext cx="5195400" cy="117864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b="1" dirty="0">
                <a:latin typeface="Barlow"/>
                <a:ea typeface="Barlow"/>
                <a:cs typeface="Barlow"/>
                <a:sym typeface="Barlow"/>
              </a:rPr>
              <a:t>STRUGGLES WITH CURRENT METHODS</a:t>
            </a:r>
            <a:endParaRPr sz="3600" b="1" dirty="0">
              <a:latin typeface="Barlow"/>
              <a:ea typeface="Barlow"/>
              <a:cs typeface="Barlow"/>
              <a:sym typeface="Barlow"/>
            </a:endParaRPr>
          </a:p>
        </p:txBody>
      </p:sp>
      <p:sp>
        <p:nvSpPr>
          <p:cNvPr id="129" name="Google Shape;129;p19"/>
          <p:cNvSpPr txBox="1"/>
          <p:nvPr/>
        </p:nvSpPr>
        <p:spPr>
          <a:xfrm>
            <a:off x="541968" y="10221053"/>
            <a:ext cx="5195400" cy="3503807"/>
          </a:xfrm>
          <a:prstGeom prst="rect">
            <a:avLst/>
          </a:prstGeom>
          <a:noFill/>
          <a:ln>
            <a:noFill/>
          </a:ln>
        </p:spPr>
        <p:txBody>
          <a:bodyPr spcFirstLastPara="1" wrap="square" lIns="91425" tIns="91425" rIns="91425" bIns="91425" anchor="t" anchorCtr="0">
            <a:noAutofit/>
          </a:bodyPr>
          <a:lstStyle/>
          <a:p>
            <a:pPr marL="342900" indent="-342900">
              <a:buFont typeface="Arial" panose="020B0604020202020204" pitchFamily="34" charset="0"/>
              <a:buChar char="•"/>
            </a:pPr>
            <a:r>
              <a:rPr lang="en-US" sz="2200" dirty="0">
                <a:latin typeface="Barlow" panose="020B0604020202020204" charset="0"/>
              </a:rPr>
              <a:t>Difficulty conveying the context of images, limiting effectiveness in classification, retrieval, and generation. </a:t>
            </a:r>
          </a:p>
          <a:p>
            <a:pPr marL="342900" indent="-342900">
              <a:buFont typeface="Arial" panose="020B0604020202020204" pitchFamily="34" charset="0"/>
              <a:buChar char="•"/>
            </a:pPr>
            <a:r>
              <a:rPr lang="en-US" sz="2200" dirty="0">
                <a:latin typeface="Barlow" panose="020B0604020202020204" charset="0"/>
              </a:rPr>
              <a:t>Large, complex representations that are hard to manage.</a:t>
            </a:r>
          </a:p>
          <a:p>
            <a:pPr marL="342900" indent="-342900">
              <a:buFont typeface="Arial" panose="020B0604020202020204" pitchFamily="34" charset="0"/>
              <a:buChar char="•"/>
            </a:pPr>
            <a:r>
              <a:rPr lang="en-US" sz="2200" dirty="0">
                <a:latin typeface="Barlow" panose="020B0604020202020204" charset="0"/>
              </a:rPr>
              <a:t>Loss of important relationships between features.</a:t>
            </a:r>
          </a:p>
          <a:p>
            <a:pPr marL="342900" indent="-342900">
              <a:buFont typeface="Arial" panose="020B0604020202020204" pitchFamily="34" charset="0"/>
              <a:buChar char="•"/>
            </a:pPr>
            <a:r>
              <a:rPr lang="en-US" sz="2200" dirty="0">
                <a:latin typeface="Barlow" panose="020B0604020202020204" charset="0"/>
              </a:rPr>
              <a:t>Difficulty distinguishing between objects with similar characteristics.</a:t>
            </a:r>
          </a:p>
        </p:txBody>
      </p:sp>
      <p:sp>
        <p:nvSpPr>
          <p:cNvPr id="146" name="Google Shape;146;p19"/>
          <p:cNvSpPr txBox="1">
            <a:spLocks/>
          </p:cNvSpPr>
          <p:nvPr>
            <p:ph type="title"/>
          </p:nvPr>
        </p:nvSpPr>
        <p:spPr>
          <a:xfrm>
            <a:off x="557087" y="4935184"/>
            <a:ext cx="5432877" cy="170654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600" b="1" dirty="0"/>
              <a:t>CHALLENGE: CAPTURING SEMANTIC MEANING FROM IMAGE REPRESENTAION</a:t>
            </a:r>
            <a:endParaRPr lang="en-US" sz="3600" b="1" dirty="0">
              <a:latin typeface="Barlow"/>
              <a:ea typeface="Barlow"/>
              <a:cs typeface="Barlow"/>
              <a:sym typeface="Barlow"/>
            </a:endParaRPr>
          </a:p>
        </p:txBody>
      </p:sp>
      <p:cxnSp>
        <p:nvCxnSpPr>
          <p:cNvPr id="148" name="Google Shape;148;p19"/>
          <p:cNvCxnSpPr/>
          <p:nvPr/>
        </p:nvCxnSpPr>
        <p:spPr>
          <a:xfrm>
            <a:off x="-58375" y="3823775"/>
            <a:ext cx="23088600" cy="0"/>
          </a:xfrm>
          <a:prstGeom prst="straightConnector1">
            <a:avLst/>
          </a:prstGeom>
          <a:noFill/>
          <a:ln w="19050" cap="flat" cmpd="sng">
            <a:solidFill>
              <a:schemeClr val="dk1"/>
            </a:solidFill>
            <a:prstDash val="solid"/>
            <a:round/>
            <a:headEnd type="none" w="med" len="med"/>
            <a:tailEnd type="none" w="med" len="med"/>
          </a:ln>
        </p:spPr>
      </p:cxnSp>
      <p:cxnSp>
        <p:nvCxnSpPr>
          <p:cNvPr id="149" name="Google Shape;149;p19"/>
          <p:cNvCxnSpPr/>
          <p:nvPr/>
        </p:nvCxnSpPr>
        <p:spPr>
          <a:xfrm>
            <a:off x="-139629" y="16842161"/>
            <a:ext cx="23117700" cy="0"/>
          </a:xfrm>
          <a:prstGeom prst="straightConnector1">
            <a:avLst/>
          </a:prstGeom>
          <a:noFill/>
          <a:ln w="19050" cap="flat" cmpd="sng">
            <a:solidFill>
              <a:schemeClr val="dk1"/>
            </a:solidFill>
            <a:prstDash val="solid"/>
            <a:round/>
            <a:headEnd type="none" w="med" len="med"/>
            <a:tailEnd type="none" w="med" len="med"/>
          </a:ln>
        </p:spPr>
      </p:cxnSp>
      <p:sp>
        <p:nvSpPr>
          <p:cNvPr id="154" name="Google Shape;154;p19"/>
          <p:cNvSpPr/>
          <p:nvPr/>
        </p:nvSpPr>
        <p:spPr>
          <a:xfrm>
            <a:off x="-55387" y="2002171"/>
            <a:ext cx="3541500" cy="496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9"/>
          <p:cNvSpPr/>
          <p:nvPr/>
        </p:nvSpPr>
        <p:spPr>
          <a:xfrm>
            <a:off x="19553888" y="2002171"/>
            <a:ext cx="3541500" cy="496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descr="A blue text on a black background&#10;&#10;Description automatically generated">
            <a:extLst>
              <a:ext uri="{FF2B5EF4-FFF2-40B4-BE49-F238E27FC236}">
                <a16:creationId xmlns:a16="http://schemas.microsoft.com/office/drawing/2014/main" id="{ABA211CD-A129-F328-D5F6-9B1ED8C3B3AC}"/>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327157" y="2543062"/>
            <a:ext cx="2866395" cy="1168083"/>
          </a:xfrm>
          <a:prstGeom prst="rect">
            <a:avLst/>
          </a:prstGeom>
        </p:spPr>
      </p:pic>
      <p:sp>
        <p:nvSpPr>
          <p:cNvPr id="15" name="Google Shape;115;p19">
            <a:extLst>
              <a:ext uri="{FF2B5EF4-FFF2-40B4-BE49-F238E27FC236}">
                <a16:creationId xmlns:a16="http://schemas.microsoft.com/office/drawing/2014/main" id="{5A4F1577-2159-07DD-7528-858ECA4B466E}"/>
              </a:ext>
            </a:extLst>
          </p:cNvPr>
          <p:cNvSpPr txBox="1">
            <a:spLocks/>
          </p:cNvSpPr>
          <p:nvPr/>
        </p:nvSpPr>
        <p:spPr>
          <a:xfrm>
            <a:off x="6309392" y="11519304"/>
            <a:ext cx="5088921" cy="824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7800"/>
              <a:buFont typeface="Barlow SemiBold"/>
              <a:buNone/>
              <a:defRPr sz="9020" b="0" i="0" u="none" strike="noStrike" cap="none">
                <a:solidFill>
                  <a:schemeClr val="dk1"/>
                </a:solidFill>
                <a:latin typeface="Barlow SemiBold"/>
                <a:ea typeface="Barlow SemiBold"/>
                <a:cs typeface="Barlow SemiBold"/>
                <a:sym typeface="Barlow SemiBold"/>
              </a:defRPr>
            </a:lvl1pPr>
            <a:lvl2pPr marR="0" lvl="1" algn="l" rtl="0">
              <a:lnSpc>
                <a:spcPct val="100000"/>
              </a:lnSpc>
              <a:spcBef>
                <a:spcPts val="0"/>
              </a:spcBef>
              <a:spcAft>
                <a:spcPts val="0"/>
              </a:spcAft>
              <a:buClr>
                <a:schemeClr val="dk1"/>
              </a:buClr>
              <a:buSzPts val="7800"/>
              <a:buFont typeface="Barlow SemiBold"/>
              <a:buNone/>
              <a:defRPr sz="7800" b="0" i="0" u="none" strike="noStrike" cap="none">
                <a:solidFill>
                  <a:schemeClr val="dk1"/>
                </a:solidFill>
                <a:latin typeface="Barlow SemiBold"/>
                <a:ea typeface="Barlow SemiBold"/>
                <a:cs typeface="Barlow SemiBold"/>
                <a:sym typeface="Barlow SemiBold"/>
              </a:defRPr>
            </a:lvl2pPr>
            <a:lvl3pPr marR="0" lvl="2" algn="l" rtl="0">
              <a:lnSpc>
                <a:spcPct val="100000"/>
              </a:lnSpc>
              <a:spcBef>
                <a:spcPts val="0"/>
              </a:spcBef>
              <a:spcAft>
                <a:spcPts val="0"/>
              </a:spcAft>
              <a:buClr>
                <a:schemeClr val="dk1"/>
              </a:buClr>
              <a:buSzPts val="7800"/>
              <a:buFont typeface="Barlow SemiBold"/>
              <a:buNone/>
              <a:defRPr sz="7800" b="0" i="0" u="none" strike="noStrike" cap="none">
                <a:solidFill>
                  <a:schemeClr val="dk1"/>
                </a:solidFill>
                <a:latin typeface="Barlow SemiBold"/>
                <a:ea typeface="Barlow SemiBold"/>
                <a:cs typeface="Barlow SemiBold"/>
                <a:sym typeface="Barlow SemiBold"/>
              </a:defRPr>
            </a:lvl3pPr>
            <a:lvl4pPr marR="0" lvl="3" algn="l" rtl="0">
              <a:lnSpc>
                <a:spcPct val="100000"/>
              </a:lnSpc>
              <a:spcBef>
                <a:spcPts val="0"/>
              </a:spcBef>
              <a:spcAft>
                <a:spcPts val="0"/>
              </a:spcAft>
              <a:buClr>
                <a:schemeClr val="dk1"/>
              </a:buClr>
              <a:buSzPts val="7800"/>
              <a:buFont typeface="Barlow SemiBold"/>
              <a:buNone/>
              <a:defRPr sz="7800" b="0" i="0" u="none" strike="noStrike" cap="none">
                <a:solidFill>
                  <a:schemeClr val="dk1"/>
                </a:solidFill>
                <a:latin typeface="Barlow SemiBold"/>
                <a:ea typeface="Barlow SemiBold"/>
                <a:cs typeface="Barlow SemiBold"/>
                <a:sym typeface="Barlow SemiBold"/>
              </a:defRPr>
            </a:lvl4pPr>
            <a:lvl5pPr marR="0" lvl="4" algn="l" rtl="0">
              <a:lnSpc>
                <a:spcPct val="100000"/>
              </a:lnSpc>
              <a:spcBef>
                <a:spcPts val="0"/>
              </a:spcBef>
              <a:spcAft>
                <a:spcPts val="0"/>
              </a:spcAft>
              <a:buClr>
                <a:schemeClr val="dk1"/>
              </a:buClr>
              <a:buSzPts val="7800"/>
              <a:buFont typeface="Barlow SemiBold"/>
              <a:buNone/>
              <a:defRPr sz="7800" b="0" i="0" u="none" strike="noStrike" cap="none">
                <a:solidFill>
                  <a:schemeClr val="dk1"/>
                </a:solidFill>
                <a:latin typeface="Barlow SemiBold"/>
                <a:ea typeface="Barlow SemiBold"/>
                <a:cs typeface="Barlow SemiBold"/>
                <a:sym typeface="Barlow SemiBold"/>
              </a:defRPr>
            </a:lvl5pPr>
            <a:lvl6pPr marR="0" lvl="5" algn="l" rtl="0">
              <a:lnSpc>
                <a:spcPct val="100000"/>
              </a:lnSpc>
              <a:spcBef>
                <a:spcPts val="0"/>
              </a:spcBef>
              <a:spcAft>
                <a:spcPts val="0"/>
              </a:spcAft>
              <a:buClr>
                <a:schemeClr val="dk1"/>
              </a:buClr>
              <a:buSzPts val="7800"/>
              <a:buFont typeface="Barlow SemiBold"/>
              <a:buNone/>
              <a:defRPr sz="7800" b="0" i="0" u="none" strike="noStrike" cap="none">
                <a:solidFill>
                  <a:schemeClr val="dk1"/>
                </a:solidFill>
                <a:latin typeface="Barlow SemiBold"/>
                <a:ea typeface="Barlow SemiBold"/>
                <a:cs typeface="Barlow SemiBold"/>
                <a:sym typeface="Barlow SemiBold"/>
              </a:defRPr>
            </a:lvl6pPr>
            <a:lvl7pPr marR="0" lvl="6" algn="l" rtl="0">
              <a:lnSpc>
                <a:spcPct val="100000"/>
              </a:lnSpc>
              <a:spcBef>
                <a:spcPts val="0"/>
              </a:spcBef>
              <a:spcAft>
                <a:spcPts val="0"/>
              </a:spcAft>
              <a:buClr>
                <a:schemeClr val="dk1"/>
              </a:buClr>
              <a:buSzPts val="7800"/>
              <a:buFont typeface="Barlow SemiBold"/>
              <a:buNone/>
              <a:defRPr sz="7800" b="0" i="0" u="none" strike="noStrike" cap="none">
                <a:solidFill>
                  <a:schemeClr val="dk1"/>
                </a:solidFill>
                <a:latin typeface="Barlow SemiBold"/>
                <a:ea typeface="Barlow SemiBold"/>
                <a:cs typeface="Barlow SemiBold"/>
                <a:sym typeface="Barlow SemiBold"/>
              </a:defRPr>
            </a:lvl7pPr>
            <a:lvl8pPr marR="0" lvl="7" algn="l" rtl="0">
              <a:lnSpc>
                <a:spcPct val="100000"/>
              </a:lnSpc>
              <a:spcBef>
                <a:spcPts val="0"/>
              </a:spcBef>
              <a:spcAft>
                <a:spcPts val="0"/>
              </a:spcAft>
              <a:buClr>
                <a:schemeClr val="dk1"/>
              </a:buClr>
              <a:buSzPts val="7800"/>
              <a:buFont typeface="Barlow SemiBold"/>
              <a:buNone/>
              <a:defRPr sz="7800" b="0" i="0" u="none" strike="noStrike" cap="none">
                <a:solidFill>
                  <a:schemeClr val="dk1"/>
                </a:solidFill>
                <a:latin typeface="Barlow SemiBold"/>
                <a:ea typeface="Barlow SemiBold"/>
                <a:cs typeface="Barlow SemiBold"/>
                <a:sym typeface="Barlow SemiBold"/>
              </a:defRPr>
            </a:lvl8pPr>
            <a:lvl9pPr marR="0" lvl="8" algn="l" rtl="0">
              <a:lnSpc>
                <a:spcPct val="100000"/>
              </a:lnSpc>
              <a:spcBef>
                <a:spcPts val="0"/>
              </a:spcBef>
              <a:spcAft>
                <a:spcPts val="0"/>
              </a:spcAft>
              <a:buClr>
                <a:schemeClr val="dk1"/>
              </a:buClr>
              <a:buSzPts val="7800"/>
              <a:buFont typeface="Barlow SemiBold"/>
              <a:buNone/>
              <a:defRPr sz="7800" b="0" i="0" u="none" strike="noStrike" cap="none">
                <a:solidFill>
                  <a:schemeClr val="dk1"/>
                </a:solidFill>
                <a:latin typeface="Barlow SemiBold"/>
                <a:ea typeface="Barlow SemiBold"/>
                <a:cs typeface="Barlow SemiBold"/>
                <a:sym typeface="Barlow SemiBold"/>
              </a:defRPr>
            </a:lvl9pPr>
          </a:lstStyle>
          <a:p>
            <a:pPr algn="l"/>
            <a:r>
              <a:rPr lang="en-US" sz="3600" b="1" dirty="0">
                <a:latin typeface="Barlow"/>
                <a:ea typeface="Barlow"/>
                <a:cs typeface="Barlow"/>
                <a:sym typeface="Barlow"/>
              </a:rPr>
              <a:t>RESULTS</a:t>
            </a:r>
          </a:p>
        </p:txBody>
      </p:sp>
      <p:pic>
        <p:nvPicPr>
          <p:cNvPr id="1026" name="Picture 2">
            <a:extLst>
              <a:ext uri="{FF2B5EF4-FFF2-40B4-BE49-F238E27FC236}">
                <a16:creationId xmlns:a16="http://schemas.microsoft.com/office/drawing/2014/main" id="{FBDF7D81-62D2-DD74-6704-DFEAFE51D5C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65650" y="12614851"/>
            <a:ext cx="5376404" cy="4089846"/>
          </a:xfrm>
          <a:prstGeom prst="rect">
            <a:avLst/>
          </a:prstGeom>
          <a:noFill/>
          <a:extLst>
            <a:ext uri="{909E8E84-426E-40DD-AFC4-6F175D3DCCD1}">
              <a14:hiddenFill xmlns:a14="http://schemas.microsoft.com/office/drawing/2010/main">
                <a:solidFill>
                  <a:srgbClr val="FFFFFF"/>
                </a:solidFill>
              </a14:hiddenFill>
            </a:ext>
          </a:extLst>
        </p:spPr>
      </p:pic>
      <p:sp>
        <p:nvSpPr>
          <p:cNvPr id="20" name="Google Shape;120;p19">
            <a:extLst>
              <a:ext uri="{FF2B5EF4-FFF2-40B4-BE49-F238E27FC236}">
                <a16:creationId xmlns:a16="http://schemas.microsoft.com/office/drawing/2014/main" id="{88D4EC51-2C77-C7F1-D13E-DACD86DAA341}"/>
              </a:ext>
            </a:extLst>
          </p:cNvPr>
          <p:cNvSpPr txBox="1"/>
          <p:nvPr/>
        </p:nvSpPr>
        <p:spPr>
          <a:xfrm>
            <a:off x="11781215" y="14024205"/>
            <a:ext cx="5376403" cy="2567744"/>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200" dirty="0">
                <a:solidFill>
                  <a:schemeClr val="dk1"/>
                </a:solidFill>
                <a:latin typeface="Barlow"/>
                <a:ea typeface="Barlow"/>
                <a:cs typeface="Barlow"/>
                <a:sym typeface="Barlow"/>
              </a:rPr>
              <a:t>After encoding images into fixed-length vectors, we assessed visual similarities, confirming the effectiveness of the encoding approach. </a:t>
            </a:r>
          </a:p>
          <a:p>
            <a:pPr marL="0" lvl="0" indent="0" algn="l" rtl="0">
              <a:spcBef>
                <a:spcPts val="0"/>
              </a:spcBef>
              <a:spcAft>
                <a:spcPts val="0"/>
              </a:spcAft>
              <a:buNone/>
            </a:pPr>
            <a:r>
              <a:rPr lang="en-US" sz="2200" dirty="0">
                <a:solidFill>
                  <a:schemeClr val="dk1"/>
                </a:solidFill>
                <a:latin typeface="Barlow"/>
                <a:ea typeface="Barlow"/>
                <a:cs typeface="Barlow"/>
                <a:sym typeface="Barlow"/>
              </a:rPr>
              <a:t>The model successfully groups images with similar features, showing meaningful clustering and understanding of visual content.</a:t>
            </a:r>
          </a:p>
        </p:txBody>
      </p:sp>
      <p:pic>
        <p:nvPicPr>
          <p:cNvPr id="1028" name="Picture 4">
            <a:extLst>
              <a:ext uri="{FF2B5EF4-FFF2-40B4-BE49-F238E27FC236}">
                <a16:creationId xmlns:a16="http://schemas.microsoft.com/office/drawing/2014/main" id="{08A67983-D5A9-86C6-3CBE-7CEE9A39089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289548" y="12898797"/>
            <a:ext cx="5129023" cy="387255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Simple Gradients Research Poster by Slidesgo">
  <a:themeElements>
    <a:clrScheme name="Simple Light">
      <a:dk1>
        <a:srgbClr val="000000"/>
      </a:dk1>
      <a:lt1>
        <a:srgbClr val="D0D0D0"/>
      </a:lt1>
      <a:dk2>
        <a:srgbClr val="EFEFEF"/>
      </a:dk2>
      <a:lt2>
        <a:srgbClr val="F148E4"/>
      </a:lt2>
      <a:accent1>
        <a:srgbClr val="F6CD4C"/>
      </a:accent1>
      <a:accent2>
        <a:srgbClr val="FF8550"/>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416</Words>
  <Application>Microsoft Office PowerPoint</Application>
  <PresentationFormat>Custom</PresentationFormat>
  <Paragraphs>42</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Barlow</vt:lpstr>
      <vt:lpstr>Barlow SemiBold</vt:lpstr>
      <vt:lpstr>Arial</vt:lpstr>
      <vt:lpstr>Simple Gradients Research Poster by Slidesgo</vt:lpstr>
      <vt:lpstr>Classification of Objects via Vectorization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Haven Kotara</dc:creator>
  <cp:lastModifiedBy>Haven Kotara</cp:lastModifiedBy>
  <cp:revision>1</cp:revision>
  <dcterms:modified xsi:type="dcterms:W3CDTF">2024-12-02T12:11:13Z</dcterms:modified>
</cp:coreProperties>
</file>