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0" d="100"/>
          <a:sy n="60" d="100"/>
        </p:scale>
        <p:origin x="5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984-A097-E0FF-FC45-1DD71C8CC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823A-CA14-DCA1-97C3-758DA3136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B8EC-3A6C-8921-2BA9-063A5621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625E-3ECF-4634-0589-0B6D960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9116-765C-3DAA-2EC2-65045651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6E67-3700-8A7A-22EC-A287445E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433CA-5C24-B652-4056-A6DD421D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DCE7-0DDB-1535-AA65-6A3E483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CA220-B76A-C2AC-39E0-5924AC0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C1DD-4516-B658-DDFD-EEB83B47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B90D8-4884-36BD-91E9-0F2870C30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09D88-F750-F59B-587E-F5DEBFEC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6884-39A8-0C9C-F060-E0C6FE0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1B1C-A7A3-4F8C-64EF-43A3AA10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3CFB-E24E-1EB5-AC53-4E518B3E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6146-6BF2-8311-0E0B-73AF3241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404B-E71C-58FC-936D-69290D88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1874-676C-DD76-1993-C90773C3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00D-841F-C88D-C2E5-E6D5F7C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4FF-EEA3-36BB-2FA6-4C9D86BA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CD4A-6B37-6CE3-30A6-66AAB5F5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8B33-38B5-C539-934F-ECFF77DD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6A18-EAE9-D824-72AD-23D33E3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167D-A98C-B994-5B5E-39A0D7DC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A1BF-18DE-D61D-F565-3A8FB88D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495C-FAD0-A4D8-2E63-4C2D138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BD24-7713-01FD-C2E3-C2E1C64F0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64CB-475E-846D-D46C-DBBED7DF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0F88-C975-F034-41CD-88D80C9D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6B68-40DA-5E0F-3808-DC3F492B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EF379-A23F-69FE-35BF-7442474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BE07-BC36-E6D7-F6F2-21A9E602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B45E-6748-BAC8-06EB-E7E1382D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9837-7953-244F-41B0-F37E3045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E059B-A2A9-4467-E56E-7AC1BF39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5C532-C659-917F-B362-1AADEB56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B76AE-6151-A4CE-025F-9A20967B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EA7C4-51D8-6E9B-F4CE-72E7C112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A1B43-C10E-1F13-A762-9A8D3B16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87F1-AA29-B5D9-D7D5-8E7CF49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7DB6E-5C75-06C5-239E-35AD2956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5093C-7A8D-821A-4D42-BA75CBD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3E0A-4B62-4857-884A-A1C9941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A263D-A32A-996E-FF96-948C151E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982E5-0A12-4064-84AE-1E25B340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82013-ED3F-1464-28D1-393FA923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5AB-C7D8-4AEE-0E92-749495FB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7C-7AC9-0537-49DA-4467EB17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5404C-FEB3-EE10-BE77-20FE8959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EE942-6178-830A-743B-20B9AAE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31F15-C3B7-34D5-6F7F-E2E1D60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FFF0-E0D9-D99C-AC1B-07E15C1A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7424-B694-6FB5-D20A-36FF41A4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25C2F-1CCE-CB96-ECEC-A441332FC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5656-F8FD-EFDF-A4A3-E0C22751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DBA6-1170-DD10-C063-C525704F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17B41-BF26-4431-45A7-F520D383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F1C0-CD07-98C3-C6F1-7A6B0AFD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51209-3588-A36A-AF7C-C1E1F9BA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0C082-B255-B23D-CC69-98299F43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0249-9A2F-D1ED-BDF7-E638242A1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30DF-F235-404F-97ED-251FCE134E1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873D-8C9F-9672-8655-73A41BF2C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4096-7A25-5068-8D23-BF29DDD8C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4DA5-B660-4ABD-84BE-AF52CFA0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D72-30BE-B3EA-0259-9D171FD08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Bluntazoon</a:t>
            </a:r>
            <a:r>
              <a:rPr lang="en-US" dirty="0"/>
              <a:t>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DB9DC-F07E-6FBA-EF85-6E31765E9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0125B-77CA-5972-6D8F-AFA4139734A1}"/>
              </a:ext>
            </a:extLst>
          </p:cNvPr>
          <p:cNvSpPr/>
          <p:nvPr/>
        </p:nvSpPr>
        <p:spPr>
          <a:xfrm>
            <a:off x="5032935" y="184077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AB975-A73C-8358-B2E6-97E99E3107EB}"/>
              </a:ext>
            </a:extLst>
          </p:cNvPr>
          <p:cNvSpPr txBox="1"/>
          <p:nvPr/>
        </p:nvSpPr>
        <p:spPr>
          <a:xfrm>
            <a:off x="5208119" y="33110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1C04F-56BA-595F-84BA-21992DA84445}"/>
              </a:ext>
            </a:extLst>
          </p:cNvPr>
          <p:cNvSpPr/>
          <p:nvPr/>
        </p:nvSpPr>
        <p:spPr>
          <a:xfrm>
            <a:off x="280146" y="1464236"/>
            <a:ext cx="1507566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79FD-30E9-BCAA-4EAD-443C305414FF}"/>
              </a:ext>
            </a:extLst>
          </p:cNvPr>
          <p:cNvSpPr txBox="1"/>
          <p:nvPr/>
        </p:nvSpPr>
        <p:spPr>
          <a:xfrm>
            <a:off x="277158" y="1611264"/>
            <a:ext cx="153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601BD-4176-42BB-2150-EB4574635667}"/>
              </a:ext>
            </a:extLst>
          </p:cNvPr>
          <p:cNvSpPr/>
          <p:nvPr/>
        </p:nvSpPr>
        <p:spPr>
          <a:xfrm>
            <a:off x="1988855" y="14642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DF560-4F5B-B7E5-2C8B-4D5488EA6DD3}"/>
              </a:ext>
            </a:extLst>
          </p:cNvPr>
          <p:cNvSpPr txBox="1"/>
          <p:nvPr/>
        </p:nvSpPr>
        <p:spPr>
          <a:xfrm>
            <a:off x="2010892" y="15760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B1B31-49D4-B624-D152-2C1B8B6A60FC}"/>
              </a:ext>
            </a:extLst>
          </p:cNvPr>
          <p:cNvSpPr/>
          <p:nvPr/>
        </p:nvSpPr>
        <p:spPr>
          <a:xfrm>
            <a:off x="3680010" y="1454382"/>
            <a:ext cx="135292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8ED6-7E8A-5476-1246-287AE6433CED}"/>
              </a:ext>
            </a:extLst>
          </p:cNvPr>
          <p:cNvSpPr txBox="1"/>
          <p:nvPr/>
        </p:nvSpPr>
        <p:spPr>
          <a:xfrm>
            <a:off x="3659468" y="1611264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684B5-BEAA-DB12-8EBD-B2A411986CD4}"/>
              </a:ext>
            </a:extLst>
          </p:cNvPr>
          <p:cNvSpPr/>
          <p:nvPr/>
        </p:nvSpPr>
        <p:spPr>
          <a:xfrm>
            <a:off x="5208119" y="1454382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855F7-B636-F354-DA5A-69A73B23609E}"/>
              </a:ext>
            </a:extLst>
          </p:cNvPr>
          <p:cNvSpPr txBox="1"/>
          <p:nvPr/>
        </p:nvSpPr>
        <p:spPr>
          <a:xfrm>
            <a:off x="5383304" y="16014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83E19-DDD9-A3F0-88F5-4B45546C8BF3}"/>
              </a:ext>
            </a:extLst>
          </p:cNvPr>
          <p:cNvSpPr/>
          <p:nvPr/>
        </p:nvSpPr>
        <p:spPr>
          <a:xfrm>
            <a:off x="9253443" y="14433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4A82A-897C-C8F1-6ED7-500359443A14}"/>
              </a:ext>
            </a:extLst>
          </p:cNvPr>
          <p:cNvSpPr txBox="1"/>
          <p:nvPr/>
        </p:nvSpPr>
        <p:spPr>
          <a:xfrm>
            <a:off x="9428628" y="15903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8237BE-28A3-8933-4BA0-0AAB755A958D}"/>
              </a:ext>
            </a:extLst>
          </p:cNvPr>
          <p:cNvSpPr/>
          <p:nvPr/>
        </p:nvSpPr>
        <p:spPr>
          <a:xfrm>
            <a:off x="7159067" y="1454382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DA4FA-FEB4-FC57-3520-E47A93FD9B91}"/>
              </a:ext>
            </a:extLst>
          </p:cNvPr>
          <p:cNvSpPr txBox="1"/>
          <p:nvPr/>
        </p:nvSpPr>
        <p:spPr>
          <a:xfrm>
            <a:off x="7334252" y="16014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C829B3-E891-AB16-F762-01DB91844F31}"/>
              </a:ext>
            </a:extLst>
          </p:cNvPr>
          <p:cNvCxnSpPr/>
          <p:nvPr/>
        </p:nvCxnSpPr>
        <p:spPr>
          <a:xfrm flipH="1">
            <a:off x="1033929" y="515771"/>
            <a:ext cx="3779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D6DAE9-0278-6E3D-A67C-AF40BB762476}"/>
              </a:ext>
            </a:extLst>
          </p:cNvPr>
          <p:cNvCxnSpPr/>
          <p:nvPr/>
        </p:nvCxnSpPr>
        <p:spPr>
          <a:xfrm>
            <a:off x="6911414" y="515771"/>
            <a:ext cx="3193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3FF6E-2493-6E67-5A42-C03DD7CC5A99}"/>
              </a:ext>
            </a:extLst>
          </p:cNvPr>
          <p:cNvCxnSpPr/>
          <p:nvPr/>
        </p:nvCxnSpPr>
        <p:spPr>
          <a:xfrm>
            <a:off x="10105090" y="515771"/>
            <a:ext cx="0" cy="7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9178A-C8F3-0A88-160F-D170A5C126B5}"/>
              </a:ext>
            </a:extLst>
          </p:cNvPr>
          <p:cNvCxnSpPr/>
          <p:nvPr/>
        </p:nvCxnSpPr>
        <p:spPr>
          <a:xfrm>
            <a:off x="8010714" y="515771"/>
            <a:ext cx="0" cy="7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23E2A1-45EA-E7A8-DF0E-9127FAFA1619}"/>
              </a:ext>
            </a:extLst>
          </p:cNvPr>
          <p:cNvCxnSpPr>
            <a:stCxn id="2" idx="2"/>
          </p:cNvCxnSpPr>
          <p:nvPr/>
        </p:nvCxnSpPr>
        <p:spPr>
          <a:xfrm flipH="1">
            <a:off x="5884581" y="847466"/>
            <a:ext cx="2" cy="38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25AAFE-E337-D83A-EAD3-CE5E15A5C575}"/>
              </a:ext>
            </a:extLst>
          </p:cNvPr>
          <p:cNvCxnSpPr/>
          <p:nvPr/>
        </p:nvCxnSpPr>
        <p:spPr>
          <a:xfrm>
            <a:off x="4335930" y="515771"/>
            <a:ext cx="0" cy="7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BC7AC-8E2E-B98C-1AA1-8D1327E8898F}"/>
              </a:ext>
            </a:extLst>
          </p:cNvPr>
          <p:cNvCxnSpPr/>
          <p:nvPr/>
        </p:nvCxnSpPr>
        <p:spPr>
          <a:xfrm>
            <a:off x="2687354" y="515771"/>
            <a:ext cx="0" cy="7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CAB23F-686D-9D85-50F8-AD20B94F3BFE}"/>
              </a:ext>
            </a:extLst>
          </p:cNvPr>
          <p:cNvCxnSpPr/>
          <p:nvPr/>
        </p:nvCxnSpPr>
        <p:spPr>
          <a:xfrm flipH="1">
            <a:off x="1033929" y="515771"/>
            <a:ext cx="9524" cy="71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CC4A213-EEF5-BB21-7433-25201D218E4C}"/>
              </a:ext>
            </a:extLst>
          </p:cNvPr>
          <p:cNvSpPr/>
          <p:nvPr/>
        </p:nvSpPr>
        <p:spPr>
          <a:xfrm>
            <a:off x="9291543" y="25101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A7533E-8A6D-C60D-72CD-13CF16388207}"/>
              </a:ext>
            </a:extLst>
          </p:cNvPr>
          <p:cNvSpPr txBox="1"/>
          <p:nvPr/>
        </p:nvSpPr>
        <p:spPr>
          <a:xfrm>
            <a:off x="9466728" y="26571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2C58A-B05A-F760-288F-338177B9B6B0}"/>
              </a:ext>
            </a:extLst>
          </p:cNvPr>
          <p:cNvCxnSpPr>
            <a:stCxn id="13" idx="2"/>
            <a:endCxn id="35" idx="0"/>
          </p:cNvCxnSpPr>
          <p:nvPr/>
        </p:nvCxnSpPr>
        <p:spPr>
          <a:xfrm flipH="1">
            <a:off x="10105090" y="2106707"/>
            <a:ext cx="1" cy="4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DACC1A-F2C2-F182-7215-2836732B3B02}"/>
              </a:ext>
            </a:extLst>
          </p:cNvPr>
          <p:cNvCxnSpPr>
            <a:cxnSpLocks/>
          </p:cNvCxnSpPr>
          <p:nvPr/>
        </p:nvCxnSpPr>
        <p:spPr>
          <a:xfrm>
            <a:off x="7913967" y="2117771"/>
            <a:ext cx="36233" cy="392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2F7C41-57EF-7BCE-B2FD-653485D9D17B}"/>
              </a:ext>
            </a:extLst>
          </p:cNvPr>
          <p:cNvCxnSpPr/>
          <p:nvPr/>
        </p:nvCxnSpPr>
        <p:spPr>
          <a:xfrm flipH="1">
            <a:off x="6190130" y="2510118"/>
            <a:ext cx="1760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7173A8-3B60-A59C-7ACF-A134B5ABBD82}"/>
              </a:ext>
            </a:extLst>
          </p:cNvPr>
          <p:cNvCxnSpPr>
            <a:cxnSpLocks/>
          </p:cNvCxnSpPr>
          <p:nvPr/>
        </p:nvCxnSpPr>
        <p:spPr>
          <a:xfrm flipV="1">
            <a:off x="6190130" y="2117771"/>
            <a:ext cx="20543" cy="39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4DFA0-68C6-EFA8-3A4C-D88C5B7AED77}"/>
              </a:ext>
            </a:extLst>
          </p:cNvPr>
          <p:cNvSpPr/>
          <p:nvPr/>
        </p:nvSpPr>
        <p:spPr>
          <a:xfrm>
            <a:off x="5189255" y="3847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433FE-6F67-BB66-ED60-A5716D863A20}"/>
              </a:ext>
            </a:extLst>
          </p:cNvPr>
          <p:cNvSpPr txBox="1"/>
          <p:nvPr/>
        </p:nvSpPr>
        <p:spPr>
          <a:xfrm>
            <a:off x="5211292" y="4965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B0A6D0-0426-DBD5-29E5-E8538907AC0B}"/>
              </a:ext>
            </a:extLst>
          </p:cNvPr>
          <p:cNvSpPr/>
          <p:nvPr/>
        </p:nvSpPr>
        <p:spPr>
          <a:xfrm>
            <a:off x="3728755" y="19214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13892-7F2E-C18A-BB95-8A17A53F1E39}"/>
              </a:ext>
            </a:extLst>
          </p:cNvPr>
          <p:cNvSpPr txBox="1"/>
          <p:nvPr/>
        </p:nvSpPr>
        <p:spPr>
          <a:xfrm>
            <a:off x="3505200" y="2033210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Username/email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A582E-F71F-CFE7-68A5-4BEBC4399F74}"/>
              </a:ext>
            </a:extLst>
          </p:cNvPr>
          <p:cNvSpPr/>
          <p:nvPr/>
        </p:nvSpPr>
        <p:spPr>
          <a:xfrm>
            <a:off x="3779555" y="28612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2FA37-DE29-C500-7ED8-3B317F39C656}"/>
              </a:ext>
            </a:extLst>
          </p:cNvPr>
          <p:cNvSpPr txBox="1"/>
          <p:nvPr/>
        </p:nvSpPr>
        <p:spPr>
          <a:xfrm>
            <a:off x="3801592" y="29730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2013B-C3B2-7BC8-B713-039391F7211D}"/>
              </a:ext>
            </a:extLst>
          </p:cNvPr>
          <p:cNvSpPr/>
          <p:nvPr/>
        </p:nvSpPr>
        <p:spPr>
          <a:xfrm>
            <a:off x="3817655" y="38264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D5A71-A89C-B583-2A27-601E174A12F5}"/>
              </a:ext>
            </a:extLst>
          </p:cNvPr>
          <p:cNvSpPr txBox="1"/>
          <p:nvPr/>
        </p:nvSpPr>
        <p:spPr>
          <a:xfrm>
            <a:off x="3839692" y="39382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0E529-8A48-3550-4104-AF5CB0F403C5}"/>
              </a:ext>
            </a:extLst>
          </p:cNvPr>
          <p:cNvSpPr/>
          <p:nvPr/>
        </p:nvSpPr>
        <p:spPr>
          <a:xfrm>
            <a:off x="5032935" y="5594277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A9A0F-E90B-F7DD-1F53-B191BADB30FE}"/>
              </a:ext>
            </a:extLst>
          </p:cNvPr>
          <p:cNvSpPr txBox="1"/>
          <p:nvPr/>
        </p:nvSpPr>
        <p:spPr>
          <a:xfrm>
            <a:off x="5208119" y="574130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CF872-EDAE-F935-B05A-4D4466606162}"/>
              </a:ext>
            </a:extLst>
          </p:cNvPr>
          <p:cNvCxnSpPr>
            <a:cxnSpLocks/>
          </p:cNvCxnSpPr>
          <p:nvPr/>
        </p:nvCxnSpPr>
        <p:spPr>
          <a:xfrm>
            <a:off x="4830483" y="4599419"/>
            <a:ext cx="795617" cy="82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714B66-02E6-C46E-A980-838173AD258F}"/>
              </a:ext>
            </a:extLst>
          </p:cNvPr>
          <p:cNvSpPr txBox="1"/>
          <p:nvPr/>
        </p:nvSpPr>
        <p:spPr>
          <a:xfrm>
            <a:off x="4415211" y="2514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197B2-E737-7C42-7680-5FA96515F744}"/>
              </a:ext>
            </a:extLst>
          </p:cNvPr>
          <p:cNvSpPr txBox="1"/>
          <p:nvPr/>
        </p:nvSpPr>
        <p:spPr>
          <a:xfrm>
            <a:off x="4453311" y="3467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FAFFC2-E953-4635-E726-17339C6B1E62}"/>
              </a:ext>
            </a:extLst>
          </p:cNvPr>
          <p:cNvSpPr/>
          <p:nvPr/>
        </p:nvSpPr>
        <p:spPr>
          <a:xfrm>
            <a:off x="9990043" y="4146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990C1-1AFB-6297-D04C-050A473FE6B4}"/>
              </a:ext>
            </a:extLst>
          </p:cNvPr>
          <p:cNvSpPr txBox="1"/>
          <p:nvPr/>
        </p:nvSpPr>
        <p:spPr>
          <a:xfrm>
            <a:off x="10165228" y="5616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3B959-DC26-0B6E-B032-D4EE44325736}"/>
              </a:ext>
            </a:extLst>
          </p:cNvPr>
          <p:cNvSpPr/>
          <p:nvPr/>
        </p:nvSpPr>
        <p:spPr>
          <a:xfrm>
            <a:off x="10028143" y="14814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2F80D-A010-17FF-317A-E60B1389AA7F}"/>
              </a:ext>
            </a:extLst>
          </p:cNvPr>
          <p:cNvSpPr txBox="1"/>
          <p:nvPr/>
        </p:nvSpPr>
        <p:spPr>
          <a:xfrm>
            <a:off x="10203328" y="16284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9B7C76-DF4E-E467-187D-453307192C8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10841691" y="1078007"/>
            <a:ext cx="38100" cy="4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F7796-E181-C006-E2D7-D3E17C951137}"/>
              </a:ext>
            </a:extLst>
          </p:cNvPr>
          <p:cNvSpPr/>
          <p:nvPr/>
        </p:nvSpPr>
        <p:spPr>
          <a:xfrm>
            <a:off x="8077196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DAFAD-F5F6-8ABF-EA64-2A55AC9BF2AB}"/>
              </a:ext>
            </a:extLst>
          </p:cNvPr>
          <p:cNvSpPr txBox="1"/>
          <p:nvPr/>
        </p:nvSpPr>
        <p:spPr>
          <a:xfrm>
            <a:off x="8252381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F5350B-16FB-8AA5-1034-ACAE0B5A524C}"/>
              </a:ext>
            </a:extLst>
          </p:cNvPr>
          <p:cNvSpPr/>
          <p:nvPr/>
        </p:nvSpPr>
        <p:spPr>
          <a:xfrm>
            <a:off x="10028144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EB2CF7-DC63-5D88-2AB7-F5535FEFFA1F}"/>
              </a:ext>
            </a:extLst>
          </p:cNvPr>
          <p:cNvSpPr txBox="1"/>
          <p:nvPr/>
        </p:nvSpPr>
        <p:spPr>
          <a:xfrm>
            <a:off x="10203329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4713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4635E-8CC5-5AA5-5545-02A4074C6300}"/>
              </a:ext>
            </a:extLst>
          </p:cNvPr>
          <p:cNvSpPr/>
          <p:nvPr/>
        </p:nvSpPr>
        <p:spPr>
          <a:xfrm>
            <a:off x="3629210" y="590782"/>
            <a:ext cx="135292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B9D17-9474-7941-9F69-AEC01C1E7445}"/>
              </a:ext>
            </a:extLst>
          </p:cNvPr>
          <p:cNvSpPr txBox="1"/>
          <p:nvPr/>
        </p:nvSpPr>
        <p:spPr>
          <a:xfrm>
            <a:off x="3608668" y="747664"/>
            <a:ext cx="288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Category: Shrek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49E53-8B40-AC28-0431-05A938243FCE}"/>
              </a:ext>
            </a:extLst>
          </p:cNvPr>
          <p:cNvSpPr/>
          <p:nvPr/>
        </p:nvSpPr>
        <p:spPr>
          <a:xfrm>
            <a:off x="3728755" y="21119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868C0-C39A-8D02-96DF-5AEE6D9A1382}"/>
              </a:ext>
            </a:extLst>
          </p:cNvPr>
          <p:cNvSpPr txBox="1"/>
          <p:nvPr/>
        </p:nvSpPr>
        <p:spPr>
          <a:xfrm>
            <a:off x="3505200" y="2223710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CBC4B-7FEE-0C46-9924-1C4AA4BF7E92}"/>
              </a:ext>
            </a:extLst>
          </p:cNvPr>
          <p:cNvSpPr/>
          <p:nvPr/>
        </p:nvSpPr>
        <p:spPr>
          <a:xfrm>
            <a:off x="3779555" y="30517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0FE36-425A-D312-B49C-E88DF5233F8D}"/>
              </a:ext>
            </a:extLst>
          </p:cNvPr>
          <p:cNvSpPr txBox="1"/>
          <p:nvPr/>
        </p:nvSpPr>
        <p:spPr>
          <a:xfrm>
            <a:off x="3801592" y="31635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E850D-E2E1-6F37-49E4-BD9D2ECB0793}"/>
              </a:ext>
            </a:extLst>
          </p:cNvPr>
          <p:cNvSpPr/>
          <p:nvPr/>
        </p:nvSpPr>
        <p:spPr>
          <a:xfrm>
            <a:off x="3817655" y="40169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ACC47-E3A7-5C05-09AB-1D580397ABC8}"/>
              </a:ext>
            </a:extLst>
          </p:cNvPr>
          <p:cNvSpPr txBox="1"/>
          <p:nvPr/>
        </p:nvSpPr>
        <p:spPr>
          <a:xfrm>
            <a:off x="3839692" y="41287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717DC3-16A5-C74B-5FAF-2CD4864631ED}"/>
              </a:ext>
            </a:extLst>
          </p:cNvPr>
          <p:cNvSpPr/>
          <p:nvPr/>
        </p:nvSpPr>
        <p:spPr>
          <a:xfrm>
            <a:off x="5811555" y="20738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F0F8D-9B63-950B-39BD-20ACD9FEB89D}"/>
              </a:ext>
            </a:extLst>
          </p:cNvPr>
          <p:cNvSpPr txBox="1"/>
          <p:nvPr/>
        </p:nvSpPr>
        <p:spPr>
          <a:xfrm>
            <a:off x="5588000" y="2185610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0DD70-58B7-2E98-921C-BC819FA9C724}"/>
              </a:ext>
            </a:extLst>
          </p:cNvPr>
          <p:cNvSpPr/>
          <p:nvPr/>
        </p:nvSpPr>
        <p:spPr>
          <a:xfrm>
            <a:off x="5862355" y="30136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EB545-B19E-BCE1-2A31-62A46FD03B24}"/>
              </a:ext>
            </a:extLst>
          </p:cNvPr>
          <p:cNvSpPr txBox="1"/>
          <p:nvPr/>
        </p:nvSpPr>
        <p:spPr>
          <a:xfrm>
            <a:off x="5884392" y="31254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96472-B000-7CD9-0F6F-809D546BC797}"/>
              </a:ext>
            </a:extLst>
          </p:cNvPr>
          <p:cNvSpPr/>
          <p:nvPr/>
        </p:nvSpPr>
        <p:spPr>
          <a:xfrm>
            <a:off x="5900455" y="39788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365FD-E0DC-E28B-91DA-754DC6671478}"/>
              </a:ext>
            </a:extLst>
          </p:cNvPr>
          <p:cNvSpPr txBox="1"/>
          <p:nvPr/>
        </p:nvSpPr>
        <p:spPr>
          <a:xfrm>
            <a:off x="5922492" y="40906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9A3EB2-5A00-DB40-E728-254AD3069FCF}"/>
              </a:ext>
            </a:extLst>
          </p:cNvPr>
          <p:cNvSpPr/>
          <p:nvPr/>
        </p:nvSpPr>
        <p:spPr>
          <a:xfrm>
            <a:off x="8008655" y="20738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FF6F4-E6CE-1638-156C-86A00828EFBD}"/>
              </a:ext>
            </a:extLst>
          </p:cNvPr>
          <p:cNvSpPr txBox="1"/>
          <p:nvPr/>
        </p:nvSpPr>
        <p:spPr>
          <a:xfrm>
            <a:off x="7785100" y="2185610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49535D-8331-CEC2-71C8-D3461F0D289A}"/>
              </a:ext>
            </a:extLst>
          </p:cNvPr>
          <p:cNvSpPr/>
          <p:nvPr/>
        </p:nvSpPr>
        <p:spPr>
          <a:xfrm>
            <a:off x="8059455" y="30136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9160C7-2B2E-58E6-FBE1-29228BFAD25E}"/>
              </a:ext>
            </a:extLst>
          </p:cNvPr>
          <p:cNvSpPr txBox="1"/>
          <p:nvPr/>
        </p:nvSpPr>
        <p:spPr>
          <a:xfrm>
            <a:off x="8081492" y="31254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B837B-BD3C-07A7-4BC6-2AA4E27E65CF}"/>
              </a:ext>
            </a:extLst>
          </p:cNvPr>
          <p:cNvSpPr/>
          <p:nvPr/>
        </p:nvSpPr>
        <p:spPr>
          <a:xfrm>
            <a:off x="8097555" y="3978836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9C7B7-61BF-7FE1-1256-A8DAB9EF39CC}"/>
              </a:ext>
            </a:extLst>
          </p:cNvPr>
          <p:cNvSpPr txBox="1"/>
          <p:nvPr/>
        </p:nvSpPr>
        <p:spPr>
          <a:xfrm>
            <a:off x="8119592" y="40906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FB36F0-33B2-8F9D-E80B-C9100C5F426A}"/>
              </a:ext>
            </a:extLst>
          </p:cNvPr>
          <p:cNvSpPr/>
          <p:nvPr/>
        </p:nvSpPr>
        <p:spPr>
          <a:xfrm>
            <a:off x="9990043" y="4146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75CD9-CE74-38D4-9633-7328414108C4}"/>
              </a:ext>
            </a:extLst>
          </p:cNvPr>
          <p:cNvSpPr txBox="1"/>
          <p:nvPr/>
        </p:nvSpPr>
        <p:spPr>
          <a:xfrm>
            <a:off x="10165228" y="5616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F19E7-6D98-9D07-6409-CF5CEB1EFE56}"/>
              </a:ext>
            </a:extLst>
          </p:cNvPr>
          <p:cNvSpPr/>
          <p:nvPr/>
        </p:nvSpPr>
        <p:spPr>
          <a:xfrm>
            <a:off x="10028143" y="14814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48EB7-33B9-083F-7AA4-7E2071CECE08}"/>
              </a:ext>
            </a:extLst>
          </p:cNvPr>
          <p:cNvSpPr txBox="1"/>
          <p:nvPr/>
        </p:nvSpPr>
        <p:spPr>
          <a:xfrm>
            <a:off x="10203328" y="16284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AE6402-6E37-78C9-6970-525757BC9DA0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0841691" y="1078007"/>
            <a:ext cx="38100" cy="4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43B05F8-AF06-FEAD-76B3-BF4D969EC30C}"/>
              </a:ext>
            </a:extLst>
          </p:cNvPr>
          <p:cNvSpPr/>
          <p:nvPr/>
        </p:nvSpPr>
        <p:spPr>
          <a:xfrm>
            <a:off x="8077196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FBD8CF-2274-476D-411A-9197B13849F9}"/>
              </a:ext>
            </a:extLst>
          </p:cNvPr>
          <p:cNvSpPr txBox="1"/>
          <p:nvPr/>
        </p:nvSpPr>
        <p:spPr>
          <a:xfrm>
            <a:off x="8252381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3FD5DD-A170-8447-BBDF-07E96D96650B}"/>
              </a:ext>
            </a:extLst>
          </p:cNvPr>
          <p:cNvSpPr/>
          <p:nvPr/>
        </p:nvSpPr>
        <p:spPr>
          <a:xfrm>
            <a:off x="10028144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FCD25-FA4D-EF29-77AE-F97CFA08198D}"/>
              </a:ext>
            </a:extLst>
          </p:cNvPr>
          <p:cNvSpPr txBox="1"/>
          <p:nvPr/>
        </p:nvSpPr>
        <p:spPr>
          <a:xfrm>
            <a:off x="10203329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5279C5-B810-2BFA-3437-AC2E06310427}"/>
              </a:ext>
            </a:extLst>
          </p:cNvPr>
          <p:cNvSpPr/>
          <p:nvPr/>
        </p:nvSpPr>
        <p:spPr>
          <a:xfrm>
            <a:off x="175745" y="229951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B429F-7447-9B11-679D-E53BD9A1EBB5}"/>
              </a:ext>
            </a:extLst>
          </p:cNvPr>
          <p:cNvSpPr txBox="1"/>
          <p:nvPr/>
        </p:nvSpPr>
        <p:spPr>
          <a:xfrm>
            <a:off x="350929" y="37698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1965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8BD83-5CF9-44C8-DF44-267B10651514}"/>
              </a:ext>
            </a:extLst>
          </p:cNvPr>
          <p:cNvSpPr/>
          <p:nvPr/>
        </p:nvSpPr>
        <p:spPr>
          <a:xfrm>
            <a:off x="5208119" y="1454382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ADD07-E4E5-2D6F-78C7-0487E437AA38}"/>
              </a:ext>
            </a:extLst>
          </p:cNvPr>
          <p:cNvSpPr txBox="1"/>
          <p:nvPr/>
        </p:nvSpPr>
        <p:spPr>
          <a:xfrm>
            <a:off x="5383304" y="160141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C7F6C-C84B-EB1F-C965-131333B0F093}"/>
              </a:ext>
            </a:extLst>
          </p:cNvPr>
          <p:cNvSpPr/>
          <p:nvPr/>
        </p:nvSpPr>
        <p:spPr>
          <a:xfrm>
            <a:off x="9990043" y="4146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C0478-3816-E3FE-FAAE-46D14944F994}"/>
              </a:ext>
            </a:extLst>
          </p:cNvPr>
          <p:cNvSpPr txBox="1"/>
          <p:nvPr/>
        </p:nvSpPr>
        <p:spPr>
          <a:xfrm>
            <a:off x="10165228" y="5616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35344A-D318-46CA-7427-38921E090E69}"/>
              </a:ext>
            </a:extLst>
          </p:cNvPr>
          <p:cNvSpPr/>
          <p:nvPr/>
        </p:nvSpPr>
        <p:spPr>
          <a:xfrm>
            <a:off x="10028143" y="148141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15D26-134E-1BFD-B378-5C9C6A968AAF}"/>
              </a:ext>
            </a:extLst>
          </p:cNvPr>
          <p:cNvSpPr txBox="1"/>
          <p:nvPr/>
        </p:nvSpPr>
        <p:spPr>
          <a:xfrm>
            <a:off x="10203328" y="162844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8CAAC5-4C7D-00B3-7559-B601E0DDD19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10841691" y="1078007"/>
            <a:ext cx="38100" cy="4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54F740-738B-3DC2-6598-7807C1E5AAA8}"/>
              </a:ext>
            </a:extLst>
          </p:cNvPr>
          <p:cNvSpPr/>
          <p:nvPr/>
        </p:nvSpPr>
        <p:spPr>
          <a:xfrm>
            <a:off x="8077196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7C852-DC3D-7089-A5C4-3001871E57F3}"/>
              </a:ext>
            </a:extLst>
          </p:cNvPr>
          <p:cNvSpPr txBox="1"/>
          <p:nvPr/>
        </p:nvSpPr>
        <p:spPr>
          <a:xfrm>
            <a:off x="8252381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B90ED2-F39C-40F1-2585-E3BDE6EA0CBC}"/>
              </a:ext>
            </a:extLst>
          </p:cNvPr>
          <p:cNvSpPr/>
          <p:nvPr/>
        </p:nvSpPr>
        <p:spPr>
          <a:xfrm>
            <a:off x="10028144" y="6110638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4E537-E47B-8D6C-6592-D41F9983AA2B}"/>
              </a:ext>
            </a:extLst>
          </p:cNvPr>
          <p:cNvSpPr txBox="1"/>
          <p:nvPr/>
        </p:nvSpPr>
        <p:spPr>
          <a:xfrm>
            <a:off x="10203329" y="6257666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BC648-5671-FE3F-834D-9DBCACA074AB}"/>
              </a:ext>
            </a:extLst>
          </p:cNvPr>
          <p:cNvSpPr/>
          <p:nvPr/>
        </p:nvSpPr>
        <p:spPr>
          <a:xfrm>
            <a:off x="175745" y="229951"/>
            <a:ext cx="1703295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CA7606-1B46-59FC-BBBC-7A6A93C70ECC}"/>
              </a:ext>
            </a:extLst>
          </p:cNvPr>
          <p:cNvSpPr txBox="1"/>
          <p:nvPr/>
        </p:nvSpPr>
        <p:spPr>
          <a:xfrm>
            <a:off x="350929" y="376980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C7A813-179D-CBE8-E563-752748AB5DC3}"/>
              </a:ext>
            </a:extLst>
          </p:cNvPr>
          <p:cNvSpPr/>
          <p:nvPr/>
        </p:nvSpPr>
        <p:spPr>
          <a:xfrm>
            <a:off x="3744258" y="25387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58973-375E-284D-E605-10E7952DB2D2}"/>
              </a:ext>
            </a:extLst>
          </p:cNvPr>
          <p:cNvSpPr txBox="1"/>
          <p:nvPr/>
        </p:nvSpPr>
        <p:spPr>
          <a:xfrm>
            <a:off x="3520703" y="2650564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CB838A-103B-E25C-7BE3-85DBF667609E}"/>
              </a:ext>
            </a:extLst>
          </p:cNvPr>
          <p:cNvSpPr/>
          <p:nvPr/>
        </p:nvSpPr>
        <p:spPr>
          <a:xfrm>
            <a:off x="3795058" y="34785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20C77-7667-D194-AF4A-DD161C89F8BA}"/>
              </a:ext>
            </a:extLst>
          </p:cNvPr>
          <p:cNvSpPr txBox="1"/>
          <p:nvPr/>
        </p:nvSpPr>
        <p:spPr>
          <a:xfrm>
            <a:off x="3817095" y="3590364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A9BDAE-2A7D-EF06-DC91-011015604813}"/>
              </a:ext>
            </a:extLst>
          </p:cNvPr>
          <p:cNvSpPr/>
          <p:nvPr/>
        </p:nvSpPr>
        <p:spPr>
          <a:xfrm>
            <a:off x="3833158" y="44437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8FBDE-1A62-E923-05B8-9ADC920AF153}"/>
              </a:ext>
            </a:extLst>
          </p:cNvPr>
          <p:cNvSpPr txBox="1"/>
          <p:nvPr/>
        </p:nvSpPr>
        <p:spPr>
          <a:xfrm>
            <a:off x="3855195" y="4555564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92888-99E5-D5A4-BEA8-9C539DE8A21B}"/>
              </a:ext>
            </a:extLst>
          </p:cNvPr>
          <p:cNvSpPr txBox="1"/>
          <p:nvPr/>
        </p:nvSpPr>
        <p:spPr>
          <a:xfrm>
            <a:off x="4430714" y="3131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6FE98-DAE6-BFA9-7CA1-A66FF4EE149B}"/>
              </a:ext>
            </a:extLst>
          </p:cNvPr>
          <p:cNvSpPr txBox="1"/>
          <p:nvPr/>
        </p:nvSpPr>
        <p:spPr>
          <a:xfrm>
            <a:off x="4468814" y="4084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28CB14-E968-E5C1-8B3B-A86761A3223C}"/>
              </a:ext>
            </a:extLst>
          </p:cNvPr>
          <p:cNvSpPr/>
          <p:nvPr/>
        </p:nvSpPr>
        <p:spPr>
          <a:xfrm>
            <a:off x="6131858" y="26022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DC9E3-FB01-C543-99B0-3E0BDBB1D139}"/>
              </a:ext>
            </a:extLst>
          </p:cNvPr>
          <p:cNvSpPr txBox="1"/>
          <p:nvPr/>
        </p:nvSpPr>
        <p:spPr>
          <a:xfrm>
            <a:off x="5908303" y="2714064"/>
            <a:ext cx="18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Subject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3DF007-3C27-E582-FD79-75CA65A65A6A}"/>
              </a:ext>
            </a:extLst>
          </p:cNvPr>
          <p:cNvSpPr/>
          <p:nvPr/>
        </p:nvSpPr>
        <p:spPr>
          <a:xfrm>
            <a:off x="6182658" y="35420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41589-F74B-E1D5-467C-9F11E04AF9B7}"/>
              </a:ext>
            </a:extLst>
          </p:cNvPr>
          <p:cNvSpPr txBox="1"/>
          <p:nvPr/>
        </p:nvSpPr>
        <p:spPr>
          <a:xfrm>
            <a:off x="6204695" y="3653864"/>
            <a:ext cx="13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457613-7BCB-C988-7BA8-8E28FA39C0DD}"/>
              </a:ext>
            </a:extLst>
          </p:cNvPr>
          <p:cNvSpPr txBox="1"/>
          <p:nvPr/>
        </p:nvSpPr>
        <p:spPr>
          <a:xfrm>
            <a:off x="6818314" y="319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F6D850-0530-4B55-4E5D-6922F3DB2823}"/>
              </a:ext>
            </a:extLst>
          </p:cNvPr>
          <p:cNvSpPr/>
          <p:nvPr/>
        </p:nvSpPr>
        <p:spPr>
          <a:xfrm>
            <a:off x="4734858" y="5332790"/>
            <a:ext cx="1507567" cy="6633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42896E-AD07-00F9-75C5-5EE6C0470E76}"/>
              </a:ext>
            </a:extLst>
          </p:cNvPr>
          <p:cNvSpPr txBox="1"/>
          <p:nvPr/>
        </p:nvSpPr>
        <p:spPr>
          <a:xfrm>
            <a:off x="4756895" y="5444564"/>
            <a:ext cx="13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13203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Bluntazoon Flowchart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Bluntazoon Flowchart</dc:title>
  <dc:creator>Jasmine Lee</dc:creator>
  <cp:lastModifiedBy>Jasmine Lee</cp:lastModifiedBy>
  <cp:revision>1</cp:revision>
  <dcterms:created xsi:type="dcterms:W3CDTF">2023-04-17T04:32:23Z</dcterms:created>
  <dcterms:modified xsi:type="dcterms:W3CDTF">2023-04-17T04:59:41Z</dcterms:modified>
</cp:coreProperties>
</file>