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d83c554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d83c55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d83c554c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d83c554c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d83c554c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d83c554c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d83c554c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d83c554c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d83c554c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d83c554c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d83c554c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d83c554c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d83c554c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d83c554c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Final </a:t>
            </a:r>
            <a:r>
              <a:rPr lang="es-419"/>
              <a:t>Promoción</a:t>
            </a:r>
            <a:r>
              <a:rPr lang="es-419"/>
              <a:t> Conceptos de Algoritmos Datos y Programas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98375" y="1152475"/>
            <a:ext cx="84339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1.Dada la siguiente </a:t>
            </a:r>
            <a:r>
              <a:rPr lang="es-419"/>
              <a:t>declaración</a:t>
            </a:r>
            <a:r>
              <a:rPr lang="es-419"/>
              <a:t> y los siguientes </a:t>
            </a:r>
            <a:r>
              <a:rPr lang="es-419"/>
              <a:t>módulos</a:t>
            </a:r>
            <a:r>
              <a:rPr lang="es-419"/>
              <a:t> , indique la o las opciones correctas para actualizar con un valor entero “X” el campo dato apuntado por “L”. </a:t>
            </a:r>
            <a:r>
              <a:rPr b="1" lang="es-419"/>
              <a:t>Justifique su respuesta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Type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  </a:t>
            </a:r>
            <a:r>
              <a:rPr lang="es-419"/>
              <a:t>lista = ^nodo;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  nodo = record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		  dato : integer;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		  sig : lista;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	     end;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311700" y="1152475"/>
            <a:ext cx="8421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</a:t>
            </a:r>
            <a:r>
              <a:rPr lang="es-419"/>
              <a:t>		</a:t>
            </a:r>
            <a:r>
              <a:rPr lang="es-419"/>
              <a:t>							</a:t>
            </a:r>
            <a:r>
              <a:rPr b="1" lang="es-419"/>
              <a:t>B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Procedure modificarA (var L : lista ; X : integer);		Procedure modificarB(L : </a:t>
            </a:r>
            <a:r>
              <a:rPr lang="es-419"/>
              <a:t>listado</a:t>
            </a:r>
            <a:r>
              <a:rPr lang="es-419"/>
              <a:t>; X : integer);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Begin										Begin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new(L);									  L^.dato := 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L^.dato := X;								End;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			</a:t>
            </a:r>
            <a:r>
              <a:rPr b="1" lang="es-419"/>
              <a:t>C</a:t>
            </a:r>
            <a:r>
              <a:rPr lang="es-419"/>
              <a:t>										</a:t>
            </a:r>
            <a:r>
              <a:rPr b="1" lang="es-419"/>
              <a:t>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Procedure modificarC(var L : lista; X : integer);			Procedure modificarD(L : lista; X : integer);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Begin										Begin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if((L &lt;&gt; nil) then								  if (L &lt;&gt; nil) then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  L^.dato := X;									L^.dato := 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End;										End;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Google Shape;67;p15"/>
          <p:cNvCxnSpPr>
            <a:stCxn id="66" idx="2"/>
            <a:endCxn id="66" idx="0"/>
          </p:cNvCxnSpPr>
          <p:nvPr/>
        </p:nvCxnSpPr>
        <p:spPr>
          <a:xfrm rot="10800000">
            <a:off x="4522650" y="1152475"/>
            <a:ext cx="0" cy="34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5"/>
          <p:cNvCxnSpPr/>
          <p:nvPr/>
        </p:nvCxnSpPr>
        <p:spPr>
          <a:xfrm flipH="1" rot="10800000">
            <a:off x="347200" y="3108025"/>
            <a:ext cx="8447700" cy="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5"/>
          <p:cNvCxnSpPr/>
          <p:nvPr/>
        </p:nvCxnSpPr>
        <p:spPr>
          <a:xfrm flipH="1" rot="10800000">
            <a:off x="326700" y="2667725"/>
            <a:ext cx="8499000" cy="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336950" y="1469575"/>
            <a:ext cx="84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2.Dado el siguiente problema : Una empresa maneja la </a:t>
            </a:r>
            <a:r>
              <a:rPr lang="es-419"/>
              <a:t>información</a:t>
            </a:r>
            <a:r>
              <a:rPr lang="es-419"/>
              <a:t> de sus empleados(a lo sumo 100).	De cada empleado se conoce apellido y nombre, dni y fecha de ingreso (</a:t>
            </a:r>
            <a:r>
              <a:rPr lang="es-419"/>
              <a:t>día</a:t>
            </a:r>
            <a:r>
              <a:rPr lang="es-419"/>
              <a:t>, mes y año), suponga que existe un </a:t>
            </a:r>
            <a:r>
              <a:rPr lang="es-419"/>
              <a:t>módulo</a:t>
            </a:r>
            <a:r>
              <a:rPr lang="es-419"/>
              <a:t> que , dada la estructura de los empleados y un nuevo empleado, agrega al comienzo de la estructura el nuevo empleado y devuelve la estructura con empleado y si pudo o no realizar la </a:t>
            </a:r>
            <a:r>
              <a:rPr lang="es-419"/>
              <a:t>operación</a:t>
            </a:r>
            <a:r>
              <a:rPr lang="es-419"/>
              <a:t>.	Que estructura de datos de las vistas durante el curso </a:t>
            </a:r>
            <a:r>
              <a:rPr lang="es-419"/>
              <a:t>elegiría</a:t>
            </a:r>
            <a:r>
              <a:rPr lang="es-419"/>
              <a:t> para almacenar la </a:t>
            </a:r>
            <a:r>
              <a:rPr lang="es-419"/>
              <a:t>información</a:t>
            </a:r>
            <a:r>
              <a:rPr lang="es-419"/>
              <a:t> de los empleados si se quiere minimizar el tiempo de </a:t>
            </a:r>
            <a:r>
              <a:rPr lang="es-419"/>
              <a:t>ejecución</a:t>
            </a:r>
            <a:r>
              <a:rPr lang="es-419"/>
              <a:t> en el </a:t>
            </a:r>
            <a:r>
              <a:rPr lang="es-419"/>
              <a:t>módulo</a:t>
            </a:r>
            <a:r>
              <a:rPr lang="es-419"/>
              <a:t> que agrega el empleado. </a:t>
            </a:r>
            <a:r>
              <a:rPr b="1" lang="es-419"/>
              <a:t>Justifique su respuesta.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199050" y="0"/>
            <a:ext cx="8520600" cy="11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3. Teniendo en cuenta la siguiente tabla , calcule e indique la cantidad de memoria </a:t>
            </a:r>
            <a:r>
              <a:rPr lang="es-419"/>
              <a:t>estática</a:t>
            </a:r>
            <a:r>
              <a:rPr lang="es-419"/>
              <a:t> y </a:t>
            </a:r>
            <a:r>
              <a:rPr lang="es-419"/>
              <a:t>dinámica</a:t>
            </a:r>
            <a:r>
              <a:rPr lang="es-419"/>
              <a:t> que utiliza el siguiente programa y su tiempo de </a:t>
            </a:r>
            <a:r>
              <a:rPr lang="es-419"/>
              <a:t>ejecución</a:t>
            </a:r>
            <a:r>
              <a:rPr lang="es-419"/>
              <a:t>. </a:t>
            </a:r>
            <a:r>
              <a:rPr b="1" lang="es-419"/>
              <a:t>Mostrar los valores intermedios para llegar al resultado.</a:t>
            </a:r>
            <a:endParaRPr b="1"/>
          </a:p>
        </p:txBody>
      </p:sp>
      <p:sp>
        <p:nvSpPr>
          <p:cNvPr id="81" name="Google Shape;81;p17"/>
          <p:cNvSpPr txBox="1"/>
          <p:nvPr/>
        </p:nvSpPr>
        <p:spPr>
          <a:xfrm>
            <a:off x="60475" y="1126050"/>
            <a:ext cx="8938800" cy="4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94025" y="111050"/>
            <a:ext cx="8988000" cy="49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</a:rPr>
              <a:t>Program ejercicio5;											Char            1 byte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</a:rPr>
              <a:t>type 														Integer        4 bytes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</a:rPr>
              <a:t>cadena15 = string[15];											Real            8 bytes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</a:rPr>
              <a:t>lista = ^nodo; 												Boolean	 1 byte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</a:rPr>
              <a:t>nodo = record									                       String             Longitud +1byte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</a:rPr>
              <a:t>                 nombre : cadena15									Puntero	 4 bytes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</a:rPr>
              <a:t>                 nota : integer;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</a:rPr>
              <a:t>       sig : lista;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</a:rPr>
              <a:t>   end;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</a:rPr>
              <a:t>alumno = record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</a:rPr>
              <a:t>			ape_nom : cadena15;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</a:rPr>
              <a:t>			materias : lista;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</a:rPr>
              <a:t>	       end;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</a:rPr>
              <a:t>vector = array[1..10] of ^alumno;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</a:rPr>
              <a:t>var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</a:rPr>
              <a:t>  v : vector; 	a : alumno; 	i : integer;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</a:rPr>
              <a:t>Begin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</a:rPr>
              <a:t>  for i := 3 to 8 do begin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</a:rPr>
              <a:t>	read(a.ape_nom);	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</a:rPr>
              <a:t>	a.materias := nil;		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</a:rPr>
              <a:t>new(v[i]); 	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</a:rPr>
              <a:t>v[i]^ := a;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</a:rPr>
              <a:t>  end;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</a:rPr>
              <a:t>  v[4] := nil;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</a:rPr>
              <a:t>  dispose(v[6]);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</a:rPr>
              <a:t>End.</a:t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87" name="Google Shape;87;p18"/>
          <p:cNvCxnSpPr/>
          <p:nvPr/>
        </p:nvCxnSpPr>
        <p:spPr>
          <a:xfrm>
            <a:off x="6262000" y="111050"/>
            <a:ext cx="0" cy="49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8"/>
          <p:cNvCxnSpPr/>
          <p:nvPr/>
        </p:nvCxnSpPr>
        <p:spPr>
          <a:xfrm>
            <a:off x="7347850" y="24900"/>
            <a:ext cx="0" cy="51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0" y="74725"/>
            <a:ext cx="9091500" cy="44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4. Describa detalladamente la </a:t>
            </a:r>
            <a:r>
              <a:rPr lang="es-419"/>
              <a:t>operación</a:t>
            </a:r>
            <a:r>
              <a:rPr lang="es-419"/>
              <a:t> para buscar un elemento en una lista de enteros de manera descendente.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5. Indique Verdadero o Falso. Justifique en todos los casos.</a:t>
            </a:r>
            <a:endParaRPr sz="1200"/>
          </a:p>
        </p:txBody>
      </p:sp>
      <p:sp>
        <p:nvSpPr>
          <p:cNvPr id="94" name="Google Shape;94;p19"/>
          <p:cNvSpPr txBox="1"/>
          <p:nvPr/>
        </p:nvSpPr>
        <p:spPr>
          <a:xfrm>
            <a:off x="697425" y="1295400"/>
            <a:ext cx="79857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s-419"/>
              <a:t>La </a:t>
            </a:r>
            <a:r>
              <a:rPr lang="es-419"/>
              <a:t>invocación</a:t>
            </a:r>
            <a:r>
              <a:rPr lang="es-419"/>
              <a:t> al </a:t>
            </a:r>
            <a:r>
              <a:rPr lang="es-419"/>
              <a:t>módulo</a:t>
            </a:r>
            <a:r>
              <a:rPr lang="es-419"/>
              <a:t> pruebaA es </a:t>
            </a:r>
            <a:r>
              <a:rPr lang="es-419"/>
              <a:t>válida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 ejemplo;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puntero =^integer;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Function pruebaA (z : integer) : puntero;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Begin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{</a:t>
            </a:r>
            <a:r>
              <a:rPr lang="es-419"/>
              <a:t>código</a:t>
            </a:r>
            <a:r>
              <a:rPr lang="es-419"/>
              <a:t> de la </a:t>
            </a:r>
            <a:r>
              <a:rPr lang="es-419"/>
              <a:t>función</a:t>
            </a:r>
            <a:r>
              <a:rPr lang="es-419"/>
              <a:t> + valor de retorno}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x : puntero;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y : integer;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BEGIN {programa principal}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read(y);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x := pruebaA(20+y);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86800"/>
            <a:ext cx="8520600" cy="48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b) La estructura de control IF siempre se puede reemplazar por una estructura CASE.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C)Un vector pasado por referencia a un </a:t>
            </a:r>
            <a:r>
              <a:rPr lang="es-419"/>
              <a:t>módulo</a:t>
            </a:r>
            <a:r>
              <a:rPr lang="es-419"/>
              <a:t> ocupa la misma cantidad de memoria que una lista pasada por valor.  Ambas estructuras tienen la misma cantidad de elementos.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d)En la </a:t>
            </a:r>
            <a:r>
              <a:rPr lang="es-419"/>
              <a:t>operación</a:t>
            </a:r>
            <a:r>
              <a:rPr lang="es-419"/>
              <a:t> de </a:t>
            </a:r>
            <a:r>
              <a:rPr lang="es-419"/>
              <a:t>búsqueda</a:t>
            </a:r>
            <a:r>
              <a:rPr lang="es-419"/>
              <a:t> de un elemento en un vector, siempre es necesario considerar la </a:t>
            </a:r>
            <a:r>
              <a:rPr lang="es-419"/>
              <a:t>dimensión</a:t>
            </a:r>
            <a:r>
              <a:rPr lang="es-419"/>
              <a:t> </a:t>
            </a:r>
            <a:r>
              <a:rPr lang="es-419"/>
              <a:t>física</a:t>
            </a:r>
            <a:r>
              <a:rPr lang="es-419"/>
              <a:t> por si el elemento no existe.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e)La </a:t>
            </a:r>
            <a:r>
              <a:rPr lang="es-419"/>
              <a:t>comunicación</a:t>
            </a:r>
            <a:r>
              <a:rPr lang="es-419"/>
              <a:t> entre un </a:t>
            </a:r>
            <a:r>
              <a:rPr lang="es-419"/>
              <a:t>módulo</a:t>
            </a:r>
            <a:r>
              <a:rPr lang="es-419"/>
              <a:t> y el programa se puede realizar </a:t>
            </a:r>
            <a:r>
              <a:rPr lang="es-419"/>
              <a:t>únicamente</a:t>
            </a:r>
            <a:r>
              <a:rPr lang="es-419"/>
              <a:t> a </a:t>
            </a:r>
            <a:r>
              <a:rPr lang="es-419"/>
              <a:t>través</a:t>
            </a:r>
            <a:r>
              <a:rPr lang="es-419"/>
              <a:t> de los </a:t>
            </a:r>
            <a:r>
              <a:rPr lang="es-419"/>
              <a:t>parámetros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f) Un programa modularizado es correcto.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