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60" r:id="rId5"/>
    <p:sldId id="264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83" r:id="rId14"/>
    <p:sldId id="284" r:id="rId15"/>
    <p:sldId id="285" r:id="rId16"/>
    <p:sldId id="286" r:id="rId17"/>
    <p:sldId id="28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0" r:id="rId28"/>
    <p:sldId id="273" r:id="rId29"/>
    <p:sldId id="288" r:id="rId30"/>
    <p:sldId id="289" r:id="rId31"/>
    <p:sldId id="271" r:id="rId32"/>
    <p:sldId id="272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E09B91-9008-44DA-9BD6-27CF6DEAE4C5}">
          <p14:sldIdLst>
            <p14:sldId id="256"/>
            <p14:sldId id="257"/>
            <p14:sldId id="260"/>
            <p14:sldId id="264"/>
            <p14:sldId id="261"/>
            <p14:sldId id="265"/>
            <p14:sldId id="263"/>
            <p14:sldId id="262"/>
            <p14:sldId id="266"/>
            <p14:sldId id="267"/>
            <p14:sldId id="268"/>
            <p14:sldId id="283"/>
            <p14:sldId id="284"/>
            <p14:sldId id="285"/>
            <p14:sldId id="286"/>
            <p14:sldId id="28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0"/>
            <p14:sldId id="273"/>
            <p14:sldId id="288"/>
            <p14:sldId id="289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FF9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>
        <p:scale>
          <a:sx n="80" d="100"/>
          <a:sy n="80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D215B0A-AE21-4598-955F-00E33849EC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0614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0200" y="2565400"/>
            <a:ext cx="4464050" cy="12223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0200" y="3789363"/>
            <a:ext cx="44640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4819B-ECE2-452F-92A1-E9CE904F0F9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847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753EB-98A8-4AC5-95B0-9070444B9CF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355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36203-D2BC-4D76-8EB5-004438AE17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838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04113-05F9-4E2F-86BE-27D6FEE922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481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5AA52-E243-46D2-BBC8-06D6A77061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536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C4478-B4DE-44D1-BDB3-5D7178917A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173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C6B5C-0A1C-4A5C-B743-F75B08A35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446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652D-0118-4204-9813-DDD4BD33BA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4327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AB734-9D01-4B9D-A478-4DFBCDC434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941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6E46A-B1A4-4B27-929C-E6A5EB64EB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10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68541-FBB1-4316-A6F8-1A8E4E07005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86954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08885-0A39-4922-BC76-E97AF4D1E2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6994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514E6-8E93-4BBF-9553-42DFE4013F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418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926C-1F6E-4B13-9FB8-DA8C78CA6F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13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EC8FA-7DFA-43CB-8AD6-317BF6D09C7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8574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5CD7-6847-45AF-B527-28987080B94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8392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0D943-99D4-4A7E-9F3B-7910BE9E2AF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9764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B1460-5EC6-48FA-82D7-C24C920C3C9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798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C1692-0111-49F6-8555-79BB8E903DF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309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97081-2875-4B52-9387-D69F4477007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568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458E1-B546-4DB8-B17C-DE0F2179475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519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4EB0894E-7CAD-4A6B-A55F-753D2792030C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60F214C7-4453-432C-B6D6-D59FBA7133C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469594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851920" y="1412776"/>
            <a:ext cx="5112568" cy="1222375"/>
          </a:xfrm>
          <a:noFill/>
        </p:spPr>
        <p:txBody>
          <a:bodyPr/>
          <a:lstStyle/>
          <a:p>
            <a:r>
              <a:rPr lang="en-US" altLang="ru-RU" dirty="0" smtClean="0"/>
              <a:t>Data Visualization on </a:t>
            </a:r>
            <a:br>
              <a:rPr lang="en-US" altLang="ru-RU" dirty="0" smtClean="0"/>
            </a:br>
            <a:r>
              <a:rPr lang="en-US" altLang="ru-RU" dirty="0" smtClean="0"/>
              <a:t>Air Pollution  </a:t>
            </a:r>
            <a:r>
              <a:rPr lang="en-US" altLang="ru-RU" dirty="0" err="1" smtClean="0"/>
              <a:t>DataSet</a:t>
            </a:r>
            <a:r>
              <a:rPr lang="en-US" altLang="ru-RU" dirty="0" smtClean="0"/>
              <a:t> (2020-2023)</a:t>
            </a:r>
            <a:br>
              <a:rPr lang="en-US" altLang="ru-RU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084168" y="3789363"/>
            <a:ext cx="2518495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endParaRPr lang="en-US" altLang="ru-RU" b="0" dirty="0" smtClean="0"/>
          </a:p>
          <a:p>
            <a:endParaRPr lang="en-US" altLang="ru-RU" b="0" dirty="0"/>
          </a:p>
          <a:p>
            <a:r>
              <a:rPr lang="en-US" altLang="ru-RU" b="0" dirty="0" smtClean="0"/>
              <a:t>       By</a:t>
            </a:r>
          </a:p>
          <a:p>
            <a:r>
              <a:rPr lang="en-US" altLang="ru-RU" b="0" dirty="0" smtClean="0"/>
              <a:t>       P  </a:t>
            </a:r>
            <a:r>
              <a:rPr lang="en-US" altLang="ru-RU" b="0" dirty="0" err="1" smtClean="0"/>
              <a:t>Pavani</a:t>
            </a:r>
            <a:endParaRPr lang="uk-UA" altLang="ru-RU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10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76672"/>
            <a:ext cx="8350250" cy="58320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Minimum of the air pollutants in each city:</a:t>
            </a:r>
            <a:endParaRPr lang="en-US" altLang="ko-KR" dirty="0">
              <a:ea typeface="Gulim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6489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9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11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76672"/>
            <a:ext cx="8350250" cy="58320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Maximum of the air pollutants with respect to the city:</a:t>
            </a: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36939"/>
            <a:ext cx="780255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4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12</a:t>
            </a:fld>
            <a:endParaRPr lang="en-GB" alt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8552" cy="35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10" y="2420888"/>
            <a:ext cx="958387" cy="106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13" y="3600312"/>
            <a:ext cx="5471187" cy="32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755384"/>
            <a:ext cx="91093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35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13</a:t>
            </a:fld>
            <a:endParaRPr lang="en-GB" alt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6336704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85944"/>
            <a:ext cx="1638702" cy="23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76" y="104148"/>
            <a:ext cx="69912" cy="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31908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57" y="3912606"/>
            <a:ext cx="3528392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7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14</a:t>
            </a:fld>
            <a:endParaRPr lang="en-GB" alt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6016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5691"/>
            <a:ext cx="1000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18" y="3356992"/>
            <a:ext cx="6327281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5425"/>
            <a:ext cx="1457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8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15</a:t>
            </a:fld>
            <a:endParaRPr lang="en-GB" alt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49" y="79078"/>
            <a:ext cx="5922751" cy="320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49" y="1580581"/>
            <a:ext cx="1428950" cy="17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5940240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6699"/>
            <a:ext cx="1371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57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16</a:t>
            </a:fld>
            <a:endParaRPr lang="en-GB" alt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" y="0"/>
            <a:ext cx="6122835" cy="335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" y="1928241"/>
            <a:ext cx="10953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12" y="3429000"/>
            <a:ext cx="6598488" cy="340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10" y="5373216"/>
            <a:ext cx="1047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4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792386"/>
          </a:xfrm>
        </p:spPr>
        <p:txBody>
          <a:bodyPr/>
          <a:lstStyle/>
          <a:p>
            <a:r>
              <a:rPr lang="en-US" dirty="0" smtClean="0"/>
              <a:t>Boxplot of AQI of each year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17</a:t>
            </a:fld>
            <a:endParaRPr lang="en-GB" alt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3" y="1124744"/>
            <a:ext cx="84026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5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576362"/>
          </a:xfrm>
        </p:spPr>
        <p:txBody>
          <a:bodyPr/>
          <a:lstStyle/>
          <a:p>
            <a:r>
              <a:rPr lang="en-US" dirty="0" smtClean="0"/>
              <a:t>Boxplots of  CO of each year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18</a:t>
            </a:fld>
            <a:endParaRPr lang="en-GB" alt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6" y="1412776"/>
            <a:ext cx="882173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9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576362"/>
          </a:xfrm>
        </p:spPr>
        <p:txBody>
          <a:bodyPr/>
          <a:lstStyle/>
          <a:p>
            <a:r>
              <a:rPr lang="en-US" dirty="0" smtClean="0"/>
              <a:t>Box plots of NO each year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19</a:t>
            </a:fld>
            <a:endParaRPr lang="en-GB" alt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179513"/>
            <a:ext cx="879316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8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353425" cy="1080120"/>
          </a:xfrm>
        </p:spPr>
        <p:txBody>
          <a:bodyPr/>
          <a:lstStyle/>
          <a:p>
            <a:r>
              <a:rPr lang="en-US" altLang="ru-RU" sz="1600" dirty="0" smtClean="0"/>
              <a:t>Data collected </a:t>
            </a:r>
            <a:r>
              <a:rPr lang="en-US" altLang="ru-RU" sz="1600" dirty="0"/>
              <a:t>from </a:t>
            </a:r>
            <a:r>
              <a:rPr lang="en-US" altLang="ru-RU" sz="1600" dirty="0" smtClean="0"/>
              <a:t>:  https</a:t>
            </a:r>
            <a:r>
              <a:rPr lang="en-US" altLang="ru-RU" sz="1600" dirty="0"/>
              <a:t>://www.kaggle.com/datasets/seshupavan/air-pollution-data-of-india-2020-2023</a:t>
            </a:r>
            <a:endParaRPr lang="uk-UA" altLang="ru-RU" sz="16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350250" cy="5039965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Imported </a:t>
            </a:r>
            <a:r>
              <a:rPr lang="en-US" altLang="ko-KR" sz="1800" dirty="0" smtClean="0">
                <a:ea typeface="Gulim" pitchFamily="34" charset="-127"/>
              </a:rPr>
              <a:t>Libraries: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800" dirty="0" smtClean="0">
                <a:ea typeface="Gulim" pitchFamily="34" charset="-127"/>
              </a:rPr>
              <a:t>Pandas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800" dirty="0" err="1" smtClean="0">
                <a:ea typeface="Gulim" pitchFamily="34" charset="-127"/>
              </a:rPr>
              <a:t>Numpy</a:t>
            </a:r>
            <a:endParaRPr lang="en-US" altLang="ko-KR" sz="1800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1800" dirty="0" err="1" smtClean="0">
                <a:ea typeface="Gulim" pitchFamily="34" charset="-127"/>
              </a:rPr>
              <a:t>Seaborn</a:t>
            </a:r>
            <a:endParaRPr lang="en-US" altLang="ko-KR" sz="1800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1800" dirty="0" err="1" smtClean="0">
                <a:ea typeface="Gulim" pitchFamily="34" charset="-127"/>
              </a:rPr>
              <a:t>Plotly</a:t>
            </a:r>
            <a:endParaRPr lang="en-US" altLang="ko-KR" sz="1800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1800" dirty="0" err="1" smtClean="0">
                <a:ea typeface="Gulim" pitchFamily="34" charset="-127"/>
              </a:rPr>
              <a:t>Matplotlib</a:t>
            </a:r>
            <a:endParaRPr lang="en-US" altLang="ko-KR" sz="1800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48370"/>
          </a:xfrm>
        </p:spPr>
        <p:txBody>
          <a:bodyPr/>
          <a:lstStyle/>
          <a:p>
            <a:r>
              <a:rPr lang="en-US" dirty="0" smtClean="0"/>
              <a:t>Box plots of NO2 of each year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20</a:t>
            </a:fld>
            <a:endParaRPr lang="en-GB" alt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8" y="1628800"/>
            <a:ext cx="85074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31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21</a:t>
            </a:fld>
            <a:endParaRPr lang="en-GB" alt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14444"/>
            <a:ext cx="8207375" cy="38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4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22</a:t>
            </a:fld>
            <a:endParaRPr lang="en-GB" alt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6" y="1700808"/>
            <a:ext cx="849694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75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23</a:t>
            </a:fld>
            <a:endParaRPr lang="en-GB" alt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" y="1556792"/>
            <a:ext cx="8352928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41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24</a:t>
            </a:fld>
            <a:endParaRPr lang="en-GB" alt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3" y="2276475"/>
            <a:ext cx="8145014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17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8541-FBB1-4316-A6F8-1A8E4E070052}" type="slidenum">
              <a:rPr lang="en-GB" altLang="ru-RU" smtClean="0"/>
              <a:pPr/>
              <a:t>25</a:t>
            </a:fld>
            <a:endParaRPr lang="en-GB" alt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" y="2276475"/>
            <a:ext cx="7812942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4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313" y="260350"/>
            <a:ext cx="7848103" cy="504354"/>
          </a:xfrm>
        </p:spPr>
        <p:txBody>
          <a:bodyPr/>
          <a:lstStyle/>
          <a:p>
            <a:r>
              <a:rPr lang="en-US" sz="2000" dirty="0"/>
              <a:t>City having </a:t>
            </a:r>
            <a:r>
              <a:rPr lang="en-US" sz="2000" dirty="0" smtClean="0"/>
              <a:t>maximum </a:t>
            </a:r>
            <a:r>
              <a:rPr lang="en-US" sz="2000" dirty="0"/>
              <a:t>air </a:t>
            </a:r>
            <a:r>
              <a:rPr lang="en-US" sz="2000" dirty="0" smtClean="0"/>
              <a:t>pollutant </a:t>
            </a:r>
            <a:r>
              <a:rPr lang="en-US" sz="2000" dirty="0"/>
              <a:t>with date: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26</a:t>
            </a:fld>
            <a:endParaRPr lang="en-GB" alt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92768"/>
              </p:ext>
            </p:extLst>
          </p:nvPr>
        </p:nvGraphicFramePr>
        <p:xfrm>
          <a:off x="1547664" y="1124744"/>
          <a:ext cx="5472608" cy="43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465"/>
                <a:gridCol w="1447465"/>
                <a:gridCol w="1447465"/>
                <a:gridCol w="1130213"/>
              </a:tblGrid>
              <a:tr h="136024">
                <a:tc>
                  <a:txBody>
                    <a:bodyPr/>
                    <a:lstStyle/>
                    <a:p>
                      <a:r>
                        <a:rPr lang="en-US" dirty="0" smtClean="0"/>
                        <a:t>Air pollutant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2021-07-01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23071.29</a:t>
                      </a:r>
                      <a:endParaRPr lang="en-IN" dirty="0"/>
                    </a:p>
                  </a:txBody>
                  <a:tcPr/>
                </a:tc>
              </a:tr>
              <a:tr h="28415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2021-11-12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457.76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no2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2022-10-29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331.76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2020-11-30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406.27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pm2_5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2021-07-01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2203.55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pm10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2021-06-02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2429.13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nh3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2021-01-26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352.62</a:t>
                      </a:r>
                      <a:endParaRPr lang="en-IN" dirty="0"/>
                    </a:p>
                  </a:txBody>
                  <a:tcPr/>
                </a:tc>
              </a:tr>
              <a:tr h="136024">
                <a:tc>
                  <a:txBody>
                    <a:bodyPr/>
                    <a:lstStyle/>
                    <a:p>
                      <a:r>
                        <a:rPr lang="en-US" dirty="0" smtClean="0"/>
                        <a:t>so2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Joraphokar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2021-05-01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442.51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313" y="260350"/>
            <a:ext cx="7848103" cy="504354"/>
          </a:xfrm>
        </p:spPr>
        <p:txBody>
          <a:bodyPr/>
          <a:lstStyle/>
          <a:p>
            <a:r>
              <a:rPr lang="en-US" sz="1600" dirty="0" smtClean="0"/>
              <a:t>City having minimum of air pollutant s with date:</a:t>
            </a: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27</a:t>
            </a:fld>
            <a:endParaRPr lang="en-GB" alt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57664"/>
              </p:ext>
            </p:extLst>
          </p:nvPr>
        </p:nvGraphicFramePr>
        <p:xfrm>
          <a:off x="1691680" y="1412776"/>
          <a:ext cx="5472608" cy="43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465"/>
                <a:gridCol w="1447465"/>
                <a:gridCol w="1447465"/>
                <a:gridCol w="1130213"/>
              </a:tblGrid>
              <a:tr h="136024">
                <a:tc>
                  <a:txBody>
                    <a:bodyPr/>
                    <a:lstStyle/>
                    <a:p>
                      <a:r>
                        <a:rPr lang="en-US" dirty="0" smtClean="0"/>
                        <a:t>Air pollutant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Ernakulam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2021-08-30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173.57</a:t>
                      </a:r>
                      <a:endParaRPr lang="en-IN" dirty="0"/>
                    </a:p>
                  </a:txBody>
                  <a:tcPr/>
                </a:tc>
              </a:tr>
              <a:tr h="28415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Ahmedabad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2020-11-12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no2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Aizawl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2020-11-30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0.31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Ahmedabad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2020-03-12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pm2_5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Aizawl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2022-06-18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pm10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Aizawl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2022-06-19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</a:t>
                      </a:r>
                      <a:endParaRPr lang="en-IN" dirty="0"/>
                    </a:p>
                  </a:txBody>
                  <a:tcPr/>
                </a:tc>
              </a:tr>
              <a:tr h="497264">
                <a:tc>
                  <a:txBody>
                    <a:bodyPr/>
                    <a:lstStyle/>
                    <a:p>
                      <a:r>
                        <a:rPr lang="en-US" dirty="0" smtClean="0"/>
                        <a:t>nh3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Amaravati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2021-07-11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</a:tr>
              <a:tr h="136024">
                <a:tc>
                  <a:txBody>
                    <a:bodyPr/>
                    <a:lstStyle/>
                    <a:p>
                      <a:r>
                        <a:rPr lang="en-US" dirty="0" smtClean="0"/>
                        <a:t>so2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Aizawl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2022-05-15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7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1460-5EC6-48FA-82D7-C24C920C3C92}" type="slidenum">
              <a:rPr lang="en-GB" altLang="ru-RU" smtClean="0"/>
              <a:pPr/>
              <a:t>28</a:t>
            </a:fld>
            <a:endParaRPr lang="en-GB" altLang="ru-RU"/>
          </a:p>
        </p:txBody>
      </p:sp>
      <p:sp>
        <p:nvSpPr>
          <p:cNvPr id="4" name="AutoShape 2" descr="data:image/png;base64,iVBORw0KGgoAAAANSUhEUgAACVQAAAVgCAYAAACq9URYAAAAOXRFWHRTb2Z0d2FyZQBNYXRwbG90bGliIHZlcnNpb24zLjcuMCwgaHR0cHM6Ly9tYXRwbG90bGliLm9yZy88F64QAAAACXBIWXMAAA9hAAAPYQGoP6dpAAEAAElEQVR4nOzdeZjWdb0//ufcM2wDTKCgKMgiLmSiuGC4peaWWsfMOuckmkiuqLjklragSHqUQkVFRTQyO2HqKdu+njLtq6mkmPkzRbY0QUVlVfZh5vdHt1PzBSrw5p4ZeDyuywvm/Xl/nvN6z7CM8ORzV9TX19cHAAAAAAAAAACAFJp6AAAAAAAAAAAAgOZCoQoAAAAAAAAAAKBIoQoAAAAAAAAAAKBIoQoAAAAAAAAAAKBIoQoAAAAAAAAAAKBIoQoAAAAAAAAAAKBIoQoAAAAAAAAAAKBIoQoAAAAAAAAAAKCoqqkHKIX6+vrU1dX/wz2FQsU/3fOvkFO+LDnlySlllpzy5JQyS055ckqZJac8OaXMklOenFJmySlPTimz5LSsnFJmySlPTimz5JQnp5RZcsqTU8osOeXJKWWWnPLklDJLTnlySpklpzw5pcySU56cUmbJKU9OKbPktKycUmbJKU9OKbPklCenlFlyypPzr2QVChWpqKjYoOxNolBVV1ef+fOXrPN6VVUhnTu3z+LFS1NbW7fB70dOy5tJTsubSU7Lm0lOy5tJTsubSU7Lm0lOy5tJTnlymuNMclreTHJa3kxyWt5MclreTHJa3kxyWt5MclreTHJa3kxyWt5McsqT0xxnktPyZpLT8maSU5qsLbZon8rKDStUeck/AAAAAAAAAACAIoUqAAAAAAAAAACAIoUqAAAAAAAAAACAIoUqAAAAAAAAAACAIoUqAAAAAAAAAACAIoUqAAAAAAAAAACAIoUqAAAAAAAAAACAIoUqAAAAAAAAAACAIoUqAAAAAAAAAACAIoUqAAAAAAAAAACAIoUqAAAAAAAAAACAIoUqAAAAAAAAAACAIoUqAAAAAAAAAACAIoUqAAAAAAAAAACAIoUqAAAAAAAAAACAIoUqAAAAAAAAAACAIoUqAAAAAAAAAACAIoUqAAAAAAAAAACAIoUqAAAAAAAAAACAovUuVK1atSpjxozJwQcfnD322CMnnHBCnnvuuYbrL7/8ck488cQMGDAgBx98cCZMmNDo/rq6utx000058MADs/vuu2fo0KF57bXXPvxJAAAAAAAAAAAAPqT1LlSNGzcuDzzwQK6++ur8+Mc/zvbbb5/TTjstc+fOzYIFC3LKKaekd+/eeeCBB3LuuefmxhtvzAMPPNBw/6233pof/vCHufrqqzNp0qRUVFTktNNOy8qVK0t6MAAAAAAAAAAAgPW13oWqRx55JJ/+9KdzwAEHpFevXrnsssvy/vvv5/nnn899992X1q1bZ8SIEenbt2+OP/74DBkyJOPHj0+SrFy5MnfddVfOPffcHHTQQenXr1/GjBmTuXPn5le/+lXJDwcAAAAAAAAAALA+qtb3hk6dOuXRRx/NiSeemG222SaTJk1K69at89GPfjT3339/Bg4cmKqqv8UOGjQot99+e+bNm5c5c+ZkyZIlGTRoUMP1mpqa7LLLLnnmmWdyzDHHbPhBqtbdDausLDT6dkPJaXkzyWl5M8lpeTPJaXkzyWl5M8lpeTPJaXkzySlPTnOcSU7Lm0lOy5tJTsubSU7Lm0lOy5tJTsubSU7Lm0lOy5tJTsubSU55cprjTHJa3kxyWt5McsqbtTYV9fX19etzw7Rp03LBBRdkxowZqaysTKFQyI033phDDz00n/nMZ/KJT3wiF198ccP+GTNm5Jhjjsn999+fN998M+eee27++Mc/pm3btg17zjvvvCxfvjy33377Bh2ivr4+FRUVG3QvAAAAAAAAAADAB9b7CVUzZ85MTU1Nbrnllmy99db50Y9+lEsvvTTf//73s3z58rRu3brR/jZt2iRJVqxYkWXLliXJWvcsWrRoQ8+Qurr6LF68dJ3XKysLqalpl8WLl2X16roNfj9yWt5MclreTHJa3kxyWt5MclreTHJa3kxyWt5McsqT0xxnktPyZpLT8maS0/JmktPyZpLT8maS0/JmktPyZpLT8maS0/JmklOenOY4k5yWN5OcljeTnNJk1dS0S2Xlhj3Bar0KVXPmzMnFF1+c7373u9l7772TJP3798+MGTMyduzYtG3bNitXrmx0z4oVK5Ik1dXVDU+lWrlyZaMnVK1YsSLt2rXboAN8oLb2n3+gV6+u+5f2yfnwmttMcsqXJac8OaXMklOenFJmySlPTimz5JQnp5RZcsqTU8osOS0rp5RZcsqTU8osOeXJKWWWnPLklDJLTnlySpklpzw5pcySU56cUmbJKU9OKbPklCenlFlyypNTyiw5LSunlFlyypNTyiw55ckpZZac8uSUOuvvrVcN64UXXsiqVavSv3//Ruu77757Xn311XTr1i1vv/12o2sfvL311ltnm222abT293u6deu23sMDAAAAAAAAAACU0noVqj4oRL3yyiuN1qdNm5ZevXpl4MCBmTJlSlavXt1w7amnnkqfPn2y5ZZbpl+/funQoUMmT57ccH3x4sV56aWXGp54BQAAAAAAAAAA0FTWq1C12267Ze+9986ll16ap59+Oq+++mpuuOGGPPXUUzn99NNz/PHH5/33388VV1yRGTNm5MEHH8zEiRNzxhlnJElat26dE088MaNHj84jjzySqVOn5oILLki3bt1y+OGHb5QDAgAAAAAAAAAA/Kuq1mdzoVDIrbfemhtuuCFf/epXs2jRouy000757ne/mwEDBiRJ7rzzzowaNSrHHXdcunbtmksuuSTHHXdcQ8bw4cNTW1ubr33ta1m+fHkGDhyYCRMmpHXr1iU9GAAAAAAAAAAAwPpar0JVknzkIx/JN7/5zXzzm99c6/XddtstkyZNWuf9lZWVufjii3PxxRev77sGAAAAAAAAAADYqNbrJf8AAAAAAAAAAAA2ZQpVAAAAAAAAAAAARQpVAAAAAAAAAAAARQpVAAAAAAAAAAAARQpVAAAAAAAAAAAARQpVAAAAAAAAAAAARQpVAAAAAAAAAAAARQpVAAAAAAAAAAAARVVNPQAAAADwjz333LMZPvzMdV4fOvT03HXXHeu8vscee2Xs2NuTJK+++ufceutN+cMfpqSqqip77LFXzjzz7PTs2bvUYwMAAAAAtEgKVQAAANDM7bxzv9x2291rrI8fPy5Tp/4phx12ZPbZZ9+G9aqqinTs2C4PPfTz3Hvv93LssZ9LkrzxxpycddaX06FDx1x44SXp3HmL/PznD+WMM4ZmwoR7su223ct2JgAAAACA5kqhCgAAAJq59u07ZNdd+zdae/zxxzJlyu8zcuS16dmzV6NrVVWFLFu2KD/5yYP53Oe+kMMOOzJJct99/50VK5bnzju/l+7deyRJPv7xfXPGGadk/Phx+eY3ry7HcQAAAAAAmrVCUw8AAAAArJ8VK5ZnzJjrs99+B+SQQw5b655rr702bdu2zRlnnN2w9tprf07v3ts3lKmSpKKiIrvvvkeeeuqJjT43AAAAAEBLoFAFAAAALcykST/IvHnvZvjwr6z1+gsv/DEPP/xwzjzznLRv36FhvVOnzpk3753U1tY22j9nzuy8//77Wbx40UadGwAAAACgJVCoAgAAgBZk1apVuf/+STn00CPSo8d2a91z773fS/fu3fOpTx3daP3ooz+defPmZeTIb2TOnNlZtGhh7rvvB5k8+ckkybJlyzb6/AAAAAAAzZ1CFQAAALQgjz7668yfPy9f/OJJa70+d+5befzx3+bkk09OVVVVo2sDBw7KN74xMlOm/D7/8R+fzTHHHJbf/e6JnHTSKUmSdu3abfT5AQAAAACau6p/vgUAAABoLh599JH06bN9dtxxp7Ve/+1vH01FRUWOOeaYtV4/4oijcthhR2bOnNlp27ZtunbdKhMm3J5CodDo5QEBgJbrueeezfDhZ67z+tChp+euu+5Y5/U99tgrY8fevsb61Kkv54wzhuTSS7+Wo4/+TElmBQAAaI4UqgAAAKCFqK2tzTPPPJ3Bg09e554nn3w8AwbskS5dumTBgiWNrr366p/z8st/ylFHfTrbbdezYf2VV17ODjvsmMrKyo02OwBQPjvv3C+33Xb3Guvjx4/L1Kl/ymGHHZl99tm3Yb2qqiIdO7bLQw/9PPfe+70ce+zn1rh35cqVGTXqm1m9evVGnR0AAKA5UKgCAACAFmLmzBlZvnx5+vfffa3X6+vrM3XqS/nCF/5zrdf//OeZGTVqRHbZZdf06tW7uDYrkyc/lVNOOW1jjQ0AlFn79h2y6679G609/vhjmTLl9xk58tr07Nmr0bWqqkKWLVuUn/zkwXzuc1/IYYcduUbmnXeOy5IlS9ZYBwAA2BQVmnoAAAAA4F8za9aMJEnv3tuv9frcuW/l/fffT58+a7++774HpHv3Hrnyyivy5JNP5Ne/fjhf+cq52Xbb7vn3f//iRpsbAGhaK1Ysz5gx12e//Q7IIYccttY91157bdq2bZszzjh7jWsvvvhC7r//vlx44SUbe1QAAIBmQaEKAAAAWoj58+clSTp27LhB19u2bZtvf3tsunTpmquu+lpuuuk72XvvfXLzzXekurr9xhkaAGhykyb9IPPmvZvhw7+y1usvvPDHPPzwwznzzHPSvn2HRtdWrFieq68ekS996ZT07btjOcYFAABocl7yDwAAAFqIwYNPzuDBJ6/z+i677Jonnng2VVXr/vdTPXpsl+uuu2EjTAcANEerVq3K/fdPyqGHHpEePbZb65577/1eunfvnk996ug1ro0bNzbV1e1y4olD8s47b2/scQEAAJoFhSoAAADYBBQKFSkUKpIklZWFRt9+oK6uPnV19WWfDQBoOo8++uvMnz8vX/ziSWu9PnfuW3n88d/msssuS1VVVWpr6xquPffcs3noof/JHXdMTFWVv04AAAA2H/4PCAAAAFq4QqEinTpVr1Ggqqlp1+jt1avrsnDhUqUqANiMPProI+nTZ/vsuONOa73+298+moqKihxzzDGN1pcuXZprrrkqgwefnN69+6S2tjZ1dX8tW9XV1aW2tlbJCgAA2GT5vx0AAABo4QqFilRWFjL63imZPfe9te7psXXHXDR4rxQKFQpVALCZqK2tzTPPPP0PXzL4yScfz4ABe6RLly5ZsGBJw/rUqS/lzTffyN13j8/dd49vdM+1147MtdeOzBNPPLvRZgcAAGhKClUAAACwiZg9973MnLOoqccAAJqJmTNnZPny5enff/e1Xq+vr8/UqS/lC1/4zzWu9ev30dx55/carb377ru57LILc8opp2X//Q/cKDMDAAA0BwpVAAAAAACwCZo1a0aSpHfv7dd6fe7ct/L++++nT581r1dXt0+/frs0WnvzzTeSJNtss+0a1wAAADYlhaYeAAAAAAAAKL358+clSTp27LhB1wEAADZXnlAFAAAAAACboMGDT87gwSev8/ouu+yaJ554NlVV/9q/vd5mm23zxBPPlmo8AACAZkuhCgAAAAAANjOFQkUKhYokSWVlodG3H6irq09dXX3ZZwMAAGhqClUAAAAAALAZKRQq0qlT9RoFqpqado3eXr26LgsXLlWqAgAANjsKVQAAAAAAsBkpFCpSWVnI6HunZPbc99a6p8fWHXPR4L1SKFQoVAEAAJsdhSoAGnnuuWczfPiZ67w+dOjpGTr09Lzzztu59dabMnnyU1m9ujYf/ejHMmzY8Oy0U7+GvTNmTM+4cWPzpz+9kEKhMvvtd0DOPPPcdOnSpRxHAQAAAOAfmD33vcycs6ipxwAAAGh2FKoAaGTnnfvlttvuXmN9/PhxmTr1TznssCOzdOmSnH32aWnVqlUuu+yKbLFFTW666eZccMHZmThxUrp06ZK3356b8847M9tt1yvf+MbVWb58ee6445acf/6wfPe7P0hVld+CAAAAAAAAAGh+/G02AI20b98hu+7av9Ha448/lilTfp+RI69Nz569cvfd47No0cLce+8D6dZtq3Tu3D7bbbd9Tj55cP7wh2dz+OGfyk9+8mCWLVue664bk5qajyRJOnXqlOHDz8yUKc/k4x/ft/yHAwAAAAAAAIB/QqEKgH9oxYrlGTPm+uy33wE55JDDkiSPPfabHHzwoY1eum/LLbvkxz/+ZcPbn//8f+bAAw9qKFMlSatWrZIkq1atLNP0AAAAAAAAALB+Ck09AADN26RJP8i8ee9m+PCvJElqa2vz6quz0qtX74wfPy7HHHNEPvaxj+Wss07NzJkzGu7r3Llz+vXbJUmyYsWKvPjiC/nOd/4rPXr0zMCBg5rkLAAAAAAAAADwz3hCFQDrtGrVqtx//6QceugR6dFjuyTJe+8tzurVqzNp0g+y7bbdc/nlX0/r1oWMGXNDzj33jEyc+N/p2nWrRjknn/yfmT379bRu3SZXX/1fadOmTVMcBwAAAAAAAAD+KU+oAmCdHn3015k/f16++MWTGtZWrVrV8P1vf3ts9t//wBxxxBH5znduyrJlS/PAA/etkfOVr1yaMWNuzkEHHZLLLrswDz/8i7LMDwAAAAAAAADryxOqAFinRx99JH36bJ8dd9ypYa26un2SZI899kp1dXXDerdu26RXrz6ZPn3aGjkfvMTfwIGD8s47b+fuu8fnyCOP3sjTAwAAAAAAAMD684QqANaqtrY2zzzzdD75ycMbrXfo0CGdO2+RVatWrvWeD17Ob8qUZ/LUU0+ssWfnnT+at9+eu3GGBgAAAAAAAIAPSaEKgLWaOXNGli9fnv79d1/j2qBB++XZZ3+fhQsXNqy99tqref3117L77gOSJL/4xU9z9dXfzNKlSxr21NbWZsqUZ9K3744be3wAAAAAAAAA2CAKVQCs1axZM5IkvXtvv8a1IUNOTUVFRS688Oz89reP5pe//GW+8pXzstVWW+czn/lskmTw4C9lxYoVueii8/LEE/83Tzzx23zlK8Pz6quzMmzY8HIeBQAAAAAAAAD+ZVVNPQAAzdP8+fOSJB07dlzjWvfuPTJu3F0ZN25srrzy66msrMzAgR/POedckOrq9kmS7bffIbfccmduv/2WfOtbV2bVqpXZddfdcvPN47Prrv3LehYAAAAAAAAA+FcpVAGwVoMHn5zBg09e5/U+fbbPddeNSVVVIZ07t8+CBUtSW1vXaM/OO/fLd74zdmOPCgAAAAAAAAAlo1AFwHopFCpSKFQ0vF1ZWWj0bZLU1dWnrq6+7LMBAAAAAAAAwIelUAXAv6xQqEinTtWNylMfqKlp1/D91avrsnDhUqUqAAAAAAAAAFochSoA/mWFQkUqKwsZfe+UzJ773lr39Ni6Yy4avFcKhQqFKgAAAAAAAABaHIUqANbb7LnvZeacRU09BgAAAAAAAACU3Jqv2QQAAAAAAAAAALCZUqgCAAAAAAAAAAAoUqgCAAAAAAAAAAAoUqgCAAAAAAAAAAAoUqgCAAAAAAAAAAAoUqgCAAAAAAAAAAAoUqgCAAAAAAAAAAAoqmrqAQAAAAAAAABgY3juuWczfPiZ67w+dOjpGTr09EZrEydOzLe+9a386EcPZZtttm1YX7lyZe6+e3wefvgXWbhwYbbbrme+9KWhOfTQwzfa/AA0DYUqAAAAAAAAADZJO+/cL7fddvca6+PHj8vUqX/KYYcd2Wj9L3/5S77zne+sNeuqq76e3//+6Zx11rnp0WO7PPzwLzJixOVp3759Bg3ab6PMD0DTUKgCAAAAAAAAYJPUvn2H7Lpr/0Zrjz/+WKZM+X1Gjrw2PXv2alhfvXp1Ro78Rjp16pS33nqr0T3PP/9cHnvskVx//Q3Zd98DkiR7771P5sx5PU8//aRCFcAmptDUAwAAAAAAAABAOaxYsTxjxlyf/fY7IIccclija//93/dk/vz5Of3009e477HHfpNtt+3eUKZKkoqKiowbd1fOP/+ijT43AOWlUAUAAAAAAADAZmHSpB9k3rx3M3z4Vxqtz5o1M3fdNT5XXPHNtGvXbo37ZsyYlr59d8j//u//yeDBn89BB308J5xwfB577JFyjQ5AGSlUAQAAAAAAALDJW7VqVe6/f1IOPfSI9OixXcN6bW1tRo0akc985tjsuedea7134cIFeemlP+W228bmxBOHZPToG9OrV598/euX5amnnijXEQAok6qmHgAAAAAAAAAANrZHH/115s+fly9+8aRG69/73l15773FOfPMc9d576pVqzJv3ruZMOH72XnnfkmSPfccmCFDvpjvfndCo5cCBKDl84QqAAAAAAAAADZ5jz76SPr02T477rhTw9q0aVNzzz1355JLrkirVq1SW1uburq6JEldXV1Wr16dJKmurs6WW3ZpKFMlSWVlZfbe++OZPn1aeQ8CwEbnCVUAAAAAAAAAbNJqa2vzzDNPZ/DgkxutP/74b7Nq1aqcf/6wNe75j//4bAYM2DM333xHevTombffnpv6+vpUVFQ0ym3Tps1Gnx+A8lKoAgAAAAAAAGCTNnPmjCxfvjz9++/eaP3YYz+X/fc/sOHtyspCpkx5OjfffHOuvfY76dmzZ5Jk3333z6OP/jrPPDM5++wzKMlfXwZw8uQns/vuA8p2DgDKQ6EKAAAAAAAAgE3arFkzkiS9e2/faL1Ll67p0qVrw9tVVYW89dbrSZK+fXfINttsmyQ54oij8sAD9+Wqq76WM844J127bpUf/eiHeeedtzNy5H+V6RQAlItCFQAAAAAAAACbtPnz5yVJOnbsuEH3V1VVZcyYW3LHHbfkjjtuzdKlS7LTTv1yww23Zued+5VyVACaAYUqAAAAAAAAADZpgwefnMGDT/6X9n7uc5/LIYccmdraukbrNTU1ueiir+aii766MUYEoBlRqAIAAAAAAABgs1UoVKRQqEiSVFYWGn37gbq6+tTV1Zd9NgCahkIVAAAAAAAAAJulQqEinTpVr1Ggqqlp1+jt1avrsnDhUqUqgM2EQhUAAAAAAAAAm6VCoSKVlYWMvndKZs99b617emzdMRcN3iuFQoVCFcBmQqEKAAAAAAAAgM3a7LnvZeacRU09BgDNROGfbwEAAAAAAAAAANg8KFQBAAAAAAAAAAAUKVQBAAAAAAAAAAAUKVQBAAAAAAAAAAAUKVQBAAAAAAAAAAAUKVQBAAAAAAAAAAAUKVQBAAAAAAAAAAAUKVQBAAAAAAAAAAAUKVQBAAAAAAAAAAAUKVQBAAAAAAAAAAAUKVQBAAAAAAAAAAAUKVQBAAAAAAAAAAAUKVQBAAAAAAAAAAAUKVQBAAAAAAAAAAAUVTX1AAAAAAAAAEDz8Nxzz2b48DPXeX3o0NMzdOjpee65Z3PXXXdk5szpadOmTT72sf4566zh6dFju7XeN3XqyznjjCG59NKv5eijP7OxxgcAKAmFKgAAAAAAACBJsvPO/XLbbXevsT5+/LhMnfqnHHbYkXnxxRdywQVn54ADPpErrxyVysr63HzzLRk27NR873uT0qlTp0b3rly5MqNGfTOrV68u0ykAAD4chSoAAAAAAAAgSdK+fYfsumv/RmuPP/5Ypkz5fUaOvDY9e/bKpZdekN69+2TkyP9K69ZV6dy5ffr27Zdjjz06v/jFT3PCCSc1uv/OO8dlyZIl5TsEAMCHVGjqAQAAAAAAAIDmacWK5Rkz5vrst98BOeSQw5IkH/3ox/KFL3wxhcLf/qqxS5euqa5unzfemN3o/hdffCH3339fLrzwkrLODQDwYXhCFQAAAABl99xzz2b48DPXeX3o0NMzdOjpee65Z3PXXXdk5szpadOmTT72sf4566zh6dFju7XeN3bsd/LKK1Nz8813bKzRAQA2K5Mm/SDz5r2bm266rWFtyJBT19g3Zcozee+9xenTp2/D2ooVy3P11SPypS+dkr59dyzLvAAApaBQBQAAAEDZ7bxzv9x2291rrI8fPy5Tp/4phx12ZF588YVccMHZOeCAT+TKK0elsrI+N998S4YNOzXf+96kdOrUqdG93//+dzNp0g8yYMCeZToFAMCmbdWqVbn//kk59NAj1lloT5L58+fnmmtGZqutts5RR326YX3cuLGprm6XE08cknfeebscIwMAlIRCFQAAAABl1759h+y6a/9Ga48//limTPl9Ro68Nj179sqll16Q3r37ZOTI/0rr1lXp3Ll9+vbtl2OPPTq/+MVPc8IJJyVJ3nhjTsaOHZMnn3w8HTp0KP9hAAA2UY8++uvMnz8vX/ziSevc88477+QrXzk38+cvyI033prq6uokf30i6UMP/U/uuGNiqqr8lSQA0LIU/vkWAAAAANi4VqxYnjFjrs9++x2QQw45LEny0Y9+LF/4whdTKPztj7C6dOma6ur2eeON2Q1rY8d+J3PmvJ4bbxyXHXbYqeyzAwBsqh599JH06bN9dtxx7V9jzZw5I6eeenLmzp2bG264OR/96MeSJEuXLs0111yVwYNPTu/efVJbW5u6urokSV1dXWpra8t2BgCADaEODgAAAECTmzTpB5k3793cdNNtDWtDhpy6xr4pU57Je+8tTp8+fRvWTjvtrPTp0zcVFRVlmRUAYHNQW1ubZ555OoMHn7zW61OmPJOvfvWidOjQId///vfTtWv31Nb+tTQ1depLefPNN3L33eNz993jG9137bUjc+21I/PEE89u9DMAAGwohSoAAAAAmtSqVaty//2TcuihR6RHj+3WuW/+/Pm55pqR2WqrrXPUUZ9uWN9++x3KMSYAwGZl5swZWb58efr3332Na9OmTc2ll16QbbbZNjfeeGt22qlPFixY0nC9X7+P5s47v9fonnfffTeXXXZhTjnltOy//4EbfX4AgA9DoQoAAACAJvXoo7/O/Pnz8sUvnrTOPe+8806+8pVzM3/+gtx4462prq4u44QAAJufWbNmJEl6995+jWvXXjsytbW1GTr09Lz99ltZtmxR3ntvWWpr69O5c+d0794j/frt0uieN998I0myzTbbrnENAKC5UagCAAAAoEk9+ugj6dNn++y4405rvT5z5oxccsn5Wb58WW644eZ89KMfK/OEAACbn/nz5yVJOnbs2Gh9zpzZmTbtlSTJ179+2Rr3HXXUp3PFFSM2+nwAABuTQhUAAAAATaa2tjbPPPN0Bg8+ea3Xp0x5Jl/96kXp0KFDvv/976dr1+6pra0r85QAAJufwYNPXuvXaN2798gTTzzb8HZVVSGdO7fPggVL/uHXadtss22j+wAAmrNCUw8AAAAAwOZr5swZWb58efr3332Na9OmTc2ll16QrbfeOnfeOTE77bT2J1gBAFA+hUJFqqoKDf9VVv71rxsrK/+2VihUNPGUAAAfjidUAQAAANBkZs2akSTp3Xv7Na5de+3I1NbWZujQ0/P2229l2bJFee+9ZamtrU/nzp3TvXuPco8LALBZKxQq0qlTdUOJ6u/V1LRr+P7q1XVZuHBp6urqyzkeAEDJKFQBAAAA0GTmz5+XJOnYsWOj9TlzZmfatFeSJF//+mVr3HfUUZ/OFVeM2OjzAQDwN4VCRSorCxl975TMnvveWvf02LpjLhq8VwqFCoUqAKDFUqgCAAAAoMkMHnxyBg8+eY317t175Iknnm14u6qqkM6d22fBgiWpra1bZ97NN9+xUeYEAOBvZs99LzPnLGrqMQAANhqFKgAAAACapUKhIoVCRZI0vKzM//vyMnV19Z58AAAAAEBJKVQBAAAA0OwUChXp1Kl6jQJVTU27Rm+vXl2XhQuXKlUBAAAAUDIKVQAAAAA0O4VCRSorCxl975TMnvveWvf02LpjLhq8VwqFCoUqAAAAAEpGoQoAAACAZmv23Pcyc86iph4DAAAAgM1I4Z9vAQAAAAAAAAAA2DwoVAEAAAAAAAAAABQpVAEAAAAAAAAAABQpVAEAAAAAAAAAABQpVAEAAAAAAAAAABQpVAEAAAAAAAAAABQpVAEAAAAAAAAAABQpVAEAAAAAAAAAABQpVAEAAAAAAAAAABQpVAEAAAAAAAAAABQpVAEAAAAAAAAAABQpVAEAAAAAAAAAABQpVAEAAAAAAAAAABQpVAEAAAAAAAAAABQpVAEAAAAAAAAAABQpVAEAAAAAAAAAABQpVAEAAAAAAAAAABQpVAEAAAAAAAAAABQpVAEAAAAAAAAAABQpVAEAAAAAAAAAABQpVAEAAAAAAAAAABQpVAEAAAAAAAAAABStV6Fq8uTJ2Xnnndf636GHHpokefnll3PiiSdmwIABOfjggzNhwoRGGXV1dbnpppty4IEHZvfdd8/QoUPz2muvle5EAAAAAAAAAAAAG2i9ClV77LFHnnjiiUb/3XXXXamqqsqZZ56ZBQsW5JRTTknv3r3zwAMP5Nxzz82NN96YBx54oCHj1ltvzQ9/+MNcffXVmTRpUioqKnLaaadl5cqVJT8cAAAAAAAAAADA+qhan82tW7dO165dG95etWpVrrnmmhxxxBH5whe+kNtvvz2tW7fOiBEjUlVVlb59++a1117L+PHjc/zxx2flypW56667cvHFF+eggw5KkowZMyYHHnhgfvWrX+WYY44p7ekAAAAAAAAAAADWw3o9oer/de+99+bNN9/MV7/61STJs88+m4EDB6aq6m89rUGDBuXPf/5z5s2bl6lTp2bJkiUZNGhQw/WamprssssueeaZZz7MKAAAAAAAAAAAAB/aej2h6u+tWLEit912W04++eRstdVWSZK33norO+20U6N9H1x744038tZbbyVJttlmmzX2vPnmmxs6SpKkqmrd3bDKykKjbzeUnJY3k5yWN5Oc5j3Txtq7ofO0hJzmOJOcljeTnJY3k5yWN5Oc8uQ0x5k2lRxfp8lpzjM1tx/XTX2uljCTnJY3k5yWN1NT5zT3X2NLmSWnPDnNcSY5GyfL/3s0XU5znGlTyfH7opxS5zTHmeS0vJnklDdrbTa4UPWTn/wkK1asyEknndSwtnz58rRu3brRvjZt2iT5awFr2bJlSbLWPYsWLdrQUVIoVKRz5/b/dF9NTbsNfh9ymiZLTnlySpklpzw5pcwq5UylyG1u59qUP2dyypclpzw5pcySU56cUmbJaVk5pcySU77s5nY2OeXLam45pcpujudqbjPJKV+WnPLklDJrU80pVbbP2eabU8osOeXJKXVWKXKb28eoueWUMktOebJ97jffnFJmySlPTimz5JQnp9RZf2+DC1U//vGPc8QRR6Rz584Na23bts3KlSsb7VuxYkWSpLq6Om3btk2SrFy5suH7H+xp127DD1hXV5/Fi5eu83plZSE1Ne2yePGyrF5dt8HvR07Lm0lOy5tJTvOe6YN7/hXrO19z+1hvKp8zOZvGTHJa3kxyWt5McsqT0xxn2lRyfJ0mpznP1Nx+XDf1uVrCTHJa3kxyWt5MTZ3T3H+NLWWWnPLkNMeZ5GycLP/v0XQ5zXGmTSXH74tySp3THGeS0/JmklOarJqadqms3LAnWG1QoWr+/Pn5wx/+kDPOOKPRerdu3fL22283Wvvg7a233jq1tbUNaz179my0p1+/fhsySoPa2n/+gV69uu5f2ifnw2tuM8kpX5ac8uSUMquUM5Uit7mda1P+nMkpX5ac8uSUMktOeXJKmSWnZeWUMktO+bKb29nklC+rueWUKrs5nqu5zSSnfFlyypNTyqxNNadU2T5nm29OKbPklCen1FmlyG1uH6PmllPKLDnlyfa533xzSpklpzw5pcySU56cUmf9vQ2qYT333HOpqKjIPvvs02h94MCBmTJlSlavXt2w9tRTT6VPnz7Zcsst069fv3To0CGTJ09uuL548eK89NJL2XvvvTfwCAAAAAAAAAAAAKWxQYWqqVOnZrvttlvjZfqOP/74vP/++7niiisyY8aMPPjgg5k4cWLDk6xat26dE088MaNHj84jjzySqVOn5oILLki3bt1y+OGHf/jTAAAAAAAAAAAAfAgb9JJ/7777bjp16rTG+pZbbpk777wzo0aNynHHHZeuXbvmkksuyXHHHdewZ/jw4amtrc3Xvva1LF++PAMHDsyECRPSunXrDT4EAAAAAAAAm74XX/z/cvvtN+fll/+Udu2q8/GP75uzzz4vnTtvkST54x//kNtvvyUzZkzPRz5SkwMPPDinnnpmqqvbN2SsXLkyd989Pg8//IssXLgw223XM1/60tAceqh//A8AwF9tUKFqxIgR67y22267ZdKkSeu8XllZmYsvvjgXX3zxhrxrAAAAAAAANkNTp76c4cPPzN57D8y3vjU67777Tm6//eZ89auv57bb7sqsWTNywQVnp3//ARk16tosWbIo1113XWbPnp3rrhvTkHPVVV/P73//dM4669z06LFdHn74Fxkx4vK0b98+gwbt14QnBACgudigQhUAAAAAAACU06233pgdd9wp11zz7VRWViZJ2rdvnxtv/HbeeGNOfvWrh5NU5JprRqempkM6d26fxYuX5rrrvpW33noz3bptk+effy6PPfZIrr/+huy77wFJkr333idz5ryep59+UqEKAIAkClUAAAAAAAA0c4sWLcwf/jAlV1wxoqFMlSQHHfTJHHTQJ5P89aX8qqqq0rZt24brnTp1Kt6/KN26bZPHHvtNtt22e0OZKkkqKioybtxd5TkIAAAtQqGpBwAAAAAAAIB/ZObMGamvr0/nzlvkyiu/lsMP/0QOP/zAXHXV17N48eIkyac/fWwqKpKxY8dk0aKFmT59eiZMuCN9++6QHXbYMUkyY8a09O27Q/73f/9PBg/+fA466OM54YTj89hjjzTl8QAAaGYUqgAAAAAAAGjWFixYkCS55pqr0qZNm1xzzeicffZ5efLJJ3Lxxeelrq4uffpsnzPPPDcPPDApRx75yXz605/OkiVLct11NzQ81WrhwgV56aU/5bbbxubEE4dk9Ogb06tXn3z965flqaeeaMojAgDQjHjJPwAAAAAAAJq12tpVSZKdd+6Xyy77epJk7733SYcOHTNixBV55pnJmTZtam6//ZZ87nNfyCc/eWhWrVqWsWNvznnnDcutt47PFltsmVWrVmXevHczYcL3s/PO/ZIke+45MEOGfDHf/e6ERi8FCADA5ssTqgAAAAAAAGjWqqurkyT77Xdgo/WPf3y/JMn06a9k4sQJOeKIo3LhhZdm7733ydFHH52xY2/LvHnv5Ac/uKchZ8stuzSUqZKksrIye+/98UyfPq1MpwEAoLlTqAIAAAAAAKBZ69GjZ5Jk1aqVjdZra2uTJCtXrszy5cvTv//uja5vueWW6dmzd/7851kNObW1q1JfX79GTps2bTbW+AAAtDAKVQAAAAAAADRrvXv3yTbbbJtHHvnfRuu/+91vk/z1yVU1NR/JH//4h0bXFy5ckNdf/0u22WbbJMm+++6fRYsW5ZlnJjfsWbVqVSZPfjK77z5g4x4CAIAWo6qpBwAAAAAAAIB/pKKiIsOGDc83vvHVfOMbX81nPnNsXnvt1dx++605+OBPpl+/j+bLXz49Y8Zcn/bt2+ewww5Pbe3y3HrruBQKhXzxiycmSY444qg88MB9ueqqr+WMM85J165b5Uc/+mHeeeftjBz5X018SgAAmguFKgAAAAAAAJq9Qw45LNde2ybf/e74XHrphenYsSaf/ezxOe20s5Ikxx//H+nQoWN++MPv5xe/+Gk6d+6c3XYbkG99a3TDE6qqqqoyZswtueOOW3LHHbdm6dIl2Wmnfrnhhluz8879mvJ4AAA0IwpVAAAAAAAAtAj7739g9t//wHVeP/LIo3PkkUenqqqQzp3bZ8GCJamtrWu0p6amJhdd9NVcdNFXN/a4AAC0UApVAAAAAAAAtGiFQkUKhYqGtysrC42+TZK6uvrU1dWXfTYAAFoehSoAAAAAAABarEKhIp06VTcqT32gpqZdw/dXr67LwoVLlaoAAPinFKoAAAAAAABosQqFilRWFjL63imZPfe9te7psXXHXDR4rxQKFQpVAAD8UwpVAAAAAAAAtHiz576XmXMWNfUYAABsAtZ89ikAAAAAAAAAAMBmSq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SKEKAAAAAAAAAACgaIMKVT/+8Y9z9NFHp3///jnmmGPyy1/+suHayy+/nBNPPDEDBgzIwQcfnAkTJjS6t66uLjfddFMOPPDA7L777hk6dGhee+21D3cKAAAAAAAAAACAEljvQtVPfvKTXH755fmP//iP/OxnP8vRRx+dCy+8MH/4wx+yYMGCnHLKKendu3ceeOCBnHvuubnxxhvzwAMPNNx/66235oc//GGuvvrqTJo0KRUVFTnttNOycuXKkh4MAAAAAAAAAABgfVWtz+b6+vrceOONOfnkk3PyyScnSc4+++w899xz+f3vf5/f//73ad26dUaMGJGqqqr07ds3r732WsaPH5/jjz8+K1euzF133ZWLL744Bx10UJJkzJgxOfDAA/OrX/0qxxxzTOlPCAAAAAAAAAAA8C9arydUzZo1K3PmzMlnPvOZRusTJkzIGWeckWeffTYDBw5MVdXfelqDBg3Kn//858ybNy9Tp07NkiVLMmjQoIbrNTU12WWXXfLMM898yKMAAAAAAAAAAAB8OOv1hKpXX301SbJ06dJ8+ctfzksvvZQePXrkrLPOyic/+cm89dZb2WmnnRrds9VWWyVJ3njjjbz11ltJkm222WaNPW+++eaGniFJUlW17m5YZWWh0bcbSk7Lm0lOy5tJTvOeaWPt3dB5WkJOc5xJTsubSU7Lm0lOy5tJTnlymuNMm0qOr9PkNOeZmtuP66Y+V0uYSU7Lm0lOy5upqXOa+6+xpcySU56cpp7J18Ply/Kxbrqc5jjTppLj90U5pc5pjjPJaXkzySlv1tqsV6Hq/fffT5JceumlOeecc3LRRRfl4YcfzrBhw3L33Xdn+fLlad26daN72rRpkyRZsWJFli1bliRr3bNo0aINPkShUJHOndv/0301Ne02+H3IaZosOeXJKWWWnPLklDKrlDOVIre5nWtT/pzJKV+WnPLklDJLTnlySpklp2XllDJLTvmym9vZ5JQvq7nllCq7OZ6ruc0kp3xZcsqTU8qsTTWnVNk+Z5tvTimz/LlleXJKnVWK3Ob2MWpuOaXMklOebJ/7zTenlFlyypNTyiw55ckpddbfW69CVatWrZIkX/7yl3PcccclST760Y/mpZdeyt133522bdtm5cqVje5ZsWJFkqS6ujpt27ZNkqxcubLh+x/sadduww9YV1efxYuXrvN6ZWUhNTXtsnjxsqxeXbfB70dOy5tJTsubSU7znumDe/4V6ztfc/tYbyqfMzmbxkxyWt5MclreTHLKk9McZ9pUcnydJqc5z9Tcflw39blawkxyWt5MclreTE2d09x/jS1llpzy5DT1TL4eLl+Wj3XT5TTHmTaVHL8vyil1TnOcSU7Lm0lOabJqatqlsnLDnmC1XoWqbt26JckaL+u3ww475LHHHkv37t3z9ttvN7r2wdtbb711amtrG9Z69uzZaE+/fv3Wf/q/U1v7zz/Qq1fX/Uv75Hx4zW0mOeXLklOenFJmlXKmUuQ2t3Ntyp8zOeXLklOenFJmySlPTimz5LSsnFJmySlfdnM7m5zyZTW3nFJlN8dzNbeZ5JQvS055ckqZtanmlCrb52zzzSlllj+3LE9OqbNKkdvcPkbNLaeUWXLKk+1zv/nmlDJLTnlySpklpzw5pc76e+tVw9pll13Svn37/PGPf2y0Pm3atPTs2TMDBw7MlClTsnr16oZrTz31VPr06ZMtt9wy/fr1S4cOHTJ58uSG64sXL85LL72Uvffe+0MeBQAAAAAAAAAA4MNZrydUtW3bNqeeempuueWWbL311tltt93y85//PL/73e/y3e9+NzvssEPuvPPOXHHFFTn11FPzwgsvZOLEibnyyiuTJK1bt86JJ56Y0aNHZ4sttkj37t1z/fXXp1u3bjn88MM3ygEBAAAAAAAAAAD+VetVqEqSYcOGpV27dhkzZkzmzp2bvn37ZuzYsfn4xz+eJLnzzjszatSoHHfccenatWsuueSSHHfccQ33Dx8+PLW1tfna176W5cuXZ+DAgZkwYUJat25dulMBAAAAAAAAAABsgPUuVCXJKaecklNOOWWt13bbbbdMmjRpnfdWVlbm4osvzsUXX7wh7xoAAAAAAAAAAGCjKTT1AAAAAAAAAAAAAM2F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BRVVMPAAAAAAAAALC5Wb58eY444hOpq6trtN66dev85jdPJkneeeft3HrrTZk8+anU1tZm9913y5lnnpu+fXdKkpxzzul5/vnn1vk+nnji2Y13AADYhClUAQAAAAAAAJTZjBnTU1dXlxEjRqVbt20b1guFiiTJ0qVLcvbZp6VVq1a5+OKvpl27tvne9+7K8OHDMnHiD9OlS5d85SuXZcmSJY1y33hjdq6++pv5t387rqznAYBNiUIVAAAAAAAAQJnNmPFKWrVqlYMPPjRVVWv+te2kST/IokULc++9D6RLly6pqipk0KC9c9xxx+UPf3g2hx/+qfTps32je2pra3PDDddnhx12zHnnXVSuowDAJkehCgAAAAAAAKDMpk+flt69+6y1TJUkjz32mxx88KHp0qVLw1rXrl3z058+nNraurXe85OfPJBp06bmttvuSqtWrTbK3ACwOSg09QAAAAAAAAAAm5vp06eloqKQ888flsMOOyBHHfXJXHfdqCxduiS1tbV59dVZ6dWrd8aPH5djjz0y+++/T0488cTMmDF9rXlLly7NhAl35Mgjj84uu+xa5tMAwKZFoQoAAAAAAACgjOrq6jJr1ozMnv16Djrokxk9+qZ86UtD8+tf/28uuui8vPfe4qxevTqTJv0gzz33bC699Ou5+uprsnDhwgwbdnreeeftNTJ/9rOf5P3338tJJ53SBCcCgE2Ll/wDAAAAAAAAKKP6+vpcd90N2XLLLunVq3eSZMCAPbPlllvmqqu+nsmTn2rY++1vj011dXWqqgoZNGjvHHHEEXnggfty5pnnNMp88MEfZf/9P5GePXuV8ygAsEnyhCoAAAAAAACAMqqsrMyee+7dUKb6wL77HpAkeeONOUmSPfbYK9XV1Q3Xt9122/Tu3SfTp09rdN/06dMye/ZfcsQRn9q4gwPAZkKhCgAAAAAAAKCM3nnn7Tz00P/k7bfnNlpfsWJFkqRr163SufMWWbVq5Rr31tbWpk2bNo3Wnnzy8bRt2zb77XfAxhsaADYjClUAAAAAAAAAZbRy5cpcd92oPPTQ/zRa/81v/jeFQiG77z4ggwbtl2ef/X0WLlzYcH3WrFn5y19ey+67D2h030svvZidduqXNm3almF6ANj0VTX1AAAAwPpbvnx5jjjiE6mrq2u03rp16/zmN08m+eu/dLz11psyefJTWb26Nh/96McybNjw7LRTv4b9S5cuyS233JjHH/9tli5dkl133S3nnXdR+vTZvqznAQAAANicdO/eI0ceeXTuvXdiWrVqlY99rH9eeOH53HPP3TnuuM+nZ8/eGTLk1Dz++GO58MKzM2TIaamvX5077rg1W221dT7zmc82yps1a2YGDvx4UxwFADZJClUAANACzZgxPXV1dRkxYlS6ddu2Yb1QqEjy16LU2WefllatWuWyy67IFlvU5Kabbs4FF5ydiRMnpUuXLkmSESOuyEsv/SnDhg1P+/btc9dd43PeeWfl+9+/LzU1H2mSswEAAABsDi655Ipst13P/PKXP8/EiRPSpUvXDB16Rk444aQkfy1djRt3V8aNG5uRI7+RyspC9t9//5x99vmprm7fKGv+/Hnp2LGmKY4BAJskhSoAAGiBZsx4Ja1atcrBBx+aqqo1v6yfNOkHWbRoYe6994F067ZVOndun+222z4nnzw4f/jDszn88E/lxRdfyJNPPpHrr78h++57QJJkt932yL//+7/lwQd/lCFDTi33sQAAAAA2G23atMmQIaf+wz+D6dNn+1x33ZgkSVVVIZ07t8+CBUtSW9v4qeWPPPK7jTorAGxuCk09AAAAsP6mT5+W3r37rLVMlSSPPfabHHzwoQ1PokqSLbfskh//+Jc5/PBPJUkmT34q7dq1y8CBgxr2dO7cOQMG7Jmnn35y4x4AAAAAgH+oUKhIVVWh4b/Kyr/+1W5l5d/WPnhaOQBQWp5QBQAALdD06dNSUVHI+ecPy4svvpBWrVrnkEMOzTnnnJ/Wrdvk1Vdn5cgjj8r48ePys5/9JIsWLUz//rvl/PMvSd++OyRJXnvt1Wy7bfc1Slndu2+XX/3ql01xLAAAAADy1zJVp07VDSWqv1dT067h+6tX12XhwqWpq6sv53gAsMlTqAIAgBamrq4us2bNSKFQmbPOOjdDhpyal19+KXffPT6vvvrnjBp1XVavXp1Jk36Qbbftnssv/3paty5kzJgbcu65Z2TixP9O165b5f3330t1dfs18qurq7NkyZImOBkAAAAAyV8LVZWVhYy+d0pmz31vrXt6bN0xFw3eK4VChUIVAJSYQhUAALQw9fX1ue66G7Llll3Sq1fvJMmAAXtmyy23zFVXfT2TJz/VsPfb3x6bmpoO6dy5fbbbbvt84QufzQMP3JczzzwndXV1qahY87Hw9fX1KRS8OjgAAABAU5s9973MnLOoqccAgM2OQhUAALQwlZWV2XPPvddY33ffA5Ikb7wxJ0myxx57pbq6uuF6t27bpFevPpk+fVqSpEOHjnn99b+skbNs2bK0b99hY4wOAAAAAADQ7Pln5wAA0MK8887beeih/8nbb89ttL5ixYokSdeuW6Vz5y2yatXKNe6tra1NmzZtkiQ9e/bKm2++kbq6ukZ75sx5Pb1799lI0wMAAAAAADRvClUAANDCrFy5MtddNyoPPfQ/jdZ/85v/TaFQyO67D8igQfvl2Wd/n4ULFzZcf+21V/P6669l990HJEn22WdQli5d0uglAhcsWJDnn38u++wzqBxHAQAAAAAAaHa85B8AALQw3bv3yJFHHp17752YVq1a5WMf658XXng+99xzd4477vPp2bN3hgw5NY8//lguvPDsfPnLp6dNm8qMHv3tbLXV1vnMZz6bJBkwYM/sscdeueqqr2fYsOGpqflI7rrrjnTo0DHHHnt8Ux4RAAAAAACgyShUAQBAC3TJJVdku+165pe//HkmTpyQLl26ZujQM3LCCScl+Wvpaty4uzJu3NhceeXXU1lZmYEDP55zzrkg1dXtG3JGjbo+N988JrfccmPq6+vSv//uGTnymtTU1DTV0QAAAAAAAJqUQhUAALRAbdq0yZAhp2bIkFPXuadPn+1z3XVjUlVVSOfO7bNgwZLU1tY12lNTU5PLL/9mLr/8mxt7ZAAAAAAAgBZBoQoAADZBhUJFCoWKJEllZaHRtx+oq6tPXV192WcDAAAAAABozhSqAAAomeXLl+eIIz6RurrGT0Fq3bp1fvObJ5Mkp58+JC+99OIa9952293Zddf+SZKlS5fklltuzOOP/zZLly7JrrvulvPOuyh9+my/8Q+xCSgUKtKpU/UaBaqamnaN3l69ui4LFy5VqgIAAAAAAPg7ClUAAJTMjBnTU1dXlxEjRqVbt20b1j94UlJdXV1mzZqRE044KZ/85KHp2LFd3ntvWWpr67P99n0b9o8YcUVeeulPGTZseNq3b5+77hqf8847K9///n2pqflI2c/V0hQKFamsLGT0vVMye+57a93TY+uOuWjwXikUKhSqAAAAAAAA/o5CFQAAJTNjxitp1apVDj740FRVrfml5uuv/yXLly/PvvsekF133S2dO7fPggVLUlv7tydavfjiC3nyySdy/fU3ZN99D0iS7LbbHvn3f/+3PPjgjzJkyKllO09LN3vue5k5Z1FTjwEAAAAAANCiFP75FgAA+NdMnz4tvXv3WWuZ6q/XX0mS7LDDTuvMmDz5qbRr1y4DBw5qWOvcuXMGDNgzTz/9ZGkHBgAAAAAAgP+HQhUAACUzffq0VFQUcv75w3LYYQfkqKM+meuuG5WlS5c0XO/QoUNuuunbOeKIQ9K/f/9ccMG5+ctfXm3IeO21V7Pttt3XKGV1775dXn/9tXIeBwAAAAAAgM2QQhUAACVRV1eXWbNmZPbs13PQQZ/M6NE35UtfGppf//p/c9FF56Wuri7Tp0/L+++/n06dOue6676dq6++Oq+//pcMG3Za3n33nSTJ+++/l+rq9mvkV1dXZ8mSJeU+FgAAAAAAAJuZtb8WCwAArKf6+vpcd90N2XLLLunVq3eSZMCAPbPlllvmqqu+nsmTn8pZZ52TIUO+nN12G5CqqkI6d26fvn375T//8/jcd99/Z9iw4amrq0tFRcVa8wsF/x4AAAAAAACAjUuhCgCAkqisrMyee+69xvq++x6QJJkxY3r23Xf/Na53794jvXr1yYwZ05MkHTp0zOuv/2WNfcuWLUv79h1KPDUAAAAAAAA05p/4AwBQEu+883Yeeuh/8vbbcxutr1ixIknykY98JL/4xU/z4ov/3xr3rlixPJ06dUqS9OzZK2+++Ubq6uoa7Zkz5/X07t1n4wwPAAAAAAAARQpVAACUxMqVK3PddaPy0EP/02j9N7/53xQKhQwYsEcmTLg948bd1Oj61KkvZ86c2dljj72SJPvsMyhLly7J5MlPNexZsGBBnn/+ueyzz6CNfxAAAAAAAAA2a17yDwCAkujevUeOPPLo3HvvxLRq1Sof+1j/vPDC87nnnrtz3HGfT8+evXPKKafl2mtHZtSoEfnUp47O4sXzcsMNN6Zv3x1y1FGfTpIMGLBn9thjr1x11dczbNjw1NR8JHfddUc6dOiYY489volPCQAAAAAAwKZOoQoAgJK55JIrst12PfPLX/48EydOSJcuXTN06Bk54YSTkiSf/vSxadu2bX7wg3ty6aUXprq6Op/4xME5/fSzU1X1ty9NR426PjffPCa33HJj6uvr0r//7hk58prU1NQ01dEAAAAAAADYTChUAQBQMm3atMmQIadmyJBT17nnsMOOzGGHHZmqqkI6d26fBQuWpLa2rtGempqaXH75N3P55d/c2CMDAAAAAABAIwpVAACUTaFQkUKhIklSWVlo9O0H6urqU1dXX/bZAACAlmP58uU54ohPpK6u8T/OaN26dX7zmyfX2D9p0g8yZszoPPjgz7LVVt3Wmjl27HfyyitTc/PNd2yUmQEAAGg5FKoAACiLQqEinTpVr1Ggqqlp1+jt1avrsnDhUqUqAABgnWbMmJ66urqMGDEq3bpt27D+wT/g+Huvv/6X3Hrrzf8w7/vf/24mTfpBBgzYs+SzAgAA0PIoVAEAUBaFQkUqKwsZfe+UzJ773lr39Ni6Yy4avFcKhQqFKgAAYJ1mzHglrVq1ysEHH5qqqnX/Mffq1aszatSIfOQjH8nbby9f4/obb8zJ2LFj8uSTj6dDhw4bc2QAAABakMI/3wIAAKUze+57mTln0Vr/W1fRCgAA4O9Nnz4tvXv3+YdlqiT57/++J/Pnz8uXvjRkrdfHjv1O5sx5PTfeOC477LDTRpgUAACAlsgTqgAAAAAAaFGmT5+WiopCzj9/WF588YW0atU6hxxyaM455/xUV7dPksyaNTN33TU+3/72TZk798215px22lnp06dvKirWfKlAAAAANl+eUAUAAAAAQItRV1eXWbNmZPbs13PQQZ/M6NE35UtfGppf//p/c9FF56Wuri61tbUZNWpEPvOZY7PHHnutM2v77XdQpgIAAGANnlAFAAAAAECLUV9fn+uuuyFbbtklvXr1TpIMGLBnttxyy1x11dczefJTefnlP+W99xbnzDPPbdphAQAAaJEUqgAAAAAAaDEqKyuz5557r7G+774HJElmzJiWe+65O9dff2NatWqV2tra1NfXJUnq6lZn9erVqaysLOvMAAAAtCwKVQAAAAAAtBjvvPN2nnrqdxk0aL9stdXWDesrVqxIkjz44I+yatWqnH/+sDXu/fznj82AAXvm5pvvKNu8AAAAtDwKVQAAAAAAtBgrV67MddeNypAhp+bUU89sWP/Nb/43hUIh3/jGyLRr167RPU899UQmTLgj118/Jt27b1fukQEAAGhhFKoAAAAAAGgxunfvkSOPPDr33jsxrVq1ysc+1j8vvPB87rnn7hx33Oezxx57rXHPq6/OSpL07btjttqqW7lHBgAAoIVRqAIAAAAAoEW55JIrst12PfPLX/48EydOSJcuXTN06Bk54YSTmno0AAAANgEKVQAAAAAAtCht2rTJkCGnZsiQU/+l/Z/+9L/lpJO+mAULlqS2tm6te26++Y5SjggAAEALplAFAAAAAMAmpVCoSKFQ0fB2ZWWh0bdJUldXn7q6+rLPBgAAQPOnUAUAAAAAwCajUKhIp07VjcpTH6ipadfw/dWr67Jw4VKlKgAAANagUAUAAAAAwCajUKhIZWUho++dktlz31vrnh5bd8xFg/dKoVChUAUAAMAaFKoAAAAAANjkzJ77XmbOWdTUYwAAANACrfnMYwAAAAAAAAAAgM2U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CRQhUAAAAAAAAAAEBRVVMPQHlcfvnFmTZtau6//6cNa7/73eP57nfHZ+bMGenUqVMOPvjQnHrqmamubp8kOeec0/P888+tM/OJJ57d6HMDAAAAAAAAAEA5KVRtBh5++Bf5v//30XTrtk3D2m9/+2i+9rVLsscee+Xqq/8rbdtW5uabb8nw4WflttvuSlVVVb7ylcuyZMmSRllvvDE7V1/9zfzbvx1X7mMAAAAAAAAAAMBGp1C1iXv33Xdyww2js9VWWzdav+uuO9K7d598+9tj065dm3Tu3D477LBLjj/+M/nFL36af/u349Knz/aN7qmtrc0NN1yfHXbYMeedd1E5jwEAAAAAAAAAAGVRaOoB2LiuvXZk9tnn49lrr4GN1l977c/ZZ59906pVq4a1LbbYIr169cmTTz6+1qyf/OSBTJs2NRdd9NVG9wEAAAAAAAAAwKZCoWoT9tOf/jivvDI1F1xw6RrXOnXqnLfeeqPRWm3tqsyd+1befPONNfYvXbo0EybckSOPPDq77LLrRpsZAAAAAAAAAACa0noXqubMmZOdd955jf9+9KMfJUlefvnlnHjiiRkwYEAOPvjgTJgwodH9dXV1uemmm3LggQdm9913z9ChQ/Paa6+V5jQ0eOutNzN27Jh85SuXplOnTmtcP/roz+S3v3003//+d7NgwYK88cYbGTXqqixZsiTLli1bY//PfvaTvP/+eznppFPKMD0AAAAAAAAAADSNqvW94ZVXXkmbNm3y61//OhUVFQ3rHTt2zIIFC3LKKafksMMOy5VXXpnnn38+V155ZTp16pTjjz8+SXLrrbfmhz/8Ya655ppsvfXWuf7663PaaaflZz/7WVq3bl26k23G6uvrc801V2XffffLwQcfutY9Q4eentWrV+fOO2/LbbfdnFatWuXf/u2zOfDAg/Lqq7PW2P/ggz/K/vt/Ij179trY4wMAAAAAAAAAQJNZ70LVtGnT0qdPn2y11VZrXJs4cWJat26dESNGpKqqKn379s1rr72W8ePH5/jjj8/KlStz11135eKLL85BBx2UJBkzZkwOPPDA/OpXv8oxxxzz4U9EHnzwvsycOT0TJ/4wtbW1Sf5askqS2traFAqFVFVV5ayzzs3Qoafn7bffzA479Mrq1ZU588xT07FjTaO86dOnZfbsv+SMM4aV/SwAAAAAAAAAAFBOG/SEqh122GGt15599tkMHDgwVVV/ix00aFBuv/32zJs3L3PmzMmSJUsyaNCghus1NTXZZZdd8swzzyhUlcijjz6ShQsX5thjP7XGtYMPHpRTTjkte+65d1auXJmPf3zf9OmzfWpq2ueddxZlxozpOeaYzzS658knH0/btm2z334HlOsIAAAAAAAAAADQJDboCVVdu3bNCSeckFdffTW9evXKsGHDcuCBB+att97KTjvt1Gj/B0+yeuONN/LWW28lSbbZZps19rz55psbeoYkSVVVYZ3XKisLjb7dUC0l56tf/VqWLl3aaO3OO2/PK6+8nOuvvyFdunTNxIkT8vjj/zcPPPCTVFb+9YfBz3/+UN5//70ccsgnG308X375T9l5535p3766yc8mp7Q5zXEmOc17po21d0PnaQk5zXEmOS1vpk0lx68h5cvZ2L+2+3kmpzlkyVn7faXe+2FmktM0Oc1xpub247qpz9USZpLT8maSs/b7Sr33w8zU3HKa+6+xpcySU56cpp7Jz/vyZflYly/Hx7p8OX5flFPqnOY4k5yWN5Oc8matzXoVqlauXJlXX3017dq1yyWXXJLq6uo89NBDOe2003L33Xdn+fLlad26daN72rRpkyRZsWJFli1bliRr3bNo0aINPkShUJHOndv/0301Ne02+H20pJzOnT+2xp6HHnogr77aJvvtNzBJcvLJJ+UnP/mfXHvtyHz+85/PK6+8ktGjR+eYY47JIYcc2OjeP/95Zg444IB/6WO8rpk2lJzy5JQyS055ckqZVcqZSpHb3M61KX/O5JQvS075spvb2ZpbTqmy/TyT05yy5JQvu7mdTU75sppbTqmym+O5mttMcsqXJac8OaXMbm5na24fIz/PNt+cUmb5c8vy5JQ6qxS5ze1j1NxySpnd3M7W3HJKld0cf77KKU9OKbPklCenlFlyypNT6qy/t16FqtatW+eZZ55JVVVVQylq1113zcyZMzNhwoS0bds2K1eubHTPihUrkiTV1dVp27Ztkr8Wsz74/gd72rXb8APW1dVn8eKl67xeWVlITU27LF68LKtX123w+2nJOStW1Gb16rosWLAkSdK1a/eMHn1jxo0bmzPOODNdu3bJKad8OV/60ikNez7w7rvz0rp1uzXWm8vZ5Gx4TnOcSU7znumDe/4V6ztfc/tYbyqfMzmbxkybSo5fQ8qXs7E+1n6eyfG5b745fo2V05xnam4/rpv6XC1hJjktbyY5a7/vX7G5/r7Y3H+NLWWWnPLkNPVMft6XL8vHunw5Ptbly/H7opxS5zTFTJde+pW88srU/PjHP29Ye/755zJu3M2ZPn16OnbsmCOOODxf/vKZadv2bz/e//znWbn55hvzhz9MSVVVVfbYY68MG3ZuevXq3SzOVa6c5jiTnNJk1dS02+AnWK33S/5VV6/5sm877bRTnnjiiXTr1i1vv/12o2sfvL311luntra2Ya1nz56N9vTr1299R2mktvaff6BXr677l/ZtijmXX/7NJI0/TnvttU/uvPOeVFUV0rlz+yxYsCS1tWtmPfLIE2vcW4qZ5DSfnFJmySlPTimzSjlTKXKb27k25c+ZnPJlySlfdnM7W3PLKVW2n2dySqG5zbSp5pQyu7mdTU75sppbTqmym+O5mttMcsqXJac8OaXMbm5na24fIz/PNt+cUmb5c8vy5JQ6qxS5ze1j1NxySpnd3M7W3HJKld0cf77KKU9OKbP+Uc7DD/8iv/3to+nWbZuGPbNmzcjw4cPSv/+AXHXVNZk3753ceutNmTXr1fzXf41JkrzxxpycfvrQdOjQMRdccEk6d94iP//5Qzn11CGZMOGebLtt9yY9V1PklDJLTnlySp3199arhjV16tTsscceefbZZxutv/jii9lhhx0ycODATJkyJatXr2649tRTT6VPnz7Zcsst069fv3To0CGTJ09uuL548eK89NJL2XvvvT/kUVgfhUJFqqoKqaoqNLTxKisLDWtVVYUUChVNPCUAAAAAAAAAsDbvvvtObrhhdLbaautG67/61cNJKnLNNaMzaNB+OfbY43LBBRfkd797PG+99WaS5L77/jsrVizPDTfckqOO+nQGDdovV111TbbbrmfGjx/XBKeB5mW9nlC10047Zccdd8yVV16Zb37zm+ncuXPuu+++PP/887n//vvTpUuX3Hnnnbniiity6qmn5oUXXsjEiRNz5ZVXJvnrSwaeeOKJGT16dLbYYot07949119/fbp165bDDz98oxyQNRUKFenUqXqNx5r9v4+yXL26LgsXLk1dXX05xwMAAAAAAAAA/olrrx2Zffb5eFq3bpM//GFKw/rKlStTVVWVtm3bNqx17tw5SbJo0aJ067ZNXnvtz+nde/t0796jYU9FRUV2332P/PSn/1O+Q0AztV6FqkKhkNtuuy2jR4/O+eefn8WLF2eXXXbJ3XffnZ133jlJcuedd2bUqFE57rjj0rVr11xyySU57rjjGjKGDx+e2trafO1rX8vy5cszcODATJgwIa1bty7tyVinQqEilZWFjL53SmbPfW+te3ps3TEXDd4rhUKFQhUAAAAAAAAANCM//emP88orU3PPPffllltuaHTt058+Nj/72Y8zduyYDBny5SxatCC33HJL+vbdITvssGOSpFOnzpk1a0Zqa2tTVfW36sicObPz/vvvZ/HiRamp+Ug5jwTNynoVqpJkiy22yLe+9a11Xt9tt90yadKkdV6vrKzMxRdfnIsvvnh93zUlNnvue5k5Z1FTjwEAAAAAm6TLL78406ZNzf33/7Rh7Y9//ENuv/2WzJgxPR07dswRRxyeIUNOT5s2f3t6/MqVK3P33ePz8MO/yMKFC7Pddj3zpS8NzaGHeso/AACQvPXWmxk7dkwuv/wb6dSp0xrX+/TZPmeeeW7GjLkuP/rRfydJunfvnltvHZ/KysokydFHfzq/+tX/yciR38jppw9Lhw4d8vDDv8jkyU8mSZYtW6ZQxWat8M+3AAAAAACwPh5++Bf5v//30UZrs2bNyAUXnJ1WrVrnqquuydChp+Whhx7KN75xeaN9V1319TzwwH056aRT8l//9Z3suONOGTHi8jz99JPlPAIAANAM1dfX55prrsq+++6Xgw8+dK177rnn7nz729fms589PjfeOC4jR16T6urqnHPOmZk/f16SZODAQfnGN0ZmypTf5z/+47M55pjD8rvfPZGTTjolSdKuXbu1ZsPmYr2fUAUAAAAAwLq9++47ueGG0dlqq60brf/qVw8nqcg114xOdXV1qqoKadOmMiNGjMhbb72Zbt22yfPPP5fHHnsk119/Q/bd94Akyd5775M5c17P008/mUGD9muCEwEAAM3Fgw/el5kzp2fixB+mtrY2yV9LVklSW1ub+vr6TJw4IUcccVQuvPDSJElVVSGf/OQncthhh+UHP7gn55xzfpLkiCOOymGHHZk5c2anbdu26dp1q0yYcHsKhf+fvTuP07qs98f/mnsGBAaGGUVFNmXJyOMaolCSuJJmmmmZRysXVFzSMFfcl1wJVARUEEWFU5bkcvJ3PNUxl0RPmaGlkrkDgkuAOAg4zPz+cJzOfAcTdDbg+Xw8eMzc13V93vO+PjNzc8O85vMppLS0Y4vsD1oLgSoAAAAAgEZ0xRWXZKeddk7bthvkqaeerBtfsWJFSkpK0q5du7qxioqKJMnixYvTtetm+d3v/ifdunWvC1MlSVFRUSZOnNJ8GwAAAFqtBx/8bRYtWpQDDvhqg7mhQwdl//0PzLJly7LNNtvVm+vSpUs233yLvPzyS0mSV155Oc8999fss89+6dmzV9262bOfS79+n6u7NSCsr9zyDwAAAACgkdx3392ZPfv5jBx5ZoO5/fY7IEVFybhxY7N48aK89NKLGT9+fPr27Zd+/T6XJPn73/+Wvn375b//+79y2GEHZ9ddd86///tB+d3vftvcWwEAAFqhM84YlcmTb6v350tfGpKNNuqSyZNvy5FHHpOyss6ZNeupesf94x//yGuvvZbNNuuWJHn55Rfz4x9fmFdffaVuzcsvv5QnnpiZr3xlt+bcErRKrlAFAAAAANAI5s9/I+PGjc2oUeenvLy8wXzv3n0yYsQPMnbsVfn5z/8jSdK9e/dMmDCp7re/Fy1amNdffy2zZz+fY445Pl26dMmMGb/IeeedlauuGlvvylUAAMD6p1evLRqMde7cOW3atEn//lslSY4++tiMHXt1SktLs9tue2bJksWZNm1qiosLOfTQw5Mkgwfvku7de+Sii87J8OHHZ+nSykyYcF26deueb3/70ObcErRKAlUAAAAAAJ9RTU1NLr/84gwe/KUMHbrHKtfcfvstufHG8fnmN7+VXXfdPe++uyi33TYlJ500IuPHT8qGG26UDz74IO+883ZuvvmOfP7z/ZMkX/ziwBxxxKG59dabBaoAAIBPdNBBh6Rjx0756U/vyP3335fy8vIMHDgwl102Opts0jVJ0q5du/zkJ+Ny3XU/ycUXn5u2bTfIoEFfynHHnZgOHUpbeAfQ8gSqAAAAAAA+oxkz7syLL76QqVN/mqqqqiQfhqySpKqqKjU1NZk69ebsvfc+OfXUD28HWFJSyO67fyV77rlnpk+/PSed9MN06NAhG23UpS5MlSTFxcXZccedc889M5p/YwAAQKt3zjkXNhgbNmzfDBu2b5IP/+1RUVGahQsrU1VVXbemR4+eueqqa5qpS1i7CFQBAAAAAHxGDz742yxatCgHHPDVBnNDhw7K/vsfmGXLlmWbbbarN9elS5dsvvkWefnll5IkPXr0yptvLkhNTU2Kiorq1lVVVWWDDTZo2k0AAAAASQSqAAAAAAA+szPOGJWlS5fWG5syZVJmz34uV145Jhtt1CW/+93/ZNasp3LggQfXrfnHP/6R1157LXvv/W9JksGDv5wHH/xN/vCHJ7LTToOSJB988EGeeOKxbLfd9s22HwAAYO1VKBSlUPjnL2gUFxfqvf1IdXVNqqtrmrU3WFsIVAEAAAAAfEa9em3RYKxz585p06ZN+vffKkly9NHHZuzYq1NaWprddtszS5YszrRpU1NcXMihhx6eJNl7731y11135uKLz81xx52UjTfeJD//+U/z1ltv5pJLrmzOLQEAAGuhQqEo5eUdGoSnkqSsrH29xytXVmfRoqVCVbAKAlUAAAAAAM3goIMOSceOnfLTn96R+++/L+Xl5Rk4cGAuu2x0Ntmka5KkpKQkY8eOz003jc9NN03I0qWV2XLL/rnmmgn5/Of7t/AOAACA1q5QKEpxcSGjpz2ZOQuWfOy6Hpt2ymmHDUihUCRQBasgUAUAAAAA0ATOOefCBmPDhu2bYcP2TZKUlBRSUVGahQsrU1VVXbemrKwsp512dk477ezmahUAAFjHzFmwJC/OXdzSbcBaS6AKAAAAAKAZFApFKRSK6h5/dAuO/3srjurqGr8dDgAAAC1MoAoAAAAAoIkVCkUpL+9QLzz1kbKy9nXvr1xZnUWLlgpVAQAAQAsSqAIAAAAAaGKFQlGKiwsZPe3JzFmwZJVremzaKacdNiCFQpFAFQAAALQggSoAAAAAgGYyZ8GSvDh3cUu3AQAAAPwLDa8vDQAAAAAAAAAAsJ4SqAIAAAAAAAAAAKglUAUAAAAAAAAAAFBLoAoAAAAAAAAAAKCWQBUAAAAAAAAAAEAtgSoAAAAAAAAAAIBaAlUAAAAAAAAAAAC1BKoAAAAAAAAAAABqCVQBAAAAAAAAAADUEqgCAAAAAAAAAACoJVAFAAAAAAAAAABQS6AKAAAAAAAAAACglkAVAAAAAAAAAABALYEqAAAAAAAAAACAWgJVAAAAAAAAAAAAtQSqAAAAAAAAAAAAaglUAQAAAAAAAAAA1BKoAgAAAAAAAAAAqCVQBQAAAAAAAAAAUEugCgAAAAAAAAAAoJZAFQAAAAAAAAAAQC2BKgAAAAAAAAAAgFoCVQAAAAAAAAAAALUEqgAAAAAAAAAAAGoJVAEAAAAAAAAAANQSqAIAAAAAAAAAAKglUAUAAAAAAAAAAFBLoAoAAAAAAAAAAKCWQBUAAAAArEdGjTo9Bx/89Xpjxx57RHbZZcfsssuOGTToi/n85z+fQYO+mL/85ZlV1nj++eey66475/7772uOlgEAAACaVUlLNwAAAAAANI8HHrg/Dz/8YLp23axurLq6Oi+99Pf8+79/N1/5yu4pKSlKp07ts2TJ++nVq0+DGitWrMiPf3xBVq5c2ZytAwAAADQbgSoAAAAAWA+8/fZbueaa0dlkk03rjb/++mtZtmxZBg/eJVtvvU1KSgqpqCjNwoWVqaqqblBn8uSJqaysbK62AQAAAJqdW/4BAAAAwHrgiisuyU477ZwBAwbWG3/hhdlJkn79tvzEGn/5y9P5xS/uzKmnntEkPQIAAAC0BgJVAAAAALCOu+++uzN79vMZOfLMBnMvvPC3dOzYMddd95Psu+8e+cpXBuWYY47Jq6++Um/d8uXLcumlF+Z73zsyfft+rpk6BwAAAGh+AlUAAAAAsA6bP/+NjBs3Nj/60ZkpLy9vMP/CC3/Le++9l/Lyilx++eicffZ5efXVVzNixNF5++236tZNnDguHTq0z+GHH9F8zQMAAAC0gJKWbgAAAAAAaBo1NTW5/PKLM3jwlzJ06B6rXHP88SfliCOOzrbbbp8kKSkpZMiQwdlnn31y553/kRNOODl/+tMfc++9v8xNN01NSYn/UgQAAADWbf73AwAAAADWUTNm3JkXX3whU6f+NFVVVUk+DFklSVVVVQqFQj73uc83OK5nz57ZYove+fvfX8jSpUtz+eUX57DDvp8ttuidqqqqVFdXJ0mqq6tTVVUlZAUAAACsU/xPBwAAAACsox588LdZtGhRDjjgqw3mhg4dlO9+98j07NkrvXptka233qbe/PLly1NeXp7nn382b7wxL7fcMim33DKp3porrrgkV1xxSR599I9Nug8AAACA5iRQBQAAAADrqDPOGJWlS5fWG5syZVJmz34uV145Jl26bJzjjjsyXbtulvHj/xmW+utf/5o5c17PoYd+N/37fyGTJ99Wr8bbb7+ds846NUceeUy+/OUhzbIXAAAAgOYiUAUAAAAA66hevbZoMNa5c+e0adMm/ftvlSQ58shjcsUVl+THP74we+/91SxYMD8333xj+vX7XPbZZ7+UlJTUrf3IG2/MS5Jstlm3BnMAAAAAazuBKgAAAABYj+233wFp165dpk+/PWeffVrat2+fvffeO0cdNSIlJf77EAAAAFj/+B8RAAAAAFiPnHPOhQ3G9txzWPbcc1iSpKSkkIqK0ixcWJmqqupV1thss2559NE/NmWbAAAAAC1GoAoAAAAA1mOFQlEKhaK6x8XFhXpvk6S6uibV1TXN3hsAAABASxCoAgAAAID1VKFQlPLyDvXCUx8pK2tf9/7KldVZtGipUBUAAACwXhCoAgAAAID1VKFQlOLiQkZPezJzFixZ5Zoem3bKaYcNSKFQJFAFAAAArBcEqgAAAABgPTdnwZK8OHdxS7cBAAAA0Co0vJY3AAAAAAAAAADAekqgCgAAAAAAAAAAoJZAFQAAAAAAAAAAQC2BKgAAAAAAAAAAgFoCVQAAAAAAAAAAALUEqgAAAAAAAAAAAGoJVAEAAAAAAAAAANQSqAIAAAAAAAAAAKglUAUAAAAAAAAAAFBLoAoAAAAAAAAAAKCWQBUAAAAAAAAAAEAtgSoAAAAAAAAAAIBaAlUAAAAAAAAAAAC1BKoAAAAAAAAAAABqCVQBAAAAAAAAAADUEqgCAAAAAAAAAABajVGjTs/BB3+93tjDD/8uRx11ePbcc5d84xv75rrrrssHH3zwsTWuvPKKfPe73/1UH1+gCgAAAAAAAAAAaBUeeOD+PPzwg/XGZs58NOecc3o+97ktc/nlP8lhh30vt9xyS0aPvmKVNe6449ZMnTr1U/dQ8qmPBAAAAAAAAAAAaCRvv/1WrrlmdDbZZNN647fffmu+8IV/y9lnn58kGTx4cJYvX5qJE2/ISSedmvbt2ydJ5s2bm3Hjxuaxxx5Jp06dPnUfAlUAAAAAAAAAAECLu+KKS7LTTjunbdsN8tRTT9aNn3POhVm5sqre2jZt2qS6emWqqv45Pm7cmMydOyfXXjsxU6dO+tR9CFQBAAAAAAAAAAAt6r777s7s2c/n9tvvzPjx19Sb6969R9377733Xv70pz9kypQpGTZsn3pXojrmmOPTu3ffFBUV5TPc8U+gCgAAAAAAAAAAaDnz57+RcePGZtSo81NeXv6x6956680ceOC+SZIePXpk+PDj6s336dOvUfopNEoVAAAAAAAAAACANVRTU5PLL784gwd/KUOH7vEv17Zr1z7XXjsxV1wxOuXl5TnyyMPz8ssvNXpPAlUAAAAAAAAAAECLmDHjzrz44gs5+eQfpaqqKlVVVampqUmSVFVVpbq6um5tp06dMmDAwAwdunumTJmSmpqa3Hnn9EbvyS3/AAAAAAAAAACAFvHgg7/NokWLcsABX20wN3TooHzve0elb99+6dmzV7bcsn/dXOfOndO9e48sWLCg0XsSqAIAAAAAAAAAAFrEGWeMytKlS+uNTZkyKbNnP5crrxyTLl02znHHHZlevTbP2LHj69bMmzcvr7zySg46aKdG70mgCgAAAAAAAAAAaBG9em3RYKxz585p06ZN+vffKkly1FHH5vLLL86VV16a3XffKwsXvpNbb52czp0759BDD2/0ngSqAAAAAAAAAACAVutrX9s/7dt3yLRpU/PrX/9X2rVrl1133TVHH318Kio2bPSPJ1AFAAAAAAAAAAC0Guecc2GDsd133zO7775nkqSkpJCKitIsXFiZqqrqVdaYOvW2FBcXPtXHF6gCAAAAAAAAAABarUKhKIVCUd3jj4JS/zcwVV1dk+rqmkb5eAJVAAAAAAAAAABAq1QoFKW8vMMqrzZVVta+7v2VK6uzaNHSRglVCVQBAAAAAAAAAACtUqFQlOLiQkZPezJzFixZ5Zoem3bKaYcNSKFQJFAFAAAAAAAAAACs++YsWJIX5y5ulo/V8FpYAAAAAAAAAAAA6ymBKgAAAAAAAAAAgFoCVQDAemfUqNNz8MFfX+VcVVVVjjrqexk3blyDufnz38h5552V/fbbK1/72h45++wfZe7cOU3dLgAAAAAAANCMBKoAgPXKAw/cn4cffnCVc8uXL8sFF5ydZ5/9S4O5ZcuW5Yc/PDHPP/9cRo48PWeddV7mzZubH/zguCxZsqSp2wYAAAAAAACaSUlLNwAA0FzefvutXHPN6GyyyaYN5mbNeipjxlyZt956a5XHPv30nzNnzmu55poJ2XHHnZIkvXptkcMOOziPPvpQ9tlnvybtHQAAAAAAAGgerlAFAKw3rrjikuy0084ZMGBgg7kzzzw1m266WaZMuWOVx65YsSJJUlpaWjfWuXN5kmTx4kWN3isAAAAAAADQMgSqAID1wn333Z3Zs5/PyJFnrnJ+/PhJueqqsenadbNVzg8cuHP69OmbCROuy9y5c/LOO29n7Ngr0759hwwZMrQJOwcAAAAAAACak1v+AQDrvPnz38i4cWMzatT5KS8vX+Wavn37/csaG2ywQc4445yceebIHHLIN5Ikbdu2zZVXjkn37j0auWMAAAAAAACgpbhCFQCwTqupqcnll1+cwYO/lKFD9/jUdf70pz/m5JNHpF+/LXPVVddk9OjrstNOgzJq1OmZNeupRuwYAAAAAAAAaEmuUAUArNNmzLgzL774QqZO/WmqqqqSfBiySpKqqqoUCoUUCp+cMb/99lvSpcvGufrqa9O2bdskyU47Dcpxxx2Z664bk5tvvr3pNgEAAAAAAAA0G4EqAGCd9uCDv82iRYtywAFfbTA3dOigHHnkMTn66OM+sc78+W+kf/+t6sJUSVIoFLLddjtkxoyfN2rPAAAAAAAAQMsRqAIA1mlnnDEqS5curTc2ZcqkzJ79XK68cky6dNl4tepsvvkWee65v2bFihV1oaqampr89a9Pp1u3bo3eNwAAAAAAANAyBKoAgHVar15bNBjr3Llz2rRpk/79t1rtOkccMTwnnDA8p512cr797UNTXFycX/3q3vzlL8/kkkuuaMSOAQAAAAAAgJYkUAUAsBr6998q48bdlMmTJ+aii85NSUmb9Ov3uVx33Q3ZYYcBLd0eAAAAAAAA0EgEqgCA9c4551z4L+cff/xPqagozcKFlfXG/+3fts7YseObsDMAAAAAAACgpQlUAQDrvUKhKIVCUd3j4uJCvbdJUl1dk+rqmmbvDQAAAAAAAGheAlUAwHqtUChKeXmHeuGpj5SVta97f+XK6ixatFSoCgAAAAAAANZxAlUAwHqtUChKcXEho6c9mTkLlqxyTY9NO+W0wwakUCgSqAIAAAAAAIB1nEAVAECSOQuW5MW5i1u6DQAAAAAAAKCFNby3DQAAAAAAAAAAwHrKFaoAAABW06hRp+dvf3s+v/jFfXVjr732SsaNG5unn/5ziotLstdee2bEiJPTvn1p3ZqJE8dl2rSpDeodd9xJ+e53j2iO1gEAAAAAgNUkUAUAALAaHnjg/jz88IPp2nWzurElS5bklFNOSJcuXXLeeRdn0aKFmTDhurz++tyMGXN93boXXvhbBgzYKcccc3y9ml27dm22/gEAAAAAgNUjUAUAAPAJ3n77rVxzzehsssmm9cbvvvsXWbLk3UyZMi0VFRUpKSmkT59eOfbYYzNr1p+z3XbbJ0n+/ve/5RvfOChbb71NC3QPAAAAAACsiUJLNwAAANDaXXHFJdlpp50zYMDAeuNPPDEz2267QyoqKurGhgwZkg4dSvP4479PkvzjH+/kH/94J5/73JbN2jMAAAAAAPDpCFQBAAD8C/fdd3dmz34+I0ee2WDu1VdfSa9eveqNFQqFdOvWLa+//mqS5G9/m50keeSRh3LQQftl1113zpFH/ntmzvx90zcPAAAAAACsMYEqAACAjzF//hsZN25sfvSjM1NeXt5g/r33lqRDh9IG4x06lKaysjJJ8sILf0uSLFq0MGeddW4uu2x0Kio2zJlnjswTT8xs0v4BAAAAAIA1V9LSDQAAALRGNTU1ufzyizN48JcydOgeH7umqKjoY8Y//P2VvfYaln79Ppeddx6cQuHDsZ13Hpwjjjg0kyffkJ13Htx0mwAAAAAAANaYQBWwVho16vT87W/P5xe/uK9u7LXXXsm4cWPz9NN/TnFxSfbaa8+MGHFy2rf/51Ujli6tzPjx1+aRRx7K0qWV2XrrbXPKKaeld+8+LbENAKAVmzHjzrz44guZOvWnqaqqSvJhUCpJqqqqUigU0rFjx7orUf1f77+/NBtvvEmSpGvXzdK162b15ktKSjJw4KDcc8+MJt4FAAAAAACwpgSqgLXOAw/cn4cffrDeDyaXLFmSU045IV26dMl5512cRYsWZsKE6/L663MzZsz1desuvPCcPPvsX3PCCSentLQ0U6ZMyimnHJ877rgzZWWdW2I7AEAr9eCDv82iRYtywAFfbTA3dOigHHnkMenZc/PMnft6vbnq6urMmzcvX/nKbkmSxx57NB98sCK77rp7vXXLly9L585efwAAAAAAQGsjUAWsVd5++61cc83obLLJpvXG7777F1my5N1MmTItFRUVKSkppE+fXjn22GMza9afs9122+cvf3k6jz32aK6++poMHrxLkmTbbXfIt7+9f2bM+HmOOGJ4S2wJAGilzjhjVJYuXVpvbMqUSZk9+7lceeWYdOmycQqFQqZPvy0LFy5MRUVFkuSRRx7J0qWV2WmnQUmS3/72v/Poow9lhx12TFlZWZLk/fffz8yZv88OOwxo3k0BAAAAAACfqNDSDQCsiSuuuCQ77bRzBgwYWG/8iSdmZtttd6j7QWaSDBkyJB06lObxx39ft6Z9+/YZOHBQ3ZqKiopsv/0X8/jjjzXPBgCAtUavXlukf/+t6v3p3Llz2rRpk/79t0qXLhvnwAO/lQ022CAjR56Yhx56MPfc88ucfvrpGTz4y9l6622TJIcd9r1UVVXl9NNPyaOPPpSHHvqfnHzyiLz//tIcffRxLbxLAAAAAADg/yVQBaw17rvv7sye/XxGjjyzwdyrr76SXr161RsrFArp1q1bXn/91bo13bp1T0lJ/Yvzde/es24NAMCaKC8vz3XX3ZDOnctz8cXn5oYbxuerX/1qLr30iro1ffr0y/jxk1JaWprLLrs4l156YcrLyzNhwuR0796jBbsHAAAAAABWxS3/gLXC/PlvZNy4sRk16vyUl5c3mH/vvSXp0KG0wXiHDqWprKz8hDUd6tYAAPwr55xzYYOxPn365dprJyRJSkoKqagozcKFlamqqq5b07//Vhkz5vrmahMAAAAAAPgMBKqAVq+mpiaXX35xBg/+UoYO3eNj1xQVFX3M+IcX46uurv7YNYWCC/YBAGuuUChKofDP1xfFxYV6bz9SXV2T6uqaZu0NAAAAAAD4dASqgFZvxow78+KLL2Tq1J+mqqoqyYchqCSpqqpKoVBIx44dV3mVqfffX5qNN94kSdKxY6e8/vprq1jzfkpLOzbhDgCAdVGhUJTy8g4NwlNJUlbWvt7jlSurs2jRUqEqAAAAAABYCwhUAa3egw/+NosWLcoBB3y1wdzQoYNy5JHHpGfPzTN37uv15qqrqzNv3rx85Su7JUl69do8//u/j6e6urreFanmzn09W2zRu2k3AQCscwqFohQXFzJ62pOZs2DJx67rsWmnnHbYgBQKRQJVAAAAAACwFhCoAlq9M84YlaVLl9YbmzJlUmbPfi5XXjkmXbpsnEKhkOnTb8vChQtTUVGRJHnkkUeydGlldtppUJJkp50G5bbbpuSJJ2Zm8OAvJ0kWLlyYP//5T/ne945q3k0BAOuMOQuW5MW5i1u6DQAAAAAAoJE0vDfFanr55Zezww47ZMaMGXVjzz33XA4//PBsv/32GTp0aG6++eZ6x1RXV+e6667LkCFDst122+Woo47Kq6+++um7B9YLvXptkf79t6r3p3PnzmnTpk36998qXbpsnAMP/FY22GCDjBx5Yh566MHcc88vc/rpp2fw4C9n6623TZJsv/0Xs8MOA3LxxeflvvvuzkMPPZgf/vCEdOzYKQcccFAL7xIAAAAAAAAAaA0+VaDqgw8+yGmnnVbvijELFy7MkUcemS222CJ33XVXfvCDH+Taa6/NXXfdVbdmwoQJ+elPf5pLL700P/vZz1JUVJRjjjkmK1as+Ow7AdZr5eXlue66G9K5c3kuvvjc3HDD+Hz1q1/NpZdeUW/dj398dYYM2TXjx1+byy67MBtvvHGuvXZCysrKWqhzAAAAAAAAAKA1+VS3/Bs3blxKS0vrjd15551p27ZtLrzwwpSUlKRv37559dVXM2nSpBx00EFZsWJFpkyZktNPPz277rprkmTs2LEZMmRIfv3rX+drX/vaZ98NsN4455wLG4z16dMv1147IUlSUlJIRUVpFi6sTFVVdd2asrKyjBp1QUaNuqC5WgUAAAAAAAAA1iJrHKj6wx/+kJ/97Ge5++67M3To0LrxP/7xjxk4cGBKSv5ZctCgQbnxxhvzzjvvZO7cuamsrMygQYPq5svKyrLVVlvlD3/4w2cOVJWUfPzFtoqLC/XeflrrSp01Wf9pa6/t52h9qdMae/osdYqKilIoFCVJ3ds2bYrr1aqurklNTU2z9NMUdVq6J88f60ZP6qz6uMZe+1l6WlfrONfNV6epn9s9N9Y/pinWrwvnZ23paV2p4zlWndbcU2v7um7pfbW2njx/NF8t57r56jjXq39cU61d258b1Vn7evJ933y1nOvmq+NcN18dfy+q09h1Wrqn5vgeaC3nel35nKmz+sc19tp/ZY0CVe+++27OOOOMnHvuudlss83qzc2fPz9bbrllvbFNNtkkSTJv3rzMnz8/SRoct8kmm+SNN95Y48b/r0KhKBUVpZ+4rqys/Wf6OOt6ncas3dr2pk7z1WrJOtXVNXVBqo907NjuE9c0VT9NWacxazXVc4jnj6arpU7z1GnM2q1tb62tTmPWbm17a211Gqu258bmq93a9uVzv/bVaczarW1v6jRfrdZWp7Fqt8Z9tcaeGqNua9tXa/ycNVbd1naOWludxqzd2vbW2s5Ra/w+U6d56jRmLc+xzVOnsWs1Rt3Wdo5aW53GrN3a9tba6jRW7db4/apO89RpzFrr6td1a6vTmLXUaZ46TVl7jQJVF154Ybbffvt8/etfbzC3bNmytG3btt7YBhtskCRZvnx53n///SRZ5ZrFixevUdP/r+rqmrz77tKPnS8uLqSsrH3efff9rFxZ/bHrPsm6Uuej41bHp629tp+j9aVOa+zps35dj572ZOYsWLLKNT027ZTTDhuwRrVbel+trSfPH+tGT+qs+rjV4ev6s9VxrpuvTlOda8+Nqz5mda3Nr0F87lt/Hc+x6rTmnlrb13VL76u19eT5o/lqOdfNV8e5Xv3jVod/M6izNvTk+775ajnXzVfHuW6+Ov5eVKex67R0T/7fct3oSZ1VH7c6/m/tsrL2KS7+dFesWu1A1d13350//vGPue+++1Y5365du6xYsaLe2PLly5MkHTp0SLt2H14lZsWKFXXvf7SmffvPng6rqvrkE71yZfVqrVtf6zRm7da2N3War1ZL15mzYElenPuvQ5qfpnZL76spazXVc4jnj6arpU7z1GnM2q1tb62tTmPWbm17a211Gqu258bmq93a9uVzv/bVaczarW1v6jRfrdZWp7Fqt8Z9tcaeGqNua9tXa/ycNVbd1naOWludxqzd2vbW2s5Ra/w+U6d56jRmLc+xzVOnsWs1Rt3Wdo5aW53GrN3a9tba6jRW7db4/apO89RpzFrr6td1a6vTmLXUaZ46TVl7tQNVd911V955550MHTq03vgFF1yQm2++Od26dcubb75Zb+6jx5tuummqqqrqxnr16lVvTf/+/T9t/wAAAAAAAAAAAI1mtQNVo0ePzrJly+qN7b333jn55JOz77775le/+lV++tOfZuXKlSkuLk6SzJw5M717985GG22UTp06pWPHjnniiSfqAlXvvvtunn322Rx++OGNuCUAAAAAAAAAAIBPZ7UDVZtuuukqxzfaaKN07949Bx10UCZPnpxzzjknw4cPz9NPP52pU6fmoosuSpK0bds2hx9+eEaPHp0NN9ww3bt3z9VXX52uXbtmr732apzdAAAAAAAAAAAAfAarHaj6JBtttFEmT56cH//4xznwwAOz8cYb54wzzsiBBx5Yt+bkk09OVVVVzj333CxbtiwDBw7MzTffnLZt2zZWGwAAAAAAAAAAAJ/aZwpUzZ49u97jbbfdNj/72c8+dn1xcXFOP/30nH766Z/lwwIAAAAAAAAAADSJQks3AAAAAAAAAAAA0FoIVAEAAAAAAAAAANQSqAIAAAAAAAAAAKglUAUAAAAAAAAAAFBLoAoAAAAAAAAAAKCWQBUAAAAAAAAAAEAtgSoAAAAAAAAAAIBaAlUAAAAAAAAAAAC1BKoAAAAAAAAAAABqCVQBAAAAAAAAAADUEqgCAAAAAAAAAACoJVAFAAAAAAAAAABQS6AKAAAAAAAAAACglkAVAAAAAAAAAABALYEqAAAAAAAAAACAWgJVAAAAAAAAAAAAtQSqAAAAAAAAAAAAaglUAQAAAAAAAAAA1BKoAgAAAAAAAAAAqCVQBQAAAAAAAAAAUEugCgAAAAAAAAAAoJZAFQAAAAAAAAAAQC2BKgAAAAAAAAAAgFoCVQAAAAAAAAAAALUEqgAAAAAAAAAAAGoJVAEAAAAAAAAAANQSqAIAAAAAAAAAAKglUAUAAAAAAAAAAFBLoAoAAAAAAAAAAKCWQBUAAAAAAAAAAEAtgSoAAAAAAAAAAIBaAlUAAAAAAAAAAAC1BKoAAAAAAAAAAABqCVQBAAAAAAAAAADUEqgCAAAAAAAAAACoJVAFAAAAAAAAAABQS6AKAAAAAAAAAACglkAVAAAAAAAAAABALYEqAAAAAAAAAACAWgJVAAAAAAAAAAAAtQSqAAAAAAAAAAAAaglUAQAAAAAAAAAA1BKoAgAAAAAAAAAAqCVQBQAAAAAAAAAAUEugCgAAAAAAAAAAoJZAFQAAAAAAAAAAQC2BKgAAAAAAAAAAgFoCVQAAAAAAAAAAALUEqgAAAAAAAAAAAGoJVAEAAAAAAAAAANQSqAIAAAAAAAAAAKglUAUAAAAAAAAAAFBLoAoAAAAAAAAAAKCWQBUAAAAAAAAAAEAtgSoAAAAAAAAAAIBaAlUAAAAAAAAAAAC1BKoAAAAAAAAAAABqCVQBAAAAAAAAAADUEqgCAAAAAAAAAACoJVAFAAAAAAAAAABQS6AKAAAAAAAAAACglkAVAAAAAAAAAABALYEqAAAAAAAAAACAWgJVAAAAAAAAAAAAtQSqAAAAAAAAAAAAaglUAQAAAAAAAAAA1BKoAgAAAAAAAAAAqCVQBQAAAAAAAAAAUEugCgAAAAAAAAAAoJZAFQAAAAAAAAAAQC2BKgAAAAAAAAAAgFoCVQAAAAAAAAAAALUEqgAAAAAAAAAAAGoJVAEAAAAAAAAAANQSqAIAAAAAAAAAAKglUAUAAAAAAAAAAFBLoAoAAAAAAAAAAKCWQBUAAAAAAAAAAEAtgSoAAAAAAAAAAIBaAlUAAAAAAAAAAAC1BKoAAAAAAAAAAABqCVQBAAAAAAAAAADUEqgCAAAAAAAAAACoJVAFAAAAAAAAAABQS6AKAAAAAAAAAACglkAVAAAAAAAAAABALYEqAAAAAAAAAACAWgJVAAAAAAAAAAAAtQSqAAAAAAAAAAAAaglUAQAAAAAAAAAA1BKoAgAAAAAAAAAAqCVQBQAAAAAAAAAAUEugCgAAAAAAAAAAoJZAFQAAAAAAAAAAQC2BKgAAAAAAAAAAgFoCVQAAAAAAAAAAALUEqgAAAAAAAAAAAGoJVAEAAAAAAAAAANQSqAIAAAAAAAAAAKglUAUAAAAAAAAAAFBLoAoAAAAAAAAAAKBWSUs3AAAAADSflStX5vbbp+Y///PuvPXWW+nZs1f+/d+/m2HD9m2wtqqqKsceOzy77z40hx9+VL25v//9hUycOC5//evTKRSK86Uv7ZIRI36QLl26NNdWAIBmsGavHT7It771rQwcOChHHnlsvTmvHQAAgLWJK1QBAADAemTixOtz88035Otf/0auumpsdtxxp1xyyfn57//+r3rrli9flgsuODvPPvuXBjXefHNBTjllRCor38v551+a0047O3/5y9P54Q9PSFVVVXNtBQBoBmvy2uHcc8/O008/3aCG1w4AAMDaxhWqAAAAYD1RWVmZn//8Z/n2t/89hx9+RJJkxx13yuzZz+Wuu36Wvff+apJk1qynMmbMlXnrrbdWWeeee2bk/feX5aqrxqasrHOSpLy8PCefPCJPPvmH7Lzz4GbZDwDQtLx2AAAA1leuUAUAAADriQ022CCTJ9+a73znsHrjbdq0yQcfrKh7fOaZp2bTTTfLlCl3rLLOwQd/JxMmTKr7gehHNZLUqwMArN3W9LXD1KnTVlnHawcAAGBt4wpVAAAAsJ4oKSnJ5z63ZaqqqlNTU5N//OOd3H//ffnjH/83Z555Tt268eMnpW/ffh9bp6KiIhUVFUmS5cuX54UXZmfMmCvTo0evDBw4qMn3AQA0jzV97VBSsurf4fbaAQAAWNsIVAEAAMB66Ne//q9cfPF5SZLBg7+c3Xffu27uX4Wp/l/f//53MmfO62nbdoNceumV2WCDDRq9VwCg5XntAAAArE/c8g8AAADWQ1tttXWuv/6mnHHGOfnb357P8ccfleXLl69xnR/96MyMHXt9dt11t5x11ql54IH7m6BbAKClee0AAACsT1yhCgAAANZDPXr0TI8ePbP99l9M9+49csopx+ehh/4ne++9zxrV+eg2PQMHDspbb72ZW26ZlGHD9m2KlgGAFuS1AwAAsD5xhSoAAABYT7zzzjv51a/uy8KF/6g3/oUvbJUkWbBgwWrVefLJP2TmzEcbjH/+81/Im2+uXg0AoPXz2gEAAFhfCVQBAADAemLp0qW55JILct99d9cbf/zxmUmSfv0+t1p17r//vlx66QVZurSybqyqqipPPvmH9O27ejUAgNbPawcAAGB95ZZ/AAAAsJ7o2bNn9t13v9x66+QUCoV84Qv/lueffzZTp07JTjsNzqBBX1qtOocd9r089ND/5LTTTsm///v3ktTk5z//WV555aWMHTu+aTcBADQbrx0AAID1lUAVAAAArEfOOuvcdO/eM7/61b2ZMuWmbLRRl3zrW9/J979/dIqKilarRp8+/TJ+/OTceOP4XHbZRfnggxXZeuttc/31k7L11ts08Q4AgObktQMAALA+EqgCAACA9Ujbtm3z/e8fne9//+jVWv/4439KRUVpFi6srDf++c/3z5gx45qiRQCgFVnT1w6zZ8/OwoWVqaqqrjfutQMAALA2EagCAAAA6hQKRSkU/nm1ieLiQr23SVJdXZPq6ppm7w0AaH3+72uHVb1uSLx2AAAA1j4CVQAAAECSD38gWl7eocEPQZOkrKx93fsrV1Zn0aKlfjAKAOu5j3vt8H9fNyReOwAAAGsfgSoAAAAgyYc/FC0uLmT0tCczZ8GSVa7psWmnnHbYgBQKRX4oCgDrOa8dAACAdZVAFQAAAFDPnAVL8uLcxS3dBgCwlvDaAQAAWNc0vIY/AAAAAAAAAADAekqgCgAAAAAAAAAAoJZAFQAAAAAAAAAAQC2BKgAAAAAAAAAAgFoCVQAAAAAAAAAAALUEqgAAAAAAAAAAAGoJVAEAAAAAAAAAANQSqAIAAAAAAAAAAKglUAUAAAAAAAAAAFBLoAoAAAAAAAAAAKCWQBUAAAAAAAAAAECtNQ5UvfPOOzn99NMzaNCg7LDDDjn22GPz97//vW7+ueeey+GHH57tt98+Q4cOzc0331zv+Orq6lx33XUZMmRItttuuxx11FF59dVXP/tOAAAAAAAAAAAAPqM1DlQdf/zxef311zNp0qT84he/SLt27XLEEUfk/fffz8KFC3PkkUdmiy22yF133ZUf/OAHufbaa3PXXXfVHT9hwoT89Kc/zaWXXpqf/exnKSoqyjHHHJMVK1Y06sYAAAAAAAAAAADWVMmaLF64cGF69OiR448/Pp/73OeSJCeccEIOOOCAvPDCC5k5c2batm2bCy+8MCUlJenbt29effXVTJo0KQcddFBWrFiRKVOm5PTTT8+uu+6aJBk7dmyGDBmSX//61/na177W+DsEAABoBWpqanLPPTMyY8admTdvbsrLN8wuu3wlw4cfl9LSjkmS3//+kdx666S8+OLfU15enqFD98jw4SPSoUNpXZ25c+fkxhvHZ9asp7Js2fvp06dvjj56RHbccaeW2hoAAAAAAKxT1ihQVVFRkTFjxtQ9fvvtt3PzzTena9eu6devX8aNG5eBAwempOSfZQcNGpQbb7wx77zzTubOnZvKysoMGjSobr6srCxbbbVV/vCHP3ymQFVJycdfbKu4uFDv7ae1rtRZk/Wftvbafo7WlzqtsafW9nXd0vtqbT15/lg3elJn1cc19trP0tO6Wse5br46rf3vxcastbb8vZgk06fflgkTrs9hh30vO+64U+bMeT033TQhL7/8YsaNm5iHHnowZ599er74xQG57LKr0rZtIddfPz6nnHJ8Jk26NSUlJVm8eHF+8IPj0qlTp4wceVpKS0tz33335NRTT8r119+YL35xwGfe17/aq899663TWF+7nqvX/jqtsaeW/rpurH6aqk5L9+T7vvlqOdfNV8e5Xv3jPuta51qd1tKTr8Xmq+VcN18d57r56rT2f3s0Zi11mqdOS/fUHN8DreVcryufM3VW/7jGXvuvrFGg6v8677zzcuedd6Zt27aZOHFiOnTokPnz52fLLbest26TTTZJksybNy/z589Pkmy22WYN1rzxxhuftpUUCkWpqCj9xHVlZe0/9cdYH+o0Zu3Wtjd1mq9Wa6vTWLVb475aY0+NUbe17Wtd/pyp03y1W9veWludxqzd2vbW2uo0Vm3PjWuuuro6U6fekkMOOSTnnHNW3Xi3bpvkhz/8YebOfTm33DIp/fr1y6233pK2bdsmSXbcccfsueeeefDBB/Ltb387d999ZxYu/Ed+8YufZ9NNN02SfPWre+aAAw7InXdOyx57fKVJ9+Vzv/bVacranqtbd53GrNXa6jRW7da4r9bYU2PUbW37ao2fs8aq29rOUWur05i1W9veWuM5aqw6Lf3x1Wm5Wp5jm6dOY9dqjLqt7Ry1tjqNWbu17a211Wms2q3x+1Wd5qnTmLXW1a/r1lanMWup0zx1mrL2pw5Uff/7388hhxyS//iP/8iJJ56Y6dOnZ9myZXX/8f+RDTbYIEmyfPnyvP/++0myyjWLFy/+tK2kurom77679GPni4sLKStrn3fffT8rV1Z/6o+zrtT56LjV8Wlrr+3naH2p0xp7am1f1y29r9bWk+ePdaMndVZ93Orwdf3Z6jjXzVentf+92Ji11pa/F99777189av7Ztdd98zChZV14xtt1DVJ8txzL+TFF1/Mt771nVRWfpBly1amrKx92rTpkM033yL//d+/yV57fS0dO5bnO985LG3bdqxXZ7PNuufll1+uN/Zp9/Wv9upz33rrNNb3vefqtb9Oa+yppb+uG6ufpqrT0j35vm++Ws5189Vxrlf/uNXhtYM6a0NPvhabr5Zz3Xx1nOvmq9Pa/+3RmLXUaZ46Ld3TmnxNJ2v3v6nXlc+ZOqt/3Or4v7XLytp/6itWfepAVb9+/ZIkl1xySf785z/njjvuSLt27bJixYp665YvX54k6dChQ9q1a5ckWbFiRd37H61p3/6zJcSqqj75RK9cWb1a69bXOo1Zu7XtTZ3mq9Xa6jRW7da4r9bYU2PUbW37Wpc/Z+o0X+3WtrfWVqcxa7e2vbW2Oo1V23PjmisrK8upp56Rqqr69f/nf36bJNl88z4pL6/IvHlz680vX7488+fPz4oVK1JVVZ2hQ/fM0KF71lvz7ruL8+STf8yOO+70sb23xvPT2npaV+s0ZW3P1a27TmPWam11Gqt2a9xXa+ypMeq2tn21xs9ZY9VtbeeotdVpzNqtbW+t8Rw1Vp2W/vjqtFwtz7HNU6exazVG3dZ2jlpbncas3dr21trqNFbt1vj9qk7z1GnMWuvq13Vrq9OYtdRpnjpNWXuNAlXvvPNOZs6cmX322SfFxcVJkkKhkL59++bNN99M165d8+abb9Y75qPHm266aaqqqurGevXqVW9N//79P9NGaBo1NTW5554ZmTHjzsybNzfl5Rtml12+kuHDj0tpacckyaxZT+XGG8fn739/IZ06dcree++VI444Nhts8M+Q3Pz5b2T8+Gvz1FNPpqamOttuu31OOmlkunfv0VJbAwCAFvXMM7MybdrUDBkyNH369M2++349t902JXfccWsOOODAvP/+4lx11ehUVlZ+7C+grFy5Mpdffknef39pDj/8+828AwAAAAAAWDet0XWt3nzzzfzoRz/K//7v/9aNffDBB3n22WfTt2/fDBw4ME8++WRWrlxZNz9z5sz07t07G220Ufr375+OHTvmiSeeqJt/99138+yzz2bHHXdshO3Q2O64Y2rGjLkygwfvkssuG53DDvtufv3r/y+jRp2RmpqavPTS3zNy5Ilp06ZtLr748hx11DG59957c/75o+pqLFu2LD/84Yl5/vnnMnLk6TnrrPMyb97c/OAHx2XJkiUtuDsAAGgZs2Y9ldNPPyXduvXI2WeflyQ56qhjc9hh38/kyTdkn332yN57750OHTpkyJBdVxmoqqqqysUXn5dHHvldRo48Pf37b9W8mwAAAAAAgHXUGl2hqn///tlll11y0UUX5dJLL01ZWVluuOGGvPvuuzniiCOywQYbZPLkyTnnnHMyfPjwPP3005k6dWouuuiiJEnbtm1z+OGHZ/To0dlwww3TvXv3XH311enatWv22muvJtkgn151dXVuu+2W7L//NzNixElJkoEDd05ZWXnOP/+szJ79XB566MEkRbn88tHp0KFDSkoK2WCD4lx44YWZP/+NdO26WZ5++s+ZM+e1XHPNhOy4405Jkl69tshhhx2cRx99KPvss18L7hIAAJrXb37zQC677KL07Ll5xowZl7KyzkmSkpKSHH/8D3LUUcfmzTffSL9+m2flyuKMGDE8nTqV1avx7rvv5pxzTs+f//ynjBx5Rr7xjYNbYisAAAAAALBOWqNAVVFRUa655pr85Cc/yQ9/+MMsWbIkO+64Y6ZNm5Zu3bolSSZPnpwf//jHOfDAA7PxxhvnjDPOyIEHHlhX4+STT05VVVXOPffcLFu2LAMHDszNN9+ctm3bNu7O+Mzee++9DBu2b3bfvX7YrWfPD2/XOHfunKxYsSIlJSVp165d3XxFRUWSZPHixenadbOsWLEiSVJaWlq3pnPn8to1i5pwBwAA0LpMn35bJk4cl+222yFXXDEmHTt2rJt76qkns2LFiuy88+D07t0nZWWleeutxfn731/I17729bp1CxbMz6mnnpQ33piXCy/8cfbYY++W2AoAAAAAAKyz1ihQlSSdOnXKhRdemAsvvHCV89tuu21+9rOffezxxcXFOf3003P66aev6YemmZWVleW0085MVVV1vfGHH34wSdK7d9/06dMv//mfd2fcuLE54oijs3jxwowfPz59+/ZLv36fS/LhVa369OmbCROuy1lnnZd27drluut+kvbtO2TIkKHNvS0AAGgRv/zlLzJhwnXZffe9ct55F6dNmzb15h988Dd59NGHc+ed96Sk5MNfOPnP/7wn7723JF/5ym5JksrK9/LDH56Qf/zjnYwZc3223/6Lzb4PAAAAAABY161xoIr12zPPzMq0aVMzZMjQ9OnTN0kyYsQPMnbsVfn5z/8jSdK9e/dMmDApxcXFSZINNtggZ5xxTs48c2QOOeQbST68/eOVV45J9+49WmQfAADQnN56661cc82YdO26WQ466JDMnv18vfnu3XvkG984KPfdd3cuvfSCHHDANzJv3msZPfrq7LHH3tluux2SJDfffGNef/21HHXUsSkpaZO//OWZuhpt27bJllv2b9Z9AQAAAADAukigitU2a9ZTOfPMkenWrUfOPvu8JMntt9+SG28cn29+81vZddfd8+67i3LbbVNy0kkjMn78pGy44Ub505/+mNNOOznbbLNdDjnksBQKhdx99y8yatTpGT36urofDgEAwLrqoYceyvLlyzJ//hs58cThDeZHjbog++779Vx11djccMP4nHbayGy8cZccccTROfzwI+vW/e53/5MkmTLlpkyZclO9Gl27bpZf/OK+pt0IAAAAAACsBwSqWC2/+c0Dueyyi9Kz5+YZM2Zcyso6p6qqKlOn3py9994np556ZpKkpKSQ3Xf/Svbcc89Mn357Tjrph7n99lvSpcvGufrqa9O27Ye3Ltlpp0E57rgjc911Y3Lzzbe35NYAAKDJHXzwwdljj30a3E77/zVw4KAMHDgoJSWFVFSUZuHCynrHzJjxq6ZuFQAAAAAA1nuFlm6A1m/69Nty0UXnZqutts748ZOy0UZdkiSLFi3KsmXLss0229Vb36VLl2y++RZ5+eWXkiTz57+R/v23qgtTJUmhUMh22+1QtwYAANZ3hUJRSkoKKSkppLj4w3+qFRcX6sZKSgopFIpauEsAAAAAAFj3CVTxL/3yl7/IhAnXZbfd9szYsePTsWPHurmKioqUlXXOrFlP1TvmH//4R1577bVstlm3JMnmm2+R5577a1asWFG3pqamJn/969Pp1q1b82wEAABasUKhKOXlHVJRUZqKitKUlbVPkpSVta8bq6goTXl5B6EqAAAAAABoYm75x8d66623cs01Y9K162Y56KBDMnv28/Xmu3fvkaOPPjZjx16d0tLS7LbbnlmyZHGmTZua4uJCDj308CTJEUcMzwknDM9pp52cb3/70BQXF+dXv7o3f/nLM7nkkitaYmsAANCqFApFKS4uZPS0JzNnwZJVrumxaaecdtiAFApFqa6uaeYOAQAAAOCT1dTU5N57f5kZM+7MvHlzU16+YXbZ5SsZPvy4lJZ+ePGOWbOeyo03js/f//5COncuy5AhQzN8+Ih06FC6yprjxo3J7NnP5/rrb2rOrQDrOYEqPtZDDz2U5cuXZf78N3LiicMbzI8adUEOOuiQdOzYKT/96R25//77Ul5enoEDB+ayy0Znk026Jkn6998q48bdlMmTJ+aii85NSUmb9Ov3uVx33Q3ZYYcBzb0tAABoteYsWJIX5y5u6TYAAAAA4FOZPv223HTThBx66HczYMDAzJ37eiZPviEvvfRirrlmfF5++cWMHHlittlm+/z4x1eksnJxrrrqqsyZMydXXTW2Qb077rg1P/vZ9Gy//RdbYDfA+kygio918MEHZ4899klVVfW/XDds2L4ZNmzfJElJSSEVFaVZuLCy3nH/9m9bZ+zY8U3aLwAAAAAAAAAto7q6Orfffmv23/+bGTHipCTJwIE7p6ysPOeff1Zmz34uDz30YJKiXH756JSVdUxFRWnefXdprrrqssyf/0a6dt0sSTJv3tyMGzc2jz32SDp27NiCuwLWV4WWboC1W6FQlJKSQt2f4uIPv6SKi/85VigUtXCXAAAAAAAAADSlysrKDBu2T/baa1i98Z49eyVJ5s6dkxUrVqSkpCTt2rWrmy8vL0+SLF78zyu3jxs3JnPnvp5rr52Yfv22bPrmAf4frlDFp1YoFKW8vENdiOr/KitrX/f+ypXVWbRoaaqra5qzPQAAAAAAAACaSadOnTJy5BkNxh9++MEkSe/efdOnT7/853/enXHjxmb48GPy9tvzcvPNN6Vv337p1+9zdcccc8zx6d27b4qKXLwDaBkCVXxqhUJRiosLGT3tycxZsGSVa3ps2imnHTYghUKRQBUAAAAAAADAeuSZZ2Zl2rSpGTJkaPr06ZskGTHiBxk79qr8/Of/kSTp2nWzjB8/KcXFxXXH9enTr0X6BfiIQBWf2ZwFS/Li3MWfvBAAAAAAAACA9cKsWU/lzDNHplu3Hjn77POSJLfffktuvHF8vvnNb2X33ffIBx+8n3Hjrs8pp5yQCRMmZcMNN2rhrgE+JFAFQJOpqanJvff+MjNm3Jl58+amvHzD7LLLVzJ8+HEpLe2YXXbZ8WOP3WGHARk37sYkyYoVK3LLLZPywAP3Z9GiRenZs1e+972jssceezXXVgAAAAAAAFhNv/nNA7nssovSs+fmGTNmXMrKOqeqqipTp96cvffeJ6eeemZKSgqpqCjNlltunYMP3j/Tp9+ek076YUu3DpBEoAqAJjR9+m256aYJOfTQ72bAgIGZO/f1TJ58Q1566cVcc8343HDDLXVrS0qK0qlT+9x7768ybdptOeCAb9bNXXzxefnf/308xx//g/To0TMPPHB/LrxwVEpLSzNo0JdaYmsAAAAAAACswvTpt2XixHHZbrsdcsUVY9KxY8ckyaJFi7Js2bJss8129dZvtNFG6dVri7z88kst0S7AKglUAdAkqqurc/vtt2b//b+ZESNOSpIMHLhzysrKc/75Z2X27Oey9dbb1K0vKSnk/fcX5557ZuSb3/xW9txzWJLkz3/+U373u9/m6quvyeDBuyRJdtxxp8yd+3oef/wxgSoAAAAAAIBW4u6778qECddl9933ynnnXZw2bdrUzVVUVKSsrHNmzXoqBx54cN34okUL8/rrr+ULX/i3lmgZYJUEqgBoEpWVlRk2bJ/sscfe9cZ79uyVJJk7d07699+q3twVV1yRdu3a5bjjTqwb+93v/ifdunWvC1MlSVFRUSZOnNKE3QMAAAAAALAm3nnn7YwbNyZdu26Wgw46JLNnP19vvnv3Hjn66GMzduzVKS0tzZ577pWqqmWZMGFiCoVCDj308BbqHKAhgSoAmkSnTp0ycuQZDcYffvjBJEnv3n3rjT/99Kw88MADOffcC1Na2rFu/O9//1v69u2X//7v/8rUqZMzZ87r6d69R4499oQMHbpH024CAAAAAACA1TJz5u+zfPnyzJ//Rk48cXiD+VGjLshBBx2Sjh075ac/vSP3339fKioqsu222+eyy0Zns826tUDXAKsmUAVAs3nmmVmZNm1qhgwZmj596geqpk27Ld27d89Xv7pvvfGPLvM6e/bzOeaY49OlS5fMmPGLnHfeWbnqqrH1rlwFAAAAAABAy9hvvwOy334HfOK6YcP2zbBh+6akpJCKitIsXFiZqqrqj11//fU3NWabAKtFoAqAZjFr1lM588yR6datR84++7x6cwsWzM8jjzyUs846KyUlJfVeNH/wwQd55523c/PNd+Tzn++fJPniFwfmiCMOza233ixQBQAAAAAAsJYoFIpSKBQlSYqLC/XefqS6uibV1TXN3hvA/yVQBUCT+81vHshll12Unj03z5gx41JW1rne/EMPPZiioqJ87Wtfa3Bshw4dstFGXerCVElSXFycHXfcOffcM6PJewcAAAAAAOCzKxSKUl7eoUGAqqysfb3HK1dWZ9GipUJVQIsSqAKgSU2fflsmThyX7bbbIVdcMSYdO3ZssOaxxx7J9tvvkC5dumThwsp6cz169Mqbby5ITU1NioqK6sarqqqywQYbNHn/AAAAAAAAfHaFQlGKiwsZPe3JzFmwZJVremzaKacdNiCFQpFAFdCiBKoAaDJ3331XJky4LrvvvlfOO+/itGnTpsGampqaPP/8s/nWt76zyhqDB385Dz74m/zhD09kp50GJfnwNoBPPPFYtttu+6ZsHwAAAAAAgEY2Z8GSvDh3cUu3AaulpqYm9977y8yYcWfmzZub8vINs8suX8nw4celtLRjdtllx489docdBmTcuBuTJEuXVmb8+GvzyCMPZenSymy99bY55ZTT0rt3n+baCmtIoAqAJvHOO29n3Lgx6dp1sxx00CGZPfv5evPdu/dIRUVFFiyYn/fee+9jXyzsvfc+ueuuO3PxxefmuONOysYbb5Kf//yneeutN3PJJVc2x1YAAAAAAACA9dD06bflppsm5NBDv5sBAwZm7tzXM3nyDXnppRdzzTXjc8MNt9RbX1JSlJkzH8nNN9+cAw74Zt34hReek2ef/WtOOOHklJaWZsqUSTnllONzxx13pqysc3Nvi9UgUAVAk3jssUezfPnyzJ//Rk48cXiD+VGjLsi++349//jHO0mSTp06rbJOSUlJxo4dn5tuGp+bbpqQpUsrs+WW/XPNNRPy+c/3b9I9AAAAAAAAAOun6urq3H77rdl//29mxIiTkiQDB+6csrLynH/+WZk9+7lsvfU29Y55++0FufPOO3Pwwd/OnnsOS5L85S9P57HHHs3VV1+TwYN3SZJsu+0O+fa398+MGT/PEUc0/FkqLU+gCoAm8fWvfyP77LP/J67baqut8+ijf0xJSeFj15SVleW0087Oaaed3ZgtAgAAAAAAAKxSZWVlhg3bJ3vssXe98Z49eyVJ5s6dk/79t6o3d+21Y9KuXbscf/xJdWNPPDEz7du3z8CBg+rGKioqsv32X8zjjz8mUNVKCVQB0GIKhaIUCkVJkuLiQr23H6murkl1dU2z9wYAAAAAAACsvzp16pSRI89oMP7www8mSXr37ltv/JlnZuXBB3+byy+/PKWlHVNVVZ0kefXVV9KtW/eUlNSP6HTv3jO//vX/10Td81kJVAHQIgqFopSXd2gQoCora1/v8cqV1Vm0aKlQFQAAAAAAANCinnlmVqZNm5ohQ4amT5/6garp02/PZpt1y/77758lS5bXjb/33pJ06FDaoFaHDh1SWVnZ5D3z6QhUAdAiCoWiFBcXMnrak5mzYMkq1/TYtFNOO2xACoUigSoAAAAAAACgxcya9VTOPHNkunXrkbPPPq/e3IIF8/P73z+cU045tfZKVP8MVFVXV6eoqKhBvZqamhQKhQbjtA4CVQC0qDkLluTFuYtbug0AAAAAAACAVfrNbx7IZZddlJ49N8+YMeNSVta53vxDDz2YoqKi7LnnsAbHduzYKa+//lqD8ffffz+lpR2brGc+G1E3AAAAAAAAAABYhenTb8tFF52brbbaOuPHT8pGG3VpsOaxxx7JdtvtkI022qjBXK9em+eNN+alurq63vjcua9niy16N1nffDYCVQAAAAAAAAAA8P+4++67MmHCddlttz0zduz4dOzY8IpSNTU1ef75Z7PNNtutssZOOw3K0qWVeeKJmXVjCxcuzJ///KfstNOgJuudz8Yt/wAAAAAAAABgPVZTU5N77/1lZsy4M/PmzU15+YbZZZevZPjw4+puSfbWW29mwoTr8sQTM7NyZVW+8IV/ywknnJwtt+xfV+fvf38hEyeOy1//+nQKheJ86Uu7ZMSIH6RLl4ZX9IHW7p133s64cWPStetmOeigQzJ79vP15rt375GKioosWDA/77333sdebWr77b+YHXYYkIsvPi8nnHByyso6Z8qUm9KxY6cccMBBzbEVPgWBKgAAAAAAAABYj02ffltuumlCDj30uxkwYGDmzn09kyffkJdeejHXXDM+77+/NCeeeEzatGmTs846JxtuWJbrrrs+I0eemKlTf5YuXbrkzTcX5JRTRqRnz81z/vmXZtmyZbnppvH54Q9PyK23Tk9JSduW3iaskZkzf5/ly5dn/vw3cuKJwxvMjxp1Qfbd9+v5xz/eSZJ06lT2sbV+/OOrc/31YzN+/LWpqanONttsl0suuTxlZR9/DC1LoAoAAAAAAAAA1lPV1dW5/fZbs//+38yIESclSQYO3DllZeU5//yzMnv2c5k58/dZvHhRpk27K127bpKKitL07Nkn3//+YXnqqT9mr72+mnvumZH331+Wq64am7KyzkmS8vLynHzyiDz55B/y5S9/uSW3CWtsv/0OyH77HfCJ67baaus8+ugf/+WasrKyjBp1QUaNuqCx2qOJCVQBAAAAAAAAwHqqsrIyw4btkz322LveeM+evZIkc+fOye9+9z8ZOnSPerfu22ijLrn77v+v7vHBB38nQ4bsWhemSpI2bdokST74YEVTbgFaTKFQlEKhqO5xcXGh3tskqa6uSXV1TbP3xmcjUAUAAAAAAAAA66lOnTpl5MgzGow//PCDSZJevbbIK6+8lGHD9smkSRPzn/95TxYvXpRtttk2P/zhGenbt1+SpKKiIhUVFUmS5cuX54UXZmfMmCvTo0evDBw4qPk2BM2kUChKeXmHeuGpj5SVta97f+XK6ixatFSoai0jUAUAAAAAAAAA1HnmmVmZNm1qhgwZmi5dumTlypX52c+mp1u37hk16ry0bVvI2LHX5Ac/OC5Tp/5HNt54k3rHf//738mcOa+nbdsNcumlV2aDDTZooZ1A0ykUilJcXMjoaU9mzoIlq1zTY9NOOe2wASkUigSq1jICVQAAAAAAAABAkmTWrKdy5pkj061bj5x99nlZtmxZ3dxPfjIuZWUdU1FRmp49++Rb3/pG7rrrzowYcVK9Gj/60ZlJkvvv/8+cddapOeecC/O1r+3XrPuA5jJnwZK8OHdxS7dBIxOoAgAAAAAAAADym988kMsuuyg9e26eMWPGpayscwqF4iTJDjsMSIcOHerWdu26WTbfvHdeeOFvDep8dIu/gQMH5a233swtt0wSqALWKg1v5AgAAAAAAAAArFemT78tF110brbaauuMHz8pG23UJUnSsWPHVFRsmA8+WNHgmKqqqrrb+T355B8yc+ajDdZ8/vNfyJtvLmja5gEamUAVAAAAAAAAAKzH7r77rkyYcF12223PjB07Ph07dqw3P2jQl/LHP/5vFi1aVDf26quv5PXXX812222fJLn//vty6aUXZOnSyro1VVVVefLJP6Rv3881xzYAGo1b/gEAAAAAAADAeuqdd97OuHFj0rXrZjnooEMye/bz9ea7d++RI44Ynkce+V1OPfXEHH30sdlgg+KMHv2TbLLJpvn617+RJDnssO/loYf+J6eddkr+/d+/l6QmP//5z/LKKy9l7Njxzb0tgM9EoAoAAAAAAAAA1lMzZ/4+y5cvz/z5b+TEE4c3mB816oLsu+/XM3HilEycOC4XXXReiouLM3DgzjnppJHp0KE0SdKnT7+MHz85N944PpdddlE++GBFtt5621x//aRsvfU2zb0tgM9EoAoAAAAAAAAA1lP77XdA9tvvgE9c17t3n1x11diUlBRSUVGahQsrU1VVXW/N5z/fP2PGjGuqVgGajUAVAAAAAAAAALBKhUJRCoWiusfFxYV6bz9SXV2T6uqaZu0NoKkIVAEAAAAAAAAADRQKRSkv79AgPJUkZWXt6z1eubI6ixYtFaoC1gkCVQAAAAAAAABAA4VCUYqLCxk97cnMWbDkY9f12LRTTjtsQAqFIoEqYJ0gUAUAAAAAAAAAfKw5C5bkxbmLW7oNgGbT8Lp8AAAAAAAAAAAA6ymBKgAAAAAAAAAAgFoCVQAAAAAAAAAAALUEqgAAAAAAAAAAAGoJVAEAAAAAAAAAANQSqAIAAAAAAAAAAKglUAUAAAAAAAAAAFBLoAoAAAAAAAAAAKCWQBUAAAAAAAAAAEAtgSoAAAAAAAAAAIBaAlUAAAAAAAAAAAC1BKoAAAAAAAAAAABqCVQBAAAAAAAAAADUEqgCAAAAAAAAAACoJVAFAAAAAAAAAABQS6AKAAAAAAAAAACglkAVAAAAAAAAAABALYEqAAAAAAAAAACAWgJVAAAAAAAAAAAAtUpaugEAAAAAoKGamprce+8vM2PGnZk3b27KyzfMLrt8JcOHH5fS0o5Jkocf/l1uvXVyXnvtlZSXl+eggw7Kd77zvRQVFSdJTjrp2Pz5z3/62I/x+OMfPwcAAACwvhKoAgAAAIBWaPr023LTTRNy6KHfzYABAzN37uuZPPmGvPTSi7nmmvF5/PHf55xzTs+++349xx//g8yZ82omTrw+c+bMy+mnn5Mk+dGPzkplZWW9uvPmzcmll16Q/fc/sCW2BQAAANDqCVQBAAAAQCtTXV2d22+/Nfvv/82MGHFSkmTgwJ1TVlae888/K7NnP5fbb781X/jCv+Xss89PkgwePDjLly/NxIk35KSTTk379u3Tu3efenWrqqpyzTVXp1+/z+WUU05r9n0BAAAArA0EqgAAAACglamsrMywYftkjz32rjfes2evJMncuXNyzjkXZuXKqnrzbdq0SXX1ylRV1R//yD333JW//e353HDDlLRp06ZpmgcAAABYywlUAQAAAEAr06lTp4wceUaD8YcffjBJ0rt333Tv3qNu/L333suf/vSHTJkyJcOG7ZNOnTo1OHbp0qW5+eabMmzYvtlqq62brnkAAACAtZxAFQAAAACsBZ55ZlamTZuaIUOGpk+fvnXjb731Zg48cN8kSY8ePTJ8+HGrPP4///OevPfeknz3u0c2S78AAAAAa6tCSzcAAAAAAPxrs2Y9ldNPPyXduvXI2WefV2+uXbv2ufbaibniitEpLy/PkUcenpdffqlBjRkzfp4vf/kr6dVr8+ZqGwAAAGCtJFAFAAAAAK3Yb37zQEaOPDGbbrpZrr12QsrKOteb79SpUwYMGJihQ3fPlClTUlNTkzvvnF5vzQsv/C1z5ryWvff+anO2DgAAALBWEqgCAAAAgFZq+vTbctFF52arrbbO+PGTstFGXZIkVVVV+e1v/zt/+9vz9dZ37tw53bv3yIIFC+qNP/bYI2nXrl2+9KVdmq13AAAAgLWVQBUA0GrV1NTknntm5Pvf/0722mtIvvWtA3LttT9JZeV7dWsefvh3OeqowzN06Jey2267ZdKkifnggw8+tua4cWNy0knHNkf7AADwmdx9912ZMOG67Lbbnhk7dnw6duxYN1dSUpIJE67LxInj6h0zb968vPLKK+nX73P1xp999i/Zcsv+2WCDds3SOwAAAMDarKSlGwAA+DjTp9+Wm26akEMP/W4GDBiYuXNfz+TJN+Sll17MNdeMz+OP/z7nnHN69t336znppFPy1lvz8pOf/CRvvvl2zjzznAb17rjj1vzsZ9Oz/fZfbIHdAADA6nvnnbczbtyYdO26WQ466JDMnl3/SlTdu/fIUUcdm8svvzhXXnlpdt99ryxc+E5uvXVyOnfunEMPPbze+pdeejEDB+7cnFsAAAAAWGsJVAEArVJ1dXVuv/3W7L//NzNixElJkoEDd05ZWXnOP/+szJ79XG6//dZ84Qv/lrPPPj8lJYVUVJRm3rwFufXWm3Pyyaemffv2SZJ58+Zm3LixeeyxR+r9Vj8AALRWM2f+PsuXL8/8+W/kxBOHN5gfNeqCfO1r+6d9+w6ZNm1qfv3r/0q7du2y66675uijj09FxYb11v/jH++kU6ey5mofAAAAYK0mUAUAtEqVlZUZNmyf7LHH3vXGe/bslSSZO3dOzjnnwqxcWVVvvk2bNqmurk5V1T/Hx40bk7lz5+Taaydm8uQbmr55AAD4jPbb74Dst98Bn7hu9933zO6775kkdb9ksHBhZaqqquut++1vf98kfQIAAACsiwSqAIBWqVOnThk58owG4w8//GCSpHfvvunevUfd+HvvLcn//u+jmT799uy991fTqVOnurljjjk+vXv3TVFRUdM3DgAAzaRQKEqh8M/XuMXFhXpvk6S6uibV1TXN3hsAAADA2kygCgBYazzzzKxMmzY1Q4YMTZ8+fevG33rrzRx44L5Jkm7duueoo46rd1yfPv2atU8AAGhqhUJRyss71AtPfaSsrH3d+ytXVmfRoqVCVQAAAABrQKAKAFgrzJr1VM48c2S6deuRs88+r95cu3btc/31NySpyvjxE3L00d/NxIk3p3fvPi3TLAAANLFCoSjFxYWMnvZk5ixYsso1PTbtlNMOG5BCoUigCgAAAGANCFQBAK3eb37zQC677KL07Ll5xowZl7KyzvXmO3XqlB133CkVFaXZcsut881v7pc775yeM888t4U6BgCA5jFnwZK8OHdxS7cBAAAAsE5peE1wAIBWZPr023LRRedmq622zvjxk7LRRl2SJFVVVfntb/87f/vb8/XWl5WVpVu3HlmwYEFLtAsAAAAAAACs5QSqAIBW6+6778qECddlt932zNix49OxY8e6uZKSkkyYcF0mThxX75j589/Iq6++nH79Ptfc7QIAAAAAAADrALf8AwBapXfeeTvjxo1J166b5aCDDsns2fWvRNW9e48cddSxufzyi3PllZdmr72G5f333824cePSuXN5Dj308BbqHAAAAAAAAFibCVQBAK3SzJm/z/LlyzN//hs58cThDeZHjbogX/va/mnfvkOmTZuaX//6v9K+ffsMGvSlHHvsiamo2LAFugYAAAAAAADWdgJVAECrtN9+B2S//Q74xHW7775ndt99z5SUFFJRUZqFCytTVVX9seuvv/6mxmwTAAAAAAAAWMcIVAEAa61CoSiFQlGSpLi4UO/tR6qra1JdXdPsvQEAAAAAAABrJ4EqAGCtVCgUpby8Q4MAVVlZ+3qPV66szqJFS4WqAAAAAAAAgNUiUAUArJUKhaIUFxcyetqTmbNgySrX9Ni0U047bEAKhSKBKgAAAAAAAGC1CFQBAGu1OQuW5MW5i1u6DQAAAAAAAGAdUfjkJQAAAAAAAAAAAOsHgSoAAAAAAAAAAIBaAlUAAAAAAAAAAAC1BKoAAAAAAAAAAABqCVQBAAAAAAAAAADUEqgCAAAAAAAAAACoJVAFAAAAAAAAAABQS6AKAAAAAIBmUVNTk3vumZHvf/872WuvIfnWtw7Itdf+JJWV7zVYW1X1Qb71rW9l0qQb/mXN559/LrvuunPuv/++pmobAACA9UxJSzcAAAAAAMD6Yfr023LTTRNy6KHfzYABAzN37uuZPPmGvPTSi7nmmvEpKipKkixfviyXXHJ+nn766QwcOOhj661YsSI//vEFWblyZXNtAQAAgPWAQBUAAAAAAE2uuro6t99+a/bf/5sZMeKkJMnAgTunrKw8559/VmbPfi79+2+VWbOeypgxV+att976xJqTJ09MZWVlU7cOAADAesYt/wAAAAAAaHKVlZUZNmyf7LXXsHrjPXv2SpLMnTsnSXLmmadm0003y9Sp0/5lvb/85en84hd35tRTz2iahgEAAFhvuUIVAAAAAABNrlOnThk5smH46eGHH0yS9O7dN0kyfvyk9O3bLyUlH//7wMuXL8ull16Y733vyPTt+7mmaRgAAID1lkAVAAAAn1pNTU3uvfeXmTHjzsybNzfl5Rtml12+kuHDj0tpacd6a6uqqnLsscOz++5Dc/jhR9WbW7q0MuPHX5tHHnkoS5dWZuutt80pp5yW3r37NOd2AIBm9swzszJt2tQMGTI0ffp8GKjq27ffJx43ceK4dOjQPocffkTeeuvNpm4TAACA9Yxb/gEAAPCpTZ9+W8aMuTKDB++Syy4bncMO+25+/ev/L6NGnZGampq6dcuXL8sFF5ydZ5/9yyrrXHjhOXnooQczYsRJOe+8i7Nw4cKccsrxeffdxc21FQCgmc2a9VROP/2UdOvWI2effd5qH/enP/0x9977y4wadWFKSvzOMAAAAI3PvzYBAAD4VKqrq3P77bdm//2/mREjTkqSDBy4c8rKynP++Wdl9uzn0r//Vpk166mMGXNl3nrrrVXW+ctfns5jjz2aq6++JoMH75Ik2XbbHfLtb++fGTN+niOOGN5sewIAmsdvfvNALrvsovTsuXnGjBmXsrLOq3Xc0qVLc/nlF+eww76fLbbonaqqqlRXVyf58LVJVVVVSkraNmXrAAAArAdcoQoAAIBPpbKyMsOG7ZO99hpWb7xnz15Jkrlz5yRJzjzz1Gy66WaZMuWOVdZ54omZad++fQYOHFQ3VlFRke23/2Ief/yxJuoeAGgp06fflosuOjdbbbV1xo+flI026rLaxz7//LN54415ueWWSRk6dFCGDh2UQw75RpLkiisuydChg/51AQAAAFgNrlAFAADAp9KpU6eMHHlGg/GHH34wSdK7d98kyfjxk9K3b7+PrfPqq6+kW7fuDW7Z0717z/z61/9fI3YMALS0u+++KxMmXJfdd98r5513cdq0abNGx/fv/4VMnnxbvbG33347Z511ao488ph8+ctDGrNdAAAA1lMCVQAAADSaZ56ZlWnTpmbIkKHp0+fDQNW/ClMlyXvvLUmHDqUNxjt06JDKysom6RMAaH7vvPN2xo0bk65dN8tBBx2S2bOfrzffvXuPVFRU/MsaHTqUpn//reqNvfHGvCTJZpt1azAHAAAAn4ZAFQAAAI1i1qyncuaZI9OtW4+cffZ5q31cdXV1ioqKGozX1NSkUHCnegBYV8yc+fssX7488+e/kRNPHN5gftSoC7Lvvl9vgc4AAACgPoEqAAAAPrPf/OaBXHbZRenZc/OMGTMuZWWdV/vYjh075fXXX2sw/v7776e0tGNjtgkAtKD99jsg++13wBodM3v27CxcWJmqquqPXbPZZt3y6KN//KztAQAAQB2/6gsAAMBnMn36bbnoonOz1VZbZ/z4Sdlooy5rdHyvXpvnjTfmpbq6/g9K5859PVts0bsxWwUAWrlCoSglJYWUlBRSXPzhf18XFxfqxkpKCikUGl7ZEgAAABqTQBUAAACf2t1335UJE67LbrvtmbFjx6djxzW/otROOw3K0qWVeeKJmXVjCxcuzJ///KfstNOgxmwXAGjFCoWilJd3SEVFaSoqSlNW1j5JUlbWvm6soqI05eUdhKoAAABoUm75BwAAwKfyzjtvZ9y4MenadbMcdNAhmT37+Xrz3bv3SEVFxSfW2X77L2aHHQbk4ovPywknnJyyss6ZMuWmdOzYKQcccFBTtQ8AtDKFQlGKiwsZPe3JzFmwZJVremzaKacdNiCFQlGqq2uauUMAAADWFwJVAAAAfCozZ/4+y5cvz/z5b+TEE4c3mB816oLsu+/XV6vWj398da6/fmzGj782NTXV2Wab7XLJJZenrKyssdsGAFq5OQuW5MW5i1u6DQAAANZjAlUAAAB8Kvvtd0D22++ANTrm8cf/lIqK0ixcWFlvvKysLKNGXZBRoy5ozBYBAAAAAGCNFVq6AQAAAAAAAAAAgNbCFaoAAABoMoVCUQqForrHxcWFem+TpLq6JtXVNc3eGwAAAAAArIpAFQCsoZqamtx77y8zY8admTdvbsrLN8wuu3wlw4cfl9LSjkmS1157JePGjc3TT/85xcUl2WuvPTNixMlp3760rs7SpZUZP/7aPPLIQ1m6tDJbb71tTjnltPTu3aeltgYAjapQKEp5eYd64amPlJW1r3t/5crqLFq0VKgKAAAAAIBWQaAKANbQ9Om35aabJuTQQ7+bAQMGZu7c1zN58g156aUXc8014/Pee+/llFNOSJcuXXLeeRdn0aKFmTDhurz++tyMGXN9XZ0LLzwnzz7715xwwskpLS3NlCmTcsopx+eOO+5MWVnnFtwhwLpnwYL5+f73v5PLLhudL35xx7rx3//+kdx666S8+OLfU15enqFD98jw4SPSocM/A7CvvPJyJky4Lk899WRKSkqyww4DMmLEienTRwD2kxQKRSkuLmT0tCczZ8GSVa7psWmnnHbYgBQKRQJVAAAAAAC0CgJVALAGqqurc/vtt2b//b+ZESNOSpIMHLhzysrKc/75Z2X27Ofyhz88kSVL3s2UKdNSUVGRkpJC+vTplWOPPTazZv052223ff7yl6fz2GOP5uqrr8ngwbskSbbddod8+9v7Z8aMn+eII4a35DYB1inz57+RU089Ke+991698YceejDnnntGdthhQC699Mq0a1ec668fn5NPPj433DAlJSUlmTdvbo4//uh07Ngpp556RioqNsyvfnVvjjvuqEydOi0VFVu20K7WLnMWLMmLcxe3dBsAAAAAALBaGt53AQD4WJWVlRk2bJ/stdeweuM9e/ZKksydOydPPDEz2267QyoqKurmhwwZkg4dSvP4479PkjzxxMy0b98+AwcOqltTUVGR7bf/Yh5//LFm2AnAuq+6ujr/P3v3HR5VtfVx/JvJUNKGhBYgoQSQotQQmgIi0hERwQoKAtK7ICiidDCU0BJ6E0GKDQtcrvdeQZAiRbArXVoCYgJpkEwm7x+8mcvcJBBgWpLf53l4SPbZZ2Xtk0zOyZx19v7yy8/o1as7cXFxmbavXLmUChVCmD17Ac2aPUqbNm2YOzeSM2dOsXXr5wBs2vQBN25cZ+7cSNq1e4JGjR5m0qTplC1bjsWLo5w8IhERERERERERERERcQYVVImIiNwFPz8/Rox4nVq16ti0f/PN1wCEhFTizJnTlCtXzma7wWCgTJkynD17BoAzZ05TpkwQRqPtZJFBQWWtfURE5P6cOHGM2bNn0K5dB8aPn5hp+5kzp2jQoDEFChSwthUtWpTy5UPYs2eXtU+FChUJCgq29vHw8KB27brWPiIiIiIiIiIiIiIikrdoyT8REZH79OOPR1m3bg1NmzanYsVKJCTE4+3tk6mft7cPiYmJALfp423tIyIi9ycwsBQbNnxCyZKBHD58MNN2f/8AoqMv2LSZzanExESTmppi7XPy5HHMZrNNEez58+dISEjIcuYrERERERERERERERHJ3TRDlYiIyH04evR7Ro8eRpkywbzxxngA0tPT8fDwyNT3ZvvNU6/FYsm2j8Gg07OIiD2YTEUoWTIw2+3t23dk586vef/91cTGxnLhwgWmTp1EYmIiycnJ/9/nCa5cucLkyW9z/vw5rl6NY9Om9ezff3N51ox+IiIiIiIiIiIiIiKSd+iOrYiIyD3617+2M2LEIAIDSzNvXhQmUxEAfH19s5xlKjk5CV9f3//v45dNn2R8fHwdm7iIiADQq1dfunXrwfLli2nX7nFat26Nt7c3TZs+ipeXFwD16zfi7bcnc+jQdzz33FN06NCSb7/dzUsvvQJg7SciIiIiIiIiIiIiInmHlvwTERG5B+vXv8eiRQuoXbsuM2bMsRZKAZQtW57z58/a9LdYLFy4cIFmzR4DoFy58nz33T4sFovNjFTnz5+lQoUQ5wxCRCSfMxqNDBgwhF69+nLp0kUqVy5PWpon/fv3wc/PZO3XunU7WrZsw/nz5yhcuDAlSpRkxYolGAwG/Pz8XDgCERERERERERERERFxhLuaoSouLo63336bZs2aERoaygsvvMDBgwet23/99Ve6d+9OnTp1aN68OStWrLDZ32KxMH/+fJo2bUrt2rXp1asXZ86csc9IRNxATEw0bds25/Dhgzbt3367i1dffZlmzRrRtGlT5syZSVKS7cw0x48f47XXhtK2bXPat3+cKVPe4a+//nJm+iKSQ59++hFRUfN57LGWRERE2hRTATRo0IgjRw4TGxtrbdu1axdJSYk0aNDI2icpKZH9+/da+8TGxnLkyGFrHxERcazvvz/E/v17KVSoECEhFTGZTJjNZo4fP0bVqtUAOH36FNu2fYHBYKBs2XKUKFESgN9//5XKlavg6enpyiGIiIiIiIiIiIiIiIgD3FVB1ciRIzl69Chz5szhww8/5KGHHqJ3796cOHGC2NhYXnnlFSpUqMBHH33EkCFDmDdvHh999JF1/6ioKDZs2MCUKVPYuHEjHh4evPrqq6SkpNh9YCLOFh19kREjBpGQkGDTvnPn14wdOxIvL2+mTHmXt956iyNHDjN06ADMZjMAly7FMGxYfxITE3j77SmMGvUGP/30A8OHD7T2ERH3cOXKXyxYMIdSpUrTpctz/P77b/z004/Wf7GxsXTu/AyFChVixIhB7Nz5NVu2fMLo0aNp3PgRatSoBUCdOqHUrVuPSZPG8/nnn7Jz59cMHz4QX18/OnXq4uJRiojkD19//S/efXeKzfXWF19sISEh3jqj4KlTJ5g6dQJnzpy29jl16iT79++lefPHnJ2yiIiIiIiIiIiIiIg4QY6X/Dtz5gzffvstH3zwAaGhoQCMGzeOb775hi+++ILChQtTsGBBJkyYgNFopFKlSpw5c4Zly5bRpUsXUlJSWLlyJaNHj+bRRx8FICIigqZNm/LVV1/RoUMHx4xQxMEsFgvbtn1BZOS8LLevXLmUChVCmD17AV5ehQgI8KFy5Qfp0qUjW7d+zpNPdmbLlo9JTr5OeHgEJlMRAPz9/Rk6tD+HDh2gYcPGzhySiNzG3r3fcuPGDaKjLzJoUJ9M29988x3at+/I/PmLmTdvDpMmvYW3tw9t27alb9/BNn2nTp3JwoURREbOIz3dQs2atZk8eTomkylTXBERsb+nnurC559/ypQp79Cp01NcuPAns2bN5PHHW1O7dl0AGjduQlBQMBMnjqNPnwEkJSUSFTWfMmWCeO65F108AhG5nZiYaHr0eJ5p02YRGhpmbf/2212sXr2MEyeO4+/vT/Pmj9OnT3+8vX2sfc6fP8eSJZEcPfo9SUmJ3LhxgwEDhvLCC93vOc7168lUrFiJ3r37ExbWwDkHQURERHJM1w4iIiIiInKrHM9QFRAQwNKlS6lRo4a1zcPDg/T0dK5evcrBgwepX78+RuN/a7QaNWrEqVOnuHLlCr/99huJiYk0avTfZYxMJhMPPvggBw4csNNwRJzvxIljzJ49g3btOjB+/MRM28+cOUWDBo0pUKCAta1o0aKULx/Cnj27AOja9XmiopZZi6kAa//UVM3gJuJOnniiE7t3H8z2X/v2HQGoWLEy8+ZF8e9/f8u2bf9i0qRJ+Pj42MQymUy8+eY7/OMfX7N9+05mzZpPuXIVXDAqEZH8qWLFyoSHR3D27J+MGjWCtWvX0rNnb8aPn2TtU7hwYWbPXkDx4iWYNOkt5s+fQ1hYAxYuXJrp97qIuI/7mUH42rWrDBnSjzNnTvHyy73w9fXDYrEQFTWP778/dE9xhg59jYkTp1OsWAlGjhxsjSMiIiLuQdcOIiIiIiLyv3I8Q5XJZLLOLJVh27Zt/PnnnzRp0oSIiAiqVKlis71kyZIAXLhwgejoaABKly6dqc/FixfvKflbGY3Z14Z5ehps/r9XeSXO3fS/XV97xbld/9xwrMuUKcOHH26hZMlADh06aO2X8TMZEBBATMxFjEaDdf/09DRiYqJJTU3BaDRQokQxSpQoBsCNGzf444/fiIgIp2zZcjRu/HCmn297jcuesVwdx1E/j64el7vlZM++efl75uHhgcHgYf084+MCBTyt8SyWdNLT052WU16Mo/NZ7oujY+28OO7+O9aesXIap0GDBuzbdzhTe+PGD9O48cN4ehowmby4di2ZtDSLTZ8KFcozZ878bL/23eZ6t9vs0Tev/SzeT055NY7OizdZLBa2bv2c+fPn2vTP+Jtq1aqlhIRUZN68SAoXLoTJ5EXVqjV46qkO/OMfX/DUU0/zj398yZUrf/H8891YsWKJNU7p0qXZsGEt9evXz3Gcv/++wvLla6zvjzz88MO89NLz1jiOOD72jOXqOHn1d6O9Yul177o49xpLxzrn+91vXx3rnO93v31z+7HWtYPrfzfaK05u/1l0RZx7jaVj7bw4OtbOi+Puf3vYM5ajX/d36u/ux1rfM8fkkxvi3Gss/a52XhxHHuvs5Lig6n8dOnSIN998k8cff5wWLVowffp0ChYsaNOnUKFCwM0CkeTkZIAs+1y9evVe0wBu3qgOCLjz0+Emk9d9fZ28HseRse81jqu/fk7i3Pqz5+dX2Pp/RnuXLl1YvHgxmzevo2vXrly4EMvcuXNJSkrE19cn089u69adOXPmDIUKFWL+/PmUKlX0rvK5V7nhWNvLvcR2x3G5Y06OipvbvmcWS7pNQVUGX9/Cd+zjqJzyUxxHxs7L5zNXxrFnbHcb253iXLx4kY4dOxIZGUnDhg2t7V9//TWRkZH8/vvv+Pv706ZNG4YPH46vr6+1T0JCAuHh4fz73/8mMTGRunXrMm7cOCpXrmzXHO21j6NjuVscR8bObedFR8d2t7G5WxxHxnbH79mvv/5KePh0XnzxRR5++GH69u1r8/fZmTOn6d69OyVL+lv3qVAhiEqVKvHdd3t45ZWXCAkpS6dOnVi8eKFNnFKlSnHx4gUCAnxyHOeVV16hatUQmxxDQipw8uTJbN/H0O9Y58V2x3G5+99n7vi6d2Uce8eyR1x3O0bu9rq3ZxxXf31HxXFkbHc81rp2sH8ce8bS71jnxLF3LHvEdbdj5G5x7Bnb3cbmbnHsFdsdX6/udozsFccdj4875mSP2O42Lnf8ntkrrrsdI3eL48jY91RQ9a9//YtRo0ZRu3Zt5syZA9xcCiMlxXZpshs3bgDg7e1N4cI3byKnpKRYP87o4+V1f4OxWNK5di0p2+2entk/bX438kqcjP1y4nax7RXndrFz27GOj79u/T82NhGA7t17kZh4nXnz5jF79mwKFChAp06dadasOSdPnrD2yzBy5BgAvvzycwYMGMD48RNp166DQ8Zlz1iujuOon0dXj8vdcrLncc6r37OM/WatO8S5mPgs+wQH+jGqW71887vRUXF0Pst9cXSsbV28eIHhwwcTHx9vc+2wY8d/eOON0YSG1mPatHAKFjSwcGEk3bu/xLJlq61LbL/22jB++eVnBg0aho+PDytWLOWll17mgw8+pGjRALf+HWvPWPcSx8PDAz+/wnd8SiUtzUJ8/PVsZxS8m59pcM3vIle/NvS6d14cnRdv8vIqkmkG4Vt/x/r7+3Pq1BliYxOtcf7++xrnz18gOflmv8aNH+XBB+vQs+erNnF+/fVXGjd+hNjYxBzHadz4UZu/+a5evcr+/fupX79hpr8F88rvWHvGyau/G+0VS69718W511g61jnfLyf0c31/cXSsb9K1g+t/N9orTm7/WXRFnHuNpWPtvDg61s6L4+5/e9gzlqNf95A/3wNzt5zs+T2zRz7uEicmJppu3Z7l3XfnUK9emLX9yJHDLFq0kOPHj2EymWjWrDl9+w7Ex+e/Be2nTp1k4cKbSzobjUbq1q3HwIFDqFixon5XOynOvf7+MJm87nnGqrsuqHr//feZOnUqrVq1YtasWdYZp0qVKsWlS5ds+mZ8HhgYaF0H/NKlS5QrV86mT7Vq1e4p+VuZzXc+0Glplhz1y69xHBn7XuO4+uvfbZyMF6VtPwP9+g2mZ89XuXTpIpUrlyctzZP+/fvg52fKFK9evQbW/y9dimHFiqW0atXOoeOyZyx3i2Ov2O44LnfMyVFxc+P37FxMPCfO334Gxvzyu9HZcRwZW98zx8SxZ2x3G1tWcSwWC9u2fUFk5Lws+y1btoQKFUKYNWsBXl6FCAjwoXLlB+nSpSOffbaFJ5/szE8//cC33+5m5sy5NG7cBIAaNerw7LNPsnnzRvr06evQsbr6d/z9xslYijknxa/p6em5eqzu8LUdHdvdxuZucRwZ2x2/Zz4+fvj4+GE2W7L8+6xdu468995KVq9eSadOnUlIMBAePovExES8vLys/W6Nk5p68/2MGzdu8OKLL2M2W3IcxzbfNKZMmUhSUpI1jiOPjz1juVsce8V2x3G5+99n7vi6d2Uce8eyR1x3O0bu9rq3ZxxXf31HxXFkbHc81rp2sH8ce8bS71jnxLF3LHvEdbdj5G5x7Bnb3cbmbnHsFdsdX6/udozsFccdj4875mSP2O42rjvFiY6+yMiRg0lISLDpe/LkcYYOHUjNmnWYMmUGiYlXCQ8P5+zZc4SHRwBw4cJ5+vbtha+vHyNGvE5AQFG+/PIz+vTpyZo163jooSoOHWtuO9bOjuPI2HdVhrV+/XomT55Mt27dmDt3rs3yffXr1+fQoUOkpaVZ2/bu3UtISAjFihWjWrVq+Pr6sn//fuv2a9eu8csvvxAWFoZIXvX994fYv38vhQoVIiSkIiaTCbPZzPHjx6ha9WYx4aFDB9i7d3emfatWrc6lSzHOTllEREQc6MSJY8yePYN27TowfvzETNvPnDlFgwaNKVCggLWtaNGilC8fwp49uwDYv38vXl5e1K/fyNonICCAOnVC2bdvj+MHkUdkFL9m9S+7QisRyd169epLt249WL58Me3aPU7r1q3x9vamadNHs5w922w28957KwHo2vU5qlV78J7jTJo0nl27djBixGhrHBEREXFvunYQERERyd0sFgtffvkZvXp1Jy4uLtP2r77aDngwffosGjd+hGeeeYb+/QezZ88uoqMvArBp0wfcuHGduXMjadfuCRo1ephJk6ZTtmw5Fi+Ocu6AxKlyPEPVqVOnmDZtGq1ataJfv35cuXLFuq1w4cJ06dKF5cuXM27cOPr06cMPP/zAmjVrmDjx5k2iggUL0r17d2bNmkXRokUJCgpi5syZlCpVilatWtl/ZCJu4uuv/8Xu3d+wadMWjMabRYhffLGFhIR4mjV7DICtWz9n375v2bz5M7y9b04daDabOXToAJUqPeCy3B0hJiaaHj2eZ9q0WYSG/reY8ujR71myJJLjx49RpIiJpk2b06dPf+vxGDy4L0eOHM427r592W8TERFxJ4GBpdiw4RNKlgzk8OGDmbb7+wcQHX3Bps1sTiUmJprU1JtLbJ85c5oyZYKsy/9lCAoqy1dfbXNc8iIiuZzRaGTAgCH06tU3yxmEb3Xt2jXGjRvN998fAqBJk0fvK86RI4cZMeJ1nnqqq+MHKiIiInahawcRERGR3C3jAefOnbsSFtaA0aOH22xPSUnBaDRSuHBha5u/vz9wc/nlUqVKc+bMKSpUqEhQULC1j4eHB7Vr1+Xzzz9xxjDERXI8Q9X27dtJTU3lq6++okmTJjb/pk6dSrFixVi+fDmnTp2ic+fOLFy4kNdff53OnTtbYwwdOpSuXbvy1ltv8cILL+Dp6cmKFStsZroSyWueeqoLsbF/M2XKOxw4sJ/Vq1cza9a7PP54a2rXrgtAt24vc+PGDUaNGsbu3d+we/dOXnttKKdPn2TgwKEuHoH9REdfZMSIQSQkJNi0nzx5nBEjBlGgQEGmTp3BoEGD+Mc/vmTChLesfV57bSyLF6+y+ff225MxGAw89VQXZw9FRETknplMRShZMjDb7e3bd2Tnzq95//3VxMbGcuHCBaZOnURiYiLJyckAJCTEW4uOb+Xt7U1iYqLDchcRye1yMoMw3HwQZMCAXvz884/07NnHLnEmTJhKly7POmWcIiIiYh+6dhAREZH8JiYmmrZtm2d6GPjo0e8ZOLAPLVo0pXnz5syZM5OkJNv3olNSUliyJJKnn+5AixaP0KPHC/z73185M/1MMh5wHjJkJIUKFc60/YknOuHhAQsWRHD1ahzHjh1jxYqlVKpUmcqVb0584u8fwJUrlzGbzTb7nj9/joSEhCxnvpK8IcczVPXv35/+/fvftk+tWrXYuHFjtts9PT0ZPXo0o0ePznmGIrlcxYqVCQ+PYPHiSEaNGkGJEsXp2bM33bu/YtMnMnI5S5ZEMm3aRFJTU6hRoxYLFy6jRo2aLszePiwWC9u2fUFk5Lwst986laLJ5EtAgA/XriURHj6N6OiLlCpVmpCQijb7mM1m5s6dSeXKDzBs2CgnjEJERMQ5evXqS1paGsuXL2bx4oUUKFCAJ598iqZNH+X06ZPAzXOrh4dHpn3T09MxGO5qVW8RkXwlJzMIJyYmMHz4QP7++wpz5izEYrGwevXy+45Tp06oE0cqIiIi9qBrBxEREclPoqMvMnLk4Gwnx6hZsw5Tp84gMfEq4eHhnDt3jvDwCGu/SZPG8913+xgwYAjBwWXZvn0rEya8iY+PD40aPezs4QA3H3A2mYpkuz0kpCL9+w8hIiKczZs/AKBUqdJERi7D09MTgPbtn+Crr/7B5Mlv07fvQHx9fdm+fSv79+8BsD4ILXlPjguqROTOQkPD2L0789I99es3on79RhiNBgICfIiNTcRsttj0qVq1GnPmLHBWqk5lj6kU/9eWLR/xxx+/sXjxSgoUKODI9EVERJwqJ0tB+Pr6cfbsn5n2TU5OxsfH19kpi4jkGk891YXPP/+UKVPeoVOnp7hw4U9mzZppM4PwihVLOHv2T3r16ovRWIDff/8NgFOnTuHr60uVKtXuKc5PP/1ozaNgwQJUqVItc4IiIiLiVnTtICIiIvmBxWLhyy8/u6/JMY4cOcyOHf9m5sy5NG7cBICwsAacP3+Wffv2uKyg6k7Wrl31/7NqPUOLFo+TmprMggULGTZsIFFRyyhatBj16zfi7bcnM3/+bJ577p8A1KvXgJdeeoXlyxfj5eXl4lGIo6igSkQcLmMqxZIlAzNNDwk3p1L84otPWbAggj59XuWvvy5kmkrxVklJSaxYsZQ2bdrz4IM1nDEEERERp/n++0OkpKTQsGHj/18KwofLl69y/PgxOnToCEC5cuX57rt9WCwWmxmpzp8/S4UKIa5KXUTE7eVkBuEdO/4DwMqVS1m5cqm1PSLiXUqVKs2HH35+X3EAaxwRERFxb7p2EBERkfzg+PH7nxxjx47/UKZMkLWYCsDDw4NFi1Y6Ywj3xGw2s2bNClq3bsfIkWOsk6NUqVKDrl2fZP36tQwePByA1q3b0bJlG86fP0fhwoUpUaIkK1YswWAw4Ofn59qBiMOooErEwQwGDwyGm0vyeHoabP7PYLGkY7GkOz03Z7HHVIq3ypgO+6WXXsm0TUREJLfLyVIQDRo04r33VrJ//14aN34EgNjYWI4cOczLL/dyWe4iIu7kXmcQ/vjjL3MU315xRERExD3o2kFERETyK3tMjnH8+B9UqlSZf/7zH6xZs5xz584SFBRM374Dad78cWcPKUfi4uK4fv06NWvWtmkvVqwY5cpV4NSpkwCcPn2KX3/9mXbtnqBs2XLWfr///iuVK1fJ8n625A2GO3cRkXtlMHjg7+9NQIAPAQE+mEw3p/szmbysbQEBPvj7e1uLrvKjtWtXMXv2DJ56qgsLFy4mIiICb29vhg0byN9/X8nU/+OPN/PII80oV668C7IVERFxrKee6kJs7N9MmfIOBw7sZ/Xq1cya9a7NUhB16oRSt249Jk0az+eff8rOnV8zfPhAfH396NSpi4tHICLivgwGD4xGA0ajweaBl4w2o9GQo7/N7BVHRERE3Net5/vszvk5Pd/r2kFEJG+KiYmmbdvmmQpQjh79noED+9CiRVOaN2/OnDkzSUpKtOlz/PgxXnttKG3bNqd9+8eZMuUd/vrrL2emL2JVpEgRSpYMzHZ7xuQYH320kTZtWvDEE0+QmJhIePhcazFRXFwsv/zyM4sXL6B7957MmjWP8uVDGD9+LHv37nbWUO5KQEAAJlMRjh793qY9Li6Ws2f/pHTpMgCcOnWCqVMncObMaWufU6dOsn//Xpo3f8yZKYuTaYYqEQcyGDzw9DQwa90hzsXEZ9knONCPUd3qYTB45OlZqrJzN1MpAhw79gfnzv1Jv34DXZe0iIiIA+VkKQiAqVNnsnBhBJGR80hPt1CzZm0mT56OyWRyUeYiIu4t44GX/50xOOPBlwxpaRbi4pKy/fvMXnFERETEfWV3vgfbc35Ozve6dhARyZuioy8ycuRgEhISbNpPnjzOiBGDqFmzDlOnziAx8Srh4eGcO3eO8PAIAC5dimHYsP6ULVuet9+ewvXr11m6NJLhwweyevV6jEbdwhf3snbtKpYsieTpp5+hRYvHSU1NZsGChQwbNpCoqGUULVqM1NRUrlz5ixUr3qdq1WoAhIbWp2fPF1i9eoXNUoDuwtPTk969+xIRMRMfHx9atmyF2XydqKhFGAwGXnihOwCNGzchKCiYiRPH0afPAJKSEomKmk+ZMkE899yLLh6FOJJ+G4s4wbmYeE6cv+rqNNxSTqdSzLBnzy4KFy7Mww+730lXRETkbt3rkhIAJpOJN998hzfffMdZ6YqI5Gr2euBFD86IiIjkffY83+vaQUQkb7FYLHz55WdERs7LcvtXX20HPJg+fRYmky8BAT5cu5ZEePg0oqMvUqpUabZs+Zjk5OuEh0dgMhUBwN/fn6FD+3Po0AEaNmzsxBGJ3F5OJ8fw9vamWLHi1mIquFmwFBbWkC1bPnbhCG6vS5fn8PX1Y8OG99m69XMCAgKoVasO06bNss5QVbhwYWbPXsD8+bOZNOktChYsRKNGD9Ov3yB8fHxcPAJxJBVUiYhL3TqVYufOXa3tGVMpVq/+kE3/X375iSpVqlGoUGFnpyoiIuJwBoOHzTIPty4FcSuLJV1vsouI3CN7PfCiB2dERETyPnue73XtICKSNxw/fozZs2fQuXNXwsIaMHr0cJvtKSkpGI1GChf+730sf39/AK5evUqpUqXp2vV5mjZ91FpMBVCgQAEAUlNTHD4GkbuR08kxgoPLcelSDOnp6Xh4/Pc9brPZTKFChZyac3aye8C5TZv2tGnT/rYPOAcHlyU8fK6TMhV3kXm+WnEb97PublJSIjNnTuPJJ9vQsmUThg8fmGmmHxF3kDGV4r/+tZ2ZM6dx4MB+tm7dypAhA2ymUsxw8uQJKlQIcVG2IiIijpOxDERAgI/1X8YSECaTl027v7+3TeGViIiIiIiIiIiIOF5gYCk2bPiEIUNGZvnw/xNPdMLDAxYsiODq1TiOHTvGihVLqVSpMpUrPwDcnGygWrUHAbhx4wY//fQDc+a8S3BwOerXb+TU8Yjcya2TY9wqY3KMjFmcGjd+hKtXr3LgwH7gZq1DmzbN+eabr6ldu451P3eqdTAYPDAaDdZ/tz7gnNGm9+HzN81Q5abuZ91dgAkTxvHLLz8zcOBQfHx8WLlyGcOGDeD99zdRtGiAs4cjcls5mUoxw99/X8HPz+SiTEVERBwnJ8tAgJaCEBERERERERERcZUiRYrg4+OX7faQkIr07z+EiIhwNm/+AIBSpUoTGbkMT0/PTP179Hiec+fOUrBgIaZMeddtZvIRyZAxOUZExEx8fHxo2bIVZvN1oqIW2UyO0bp1Oz76aBOTJr3F889356OPNpGYmMD168m88kpfwD61DrfO7HY/Mh5w/t/VIQDrg84AaWkW4uKS9F58PqWCKjdjsVjYtu2L+1p396effmDPnt3MnDmXxo2bAFCrVl2effZJPv54M3369HXiiERs3c9UigD//ve3zkhTRETEZbQMhIiIiIiIiIiISO60du0qliyJ5Omnn6FFi8dJTU1mwYKFDBs2kKioZRQtWsym/2uvjQFg69YvGDt2JOPGTaBNm/auSF0kWzmZHMNoNDJ79gLGjx/DkiWRpKffLEAaPHgEVatWA+xT69CzZx+7jCknDzjr4WZRQZWbOXHi/tfd3b9/L15eXjZTQgYEBFCnTij79u1RQZW4FYPBw2aqxFunUsxgsaTrJCUi4kQxMdH06PE806bNIjQ0DIAmTcKy7V+3bj0WLFgC3JxlMzJyHt9/f4j0dAu1atVh8OARBAUFOyV3EREREREREREREVcwm82sWbOC1q3bMXLkGOskAlWq1KBr1ydZv34tgwcPt9kn435u/fqNuHz5EqtWLVNBlbjU/UyOcflyDD///CPPPvuCtdahUqXK1u32qHWwV0FVBj3gLLejgio3k7HubsmSgRw+nPkX1RNPdOKLLz5lwYII+vR5lb/+upBp3d0zZ05TpkwQRqPttzcoqCxffbXNKeMQyQlNpSgi4n6yW3Z48eJV1o+NRg/8/Lz47LMvWbfuPTp1ehqA69evM3z4INLS0hgxYjQFCxZk+fLFDBnSjzVrNhAQYJ+peEVERERERERERETcTVxcHNevX6dmzdo27cWKFaNcuQqcOnUSgEOHDpCScsM6+06GqlWr88svPzktX5GcunWCjKwmx4CbE2So1kHyGhVUuRmTqcht1/3Mybq7CQnxeHv7ZNrX29ubxMRExyQucg80laKIrfuZFSglJYVVq5axfftW4uLiKFu2HC+/3IvHH2/llNwl97vTssM1atS0fmw0GkhOvsqWLR/z9NPP0LJlGwB++OEI5879ydy5UYSFNQCgXLkKdOvWld27d9Kx45OOH4iIiIiIiIiIiIiICwQEBGAyFeHo0e/p3LmrtT0uLpazZ/+kevWHANi69XP27fuWzZs/s97TNZvNHDp0gEqVHnBJ7iLZyW6CjFsnx4CbE2QAt72fq1oHyW1UUJXL5GTdXYvFgoeHR6Z909PTMRgyzwQk4mqaSlHk/mYFApg0aTzffbePAQOGEBxclu3btzJhwpv4+PjQqNHDThuH5F53Wnb4f82YMYPChQvTr98ga1tKSgoAPj7//WOnSBF/AK5ejbN3yiIiIiIiIiIiIiJuw9PTk969+xIRMRMfHx9atmyF2XydqKhFGAwGXnihOwDdur3Mzp3/YdSoYbz44stAOps3b+T06ZNERES6dhAi/8OeE2So1kFyGxVU5SI5XXfX19ePs2f/zLR/cnIyPj6+LshcRESyY49ZgY4cOcyOHf9m5sy51imCw8IacP78Wfbt26OCKsmRO03Fe6sffjjK9u3beeutCTbXFvXrN6RixUpERc1n7NjxFC5cmPnzZ+Pl5U3Tps0dPAIRERERERERERER1+rS5Tl8ff3YsOF9tm79nICAAGrVqsO0abMoXboMABUrViYycjlLlkQybdpEUlNTqFGjFgsXLrO5JyDiTu53ggzVOkhupIKqXCSn6+6WK1ee777bh8VisanSPH/+LBUqhDg1ZxERuT17zAq0Y8d/KFMmyGa9dQ8PDxYtWumotCUPutOyw7dat+49goKCaNu2vU17oUKFeP31cYwZM4LnnnsKgIIFC/Luu3MICgq2d8oiIiIiIiIiIiIiLhMaGsbu3ZkfTm3Tpj1t2rS3FozExiZiNlts+lStWo05cxY4K1URl1Otg+RGmhMtF7l13d1bZay7m1HV3KBBI5KSEtm/f6+1T2xsLEeOHKZBg0ZOzVlERG4vY1agIUNGUqhQ4dv2zZgVqH//wTZV+MeP/0GlSpX55z//QbduXXn00Ya8+GIXduz4t6PTl3woJiaaXbt20qNHD4xG29r8w4cPMnRofypXrkJ4+FxmzZpPgwaNePPN0ZmuX0RERERERERERETyGoPBA6PRgNFowNPz5q14T0+Dtc1oNGAwZF7OTCSvU62D5EaaoSoXyem6u3XqhFK3bj0mTRrPwIFDMZmKsHLlUnx9/ejUqYuLRyEiIreyx6xAGRebv//+G6++OoDixYvz8ccfMn78WMLDI2xmrhK5Xzt3fo2HhwcdOnTItG3t2lUUL16CmTPnUbBgQeDmHz/9+r3C/PlzWLNmnbPTFREREREREREREXEKg8EDf39vayFVBpPJy+bztDQLcXFJWCzpzkxP3FRMTDQ9ejzPtGmzCA0NA6BJk7Bs+9etW48FC5YAcPz4MRYtWsDPP/+AweDJww83oX//IZQqVdIpud8N1TpIbqSCqlwmJ+vuAkydOpOFCyOIjJxHerqFmjVrM3nydEwmkwuzFxGRe5UxK9DYsWMxGo020wOnpqZy5cpfrFjxPlWrVgMgNLQ+PXu+wOrVK1RQJXa1Z88u6tSpS/HixYmNTbTZFh19kWrVHrQWUwEYDAZq167Lxx9vdnaqIiIiIiIiIiIiIk5jMHjg6Wlg1rpDnIuJz7JPcKAfo7rVw2DwUEGVEB19kZEjB5OQkGDTvnjxKuvHRqMHfn5efPbZl6xb9x6dOj0NwKVLMQwb1p+yZcvz9ttTuH79OkuXRjJ8+EDef3+DU8eRU6p1kNxGBVVu7H7W3TWZTLz55ju8+eY7zkpXREQc6HazAnl7e1OsWHFrMRXcrPQPC2vIli0fOzNNyePS09P57bdfeOaZ57PcXr58BX799WdSUlKsRVXp6en8/PMPlClTJst9RERERERERERERPKSczHxnDh/1dVpiBuzWCxs2/YFkZHzstxeo0ZN68dGo4Hk5Kts2fIxTz/9DC1btgFgy5aPSU6+Tnh4hHUlFH9/f4YO7c/Bg9/Rrl0rxw/kNlTrIHmB4c5dxJ1o3V0Rkfzp1lmB/ldwcDnM5lTS022fZjGbzRQqVMhZKUo+EBMTTUJCAiEhFbPc3rNnH65c+YtRo4aye/dO9u7dzfjxY/jppx/p06e/k7MVEREREREREREREXE/J04cY/bsGbRr14Hx4yfesf+MGTMoXLgw/foNsrZ17fo8UVHLrMVUAAUKFAAgJSXV/knbgWodJLfRDFW5iNbdFRHJn+40K1Djxo/w9df/4sCB/TRo0Ai4uQzg/v17qF27jhMzlbzu77+vAODn55fl9mrVHmTBgqUsX76IiRPfwmgsQOXKDzB//mLq1q3nzFRFRERERERERERERNxSYGApNmz4hJIlAzl8OPMsTrf64YejbN++nbfemoCPj6+1PSAggICAAABu3LjBsWO/M2fOuwQHl6Nhw0YOzf9eqNZBciMVVOUiWndXRCR/utOsQK1bt+OjjzYxadJb9Os3mBIlSrJ58wYuX77E5MnvOjlbyQuym4r3wQdrsHv3QYzG7Cc5feihGkRERDoyPRERERERERERERGRXMtkKmIzs9TtrFv3HkFBQbRt2z7bPj16PM+5c2cpWLAQU6a865arl6jWQXIjFVTlQlp3V0Qkf7nTrEBGo5GIiEiWLo1k6dIokpISqVKlGnPnRlG1ajVnpip5mMHgYZ1q99apeG9lsaTrjxwRERERERERERERETuIiYlm166djB07FqPRiNlsybLfa6+NAWDr1i8YO3Yk48dP5MUXn3VmqjmmWgfJTVRQJSIi4ibuZ1Ygk8nEqFFvMGrUG45MUfIpTcUrIiIiIiIiIiIiIuJcO3d+jYeHBx06dLhtv/r1G1n/v3z5EitWLHXbgiqR3EQFVeISMTHR9OjxPNOmzSI0NMzafvnyJaKi5rN//17S0sxUr/4QAwcOpUqVmzOsDB7clyNHDmcbN6tCBBEREbk/mopXRERERERERERERMS59uzZRZ06dSlevDixsYk22w4dOkBKyg0aN25i0161anV++eUnZ6YpkmepoEqcLjr6IiNHDiYhIcGmPSkpkUGDXqVAgQKMHTuOokVNzJ+/kBEjBrFmzUaKFy/Oa6+NJTHR9mRx4cI5pkx5hyef7OzMYYiIONytS6xB1susaYk1cSZNxSsiIiIiIiIiIiIi4njp6en89tsvPPPM81lu37r1c/bt+5bNmz/D29sHALPZzKFDB6hcuYozUxXJs1RQJU5jsVjYtu0LIiPnZbl948b1XL0ax7p1H1GqVEkCAnwoW7YiPXp04/vvD9KqVVtCQira7GM2m5k7dyaVKz/AsGGjnDEMERGnyG6JNbBdZk1LrImIiIiIiIiIiIiIiOQtMTHRJCQkZLo/nqFbt5fZufM/jBo1jBdffBlIZ/PmjZw+fZL58xc5N1mRPEoFVeI0J04cY/bsGXTu3JWwsAaMHj3cZvuOHf+hefPHKV68uLWtWLHifPrptmxjbtnyEX/88RuLF6+kQIECjkpdRMTptMSaiIiIiIiIiIiIiIhI/vT331cA8PPzy3J7xYqViYxczpIlkUybNpHU1BRq1KjFwoXLqFOntjNTFcmzVFAlThMYWIoNGz6hZMlADh8+aLPNbDZz+vRJ2rRpx7Jli/jiiy1cvRpHzZq1GD78dSpVqpwpXlJSEitWLKVNm/Y8+GANZw1DRMSptMSaiIiIiIiIiIiIiIhI3hQaGsbu3QcztT/4YA127z6I0Zh5JZMMVatWY86cBY5MTyRfy/7VJ2JnJlMRSpYMzHJbfPw10tLS2LhxPYcPH+TNN8cTERHB1atXGTKkH5cvX8q0zxdfbCEhIZ6XXnrF0amLiIiIiIiIiIiIiIiIiIg4lMHggdFosP7z9LxZ0uHp+d82g8HDxVmK5A+aoUrcQmpqqvXj2bMXYDL5EhDgQ9myFXnmmaf46KNN9O8/2Gafjz/ezCOPNKNcufLOTldERERERBwsJiaaHj2eZ9q0WYSGhlnbL1++RFTUfPbv30tampnq1R9i4MChVKlSzdrn+PFjLFq0gJ9//gGDwZOHH25C//5DbJYXFxERERERERERcScGgwf+/t7WIqpbmUxe1o/T0izExSVhsaQ7Mz2RfEcFVeIWvL19AKhbtx7e3t7W9lKlSlO+fAjHjv1h0//YsT84d+5P+vUb6NQ8RURERETE8aKjLzJy5GASEhJs2pOSEhk06FUKFCjA2LHjKFrUxPz5CxkxYhBr1mykePHiXLoUw7Bh/Slbtjxvvz2F69evs3RpJMOHD2T16vUYjfozWERERERERERE3I/B4IGnp4FZ6w5xLiY+yz7BgX6M6lYPg8FDBVUiDqZ3ksUt+Pr6EhBQlNTUlEzbzGYzhQoVsmnbs2cXhQsX5uGHmzgrRRERERERcTCLxcK2bV8QGTkvy+0bN67n6tU41q37iFKlSlpnte3Roxvff3+QVq3asmXLxyQnXyc8PAKTqQgA/v7+DB3an0OHDtCwYWNnDklEREREREREROSunIuJ58T5q65OQyTfyzxXnIiLNGr0MAcPfkdcXJy17cyZ05w9e4batevY9P3ll5+oUqUahQoVtsvXjomJpm3b5hw+fNCm/fLlS0yc+BatWz9GaGgogwf3548/fss2zoIFcxg8uK9dchIRERERyW9OnDjG7NkzaNeuA+PHT8y0fceO/9C8+eM2S/cVK1acTz/dRqtWbQHo2vV5oqKWWYupAAoUKACQ5QMcIiIiIiIiIiIiIiL/SwVV4jZ69uyDh4cHI0cOYufOr9m2bRuvvTaMkiUD6djxKZu+J0+eoEKFELt83ejoi4wYMSjb5UT++OM3xo4dx+zZs0lKSmLEiEH89ddfmeK8//5qNm5cb5ecRERERETyo8DAUmzY8AlDhozM9PCE2Wzm9OmTlC9fgWXLFtGhQ2seeughBgzow4kTx639AgICqFbtQQBu3LjBTz/9wJw57xIcXI769Rs5dTwiIiIiIiIiIiIikjtpyT9xG0FBwSxatJJFixYwceJ4PD09qV+/IYMHj8Db28em799/X8HPz3RfX88ey4kAXLhwngULItizZxe+vr73lZOIiIiISH5mMhWxmVnqVvHx10hLS2PjxvWUKRPEm2+Op2BBAxERcxkypB9r1nxAiRIlbfbp0eN5zp07S8GChZgy5d1MS4mLiIiIiIiIiIiIiGRFBVXiEqGhYezefTBTe0hIRcLDIzAaDQQE+BAbm4jZbMnU79///va+c8hYTqRz566EhTVg9OjhNttvt5zIrRYsmMP58+eYN28Ry5cvvu+8REREREQks9TUVOvHs2cvwGTytT708MwzT/HRR5vo33+wzT6vvTYGgK1bv2Ds2JGMGzeBNm3aOzVvEREREREREREREcl9VFAlbsFg8MBg8LB+7ulpsPkfwGJJx2JJt9vXzFhOpGTJQA4fti3uylhOpE2bdixbtogvvtjC1atx1KxZi+HDX6dSpcrWvq++OoCQkEp4eHj875cQERERERE7yZi1tm7denh7e1vbS5UqTfnyIRw79kemfTKW+KtfvxGXL19i1aplKqgSERERERERERERkTtSQZW4nMHggb+/t03xVAaTycv6cVqahbi4JLsVVdlrOZGKFStnGUNEREREROzH19eXgICipKamZNpmNputy/kdOnSAlJQbNG7cxKZP1arV+eWXn5ySq4iIiIiIiIiIiIjkbiqoEpczGDzw9DQwa90hzsXEZ9knONCPUd3qYTB42HWWquzcy3IiIiIiIiLiWI0aPcw333xNXFwcxYsXBeDMmdOcPXuGjh07AbB16+fs2/ctmzd/Zp3Vymw2c+jQASpVesBluYuIiIiIiIiIiIhI7qGCKnEb52LiOXH+qqvTAO5tORERERERuSkmJpoePZ5n2rRZhIaGWdv79u2Z5QxBixevokaNmgCkpKSwatUytm/fSlxcHGXLluPll3vx+OOtnJa/uK+ePfuwa9cORo4cRO/efSlUyJNZs2ZTsmQgHTs+BUC3bi+zc+d/GDVqGC+++DKQzubNGzl9+iQREZEuzF5EJO/ROV9ERERERERE8ioVVIlkIafLiYiIiIiIrejoi4wcOZiEhASbdovFwsmTx3nxxZdo1qwFRqMHfn5exMcnU65cRWu/SZPG8913+xgwYAjBwWXZvn0rEya8iY+PD40aPezs4YibCQoKZtGilSxatICJE8fj6elJ/foNGTx4hPWhiIoVKxMZuZwlSyKZNm0iqakp1KhRi4ULl1lv4ouIyP3LyTm/RYvHred7szmdihUrWfvpnC8iIiIiIiIi7kwFVSLZyMlyIiIiIiJyk8ViYdu2L4iMnJfl9rNn/+T69es0btyEGjVqYjQaCAjwITY2EbPZAsCRI4fZsePfzJw5l8aNmwAQFtaA8+fPsm/fHt1czWdCQ8PYvftgpvaQkIqEh0dk+TOUoWrVasyZs8BZqYqI5Ct3d86vleXvap3zRURERERERMTdqaBKJBs5WU5ERERERG46ceIYs2fPoHPnroSFNWD06OE2248d+x2AypWrZBtjx47/UKZMkPXGKoCHhweLFq10SM6SuxgMHhgMHtbPPT0NNv8DWCzpWCzpTs9NRCQ/0TlfRERERERERPIDFVSJZCMny4mIiIiIyE2BgaXYsOETSpYM5PDhzLMKHTv2B76+vsyfP5tvv93F9evJNGrUiEGDhhMUVA6A48f/oFKlyvzzn/9gzZrlnDt3lqCgYPr2HUjz5o87e0jiRgwGD/z9vW2KpzKYTF7Wj9PSLMTFJamoSkTEge7lnF+vXn2GDBlBuXIVAJ3zRURERERERMT9qaBKhPtbTuRWCxcudWSaIiIiIm7LZCqCyVQk2+3Hjv1BQkIC/v4BTJ8+i0uXolm9ejn9+/dm1ar1FC9egri4WM6e/ZPff/+NV18dQPHixfn44w8ZP34s4eERNrNYSP5iMHjg6Wlg1rpDnIuJz7JPcKAfo7rVw2DwUEGViIgD3c05Pzx8Nteu/c38+QsYOPBVVq/WOV9EREREREREcgcVVIlk49YlRbJaTgS0pIiIiIhITg0YMJiePXtTq1YdAIxGA02bNqZdu3Zs2vQBAwcOJTU1lStX/mLFivepWrUaAKGh9enZ8wVWr16hm6vCuZh4Tpy/6uo0RETkNm4952c8oFapUjWef76LzvkiIiIiIiIikmuooEokC9ktKXLrciKgJUVEREREcuqBB6pmaitbtiwVKoRw/PgxALy9vSlWrLj1xiqAp6cnYWEN2bLlY6flKiIiIvcuq3N+UFAw5cvrnC8iIiIiIiIiuYcKqkSyoCVFREREROzHbDbzz39uo1y5CtSoUdNm240bN/D39wcgOLgcly7FkJ6ejoeHh83+hQoVcmbKIiIicg9uf86/rnO+iIiIiIiIiOQahjt3Ecm/MpYUyepfdoVWIiIiImLLaDSyYsUSFi2ab9P+888/c+7cWerWrQdA48aPcPXqVQ4c2G/tk5qayv79e6hdu44zUxYREZF7kN05/7fffuX8+XM654uIiIiIiIhIrqGCKhERERERcbhXXnmVo0e/Z+rUCRw4sI9PP/2Yfv36UbnyA7Rr9wQArVu3o2rV6kya9Baff/4p+/btYezY17h8+RKvvNLXxSMQERGRnLj1nL9//z42bdrEa68No1Klyjrni4iIiIiIiEiuoSX/RERERETE4Z54ohOFCxdm/fq1vPHGKLy8vGjdujW9evXHaLz5Z4nRaCQiIpKlSyNZujSKpKREqlSpxty5UVStWs3FIxAREZGcuPWcP2bMSLy9vWnWrDl9+w7SOV9EREREREREcg0VVImIiIiIiF2Fhoaxe/fBTO0tW7ahZcs2ABiNBgICfIiNTcRstlj7mEwmRo16g1Gj3nBaviIiInJv7nTOz+58Dzrni4iIiIiIiIh7U0GViIiIiIg4nMHggcHgYf3c09Ng8z+AxZKOxZLu9NxERETEfm4952d1vged80VERERERETE/amgSkREREREHMpg8MDf3zvTzVQAk8nL+nFamoW4uCTdYBUREcmlsjvn33q+B53zRURERERERMT9qaBKREREREQcymDwwNPTwKx1hzgXE59ln+BAP0Z1q4fB4KGbqyIiIrmUzvkiIiLiDDEx0fTo8TzTps0iNDQsyz5r1qxh2rRpbN78GaVLl7G2L1q0gHXr1mTq36/fYF56qaejUhYREZFcSAVVIiIiIiLiFOdi4jlx/qqr0xAREREH0zlfREREHCU6+iIjRw4mISEh2z5//vknc+bMyXLbsWN/UK9eA159dYBNe6lSpeyap4iIiOR+mdfcEBERERERERERERERERFxExaLhS+//IxevboTFxeXbb+0tDQmT34bf3//LLcfP/4HtWvXoUaNmjb/ihcv4ZjERURE8pmYmGjatm3O4cMHs+2zZs0aGjUK5eLFC9n2+e23X3n00YZs3fq5I9LMERVUiYiIiIiIiIiIiIiIiIjbOnHiGLNnz6Bduw6MHz8x234ffLCWv//+m759+2ba9vffV/j77ys88EAVR6YqIiKSb0VHX2TEiEH3PJNkhpSUFKZOfYe0tDR7p3hXVFAlIiIiIiIiIiIiIiIiIm4rMLAUGzZ8wpAhIylUqHCWfU6ePMHKlcsYN+4dvLy8Mm3/44/fAdi1ayddujzBo4825JVXXmTv3m8dmruIiEheZ6+ZJDMsX76IxMRE+yZ5D1RQJSIiIiIiIiIiIiIiIiJuy2QqQsmSgdluN5vNTJ06gY4dOxEaWi/LPseO/QFAXFwsY8e+xbRpswgIKMqYMSPYv3+vQ/IWERHJD+wxk2SGn376gQ8/3MTIka87ItW7YnR1AiIiIiIiIiIiIiIiIiIi9+q991YSH3+N/v2HZNunVas2VK78AA0bNsZguDnnRMOGjenZ8wWWL19Mw4aNnZWuiIhInpIxk2TJkoEcPnwwyz4ZM0nOnbuQq1f/yrLPjRvXmTJlAi+//AqVKj3gyJRzRDNUiYiIiIiIiIiIiIiIiEiu9Mcfv7F27Spef30cBQoUwGw2Y7FYgJtLEKWlpQFQqlRpGjd+xFpMBWA0GqlfvxEnThx3Se4iIiJ5gT1mkgRYtGgB3t5edO/e0wFZ3j3NUCUiIiIiIiIiIiIiIiIiudKuXTtJTU1l+PCBmbY999xT1KkTysKFS9mzZzepqSk8+mgLmz43blynSJEizkpXREQk38nJTJKHDx/ks88+YenSNRiN7lHK5B5ZiIiIiIiIiIiIiLiJmJhoevR4nmnTZhEaGmZt/+abHaxevZw//zxN0aJFadeuA92796JAgQLWPqdPnyIqaj7ff38Io9FI3br16N9/EBUrVnTFUERERPK8Tp2e5pFHmlo/9/Q0cOjQPhYuXMiMGXMoV64cAP/+9z/ZvXsndeuGYTKZAEhOTmbv3m+pWzf72TJERETk3mXMJDlz5rxsZ5K8ceMG06dPolu3HlSoEJKpj9lsxmgs6PTcVVAlIiIiIiIiIiIi8v+ioy8ycuRgEhISbNr37t3NuHGjad++I4MHD+Py5QvMnj2bS5f+YsyYcQBcuHCeAQN64+vrx8iRrxMQUJQvv/yMfv16sWbNOgICqrhiSCIiInla8eIlKF68hPVzo9FAdPRZACpVqkzp0mUA6NbtZXbs+DejRw/jpZd6kpaWxvvvryE5OYnevfu5JHcREZG8LiczSfbq1ZeLFy+watUyVq1aZtNnxozJzJgxmX37DjsrZSsVVImIiIiIiIiIiEi+Z7FY2LbtCyIj52W5fe3a1VSv/hBvvPE2RqOBgAAfLlyIYfXqFQwdOhIvLy82bfqAGzeus3z5ewQFBQPQdf5kIAABAABJREFUsGFj+vV7hcWLo1iwYK4TRyQiIiK3qlixMpGRy1i6NIpp0yaRmppKnTp1eeON8dbztoiIiNhXTmaSLF68BMuXv2ez319//cXYsSN55ZVXbfZ3JhVUiYiIiIiIiIiISL534sQxZs+eQefOXQkLa8Do0cNtto8bN4G0NLNNW4ECBazLDwCcOXOKChUq2tyU9fDwoHbtunz++ScOH4OIiEh+EBoaxu7dB2/b5+mnn+axx9pgNlts2qtVe5A5cxY6Mj0RERG5RU5nkqxW7UGb/S5evABA6dJlMm1zFoNLvqqIiIiIiIiIiIiIGwkMLMWGDZ8wZMhIChUqnGl7UFAw5cpVACAhIZ7t27ezfv1aWrdui5+fHwD+/gFcuXLZWmCV4fz5cyQkJBAXF+foYYiIuL2YmGjatm3O4cO2BTHffLODXr2607z5wzz22GMsW7aI1NRUmz4pKSksWRLJ0093oEWLR+jR4wX+/e+vnJm+uCGDwQOj0WD95+l58/anp6fBpt1g8HBxpiIiIvanayvH0QxVIiIiIiIiIiIiku+ZTEUwmYrcsd/ly5fo3Lk9AGXKBNGrVz/rtvbtn+Crr/7B5Mlv07fvQHx9fdm+fSv79+8BIDk52THJi4jkEtHRFxk5cjAJCQk27Xv37mbcuNG0b9+RwYOHcfnyBWbPns2lS38xZsw4a79Jk8bz3Xf7GDBgCMHBZdm+fSsTJryJyeRL+/atnT0ccQMGgwf+/t7WIqpbmUxeNp+npVmIi0vCYkl3VnoiIiIO5ahrKx8fHxo1eviecrqfmSRvVbp0mTvGcTQVVImIiIiIiIiIiIjkUOHCXixcuBgwExkZRe/eL7Fo0QpCQipSv34j3n57MvPnz+a55/4JQL16DXjppVdYvnwxXl5etw8uIpJHWSwWtm37gsjIeVluX7t2NdWrP8Qbb7yN0WggIMCHCxdiWL16BUOHjsTLy4sjRw6zY8e/mTlzLo0bNwEgLKwB58+fZe/ePSqoyqcMBg88PQ3MWneIczHx2fYLDvRjVLd6GAweKqgSEZFcz9HXVvv27bnngqqsGAwe1pkib51J0nZM6W53jlZBlYiIiIiIiIiIiEgO+fn5ERbWgIAAH6pUqcHTTz/Bpk3rGTPmLQBat25Hy5ZtOH/+HIULF6ZEiZKsWLEEg8FgXRpQRCS/OXHiGLNnz6Bz566EhTVg9OjhNtvHjZtAWprtcqkFChTAYrFYl1HdseM/lCkTZL3hB+Dh4cGiRSsxGjPPTiT5y7mYeE6cv+rqNERERJzC0ddW9pTdbJK5YSZJFVSJiIiIiIjkUjEx0fTo8TzTps0iNDTM2v7NNztYvXo5f/55mqJFi9KuXQe6d+9FgQIFrH2OHz/GokUL+PnnHzAYPHn44Sb07z+E4sWLu2IoIiIibs1sNrNz538oW7YcVapUs7abTCbKlAkmJiYGgNOnT/Hrrz/Trt0TlC1bztrv999/pXLlKnh6ejo9dxERdxAYWIoNGz6hZMlADh/OvHRLUFCw9eOEhHi++24369evpXXrttZi1OPH/6BSpcr885//YM2a5Zw7d5agoGD69h1Iy5atnDYWEREREVdz9LVV8+aP2y3XnMwm6a4zSaqgSkREREREJBeKjr7IyJGDSUhIsGnfu3c348aNpn37jgwePIzLly8we/ZsLl36izFjxgFw6VIMw4b1p2zZ8rz99hSuX7/O0qWRDB8+kNWr12M06k9FERGRWxmNRqKi5lOuXHkiIiKt7dHRFzlz5hRhYQ0AOHXqBFOnTuDBB2tQvnyF/287yf79e+ndu68rUhcRcQsmUxFMpiJ37Hf58iU6d24PQJkyQfTq1c+6LS4ulrNn/+T333/j1VcHULx4cT7++EPGjx+Lt7cXHTq0cVj+IiIiIu7E0ddW4eERNjNX2UNunE1S75KLiIiIiIjkIhaLhS+//IzIyHlZbl+7djXVqz/EG2+8jdFoICDAhwsXYli9egVDh47Ey8uLLVs+Jjn5OuHhEdY/vP39/Rk6tD+HDh2gYcPGzhySiIhIrtCrV1+mT5/Eu+9OoVWrNiQnX2PBggUUKeLPCy90B6Bx4yYEBQUzceI4+vQZQFJSIlFR8ylTJojnnnvRxSMQEXF/hQt7sXDhYsBMZGQUvXu/xKJFKwgJqUhqaipXrvzFihXvU7XqzdkCQ0Pr07PnC6xcuUwFVSIiIiL/416vrVavXmH3gqrcSAVVIiIiIiIiucjx48eYPXsGnTt3JSysAaNHD7fZPm7cBNLSzDZtBQoUwGKxYDbfbO/a9XmaNn3U5immjOUAU1NTHDsAERGRXKpDhyfx8vJm3bo1fPXVP/Dy8qJRo4fp23cQAQFFAShcuDCzZy9g/vzZTJr0FgULFqJRo4fp128QPj4+Lh6BiIj78/PzIyysAQEBPlSpUoOnn36CTZvWM2bMW3h7e1OsWHHrDT8AT09PwsIa8tlnH7swaxERERH3dK/XVlu26NoKVFAlIiK5TExMND16PM+0abMIDQ2ztn/zzQ5Wr17On3+epmjRorRr14Hu3XtZbw4DJCUlEhk5j127dpKUlEiNGrUYNmwUISEVXTEUERGRexIYWIoNGz6hZMlADh8+mGl7UFCw9eOEhHi++24369evpXXrtvj5+QEQEBBAQEAAADdu3ODYsd+ZM+ddgoPLUb9+I+cMRERExI2Fhoaxe3fm82yLFi1p0aKldRbI2NhEzGaLTZ/g4LKEh891UqYiIrmf2Wxm587/ULZsOapU+e8NPZPJRJkywcTExAAQHFyOS5diSE9Px8PDw2b/QoUKOT1vERERkfthr3ue8fHXgJtL0oOurezJ4OoEREREcio6+iIjRgwiISHBpn3v3t2MGzeaBx6oQnh4BL179+aDD9YxZ064Tb8JE8axc+fX9O8/mPHjJxEbG8uwYQO4di13rdcrIiL5W5EiRShZMvCO/S5fvkTLlo8ydOhQfH396NWrX5b9evR4nv79e3HmzBmGDh2pP5ZFRESyYDB4YDQarP88PW++rerp+d82g8HjDlFERCQrRqORqKj5LFq0wKY9OvoiZ86conLlBwBo3PgRrl69yoED+619UlNT2b9/D7Vr13VqziIiIiL3w573PF9+uRcACxZEcO3aVTtdW9VxwKhzHxVUiYiI27NYLHz55Wf06tWduLi4TNvXrl1N9eoP8cYbb9OgQUO6d+/OCy90Z+vWz0hOTgbgp59+YM+e3Ywb9w7t23fk0UdbMHduFMnJSXz88WYnj0hERMTxChf2YuHCxSxcuJAiRYrQu/dLnDp1MlO/114bQ0TEQh599DHGjh3J9u1bXZCtiIiI+zIYPPD39yYgwMf6z2TyAsBk8rK2+ft7q6hKROQe9erVlwMH9vPuu1P47rv9fPrppwwe3I8iRfx54YXuALRu3Y6qVaszadJbfP75p+zbt4exY1/j8uVL9O7d18UjEBEREbkzR9zzzCgsv3HjuvWe5/1eW73yiq6tQEv+iYhILnD8+DFmz55B585dCQtrwOjRw222jxs3gbQ0s01bgQIFsFgsmM032/fv34uXl5fNMkYBAQHUqRPKvn176Nmzj8PHISIi4kx+fn6EhTUgIMCHKlVq8PTTT7Bp03rGjHnLpl/GubF+/UZcvnyJVauW0aZNe1ekLCIi4pYMBg88PQ3MWneIczHxWfYJDvRjVLd6GAweWCzpTs5QRCT369DhSby8vFm3bg1fffUPvLy8aNToYfr2HURAQFHg5kxWERGRLF0aydKlUSQlJVKlSjXmzo2iWrXqLh6BiIiIyJ2dOOGYe54AlStXsd7zvN9rq6pVqyEqqBIRkVwgMLAUGzZ8QsmSgRw+fDDT9qCgYOvHCQnxfPfdbtavX0vr1m3x8/MD4MyZ05QpE4TRaPyffcvy1VfbHDsAERERJzGbzezc+R/Kli1HlSr//aPXZDJRpkwwMTExABw6dICUlBs0btzEZv+qVavzyy8/OTVnERGR3OJcTDwnzmvJeBGR+xUaGsbu3Znf42vRoiUtWrTEaDQQEOBDbGwiZrPFpo/JZGLUqDcYNeoNZ6UrIiIiYjeOuOeZcW01d+4sm3ueura6fyqoEhERt1ekSBF8fPzu2O/y5Ut07nxzRo0yZYLo1aufdVtCQjze3j6Z9vH29iYxMdF+yYqIiLiQ0WgkKmo+5cqVJyIi0toeHX2RM2dOERbWAICtWz9n375v2bz5M+v50Ww2c+jQASpVesAluYuIiIiISP5kMHjYLJnq6Wmw+R/AYknXDIAiIiKS65lMRTCZityx3/3e87z1+iqrayvQ9VVOGO7cRUREJHcoXNiLhQsXs3DhQooUKULv3i9x6tRJ4OaaxB4eHpn2SU9Px2DQ6VBERPKOXr36cuDAft59dwrffbefTz/9lMGD+1GkiD8vvNAdgG7dXubGjRuMGjWM3bu/Yffunbz22lBOnz7JwIFDXTwCERERERHJLwwGD/z9vQkI8LH+M5m8ADCZvKxt/v7eNkVXIiIiInnZ/dzz/N/rq6yurXR9lTOaoUpERPIMPz8/wsIaEBDgQ5UqNXj66SfYtGk9Y8a8ha+vH2fP/plpn+TkZHx8fF2QrYiIiGN06PAkXl7erFu3hq+++gdeXl40avQwffsOIiCgKAAVK1YmMnI5S5ZEMm3aRFJTU6hRoxYLFy6jRo2aLh6BiIiIiIjkFwaDB56eBmatO8S5mPgs+wQH+jGqWz0MBg/NoiAiIiL5wv3c89T1lf2ooEpERHI1s9nMzp3/oWzZclSpUs3abjKZKFMmmJiYGADKlSvPd9/tw2Kx2MxIdf78WSpUCHF63iIiIvYQGhrG7t0HM7W3aNGSFi1aYjQaCAjwITY2EbPZYtOnatVqzJmzwFmpioiIiIiIZOtcTDwnzl91dRoiIiIiLmPve566vrp/WuNIRERyNaPRSFTUfBYtsr0hHB19kTNnTlG58gMANGjQiKSkRPbv32vtExsby5Ejh2nQoJFTcxYREXEkg8EDo9GA0WjA0/Pmn3yengZrm9Fo0FTOIiIiIiIiIiIiIm5E9zzdj2aoEhGRXK9Xr75Mnz6Jd9+dQqtWbUhOvsaCBQsoUsSfF17oDkCdOqHUrVuPSZPGM3DgUEymIqxcuRRfXz86deri4hGIiIjYh8Hggb+/t7WQKoPJ5GXzeVqahbi4JE3nLCIiIiIiIiIi+UZMTDQ9ejzPtGmzCA0Ns7YfPnyQlSuXcuLEMQoVKsRDD9VkwIChBAeXtfY5fvwYixYt4Oeff8Bg8OThh5vQv/8Qihcv7oqhSB6le57uRQVVIiKS63Xo8CReXt6sW7eGr776B15eXjRq9DB9+w4iIKCotd/UqTNZuDCCyMh5pKdbqFmzNpMnT8dkMrkwexEREfsxGDzw9DQwa90hzsXEZ9knONCPUd3qYTB4qKBKRERERERERETyhejoi4wcOZiEhASb9p9++oERIwbRpEkzJk6ciqdnOgsXRjJwYB/ee28j/v7+XLoUw7Bh/Slbtjxvvz2F69evs3RpJMOHD2T16vUYjSq7EPvQPU/3ole2SB53P5XW58+fY8mSSI4e/Z7r15OpWLESvXv3JyysgSuGIgJAaGgYu3cfzNTeokVLWrRoidFoICDAh9jYRMxmi00fk8nEm2++w5tvvmN9bfz111+UK1fB2kevDRERyQvOxcRz4vxVV6chIiIiIiIiIiLiUhaLhW3bviAycl6W29euXUWFCiFMnvwuBQsaCQjwoVKlanTq1J6tWz/nxRdfYsuWj0lOvk54eAQmUxEA/P39GTq0P4cOHaBhw8bOHJLkEfa65ymOY7hzFxHJraKjLzJixKBsK62LFCnCxIlTGT9+PBcunGfgwD7ExcUBcO3aVYYM6ceZM6cYOvQ1Jk6cTrFiJRg5cjDff3/IBaMRyZ7B4IHRaMBoNFiXOPL0NFjbjEYDBoOHtb9eGyIiIiIiIiIiIpKXxcRE07Ztcw4ftr1Re/jwQQYP7kvbto/Rvn0rBg8ezNmzf2YbZ8GCOQwe3NfR6YqIOMyJE8eYPXsG7dp1YPz4iZm2V6/+EM888wIGw39LJ4oXL4G3tw8XLpwDoGvX54mKWmYtpgIoUKAAAKmpKQ4egeQXt97vzO6e5633O8XxNEOVSB5kj0rrrVs/5++/r7BkySpKlCgJQIMGjejZ8wU++GAtdevWc+aQRLJlMHjg7+9tvajIYDJ52Xyelmbh778T+PLLzx362qhfv75jBioiIiIiIiIiIiKSAzlZ1uqddyaTmprCe++tpF+/3tZlrW71/vur2bhxPXXqhDoxexER+woMLMWGDZ9QsmRgpiJTgJ49+2RqO3ToAPHx1wgJqQRAQEAAAQEBANy4cYNjx35nzpx3CQ4uR/36jRw7AMkXsrvfCbb3PNPSLMTFJWGxpDszvXxLBVUieVBGpXXnzl0JC2vA6NHDbbZXr/4QTZs2v22ldYkSgTz3XDdrwQiAwWAgKKgsf/552hnDEMkRg8EDT08Ds9Yd4lxMfJZ9ggP9GNWtHidPHtdrQ0REREREciRjmfBp02YRGhpmbc/JMuFJSYlERs5j166dJCUlUqNGLYYNG0VISEVXDEVERETyibt52NpguDnTRdOmjWnevLn1gVKACxfOs2BBBHv27MLX19eZQxARsTuTqYjNzFJ38vfffzN9+mRKlgykXbsnMm3v0eN5zp07S8GChZgy5V0KFSpkz3Qln7qb+50Gg4cKqpxEBVUieZA9Kq0ff7wVjz/eyqbPtWtX+f77Q4SFNXBM4iL34VxMPCfOX71tH702REREREQkJ3Iyq8PEiVPx9Exn4cJIBg7sYzOrw4QJ4/jll58ZOHAoPj4+rFy5jGHDBvD++5vu6o18ERERkbtxLw9blyxZEh+f/z5QCjeX+Tt//hzz5i1i+fLFzkpfRMTlLl++zGuvDeHvv2OZNy8Kb2/vTH1ee20MAFu3fsHYsSMZN24Cbdq0d3aqkkfl5H6nOE/m+cLyuezWlM7YFhYWxqFDmbcdPfo9Awf2oXXrR3n66Q7MnTuLpKREZ6QskonJVISSJQNz3P9OldYAaWlpTJ8+meTkJLp372GvVEWcqkgRvTZERERERBwhr7yfYrFY+PLLz+jVqztxcXGZtt86q8PDDzehbdu2REQs4OrVOLZu/Ry4WXS1Z89uxo17h/btO/Looy2YOzeK5OQkPv54s5NHJCIiIvlJxgOlQ4aMpFChwpm29+zZhyee6GTTtm/fPq5d++8DpQCvvjqANWs2aKk/EclXTpw4Tp8+PYiJiWHu3IVUr/5Qlv3q129E/fqNeOedKdSqVYdVq5Y5OVMRcRYVVN0iOvoiI0YMyvT0Yca2oUMHEh+feXq1kyePM2LEIAoUKMikSdN55ZVX2b59KxMmvOWMtEXuy+XLl+nRowd//x3L1KnhWVZam81mJk0az65dOxgxYjTVqj3o9DxFnE2vDRERERGRnMlL76dkzOrQrl0Hxo+fmGl79eoP8cwzL9x2mfD9+/fi5eVF/fqNrH0CAgKoUyeUffv2OH4QIiIikm/d7cPWsbGxjB8/PtMDpRUrVsbDw8MRKYqIuKVDhw4wYEBv0tPTef/996lVq3am7Xv37s60X9Wq1bl0KcZZaYqIk2nJP26/pvSd1psG+Oqr7YAH06fPst5wT0szM2vWDKKjL1KqVGlHpS5yX06cOM7rrw/n+vXkbCutr127xrhxozly5DAjRrzOU091dUGmIs6l14aIiIiIyJ05+v2U4OAgR6WeLXssE37mzGnKlAnCaLR92y0oqCxffbXNMYmLiIiI3KW//rq5rNWVK1dYsGBxlg+UiojkB3/88RtjxoygdOkyzJsXRZUqIcTG2s6cvHXr5+zb9y2bN3+Gt7cPcPOh+0OHDlCp0gOuSFtEnEAzVHH7pw9v3TZhwuQs909JScFoNFK48H+nTy1SxB+Aq1e1vqW4pztVWsPNZRkGDOjFzz//yIQJU+nS5VkXZCriXHptiIiIiIjkTF58P+VuZ3XIapnwhIR46xvst/L29iYx0XXLGYqIiIhkOHHiOH379uTy5UssX76cBx/MelkrEXd0r8uNX758iYkT36J9+8dp3fpRhg0byB9//OaMlMXNzZgxGbPZTK9efbl0KZojR47w008/8NNPP3L+/M2ZiLt1e5kbN24watQwdu/+ht27d/Laa0M5ffokAwcOdfEIRMRRNEMVt3/68NZtR48eznL/J57oxBdffMqCBRH07NmbK1eusGrVMipVqkzlyqpIFfeTk0rrxMQEhg8fyN9/X2HOnIVaK13yBb02RERERERyLr+/n3L58s1ZHf7+O5Z586KsszpYLJYsl8hJT0+3WSpQRERExBUOHTrAG2+MwtfXl0WLlhMaWjvTe6Ai7io6+iIjRw7Odrnx114bkuVy40lJiQwa9CoFChRg9Og3KFiwEKtXL2fEiEGsWbORUqVKOiN9cUPnz5/jjz9+B2D8+LGZtrdr9wTjxk2gYsXKREYuZ8mSSKZNm0hqago1atRi4cJl1KhR09lpi4iTqKCKm08fmkxF7npbhpCQivTvP4SIiHA2b/4AgFKlShMZuQxPT0+75yv5Q0xMND16PM+0abMIDQ3LtK1Vq+eYMWM2tWvbFnP07duTX375KVO8U6dOWeP8b6V1cvJV4uOTMZvTCQgIICgomBUrlnD27J/06tUXo7EAP/30ozVWwYIFqFKlmgNGLeJa9nhtPPjggy4cgYiIiIiI8+Tn91Nut0y4r68fZ8/+mWmf5ORkfHx8nZmmiIiIiI1bHyidM2chpUuXcnVKIjlyv8uNb9y4nqtX41i37iOKFy8OQLVq1end+yW+//4g7dq1d1ju4l5CQ8PYvfu/DwQFBQXbfG40GggI8CE2NhGz2WKzb9Wq1ZgzZ4HTchUR11NBlR2sXbuKJUsiefrpZ3j00RbExcWyevVyhg0bSFTUMooWLebqFCWXudcKe4vFwsmTx3nxxZdo1qwFAL///hsREe9SpkwZIOeV1jt2/AeAlSuXsnLlUps+pUqV5sMPP7+/QYq4GXu9Nj799EvHJysiIiIikgfc6f2UkiVLuDrFLN06q8P7779PiRJBNm+0lytXnu++24fFYrGZker8+bNUqBDiipRFREREANsHSmNiYrhy5RJ+fl7Exyfj5+dPUFCwq1MUyVLGkuKdO3clLKwBo0cPz3Jbw4aNGDky8/JrO3b8h+bNH7cWUwEUK1acTz/d5oz0xc0ZDB4YDDdnGfb0NNj8n8FiScdiSXd6biLiWiqouk9ms5k1a1bQunU7Ro4cY22vW7cezz33FOvXr2Xw4OGuS1BylfutsD979k+uX79O48ZNrNNL1qhRky5dnrH2yWml9ccfqyhE8rZ7fQpBrw0RERERkfuXk/dThg8f6cIMs5aTZcIbNGjEe++tZP/+vTRu/AgAsbGxHDlymJdf7uWKtEVERERy/ECpiDu6n+XGzWYzp0+fpE2bdixbtogvvviUuLg4ataszYgRr1OpUmVnDUPckMHggb+/d6YCKpPJy+bztDQLcXFJKqoSyWdUUHWf4uLiuH79OjVr1rZpL1q0GOXKVeDUqZMuykxyo/utsD927OYfQ5UrV8n2a9xaZQ1ZV1qrylryKz2FICIiIiLiHLn1/ZScLBNep04odevWY9Kk8QwcOBSTqQgrVy7F19ePTp26uHoIIiIikk/c6YFSuP3SVhkWLlyaZbuIM93PcuPx8ddIS0tj48b1lCkTxJgx40lNTWH58sUMGdKPNWs+0PKX+ZjB4IGnp4FZ6w5xLibz6kAAwYF+jOpWD4PBQ/eHRPIZFVTdp4CAAEymIhw9+j2dO3e1tsfFxXH27J9Ur/6QC7OT3OZ+KuwBjh37A19fX+bPn8233+7i+vVkQkPDGDp0JOXKVci2yhpsK61VZS35kZ5CyFpMTDQ9ejzPtGmzCA0Ny7StVavnmDFjNrVrh9psO3z4ICtXLuX48WMULFiQGjVqMXDgUIKDyzozfRERERFxU7nx/ZS7mdVh6tSZLFwYQWTkPNLTLdSsWZvJk6djMpmcmbKIiIiIDT1wLflRamqq9ePZsxfg7e0NQNWqD/LCC5356KNNDB6ceRIDyV/OxcRz4vxVV6chIm5GBVX3ydPTk969+xIRMRMfHx8ee6wlV6/GsXbtagwGAy+80N3VKUoucj8V9nCzoCohIQF//wCmT59FdPRFVq1axsCBr7J69XpKlQpUlbVINvQUQmbR0RcZOXIwCQkJWW577bUhxMdnPlY//fQDI0YMokmTZrzzzmSuX7/OmjUrGTiwD++9txF/f38nZC8iIiIi7iw3vJ9yr8uEA5hMJt588x3efPMdp+UrIiIicjt64FryK29vH+Dm8uIZxVQApUqVonz5EI4d+8NVqWVyrw8432lfERG5NyqosoMuXZ7D19ePDRveZ+vWzylSxJ/ateswffosSpcu4+r0JB8ZMGAwPXv2platOgDUrl2XGjVq0b37M2za9AFDhw4HVGUtcjt6fYDFYmHbti+IjJx3V9syrF27igoVQpg8+V0Mhptv0NSsWYcuXTqwdevnvPjiSw7LXURERERyj9z4foqWCRcREZHcSg+USn7l6+tLQEBRUlNTMm0zm80UKlTIBVlldq8PON9pXxERuXcqqPof//v04a3q1Qvj999/z/LJwzZt2tOmTXtnpCiSrQceqJqpLSgomPLlQzh+/JgLMhKR3OjEiWPMnj2Dzp27EhbWgNGjh2e5rWHDRowcmXkq5OrVH6Jp0+bWYiqA4sWL4+3tw4UL55wxBBEREXGBOz1J26PH80RFRVGlSg2bbX/+eZoFCyL44YcjeHoaadr0UQYPHoGfn58z05f7lB/eT9Ey4SIi9qVrBxHX0AOlkh81avQw33zzNXFxcdYVFP788zRnz56hY8dOLs3tfh5wzskD0CIicu9UUHUbWktachOz2cw//7mNcuUqUKNGTZttN25c1xJbIpJjgYGl2LDhE0qWDOTw4YPZbjt69HCW+/fs2SdT2+HDB4mPv0ZISCWH5CwiIiKudacnabPbFh8fz7BhAylevDjjx0/i77//JipqPpcuxRAREemM1MUB8ur7KZrVQUTEfnTtICIiztSzZx927drByJGD6NnzVcxmM0uXRlKyZCAdOz7l0tzu5wHn2+0rIiL3TwVV2dBa0pLbGI1GVqxYQqlSpYmMXGZt//333zh//hwvvviyC7MTkdzEZCqCyVTkrrdlJzY2lnffnULJkoG0a/eEPVIUERERN3G/SwV/+umHxMdfY+XKdQQEBABQokRJRo8extGjR6hdu46jUhcHyQ/vp2hWBxGRe6drBxERcYWgoGAWLVrJokULmDz5bTw9DYSFNWTo0JF4e/u4NLf7ecD5dvuKiMj9U0FVNvTUoeRGr7zyKjNmTGbq1Am0bt2WixcvsmLFYipVqqwiBhFxib/+uszIkYOJjY1l3rwovL29XZ2SiIiI2FFOn6TN7knZ/fv3UqtWXesNUYCGDRvj7e3Dvn3f6qZoLqT3U0RE5HZ07SAiIvfrXpcbDwmpSHh4hDNSvCv384DzvTwALSIiOaeCqjvQU4eSmzzxRCcKFy7M+vVreeONURQu7EWzZs3p338wRqNe7iLiXCdOHGf06GEkJycze/Z8qld/yNUpiYiIiJ3l9Ena7J6UPXPmNI8/3sqmzWAwULp0Gc6ePeOwvMXx9H6KiIhkRdcOIiJib7cuOZ7VcuOQO5ccFxER11OFhYibutcK+5Yt29CyZRtnpCgikq1Dhw7wxhuj8PX1JTJyKRUrVnZ1SiIichsxMdH06PE806bNIjQ0zNr+55+nWbAggh9+OEqBAkaaNn2UgQOH4+fnZ+2TkpLCqlXL2L59K3FxcZQtW46XX+6V6UaX5E33u1RwQkJ8lssreHt7k5iYaJccRURExH3o2kFEROwpuyXHb11uHHL3kuMiIuI6KqgSySVUYS8iucUff/zGmDEjKF26DHPmLKREiZKuTklERG4jOvoiI0cOJiEhwaY9Pj6eYcMGUrx4cd55ZzI3biQQHh5OdHQ0ERGR1n6TJo3nu+/2MWDAEIKDy7J9+1YmTHgTHx8fmjRp4uzhSC6Tnp6Oh4dHVlvw8DBk0S4iIiL5ma4dRETkVlpyXEREHEkFVSK5gCrsRSQ3mTFjMmazmV69+hITE0NMTIx1W0BAAEFBwS7MTkREMlgsFr788jMiI+dluf3TTz8kPv4aK1euo0SJYgQE+ODj48/IkUM4evQItWvX4ciRw+zY8W9mzpxL48Y3i6fCwhpw/vxZ9u3bo4IquSNfX98sZ5NISkqmRIlAF2QkIiIi7kzXDiIikhUtOS4iIo6ggiqRXEAV9iKSW5w/f44//vgdgPHjx2ba3q7dE4wbN8HJWYmISFaOHz/G7Nkz6Ny5K2FhDRg9erjN9v3791KrVl0CAgKsbY0aNcbb24d9+76ldu067NjxH8qUCbIWUwF4eHiwaNFKZw1DcrmyZctz/vxZmzaLxcLFixd49NHHXJSViIiIuCtdO4iIiIiIiLOooEokF1GFvYg4W2hoGLt3H8xyW716Yfz+++/ExiZiNlsACAoKzra/iIi4l8DAUmzY8AklSwZy+HDm391nzpzm8cdb2bQZDAZKly7D2bNnADh+/A8qVarMP//5D9asWc65c2cJCgqmb9+BNG/+uFPGIblbgwaNWL/+PWJjY63Fe/v37yUpKZEGDRq5ODsRERFxN7p2EBERERERZ1FBlYiIiOSYweCBweABYF2G9H+XI7VY0jVTnohILlCkSBF8fPyy3Z6QEI+3t0+mdm9vb+syK3FxsZw9+ye///4br746gOLFi/Pxxx8yfvxYwsMjaNq0mcPyl7yhc+dn+OijjYwYMYhXXnmVa9euEhU1n0aNHqZGjVquTk9ERETcjK4dREQkL7vbB5xzuq+IiNwbFVSJiIhIjhgMHvj7e2cqoDKZvGw+T0uzEBeXpKIqEZFcLj09HQ8Pj6y24OFx81yQmprKlSt/sWLF+1StWg2A0ND69Oz5AqtXr1BBldyRv78/8+cvZt68OUya9Bbe3j489tjjDB483NWpiYiIiBvStYOIiOQXtz7cDFk/4KyHm0VEHEsFVSIiIpIjBoMHnp4GZq07xLmY+Cz7BAf6MapbPQwGD/0hJyKSy/n6+lpnorpVUlIyJUoEAjdnqypWrLi1mArA09OTsLCGbNnysdNyFfdwu6dhQ0PD2LfvMAEBPsTG2v5cVaxYmXnzopyRooiIiLgRXTuIiIhkLbuHm8H2AWc93Cwi4lgqqBIREZG7ci4mnhPnr7o6DRERcbCyZctz/vxZmzaLxcLFixd49NHHAAgOLselSzGZZrMym80UKlTIqfmK+9HTtCIiInI3dO0gIiJykx5uFhFxDyqoEhERERERkUwaNGjE+vXvERsbS4kSxQDYt28vSUmJNGjQCIDGjR/h66//xYED+61tqamp7N+/h9q167gqdXEDeppWRERE7oauHURERDLTw80iIq6lgioRERERERHJpHPnZ/joo42MGDGIPn36YjZfJzw8nEaNHqZGjVoAtG7djo8+2sSkSW/Rr99gSpQoyebNG7h8+RKTJ7/r4hGIK+lpWhEREbkbunYQERERERF3o4IqERERERERycTf35/58xczb94c3nnnLXx9fWjRoiUDBw6z9jEajURERLJ0aSRLl0aRlJRIlSrVmDs3iqpVq7kwe3EXeppWRERE7oauHURERERExF2ooEpERERERCSfCw0NY/fug5naK1aszLx5URiNBgICfIiNTcRsttj0MZlMjBr1BqNGveGsdEVERETyHYvFwoYN69iy5SMuX75EqVKleeqprrzwwovWPkePfs+SJZEcP34MX19fmjV7jL59B+Dt7ePCzEVERERERHInFVSJiORh2b3Z9swzzwNQtWrVbPetW7ceCxYscVaqIiIi4mYMBg8MBg8APD0NNv9nsFjStdyKOISuY0VERGwtXBjBpk0f8NRTXWjW7DEuXDjH8uWLuXTpIhMnvsOJE8cZMWIQNWvWYdKk6Vy+fImoqPlcuHCe8PAIV6fvcLp2EBERERERe1NBlYhIHpbdm23R0RcYOXI0GzduJD4+GbP5vzdCv/nmP6xfv5ZOnZ52YeYiIiLiSgaDB/7+3pkKqEwmL5vP09IsxMUlqahK7E7XsSIiIv8VFxfHRx9tomPHzjazggYGlmLMmJG8/HJ3/vnPbYAH06fPwtvbG4C0NDOzZs0gOvoipUqVdlH2zqFrBxERERERsTcVVImI5FF3erPt6ae7UrduHZule6Kjo/nss094+ulnaNmyjatSFxERERczGDzw9DQwa90hzsXEZ9knONCPUd3qYTB4qKBK7ErXsSIiIrbOnj1DWloajzzS1Ka9Tp16WCwWdu3aRUpKKkajkcKFC1u3FyniD8DVq1fzdEGVrh1ERERERMQRVFAlud6dpnMG6N37ZX7++adM+y5evIoaNWo6M10Rp7nTm217935L3bo1bLYtXDiHQoUK06/fIGemKiIiIm7qXEw8J85fdXUaks/oOlZERMSWv38AANHRF2zaz58/B8C5c+d48smn+OyzT1iwIIKePXtz5coVVq1aRqVKlalc+QGn5+xMunYQERERERFHUEGV5Hp3ms7ZYrFw4sRxXnzxJZo1a2Gzb8WKlVyUtYjj3enNtgsXbNt//PEoO3b8hzfffAcfH1/nJCkiIiIi8j90HSsiImKrbNly1KxZm5Url1GiRCD16tXnwoVzhIdPo2DBgiQlJRESUpH+/YcQERHO5s0fAFCqVGkiI5fh6enp4hE4lq4dRERERETEEe6roCoqKoq9e/eydu1aa9uvv/7K1KlT+emnn/D39+ell16id+/e1u0Wi4WFCxeyefNmrl27Rr169XjnnXcoX778/aQi+VROpnM2mby4fv06jRs30WxUkq/c6c2269eTbfqvX7+W0qXL0Lp1OxdlLCIiIiKi61gREZGsTJ0azsyZ0xg3bjQAvr5+DBw4lDVrVuDt7c2aNStZtGghTz/9DI8+2oK4uFhWr17OsGEDiYpaRtGixVw8AsfRtYOIiIiIiDiC4V53XL16NfPnz7dpi42N5ZVXXqFChQp89NFHDBkyhHnz5vHRRx9Z+0RFRbFhwwamTJnCxo0b8fDw4NVXXyUlJeXeRyH5Vk6mc/7tt98AqFy5iitSFHGpqVPDqV27DuPGjaZt2+YMHTqAJ5/sjL9/AIULe1n7xcRE8+233/DMMy9gNGryQhERERFxLV3HioiI2CpatBjTp89m27avWbt2E599tp327Tvy11+X8fHxYdWq5bRu3Y6RI8dQr159Hn+8NfPmLeLKlcusX7/2zl8gl9O1g4iIiIiI2Ntd/8UQExPDuHHjOHToECEhITbbNm3aRMGCBZkwYQJGo5FKlSpx5swZli1bRpcuXUhJSWHlypWMHj2aRx99FICIiAiaNm3KV199RYcOHewzKsk3cjKdc1JSPL6+vsyfP5tvv93F9evJhIaGMXToSMqVq+DslEWcKuPNtvj4eP766zJBQcEYDAZmz56ByWSy9tu582s8PDxo2bK1C7MVEREREblJ17EiIiK2/vWv7VSoUJHKlR/Az88PgN9++4W0tDQqVKjA9evXqVmzts0+RYsWo1y5Cpw6ddIVKTuVrh1ERERERMTe7nqGqp9//pkiRYrw2WefUbu27R9oBw8epH79+jZPdjRq1IhTp05x5coVfvvtNxITE2nUqJF1u8lk4sEHH+TAgQP3MQzJr26dznnnzq9JSEjgjz9+Y8aMydbpnH/99VcSEhLw9w9g+vRZjBnzFufOnWXgwFf566/Lrh6CiEP961/bOX78GH5+foSEVKRgwYIcP/4HaWlpVK1a3dpvz55d1K5dN09P/y4iIiIiuYeuY0VERGytWbOCtWtX2bRt3LgePz8/WrZsiclUhKNHv7fZHhcXx9mzf1K6dBlnpuoSunYQERERERF7u+sZqlq0aEGLFi2y3BYdHU2VKrbLqpUsWRK4OVNQdHQ0AKVLl87U5+LFi3ebig2jMfvaME9Pg83/OeGovveajz1zymtxZsyYxbvvTmXcuNEA+Pn5MWjQMFatWo63tze9e79Cz569qVHjvwWAderU4fnnu/DhhxsYPHiY3XPK63Fu199VrzNHf927PR6OinO3sd57byWVKlVm8uTp1rZNmz7Az8+P+vXrA2AwePDbb7/wzDPP3/Z3aU6/Zk77utvPdV6Nc7v+rjoPuVs+7nis3S2OjrVz4tjz+5JXX6/2yskVP9P2jKU49x7ndv1z8++Pu+2fG75n9r6OtUdO9o6TXV9n/81g7zju+DdDdn11PrNvHHvHyqqvfsfeub/OZ/aNc7v+zj5Gzz33Au++O41KlSpTu3ZtvvpqO1999Q/Gjh2Hn58f/foNYObMGfj5+dKiRUvi4uJ4771VeHoa6N79pUznSnc71u527aDfjc6L5S4/Qznp7y7HWr9j7fM1HJWPPeO427F2xzju9nPtbnFu199VrzN3Oy/m5mNtr+Nsz1j58XvvbnHsHSurvrn9WN8Nuy4Sfv36dQoWLGjTVqhQIQBu3LhBcnIyQJZ9rl69es9f12DwICDA5479TCavO/a5F/ca11H52DN2bogTEODDsmVLuHbtGpcuXaJcuXIYDAZmzpxOiRLFqF69ehb7VKVSpUqcPn0iRz87d5tTfo7jbq8ze8Vy9XG911g9e/bgnXfe4cEHqxEaGsrWrVv55z+3MWHCBMqUKQFAQkIsCQkJ1KhR/b5fD3ebn7NjKY5jvr69YrtbPvaM4+qv76g4joytY+282Hnl9ZpXr0EUx3lxXP31HRXHkbEdGceV17HZ5eSsOHn5944j47r6WNsrtrsf67zyPXPH77294rj66zsqjiNj55Zj/corL2MwpPP++++zdu0qQkJCmD17Nk888QQAffq8QokSRVm1ahVffPEZAQEBhIWFsXjxIoKDg52Soyvj5Of3wNzt+2PvWI6Im1te986K48jYrj7W9ort6uPhyNjuNjZ3PEZ5NU5ePdbuOC53Py/aM5a+97krzr3Gyk/H2q4FVYULFyYlJcWm7caNGwB4e3tTuHBhAFJSUqwfZ/Tx8rr3AVks6Vy7lpTtdk9PAyaTF9euJZOWZslRzIx9cuJu4t5rPvbMKa/F+eqr7VSoEMIDD1ShWLHSJCam8uuvv5CWlkaFCpX4+OOPCQwM4sEHa9jsl5SUjI+PH7GxiW47NneNc7vYrnqdOWps9/p6dVScu43VuvUTxMZeY/PmDSxZsoRy5SowadI0Wrduy7VryZhMXvz553kADIaCWb4esvraOeGs75ni5L7zkLvl447H2t3i6Fg7J87dHB9wzbF29c+QvXJyxc+0PWMpzr3HuV1sV7zuP/30YzZuXM/FixcIDCzFM888x7PPPk+RIt5cu5bMzp07WLlyGcePH6NIkSI89lhL+vUbiI9P5huA7nas7zeOva9j7ZGTveNkF9fZfzPYO447/s2QXVydz+wbx96xsoqr6+E755ibr4dv3S8n8uOxfvLJrjz5ZFebtozz4rVryTRr1pJmzVpm2i8/vP+ZH94Dyy6uu7zu7zWWu/wM5SRHdznW+h177/ncbU555Xtmz5zcLY67/Vy7W5zbxdb7lo7N515z0vuWd46TXVz9/nBMrKzi5rZjbTJ53fOMVXYtqCpVqhSXLl2yacv4PDAwELPZbG0rV66cTZ9q1ard19c2m+/8DUtLs+So392617iOyseesXNDnJUrl1GxYmUmTpxmbVu//n18ff2oW7ceL730PCVLBrJw4TLr9t9//41z587ywgsv3XdeueEYOTOOu73O7BXL1cf1fmJ16fI8Xbo8b9N2637Vqj3E7t0HM7U7Kz9nxlIcx3x9e8V2t3zsGcfVX99RcRwZW8faebHzyus1r16DKI7z4jj763/++ae8++4UunZ9jiZNHuXIkcPMnh3OjRs3GDx4AP/+9794443R1K1bj0mTpmM2m1mzZgWDBvVj8eKVGI33/ue8q491TuO46jr2djk5I05e/r3jyLiuPtb2iu3uxzqvfM/c8Xtvrziu/vqOiuPI2LnxWBsMHhgMHrftY7GkY7Gk309qVq4+1jmNk1/fA3O374+9Yzkibm583TsyjiNju/pY2yu2q4+HI2O729jc8Rjl1Th59Vi747jc/bxoz1j63ueuOPcaKz8da7sWVNWvX58NGzaQlpaGp6cnAHv37iUkJIRixYrh5+eHr68v+/fvtxZUXbt2jV9++YXu3bvbMxXJR7p2fZ5Zs6YTElKRWrXq8K9/beerr/7BqFFj8fHxZdCgQYwbN46pUyfQunVbLl68yIoVi6lUqTLt2j3h6vRFnOZ/32zLqMS9tSLXnm+2iYiIiEj2vvzyM2rWrM3w4aMBCAtrwNmzZ/jww00MHjyA5cuXUKFCCLNnL6BAgQIA1K5dl2ef7cTWrZ/z5JOdXZm+U+XkOhZ0LSsiIvmDweCBv793pvPg/z6pnZZmIS4uKV+eG/UemIiIiIiI2INdC6q6dOnC8uXLGTduHH369OGHH35gzZo1TJw4EYCCBQvSvXt3Zs2aRdGiRQkKCmLmzJmUKlWKVq1a2TMVyUc6dXqaGzdu8NFHG3n//dWUK1eed96ZQqtWbQHo2rUrFouBtWvX8MYboyhc2ItmzZrTv//g+3qqWyQ3ye7NNrB9wy0/v9kmIiIi4kwpKSkUK1bMpq1IEX+uXr0KwOnTp+jS5TlrMRVAQEBRypcPYc+eXfmmoCqn17Gga1kREckfDAYPPD0NzFp3iHMx8Vn2CQ70Y1S3ehgMHvnuvKj3wERERERExF7sWk1SrFgxli9fztSpU+ncuTMlSpTg9ddfp3Pn/77RO3ToUMxmM2+99RbXr1+nfv36rFixgoIFC9ozFclnnn32BZ599oVst7dq1YbHHlPRnuRferNNRERExL0899yLTJs2ke3bt/LII834+ecf2bbtS9q37wBAQEAA0dEXbPYxm83ExESTmpriipRdIifXsaBrWRERyX/OxcRz4vxVV6fhdvQemIiIiIiI2Mt9FVTNmDEjU1utWrXYuHFjtvt4enoyevRoRo8efT9fWiRLms5Z5Pb0ZpuIiIiIe3jssZYcOnSAyZPftrY1aNCYESNGAdChw5OsXr2C999fTYcOnbhx4wbLlkWRmJiIl5dXdmHzLF3HioiIyN3QtYOIiIiIiNwvrXfmQJ999gmbNn1AdPQFAgNL8fTTz/L0089Yt/fu/TI///xTpv0WL15FjRo1nZlqnqDpnEVERMTZdL0nIvdq7NjX+PHHowwcOJTq1R/ixIljrFy5jDffHMPSpYvp06cfqalmli9fzOLFCzEajXTs2JmmTR/l9OmTrk5fREREREREREREJE9TQZWDfP75p4SHT6Vr1+do0uRRjhw5zNy5M7lx4wYvv9wDi8XCiRPHefHFl2jWrIXNvhUrVnJR1rmbpnMWERERZ9L1nojcqx9/PMp33+1lzJi36NjxKQDq1q1HmTLBvP76cHbs2EGdOg0YMGAIvXr15cKF8xQvXgI/Pz8GD+6Ln5/JtQMQERERERERERERyeNUUOUgX375GTVr1mb48JtLG4aFNeDs2TN88slmXn65B6dOneL69es0btxEsxPYmaZzFhEREWfQ9Z6I3Kvo6IsA1KxZ26a9Tp1QAI4dO4bF4kly8nUaNmxMSEhFAMxmM8ePH6NDh47OTVhEREREREREREQkn8m8NprYRUpKCr6+vjZtRYr4c/XqzUKf3377DYDKlas4PTcRERERuX+63hORe1W+fAUAjh793qb9xx+PAhAcHMx//vMV7747BbPZbN3+5ZefkZAQT7NmjzktVxEREREREREREZH8SDNUOchzz73ItGkT2b59K4880oyff/6Rbdu+pG3bDgD8+uuv+Pr6Mn/+bL79dhfXrycTGhrG0KEjKVeugmuTFxEREZE70vWeiNyrKlWq0bx5CxYujCA+/hoPPliDU6dOsmrVUqpWrUarVq0oWTKILVs+YcqUd3jiiU6cOHGMRYsW8Pjjraldu66rhyAiIiIiIiIiIiKSp6mgykEee6wlhw4dYPLkt61tDRo0Ztiw14CbN9gSEhLw9w9g+vRZREdfZNWqZQwc+CqrV6+nePESrkpdRERERHJA13sicj/eeWcqa9asYMuWj1mxYgmBgaVo374jffr0o0CBAlSqVJnw8AgWL45kzJgRFC1anJdf7sXLL/dydeoiIiIiIiIiIiIieZ4Kqhxk7NjX+PHHowwcOJTq1R/ixIljrFy5jPHjxxAePodRo0bx0ku9eOihWgDUrl2XGjVq0b37M2za9AEDBw518QhERETs77PPPmHTpg+Ijr5AYGApnn76WZ599rlM/cxmMwMG9KZRo4fp3bufCzLN3bI6zk8//UymfjrO90fXeyJyPwoUKECfPv3p06e/TbvRaLB+XL9+I+rXb+Ts1ERERERERERERETyPRVUOcCPPx7lu+/2MmbMW3Ts+BQAdevWo0yZYF5/fTjffruLjh3bUapUImazxbpfUFAw5cuHcPz4MRdlLnJnd7pJf+bMaebOnc0PPxzB09NI06aPMnjwCPz8/FyYtYi4g88//5Tw8Kl07focTZo8ypEjh5k7dyZmcwqDBw+w9rtx4zqTJo3n119/plGjh12Yce6U3XG+ceMGL7/cw9pPx/n+6HpPROzJYPDAYPAAwNPTYPN/BoslHYsl3em5iYiIiIiIiIiIiORHKqhygOjoiwDUrFnbpr1OnVAATp48yccff0yJEqWpVq2GTZ8bN67j7+/vlDxF7tadbtJfu3aNwYP7U7x4ccaPn8Tff/9NVNR8Ll2KISIi0tXpi4iLffnlZ9SsWZvhw0cDEBbWgLNnz/Dhh5usBVVHj37PnDnvcvnyZVemmqtld5w/+WSztaDqyJHDzJw5Q8f5PuTl673Dhw8ydGj/bLcPGTKEbt1e4dtvd7F69TJOnDiOyVSE5s0fp2/fAXh7+zgxW5Hcz2DwwN/fO1MBlcnkZfN5WpqFuLgkFVWJiIiIiIiIiEi+ovesxVVUUOUA5ctXAG7eFK5QIcTa/uOPRwEoU6YMCxbMp2TJQBYuXGbd/vvvv3H+/DlefPFlp+YrklN3ukn/wQcfEB9/jZUr1xEQEABAiRIlGT16GEePHqF27TouzF5EXC0lJYVixYrZtBUp4s/Vq1etn48ZM5Jaterw7rsRdO3a0dkp5gk5Oc6jR4+gZk0d5/uRl6/3qlatxuLFqzK1L1u2iN9++4UOHTqwY8d/eOON0dStW49Jk6ZjNptZs2YFQ4cOYPHilRiN+jNDJKcMBg88PQ3MWneIczHxWfYJDvRjVLd6GAweKqgSEREREREREZF8Re9Zi6vop8YBqlSpRvPmLVi4MIL4+Gs8+GANTp06yapVS/9/22N4eKQxbtw4pk6dQOvWbbl48SIrViymUqXKtGv3hKuHIJKlO92k3717N3Xq1LUWUwE0bNgYb28f9u37VgVVIvncc8+9yLRpE9m+fSuPPNKMn3/+kW3bvqR9+w7WPpGRy6hUqbILs8z9sjvObdv+9zgvWrScChUquTDL3C8vX+/5+PhSo0ZNm7Zdu3Zw6NB3TJsWTkhICIMHD6FChRBmz15AgQIFAKhduy7PPtuJrVs/58knOzs/cZFc7lxMPCfOX71zRxERERERERERkXxE71mLq6igykHeeWcqa9asYMuWj1mxYgmBgaVo374jPXu+itFYgK5du2KxGFi7dg1vvDGKwoW9aNasOf37D1Z1pLitO92kP3HiBC1atLLZx2AwULp0Gc6ePeOKlEXEjTz2WEsOHTrA5MlvW9saNGjMiBGjrJ+rmOr+ZXechw17zfp55coPYDZbXJFenpJfrvdu3LhORMRMHn64CS1atATg9OlTdOnynPUPU4CAgKKULx/Cnj279MepiIiIiIiIiIiIiDiE3rMWZ8k9d3JymQIFCtCnT3/69Ml+Lc9Wrdrw2GOtst0u4m7udJP+2rVr+PhkXoPW29ubxMREp+UpIu5p7NjX+PHHowwcOJTq1R/ixIljrFy5jDffHMPSpYtdnV6ekd1xHj9+DOHhc1ydXp6SX673Nm5cz5UrfzF//n9fpwEBAURHX7DpZzabiYmJJjU1xdkpioiIiIiIiIiIiEg+ofesxVlUUOUkBoMHBoMHAJ6eBpv/M1gs6Vgs6U7PTSSncnKT3sPDI4s90/HwMGTRLiL5xY8/HuW77/YyZsxbdOz4FAB169ajTJlgXn99ODt27KBOnQauTTIPuNNx/vbbXXTs2M61SeZRt17rQdbXe7nxWi81NZUPP9zI44+3Jji4rLW9Q4cnWb16Be+/v5oOHTpx48YNli2LIjExES8vLxdmLCIi4p4OHz7I0KHZF2H36dOP0aNHcunSJRYsmMv+/Xsxm81Ur/4QgwYNpUqVak7MVkRERERERMQ96T3r/2PvvqOiuP42gD+7gAUFwY5iQRNBQQVFxIqCEmtiS2LXiMaGNfYudqMYsaEotthjibEkmsRo7CXGEsWCFRAsgBSlLHvfP/yxL+tSFl12h+X5nJMTnZl9/O7Azt47c2cu6RMHVOmBXC6DlZW5xgAqS0v1D25amhKxsW/y3YU2Khi0uUhfvHjxTJ9E9ebNW5QpU07PFRORlERGPgMA1K5dV225s3M9AMC9e/c4oEoHctrPDx480HtNBUFWbT1Avb2XH9t6J078jujoV+jRo4/a8oEDByM1VYH16wMRGLgSpqam6NixM5o188CjR/w9IyIiep+9vQMCAzdqLA8KWoOQkP/g7d0GCQkJGDp0IExNTTF+/GQUKlQYmzatx5gxw7F58y6ULl3aAJUTZS2ngYIjRoxAr17f4Ntv++PWrZsa6wMDN8LJqXZelkhEREREREaG56xJnzigSg/kchlMTORYsu0KwqLiM93GtpwFxvWqD7lclq8uslHBoc1Fejs7O4SFPVVbr1Qq8exZBDw8WuqnUCKSpCpVqgIArl27iqpV7VTLb9y4BgCwtbU1RFlGJ6f9XKFCBUOUZfSMua134sQfsLOrhk8/raG23NTUFEOHjsCAAd8iIiIcpUuXgYWFBXx9v4WFhaWBqiUiIpKuYsWKawwc+fvvv3DlykXMmbMQlStXwaZNGxEbG4tt235SDZ5ycKgJH58+uHr1Mlq3bqP/womykf1AwVto3749lEolHjy4j549+6B5c0+17apVq66vUomIiIiIyEjwnDXpEwdU6VFYVDxCw18bugyiD6LNRfomTZpg/fr1iImJgbW1NQDgwoVzePMmEW5u7nqvmYiko0YNB7Ro4YmVK5chPj4OtWo54eHDB9i4cR3s7R3QunVrJCRwDuuPld1+freOg1vzkrG19RQKBS5dOo9evfpprPvnnyt4+zYJDRs2gp1dNdX29+/fQ/v2HfVdKhERUb6TnJyEZcu+R+PGTdGyZSsAwLFjx+Dp6aX2JKpSpUrjwIGjhiqTKFvZDRScP38x7OzscPXqTSQlJaFRo6Z8GhURERERGRVtp3bPaPfuHQgIWIo9ew7CxoY3QOcWz1mTvnFAFRFpRZuL9CYmSmzduhVjxgzHN98MQlzca6xeHQB398Zwcqpj6LdARAY2c+Y8bN68AT//vA8bNqxFuXLl0a5dRwwcOBhmZmYACu6AKm07XidPnsCGDUF48uQRSpSwQrt2HdG374D/7b93strP/fsPgqmpWZb/BtH7QkPvIykpSePplADw55/HcerUSeze/TNMTd91KQ4fPoiEhHg0b86Be0RERDnZtWs7Xr16iYCAQACAQpGK0NBQtG7dBkFBa3Do0AHExsaidu26GDNmAqpX/8TAFRPlLONAQU/PdwMF7927CwD45JMa2b2UiIiIiCjf0WZq94yePn2CtWtX6qs8o8Rz1qRvHFBFRFrL6SK9tXUxrFq1Dv7+S+DnNw3m5sXQsqUXfH1HG7p0IpIAMzMzDBw4BAMHqg8cMjWVZ7r96dOX9VGWJGjT8Tp58iQmTRqHdu06YujQEXjy5BECA1fh5cuXmDhxquo1We3nrBSk/Uy58+DBfQBA1arVNNZ17twNP/+8H3PnzkSHDl8gNPQe1qxZAS8vb9St66LvUomIiPKV1NRU/PTTLnh5ecPWthIAIC4uHgqFAjt3boONTUVMnDgdqakpWL8+ECNGDMbmzTtQpkxZA1dOlL33BwoCwN27d1C8eHEEBCzFmTN/IynpLerVc8XIkWNRuXJVwxVLREQGoe1NhVeuXEZQUCDu37+HQoUKwcmpDoYNG6lqOxERSYE2U7unS0tLw7x5s1CihBWeP4/Sb6FGhOesSd84oIqItKbNRfrq1T/B8uWr9VgVEeVHcrkMcrkMAGBiIlf7fzqlUkCpFHqvzRC06XgtWjQXtWo5YvLkGQCABg0aIjY2Flu2BGPkyLEoWrSoRm7G/QxwX1PuREe/AgBYWFhorKte/RMsXrwMgYGrMHHiGJQsWRp9+w5A374D9F0mERFRvnPixO+Ijn6FHj36qJYpFKmqPy9dugLm5uYAAHv7WujRozP27t2NIUN89V4rkbYyGygIAPfu3UFCQgKsrKyxYMESREY+w8aNQRg2bBA2bdqO0qXLGLBqIiLSN21uKrx69SpGjhyGpk2bYebMOUhKSsLmzcEYNmwgtmzZBSsrK/0XTkSkhcymdk+3Y8dWREe/Qq9e/bBs2WIDVZj/8Zw16RsHVBHRB9HmIj0v0BNRZuRyGayszDUG9Vhaqg8ISktTIjb2TYE8jmTW8Vq4cCGio+PVtjMzM4NSqYRCodDIyGo/A9zXpJ1evfplOhd9ugYN3NGggbseKyIiIjIOJ078ATu7avj00/+fAi19AFW9eq6qPwNA+fLlUaWKnWraNCKpymygIAAMGzYSffv6oE4dZwBA3boucHKqg969v8Tu3TswbNhIA1RLRESGos1NhZMnf4eqVatizpxFkMvfndeqXdsZXbu2x5Ejv6Bnzz6awUREEpDZE1sB4MGDUAQHB2Hp0gA8exZhoOqMA89Zk75xQBUR5Zq2F+l5gZ6IMiOXy2BiIseSbVcQFhWf6Ta25Swwrld9yOWyAnkMyazjVblyZVhYJEKhUCIhIQGXL1/Ajh0/wtu7TaZ3Y2iznwHua8oZnyhHRESkOwqFApcundc4AVy8uAVKlSqFlJSUTF9TuHBhfZVI9EEyGygIADVq2EOhUKotq1jRFlWq2OH+/Xv6LJGIiCQos5sK69Spg8aNm6kGUwFA6dKlYW5eDBERYYYqNUc5TWc4YsQI9Or1DZ48eYQVK5bh+vV/YWJiimbNPODrOybT83tElH9k9cRWhUIBP78Z6NjxC7i41OeAKh3hOWvSFw6oIqJc42AIItKFsKh4hIa/NnQZkpNVxyvdixfP0blzOwCAjU1FDBgwONs87mf6GHyiHBERkW6Fht5HUlISateuq7GuefPmOHbsOGJjY1VT2Tx58ghPnz5Gx45f6LlSIu1lNVAwNTUVhw4dhK1tFY2nkSQnJ3HKJiIiyvSmwmHDhiEmJlFtQO4//1xGfHwc7OyqG6JMrWQ/neEttG/fHvHx8Rg1ahhKly6N6dP9EB0djdWrA/D8eRSWLVtlgKqJSFeyemJrYGAg4uPjMWTICANVZnx4zpr0iQOqiOiD8SI9EZHuZdXxSlekSFEsX74GCQkJ2Lp1I3x8+mDNmg2ws6um50qpIOAgaiIiIt168OA+AKBqVc222/Dhw3H8+HGMHTsc/fsPgkKhwLp1q1C2bDl07NhJz5USaS+rgYJmZmZYvz4Q5crZYNWqINXyO3dCEB4ehp49++q7VCIikpCcbipMFxMTg0WL5qJs2XJo27aDHivMneymM5w/fzHs7Ozwww8rEB8fh+DgbbC2tgYAlClTFuPHj8K1a/+ibl1nvddNRLqR2RNb79wJQWBgIPz9A2BmZgaFQgGl8t1gUaVSibS0NJiYmBiq5HyL56xJnzigioiIiEhCspoqI52FhQXq128AAHBxqY+vvvocu3dvx8SJ0/RZJhUwHERNRESkG9HRrwAg0yldKlWqhKCgTVixYjnmzJkBExM5XF0bYuTIsTA3L6bvUom0lt1AQR+fbzFvnh/mzZsFb+82ePbsGTZsCET16p9I+qI4ERHlvZxuKgSAly9fYOxYX8TExGD58tUwNzfXY4UfJ+N0hp6e76YzPH/+HOrUcVENpgKAhg0bwdy8GM6fP8MBVUT5VFZPbD116i+kpqZixIihGq/5+utOcHauh5Ur1+mrTKPDc9akDxxQRURERCQRWXW8FAoFjhw5gpIly6F69f8faGVpaYkKFWwRFRWl71KJiIiI6AP06tVPo62XkZ1dNSxevEyPFUnPzZs3sHbtSty+/R+KFjVHw4aNMHLkGFhbF4O7e70sX+fiUh8rVqzVY6WULruBgh07doKZWWFs374VkyePQ5EiRdG8eQsMGeILU1OemiYiKshyuqkwNPQ+xo8fhbdv32Lp0gDUrOmo5wo/TmbTGT569BBeXq3VtpPL5bCxqYCnTx/ru0Qi0pGsntjaqVNXtG3rjfj4JKSlvXsy1Zkzf2PjxiAsXOiPypUrG6JcIsoF9lqJiIiIJCKrjpepqSm+//572NpWhr//StXyyMhIPH78EK6ubvoulYiIiIg+glwug1wuU/3dxESu9n8AUCpFgZuaICTkNkaOHAJX1waYP38JXr58gbVrV2LixLH46ac9WL9+ExQK9X1y6tSf2L59K774oouBqqacBgq2avUZWrX6TI8VERGR1GV1U2G6y5cvYsKE71C8eHGsWrUO1ap9oucKP05W0xkmJMRn+uRRc3NzJCYm6rNEItKhrJ7YWqZMGVhbV0VMTCIUCuX/tg0FAFSv/glsbCrot1AiyjUOqCIiIiKSiOymyvD19cWUKVOwaNFceHq2xsuXL7Bp03qUKGGFHj1667tUIiIiIvpAcrkMVlbmaoOn0llaFlX9OS1NidjYNwVqUNXq1cvx6ac1sGDBUpiYmAAAihUrhuXLl+Lp06dwcqqjuhABvLvB4ODB/ejS5UsO2JGAjAMFMxskCBTMgYJERKQpq5sKAeDWrVsYN240bGwqwN9/JcqUKWuACj9OVtMZCiEgk8kyeYWATKbZNiT6GJk9+XX48FEoU6Y0AOD58+dYseIHXLhwDgqFAjVrOmL48JGoUcPBwJXnP9k9sZWI8jcOqCIiIiKSiOw6Xl27doUQJtiyZROOH/8VRYoUQcOGjTFkiC+srUvqu1QivcvpJJCPT1/8999NjdcFBm6Ek1NtfZdLRESUJblcBhMTOZZsu4KwqPhMt7EtZ4FxvepDLpcVmMEnr1/H4urVK5g6dZZqMBUAeHh4wsurFaytiyEmRv3JDStX+qNw4SIYPHi4vsul92Q1UDDjIEGgYA4UJCIiTdndVDh16lQoFAoMGPAtoqKiEBUVpVpnbW2NihVt9Vbnh8pqOsPixYtn+iSqN2/eokyZcvoqjwqArJ78OnnyU6xfvwkJCQkYOnQgTE1NMX78ZBQqVBibNq3HmDHDsXnzLpQuXdrQbyFfyemJrRm1a9cR7dp1zOOKiEhXOKCKiIiISCJy6nh5ebWGh4eXHisikoacTgIplUqEht5Hz5590Ly5p9prq1WrbqCqiYiIshcWFY/Q8NeGLkMyQkPvQwgBa+uSmD17Gk6fPgVAoFmzFhg3biKsrdWnx7lx4xr++utPTJkyE8WKFTdM0aTCgYJERJQbWd1UGB4ehlu3bgEApk+fpPG6tm07YOrUWXle38fIbjrDypWrIjz8qdoypVKJZ88i4OHRUl8lUgGQ3ZNfIyLCceLEMcTGxmLbtp9Ug6ccHGrCx6cPrl69jNat2xiy/HyLU7sTGR8OqCIiIiKSGHa8iNTldBIoOtoESUlJaNSoKZ9GRURElE/FxMQAABYs8IO7e2MsWLAEYWFPEBi4CmPHhmHPnt1q22/fvhU2NhXg7d3WEOVSFjhQkIiItJHVTYUVK9rizp07iIlJVJvmNz/JbjrDhg3d8eOPmxETEwNra2sAwIUL5/DmTSLc3Nz1XSoZqeye/Orh4QlTUzmOHTsGT08vtSdRlSpVGgcOHDVEyUaBU7sTGScOqCIiIiKSEHa8iNRpcxLo7Nm/AACffFIjixQiIiKSOoUiFQBgb++ASZOmAwBcXd1QvLgFZs2aijNnzsDJqR4AICoqEmfOnIKv7xiYmvL0JhERUX5ljDcVZjedYdeuX2LPnp0YM2Y4vvlmEOLiXmP16gC4uzeGk1MdfZdKRiq7J7+OHj0elpbFEBoaitat2yAoaA0OHTqA2NhY1K5dF2PGTED16p8Y+i3kS3xiKxmbmzdvYO3albh9+z8ULWqOhg0bYeTIMaqnR5869Rc2bVqPJ08eoUQJK7Rr1xF9+w6AmZmZgSvXLZ5xICIiMlKZNXaGDx+FMmXe3XVy5cplBAUF4v79eyhUqBCcnOpg2LCRsLWtZODKCzZ2vIjU5XQSqGRJK9y+fRvFixdHQMBSnDnzN5KS3qJePVeMHDkWlStXNfRbICIiIi2Ym5sDABo3bqa2vGHDxgCA27dvqwZUnTx5AjKZDK1aeeu3SCIiItIZY72pMKvpDAHAysoaAQGBWL7cH35+02BuXgwtW3rB13e0nqskY5bdk1/Dw8Pw/ffLoFAosHPnNtjYVMTEidORmpqC9esDMWLEYGzevANlypQ18LvIv/jEVjIGISG3MXLkELi6NsD8+Uvw8uULrF27EhMnjsVPP+3B2bOnMXXqeLRr1xFDh47AkyePEBi4Ci9fvsTEiVMNXb5OcUAVERGREcqqsTN58lOsX78JV69exciRw9C0aTPMnDkHSUlJ2Lw5GMOGDcSWLbtgZWVl6LdQ4LHjRfROTieBgoI24vbt20hISICVlTUWLFiCyMhn2LgxCMOGDcKmTdtRunQZA78LIiIiyomtbWUAQGpqitpyhUIBAChSpIhq2dmzf6NuXReULFlKfwUSERGRThnrTYVZTWeYrlq1T7B8+Wo9VkQFTU5Pfj137oxq26VLV6hubLC3r4UePTpj797dGDLEV/+FE5FkrF69HJ9+WgMLFixVzRpRrFgxLF++FE+fPsXmzcGoWdMRkyfPAAA0aNAQsbGx2LIlGCNHjkXRokWzi89XOKCKiIjICGXX2ImICMfatWtRtWpVzJmzCHL5u7vAatd2Rteu7XHkyC/o2bOPIcsnIlLJ6STQxYvnMW7cOPTpMwCOju8ej1+3rgucnOqgd+8vsXv3DgwbNtJg9RMREZF2qla1g41NBfzxxzF069ZdtfzMmZMAAFdXVwCAEAIhIbfQtevXBqmTiIiIdMtYbyrMOJ1hZlMZAvlvOkPKH3J68uuzZxEAgHr1XFXbAkD58uVRpYod7t27q6dKiUiKXr+OxdWrVzB16izV9UUA8PDwhJdXK1hbF8P06bORkpKq9jozMzMolUrVTVHGggOqiIiIjEx2jR0PD0+YmspRp04dNG7cTDWYCgBKly4Nc/NiiIgIM0TZRESZyukk0N27d9G2bWuUL58IhUKpWl+xoi2qVLHD/fv39FcsERERfTCZTIZhw0ZixozJmDFjMjp2/AKPHz/C2rWr0bKlF2rVqoWYmERERUUiISEBVavaGbrkfC2nKeIfP36EH35YiuvX/4WJiSmaNfOAr++YTKcvIiIiInVZTWeYcSpDIP9NZ0j5Q05PfrWwsESpUqWQkpKi8VqFQoHChQvnfZFEJFmhofchhIC1dUnMnj0Np0+fAiDQrFkLjBs3EdbWxWBrW0l1Lj4hIQGXL1/Ajh0/wtu7jdH1GTmgioiIyMhk19gZPXo8Spa0wrBhwxAToz744J9/LiM+Pg52dtUNVzwR0XtyOglUuHAh7Nu3D2XK2MDBwUltm+TkJE5hSkRElI+0bNkKCxcWxqZNQZg4cSwsLCzRqVNXDB06XLVNdPQrAO8uBNGHyWmK+Li4OPj6DkHp0qUxfbofoqOjsXp1AJ4/j8KyZasMXT4REZHkGet0hpQ/5PTkV2dnFzx61BzHjh1HbGys6tzZkyeP8PTpY3Ts+IUhyiYiiYiJiQEALFjgB3f3xliwYAnCwp4gMHAVxo4Nw549u1XbvnjxHJ07twMA2NhUxIABgw1Sc17igCoiIiIjk11jJzw8DEFBGzN9zaJFc1G2bDm0bdtB3yUTEWUp55NA9TB58jiULVsOK1cGqdbfuROC8PAw9OzZV+81ExER0Ydr0qQZmjRRfzKlqen/P92hVi0nnD59Wd9lGZWcpog/ffoE4uPjEBy8DdbW1gCAMmXKYvz4Ubh27V/UretswOqJiIjyD2OdzpCkLbsnv7Zo4Ql7ewcMHz4cx48fx9ixw9G//yAoFAqsW7cKZcuWQ8eOnQz9FojIgBSKd1P52ds7YNKk6QAAV1c3FC9ugVmzpuLMmTNwcqoHAChSpCiWL1+DhIQEbN26ET4+fbBmzQbY2VUzWP26Js95EyIiIspP3m/suLq6oVOnbhg3bhL+++8GLl48r7b9y5cvMGrUEMTExGDevMVq86YTERla+kmgmzdvYMaMybh06Tx++mknli/3VzsJ9O+/VzFv3ixcunQeBw/ux4QJo1C9+iccJEpERJRPyeUymJrKYWoqV02XY2IiVy0zNZVDLpcZuMr8J32K+M6du2lMEb9v32FUqFARp0+fhrOzi2owFQA0bNgI5ubFcP78GUOUTURERES58O7Jr/549iwcEyeOxdatm9CpU1fMmDEXAFCpUiUEBW1C6dJlMWfODCxePBeffFIDq1YFwdy8mIGrJyJDSr9G2Lix+o1ODRs2BgDcvn1btczCwgL16zeAh0dL+PuvBCCwe/d2vdWqD3xCFRERkZHJqbFz9+5dtG3bGsC76QHHjx+Ft2/fYunSANSs6ajfYomItJDV9D+DBg0FAHTr1g1KpRxbt27G5MnjUKRIUTRv3gJDhvjC1JRdHiIiovxGLpfByspcNZAqnaVlUbW/p6UpERv7htPk5II2U8SHhobC07O12uvkcjlsbCrg6dPHhimciIiIiHIlsye/ZmRnVw2LFy/TY0VElB/Y2lYGAKSmpqgtVygUAIAiRYrg+PHfULFiJdSo4aBab2lpiQoVbBEVFaW/YvWAVxeIiIiMTE6NncKFCwMALl++iAkTvkPx4sWxatU6VKv2iX4LJSLKhZxOArVu/Rlatmyd5XoiIiLKP+RyGUxM5Fiy7QrCouIz3ca2nAXG9aoPuVzGAVW5oM0U8XFxcShWTPPJBObm5khMTNR3yURERET0EeRymdqTXTM+/TWdUinYpiYiAEDVqnawsamAP/44hm7duquWnzlzEgDg6uqKoUOHolKlKli2bJVqfWRkJB4/fghXVze915yXOKCKiIjIyOTU2HF2dsGtW7cwbtxo2NhUgL//SpQpU9ZQ5RLpXVJSEry9m0OpVKotL1SoEE6dejcl5vPnz7FixQ+4cOEcFAoFatZ0xPDhI9XuuCDD4EkgIiKigiMsKh6h4a9z/brs2ns3btwAALx48RyrVwcUuPbe+1PEA4CrqxuKF7fArFlTVVPEy2SZTacoIJPJM1lORERERFKU1ZNfAfWnv/LJr0SUTiaTYdiwkZgxYzJmzJiMjh2/wOPHj7B27Wq0bOmFWrVqYeDAwZg7dzYWLZoLT8/WePnyBTZtWo8SJazQo0dvQ78FneKAKiIiIiOTXWOnRQtP2Ns7YMCA3lAoFBgw4FtERUWpPYLT2toaFSvaGvAdEOWt+/fvQalUYtaseShfvoJqefognYSEBAwdOhCmpqYYP34yChUqjE2b1mPMmOHYvHkXSpcubajSCzyeBCIiIiJtZNXeMzMzAQAkJiZi+PBBMDMzK3DtPW2miC9evHimT6J68+YtypQpl/dFEhEREZFO8MmvRPQhWrZshYULC2PTpiBMnDgWFhaW6NSpK4YOHQ4A6NDhCxQqVBTbtm3G8eO/okiRImjYsDGGDPGFtXVJA1evWxxQRUREZISyauwMGjQU4eFhuHXrFgBg+vRJGq9t27YDpk6dpeeKifTn/v07MDMzQ4sWXjA11WwOb9q0CbGxsdi27SfVxTQHh5rw8emDq1cvo3XrNvoumf6HJ4GIiIhIG1m190xN3w3K3rlzG16/jsW2bXsLXHtPmyni7ezsEBb2VG29UqnEs2cR8PBoqZ9CiYiIiEhnPvTJr0RUcDVp0gxNmqjfiJPepwYAT89W8PRspe+y9I4DqoiIiIxUZo0dAKhY0RZ37txBTEwiFAplJq8kMm737t1F1ap2mQ6mAoBjx47B09NL7ckEpUqVxoEDR/VVIuWAJ4GIiIgoOzm1906c+AMtWhTM9p42U8QrFElYv349YmJiYG1tDQC4cOEc3rxJhJubu0HqJiIiIiIiIv2Ty2Wq2T3SZ454fwYJpVIY7c3NHFBFRERk5DI2doDMGzzG3Nghet+9e3chk8kxevQw3Lx5HWZmhdCypRd8fUfD3LwIQkND0bp1GwQFrcGhQwcQGxuL2rXrYsyYCahe/RNDl09EREREOciqvTdq1FgUL14IDx8+hLd32wLZ3tNmivgaNeywdetWjBkzHN98Mwhxca+xenUA3N0bw8mpjqHfAhEREREREemBXC6DlZW5xgAqS8uian9PS1MiNvaNUV5n5IAqIiIiI5ZVYwdQb/AYc2OHKCOlUokHD+5DLjfB0KEj0L//QNy+fQsbNwbh0aOHWLhwCRQKBXbu3AYbm4qYOHE6UlNTsH59IEaMGIzNm3egTJmyhn4bRERERJSF7Np7jx8/xJo1q5GWpsCuXdtRoULBbO9lN0U8AJQsWRKrVq2Dv/8S+PlNg7l5MdUNCERERERERFQwyOUymJjIsWTbFYRFxWe6jW05C4zrVR9yucworzFyQBUREZERY2OHSJ0QAosX/4BSpUqjSpWqAABn53ooVaoU/Pym48KFs6ptly5dAXNzcwCAvX0t9OjRGXv37saQIb6GKJ2IiIiItJBTe+/vv/9WbVuQ23tZTRGfrnr1T7B8+Wo9VkRERERERERSFBYVj9Dw14YuwyA4oIqIiKgAKMiNHaKMTExMUK+eq8byRo2aAgDCw8MBAPXquaourgFA+fLlUaWKHe7du6ufQomIiIjog+TU3gsLCwMAuLjUZ3vvfzJOE5/ZFPEAp4knIiIiIiKigocDqoiIiIiowHjx4jnOnTsDd/fGKFu2nGp5cnIyAKBMmbIoVaoUUlJSNF6rUChQuHBhvdVKRERERLmXU3uvXLlysLYuidRUtveArKeJzzhFPMBp4omIyLglJSXB27s5lEql2vJChQrhxo0bAIAnTx5hxYpluH79X5iYmKJZMw/4+o6BhYWFIUomIiIiPeCAKiIiIiIqMFJSUrB48Tz07z8QAwcOUS3/889jkMvlcHZ2QfPmzXHs2HHExsbCysoKwLuTZk+fPkbHjl8YqHIiIiIi0kZO7b369eujUaMmOHnyT7b3wGniiYiIAOD+/XtQKpWYNWseypevoFpuZmYCAIiPj8eoUcNQunRpTJ/uh+joaKxeHYDnz6OwbNkqQ5VNREREeYwDqoiIiIiowKhY0RaffdYO27ZthpmZGRwda+P69X+xdetGdO7cDVWqVMXw4cNx/PhxjB07HP37D4JCocC6datQtmw5dOzYydBvgYiIiIiykV17r0uXL1GtWjX4+AzCqVMn2N7LgNPEExFRQXb//h2YmZmhRQsvmJr+/6VTU9N3T3Dct28P4uPjEBy8DdbW1gDePeV8/PhRuHbtX9St62yIsomIiCiPcUAVERERERUoEyZMRaVKlXH06GFs3rwBpUuXwYABg9GzZx8AQKVKlRAUtAkrVizHnDkzYGIih6trQ4wcORbm5sUMXD0RERER5SSr9l7fvv0AvBt0tWZNMNasWcH2HhEREeHevbuoWtVObTBVRufPn0OdOi6qwVQA0LBhI5ibF8P582c4oIqIiMhIcUAVERERERUohQsXRv/+A9G//8Ast7Gzq4bFi5fpsSoiIiIi0pWs2nsmJnLVn9neIyIionT37t2FTCbH6NHDcPPmdZiZFULLll4YNWosrK2L4dGjh/Dyaq32GrlcDhubCnj69LGBqiYiIqK8xgFVRERERFRgyeUyyOUy1d/TL7JlvNimVAoolULvtRERERHRx8vY3susrQewvUdEBc+UKeNx924IfvrpFwCAvb19ltu6uNTHihVr9VUakd4plUo8eHAfcrkJhg4dgf79B+L27VvYuDEIjx8/xM6dO5CQEJ/pUyzNzc2RmJhogKqJiIhIHzigioiIiIgKJLlcBisrc40LagBgaVlU9ee0NCViY9/wIhsRERFRPpNVey9jWw9ge4+ICpbffjuCU6dOoHx5G9WyXbt2IT7+LRSK/z8Onjr1J7Zv34ovvuhiiDKJ9EYIgcWLf0CpUqVRpUpVAICzcz2UKlUKfn7T8ffff0MIAZlMltmrIZNpnlciIiIi48ABVURERERUIMnlMpiYyLFk2xWERcVnuo1tOQuM61UfcrmMF9iIiIiI8hm294iI1L18+QI//LAEZcuWU1vu7OyMmJhEKBRKAEBkZCQOHtyPLl2+RKtWnxmiVCK9MTExQb16rhrLGzVqCgC4c+cOihcvnumTqN68eYsyZcppLCci/Xj/iYsA4OPTF//9d1Nj28DAjXByqq3P8ojICHBAFREREREVaGFR8QgNf23oMoiIiIgoj7C9R0T0zsKFc+Dm1hCFChXG1atXstxu5Up/FC5cBIMHD9djdUSG8eLFc5w7dwbu7o3VBhsmJycDAKytrVG5clWEhz9Ve51SqcSzZxHw8Gip13qJ6J3MnrioVCoRGnofPXv2QfPmnmrbV6tWXd8lEpER4HMoiYiIiIiIiIiIiIiIjNgvvxzAnTshGDNmYrbb3bhxDX/99ScGDx6OYsWK66k6IsNJSUnB4sXzcPDgfrXlf/55DHK5HPXr10fDhu74999/EBMTo1p/4cI5vHmTCDc3d32XTFTgZfXExYcPHyIpKQmNGjWFk1Nttf/Mzc0NVC0R5Wd8QhUREREREREREREREZGRiox8hhUrlmHKlBmwsrLKdtvt27fCxqYCvL3b6qc4IgOrWNEWn33WDtu2bYaZmRkcHWvj+vV/sXXrRnTp8iWqVauGrl2/xJ49OzFmzHB8880gxMW9xurVAXB3bwwnpzqGfgtEBU5WT1wMCQkBAHzySQ1DlUZERoYDqoiIiIiIiIiIiIiIiIyQEAILFvihUaPGaNHCK9tto6IicebMKfj6joGpKS8fUcExYcJUVKpUGUePHsbmzRtQunQZDBgwGH379gMAWFlZIyAgEMuX+8PPbxrMzYuhZUsv+PqONmzhRAVQ+hMXt27djVWrflBbd/v2bRQvXhwBAUtx5szfSEp6i3r1XDFy5FhUrlzVIPUSUf7GFjEREREREREREREREZER2rdvN0JD72Hz5p1QKBQA3g2yAgCFQgG5/P8vE508eQIymQytWnkbpFYiQylcuDD69x+I/v0Hqi03MZGr/lyt2idYvny1vksjogxyeuLi7du3kZCQACsrayxYsASRkc+wcWMQhg0bhE2btqN06TL6L5qI8jUOqCIiIiIiIiIiIiIiIjJCJ078gdjYWHzxRRuNdS1auMPH51tMmPAdAODs2b9Rt64LSpYspe8yiSRDLpdBLpcB+P8BVRkHVgGAUimgVAq910ZUkGnzxMVx48ahT58BcHR8NxVn3boucHKqg969v8Tu3TswbNhIfZZMREaAA6qIiIiIiIiIiIiIiIiM0IQJU/DmzRu1ZcHBQbhz5zYWLfJHuXLlALy7UB0Scgtdu35tiDKJJEEul8HKylxjAJWlZVG1v6elKREb+4aDqoj0SJsnLtasWRPlyydCoVCqXlexoi2qVLHD/fv3DFI3EeVvHFBFRERERERERERERERkhCpXrqqxrESJEjAzM4ODQy2Ymr4bOBIZ+QwJCQmoWtVOzxUSSYdcLoOJiRxLtl1BWFR8ptvYlrPAuF71IZfLOKCKSI9yeuJiv34D4ODwKcqUsYGDg5Pa+uTkpEynCCQiygkHVBERERERERERERERERVg0dHRAAALC0sDV0JkeGFR8QgNf23oMogoA22euDh48DcoW7YcVq4MUm1z504IwsPD0LNnX32XTERGgAOqiIiIiIiIiIiIiIiICoipU2dpLHN0dMLp05f1XwwREZEWtHni4vDhwzF16lTMmzcL3t5t8OzZM2zYEIjq1T9B27Yd9F80EeV7HFBFRERERERERERERERUQMjlMsjlMgCAiYlc7f/plErB6cyIiChf6datG5RKObZu3YzJk8ehSJGiaN68BYYM8YWpKYdFEFHu8chBRERERERERERERERUAMjlMlhZmWsMoLK0LKr297Q0JWJj33BQFRERSVZmT1xs3foztGzZWv/FEJFR4oAqIiIiIiIiIiIiIiKiAkAul8HERI4l264gLCo+021sy1lgXK/6kMtlHFBFRERERAUWB1QREREREREREREREREVIGFR8QgNf23oMoiIiD4Yp7AlorzGAVVERERERERERERERERERESUL3AKWyLSBw6oIiIiIiIiIiIqoNLS0rB9+1YcOnQAL168QKVKldGzZx989lm7TLffvXsHAgKWYs+eg7CxqaDnaomIiMjQ2HYgIiIp4BS2RKQPHFBFRCRB2pyYOHnyBDZsCMKTJ49QooQV2rXriL59B8DMzMyAlRMRERERUX6ydu0q7N69HQMHDoGDQy2cO3cGc+bMgEwmR7t26hdGnz59grVrVxqoUiIiIpICth2IiEhKOIUtEeUlDqgiIpKgnE5MnDx5EpMmjUO7dh0xdOgIPHnyCIGBq/Dy5UtMnDjV0OUTEREREVE+8ObNG+zduwtffdUTvXv3BwC4urrhzp3b2Lt3l9pF0bS0NMybNwslSljh+fMoA1VMREREhsS2AxEREREVJPKcNyEiIn16/8SEq6sbRowYA2fneti7dxcAYO3atahVyxGTJ89AgwYN0bXr1+jevReOHDmIt2/fGvgdEBERERFRflCoUCEEBm5E9+691JabmZkhNTVFbdmOHVsRHf0KvXr102eJREREJCFsOxARERFRQcInVBERSUz6iYlSpUqpLTczM8ObN4kAgIULFyI6Ol5jvVKphEKh0FutRERERESUf5mamuLTT2sAAIQQiI5+hSNHfsHlyxfVnnz74EEogoODsHRpAJ49izBUuURERGRgbDvoV1paGrZv34pDhw7gxYsXqFSpMnr27IP27TtobKtQKDB0qA/c3RvDx2ewAaolIiIiMj4cUEVEJDHanJioXLkyLCwSoVAokZCQgMuXL2DHjh/h7d0GFhYWhiyfiIiIiIjyoePHf4Wf33QAQKNGTeDp6Q3g3cU5P78Z6NjxC7i41OdFUSIiIgLAtoM+rF27Crt3b8fAgUPg4FAL586dwZw5M2BqaoLu3buptktOToKf33Tcvv0f3N0bG7BiIiIiIuPCAVVERBKW1YmJdC9ePEfnzu0AADY2FTFgAO8+IiIiIiKi3KtVywkrV67DkyePsWFDIIYOHYDg4K3Ytm0j4uPjMWTICEOXSERERBLCtkPeevPmDfbu3YWvvuqJ3r37AwBcXd1w585t7NmzUzWg6tq1q/D3X4QXL14YsFoiIiIi4yQ3dAFERJS19BMTEyZMxd27IRg6dACSk5NV64sUKYrly9dg3rzvUaJECfj49MHDhw8MWDEREREREeVHtraV4OxcD59/3hkzZsxFaOh9bN++FYGBgZg0aSrMzMygUCigVCoBAEqlEmlpaQaumoiIiAyFbYe8VahQIQQGbkT37r3UlpuZmSElJVX194kTx6JcORsEB/+o7xKJiIiIjB6fUEVEJGG2tpVUJycqVrTFqFFDceLEH+jR40sAgIWFBerXbwAAcHGpj6+++hy7d2/HxInTDFk2ERERERHlAzEx0Th//izc3RvD2rqkannNmrUAABs3rkdqaipGjBiq8dqvv+4EZ+d6WLlynd7qJSIiIsNi20F/TE1N8emnNQAAQghER7/CkSO/4PLli5g8ebpqu1WrglC9+ieGKpOIiIjIqHFAFRGRxOR0YiIiIgJHjhxByZLlUL16DdV6S0tLVKhgi6ioKL3XTERERERE+c+bN28wb94sfPvtMPTtO0C1/Pz5cwCAKVNmwMnJAfHxSUhLe/d0iTNn/sbGjUFYuNAflStXNkjdREREZBhsOxjG8eO/ws/v3SCqRo2aoFUrb9U6DqYiIiIiyjscUEVEJDE5nZhwcKiJ779fAFvbyvD3X6laHxkZicePH8LV1U3vNRMRERERUf5TsaIt2rRpj02b1kMul6NmTUeEhNzC5s3BcHNrhM8+a4uSJYsjJiYRCsW7i6IPHoQCeHfxzsamgiHLJyIiIj1j28EwatVywsqV6/DkyWNs2BCIQYP6Y//+fYYui4iIiMjocUAVEZHE5HRiolGjxvD19cWUKVOwaNFceHq2xsuXL7Bp03qUKGGFHj16G/otEBERERFRPjFhwlRUqlQZhw8fRHDwOpQqVRpfftkd/fr5QCaTGbo8IiIikhi2HfTP1rYSbG0rwdm5HipWtMWoUUPx22+/oVkzL0OXRkRERGTUOKCKiEiCcjox0bVrVwhhgi1bNuH48V9RpEgRNGzYGEOG+KpNE0hERERERJSdQoUKoV8/H/Tr56PV9u3adUS7dh3zuCoiIiKSKrYd9CMmJhrnz5+Fu3tjtfO9NWvWAvButgIiIiIiylscUEVEJEHanJjw8moNDw/ehURERERERLohl8sgl///kyVMTORq/wcApVJAqRR6r42IiIikh22HvPPmzRvMmzcL3347DH37DlAtP3/+HADA3t7eUKURERERFRhGM6BKCIGDB/dj377diIgIh5VVSTRt2hwDBw5GiRKWGtvv3r0DAQFLsWfPQc7bTUSSxhMTRERERNLAficZM7lcBisrc7V+RjpLy6KqP6elKREb+4b9DyIiogKObYe8VbGiLdq0aY9Nm9ZDLpejZk1HhITcwubNwXB3b4TmzZsjNvaNocskyhX2qYmIKL8xmgFV27dvwbp1q9GjRx/Ur98A4eFPsX59IB48CMXKlWvUtn369AnWrl1poEqJiLTHExNERERE0sF+JxkzuVwGExM5lmy7grCo+Ey3sS1ngXG96kMul7HvQUREVMCx7ZD3JkyYikqVKuPw4YMIDl6HUqVK48svu8PHZxBkMlnOAUQSwz41ERHlN0YxoEqpVGLr1k34/PMuGDLEFwDQoEFDWFpaYcaMSQgJuY3GjRsAANLS0jBv3iyUKGGF58+jDFk2EVGOeGKCiIiISBrY7ySp0ebu7pMnT2DDhiA8efIIJUpYoV27jujbdwDMzMyyzA2Likdo+Gt9vQ0iIiLK59h2yDuFChVCv34+6NfPR225qanmzbcAcPr0ZX2URfRB2KcmIqL8yCgGVCUkJOCzz9rCy8tbbXmlSpUBAGFhTwG8+xLesWMroqNfoVevfli2bLG+SyUi+iA8MUEkXdpczLxy5TKCggJx//49FCpUCE5OdTBs2EjY2lYycPVERKStxMRE9jtJUnK6u/vkyZOYNGkc2rXriKFDR+DJk0cIDFyFly9fYuLEqYYun4iIiMgo5dV5IrlcBrn83VOp0mczeH9WA6VS8IZbkiz2qYmIKD8yigFVlpaWGDNmgsbyU6dOAACqV/8EAPDgQSiCg4OwdGkAnj2L0GuNREREZJxyuph59epVjBw5DE2bNsPMmXOQlJSEzZuDMWzYQGzZsgtWVlaGfgtERKQFCwsL9jtJMrS5u3vt2rWoVcsRkyfPUK2PjY3Fli3BGDlyLIoWLZrdP0FEREREHyAvzhPJ5TJYWZlrDKCytFRvz6WlKREb+4aDqkiS2KcmIqL8yCgGVGXmxo1r2LZtM5o1a4Fq1apDoVDAz28GOnb8Ai4u9fklTERERB9Nm4uZW7ZsQNWqVTFnziLI5e9OfNWu7YyuXdvjyJFf0LNnH0O+BSIi+gjsd5KhaHN398KFCxEdrT5tuJmZGZRKJRQKhd5qJSIiIioo8uo8kVwug4mJHEu2XUFYVLzGegCwLWeBcb3qQy6XcUAV5RvsUxMRkdQZ5YCqa9euYuLEMahQwRaTJ08HAAQGBiI+Ph5DhowwcHVERERkLLS5mFmnTh00btxMdZIMAEqXLg1z82KIiAjTa71ERKQ77HeSIWlzd3flypVhYZEIhUKJhIQEXL58ATt2/Ahv7zawsLDQd8lERERERi+vzxOFRcUjNPy17gsnMgD2qYmIKD8wugFVv//+G+bPn41KlarA338FLC1L4M6dEAQGBsLfPwBmZmZQKBRQKpUA3t0xkJaWBhMTEwNXTkRERPmNNhczv/qqC2Ji3l3MTPfPP5cRHx8HO7vqequViIh0h/1OkqL37+5O9+LFc3Tu3A4AYGNTEQMGDDZUiUREBVpUVCT69euO+fOXoF49V9Xy06dPYcOGdQgNvQ9LyxJo0cIL3347FObmxQxYLRF9CJ4nItIO+9RERJRfGNWAqu3bt2DNmhWoW9cFCxf6o3jx4gCAU6f+QmpqKkaMGKrxmq+/7gRn53pYuXKdvsslIiIiI5TVxcx0MTExWLRoLsqWLYe2bTsYoEIiIvoY7HeSFGV2d3e6IkWKYvnyNUhISMDWrRvh49MHa9ZsgJ1dNQNVS0RU8ERGPsPYsb5ISEhQW378+HGMHz8GLi714ee3AAqFAps3b8DIkUMRGBgMU1OjOn1PVCDxPBGROvapiYgoPzGaHtmBA3uxenUAPD1bY/p0P5iZmanWderUFW3beiM+Pglpae9GM5858zc2bgzCwoX+qFy5sqHKJiIiIiOS3cVMAHj58gXGjvVFTEwMli9fDXNzcwNUSUREH4r9TpKizO7uzsjCwgL16zcAALi41MdXX32O3bu3Y+LEaYYol4ioQFEqlTh69BBWrVqe6foVK1bAzq4ali5doWpX1K3rgq+++gJHjvyCzz/vrM9yiUjHeJ6ISB371ERElN8YxYCqFy9eYMUKf5Qvb4OuXb/GnTshauurVKmMGjVqqz1G9cGDUADvHrFqY1NB7zUTERGRccnpYmZo6H2MHz8Kb9++xdKlAahZ09FAlRIR0Yd49eol+50kOVnd3a1QKHDkyBGULFkO1avXUG1vaWmJChVsERUVZaiSDSbjVFtubm4AAHf3ellu7+JSHytWrNVXeURkpEJD72Hp0oXo3LkbXF3dMH78aLX1Dx48QLduX6tdULa2LokqVexw9uzfHFBFlI/xPBGROvapiYgoPzKKAVWnTp1CcnIyIiOfYfjwgRrrp02bhWrVehigMiIiIioIsrqYme7y5YuYMOE7FC9eHKtWrUO1ap8YqFIiIvpQ586dYb+TJCW7u7tNTU3x/fffw9a2Mvz9V6qWR0ZG4vHjh3B1dTNEyQaT1VRb69dvgkIh1JadOvUntm/fii++6KLPEonISJUrVx47d+5H2bLl8M8/lzXWW1tb49mzCLVlCoUCUVGRSE1N0VeZRKRjPE9ExizjjQr16rmqlj9//hwrVvyACxfOQaFQoGZNRwwfPhI1ajgAYJ+aiIjyJ6MYUNW1a1e0bNkmy/WmpnKNZe3adUS7dh3zsiwiIiIqALK7mAkAt27dwrhxo2FjUwH+/itRpkxZA1VKREQfo0OHL9ChwxdZrme/k/RJm7u7fX19MWXKFCxaNBeenq3x8uULbNq0HiVKWKFHj94Gqly/cppqy8mpjurud+DdgLODB/ejS5cv0arVZ/oqk4iMmKVlCY2n0mTUpUsXBAYG4scfN6F9+y+QnJyMoKDVSExMRNGiRfVYKRHpCs8TkTHL6kaFhIQEDB06EKamphg/fjIKFSqMTZvWY8yY4di8eRdKly7NPjUREeVLRjGg6n1yuQxyuUz1dxMTudr/AUCpFFAqhcZriYiIiLSlzcXMqVOnQqFQYMCAbxEVFaU2xY61tTUqVrTVd9lERKQjGfuemfU7AfY9KW9oc3d3nz49IIQJtmzZhOPHf0WRIkXQsGFjDBniC2vrkgaoWv9ymmrrfStX+qNw4SIYPHi4fgokogJvxIgRSExMwvr1gQgMXAlTU1N07NgZzZp54NGjB4Yuj4hyieeJyFjldKPCpk2bEBsbi23bfkLp0qUBAA4ONeHj0wdXr15G69aaD8XQ5lruu3+bfWoiIjIcoxtQJZfLYGVlrvGFCwCWlv9/V09amhKxsW/4JUxEREQfLKeLmVOnzsCtW7cAANOnT9JY37ZtB0ydOiuvyyQiojyQVd8zY78TYN+T8oa2d3d7ebWGh4eXvsqSnJym2sroxo1r+OuvPzFlykwUK1Y8222JpCCr6XYy2r17BwIClmLPnoOwsamg5wpJG6amphg+fCT69x+EiIhwlC5dBhYWFvD1/RYWFpaGLo+IconnichY5XSjwrFjx+Dp6aUaTAUApUqVxoEDRzPN0/ZaLsA+NRERGZZRDqgyMZFjybYrCIuKz3Qb23IWGNerPuRyGb+AiYiI6INpczGzb99eiIlJVJtOhoiI8j/2PUlK+KTuzOU01VZG27dvhY1NBXh7t83jqog+XlbT7WT09OkTrF27Uo9V0Ye4ePEiXr16DVdXd9jZVQMAKBQK3L9/D+3bc4ojovyG54nIWGV3o4JCkYrQ0FC0bt0GQUFrcOjQAcTGxqJ27boYM2YCqlf/RCNPm/40wD41EREZntENqEoXFhWP0PDXhi6DiIiIChBezNSfrO7IP3nyBDZsCMKTJ49QooQV2rXriL59B8DMzMyA1RKRMWPfkwyNT+r+eFFRkThz5hR8fcfA1NRoT5WREchpup10aWlpmDdvFkqUsMLz51HZbks5y8u+x6+//orff/8Du3YdUB1/Dh8+iISEeDRv3lLn74WI9I/ThJMxyO5Ghbi4eCgUCuzcuQ02NhUxceJ0pKamYP36QIwYMRibN+9AmTJlM30t+9NERCR1PEtEREREpAO8mKk/Wd2Rf/LkSUyaNA7t2nXE0KEj8OTJIwQGrsLLly8xceJUA1VLRFKU8cKom5ubavk//1xGcPA63L9/D4UKFYKTUx0MGzYStraVDFgtUfb4tLSPd/LkCchkMrRq5W3oUoiyldN0O+l27NiK6OhX6NWrH5YtW6zfIo1MXvc9unfvjt27d2Pu3Jno0OELhIbew5o1K+Dl5Y26dV10/XaISM84TTgVBApFqurPS5eugLm5OQDA3r4WevTojL17d2PIEF9DlUdERPRROKCKiIiISAd4MTPv5XRH/tq1a1GrliMmT54BAGjQoCFiY2OxZUswRo4ci6JFi2b6OiIqWLK6MHrjxjWMGTMcTZs2x8yZc5CUlITNm4MxbNhAbNmyC1ZWVoYpmEhLvLv7w509+zfq1nVByZKlDF0KUbaym24n3YMHoQgODsLSpQF49ixCzxUaD331PWrUqIElS5Zj9eoVmDhxDEqWLI2+fQegb98BOnsvRGQ4PFdEBUH6AKp69VxVfwaA8uXLo0oVO9y7d9dQpREREX00DqgiIiIi0iFezMw7Od2Rv3DhQkRHq5+gNDMzg1KphEKh0GOlRCRFOV0Y3bx5I6pWtcOcOYsgl7+7g7x2bWd07doeR478gp49++izXCLSEyEEQkJuoWvXrw1dClGOsptuBwAUCgX8/GagY8cv4OJSnwOqPkJe9D3q1XPF6dOaA+EaNnRH/fpumbyCiIwFzxWRMSte3AKlSpVCSkqKxjqFQoHChQsboCoiIiLd0JyThoiIdCIqKhJt2rTQuGv0yZNHGD9+FD77zAPt2nlhwQI/xMdnfocSERH9v/Q78keMGIvChYtorK9cuTKqVKkKAEhISMBff/2BHTt+hLd3G1hYWOi5WiKSmvQLo23btsf06bM11teq5YQvv+yhGkwFAKVLl4a5eTFERITps1Qi0qOoqEgkJCSgalU7Q5dC9NECAwMRHx+PIUNGGLqUfC8v+h5yuQympnLVf+lTgJmY/P8yuVyWZ++JiIgorzRv3hyXLl1EbGysatmTJ4/w9Olj1K3rbLC6iIiIPhafUEVElAeymkomPj4eo0YNQ+nSpTF9uh+io6OxenUAnj+PwrJlqwxULRFR/pDTHfnpXrx4js6d2wEAbGwqYsCAwXldGhHlAzlNkzRgwEAoFEq1Zf/8cxnx8XGws6uurzKJSM+io18BACwsLA1cCdHHuXMnBIGBgfD3D4CZmRkUCgWUynffa0qlEmlpaTAxMTFwlfmHrvsecrkMVlbmqkFU6v/W/08PmJamRGzsG077RURE+crw4cNx/PhxjB07HP37D4JCocC6datQtmw5dOzYydDlERERfTAOqCIi0qGcppLZt28P4uPjEBy8DdbW1gCAMmXKYvz4Ubh27V/erUFEpANFihTF8uVrkJCQgK1bN8LHpw/WrNkAO7tqhi6NiAxI2wuj6WJiYrBo0VyULVsObdt2yMPKiEgfsppqq1Ytp0yXE+U3p079hdTUVIwYMVRj3ddfd4Kzcz2sXLnOAJUZN237HnK5DCYmcizZdgVhUZk/pdy2nAXG9aoPuVzGAVVERJSvVKpUCUFBm7BixXLMmTMDJiZyuLo2xMiRY2FuXszQ5REREX0wDqgiItKh9KlkOnfuBldXN4wfP1pt/fnz51CnjotqMBUANGzYCObmxXD+/BkOqCIi0gELCwvUr98AAODiUh9fffU5du/ejokTpxm4MiLKL16+fIGxY30RExOD5ctXw9zc3NAlkZE7eHA/9uzZgcjIZyhbthy6dPkKXbp8CZmMUz/pilwuU02llXGarYyUSsFBDJRvderUFW3beiM+Pglpae+eTHXmzN/YuDEICxf6o3Llygau0Djltu8RFhWP0PDX+iyRiIhIp7K6UcHOrhoWL15mgIqIiIjyDgdUERHpUE5TyTx69BBeXq3VlsnlctjYVMDTp4/1VSYRkdFRKBQ4cuQISpYsh+rVa6iWW1paokIFW0RFRRmwOiLKT0JD72P8+FF4+/Ytli4NQM2ajoYuiYzcL78cwOLF8/Dll93Rvn0bnDp1Bj/88D2Sk5PRs2cfQ5dnFLKaaivjNFsAp9qi/K1MmTKwtq6KmJhE1RS2Dx6EAgCqV/8ENjYVDFmeUWHfg4iICrKMNyoAmd+swBsViIjIWHBAFRGRDuU0lUxCQnymj7g1NzdHYmJiXpZGRGTUTE1N8f3338PWtjL8/VeqlkdGRuLx44dwdXUzYHVElF9cuXIJkyePQ/HixbFq1TpUq/aJoUuiAuDw4YOoXbsuvvtuAqyti8HBoQ4eP36E/fv3cECVjnCqLSLSJfY9iIiooMrqRgVA/WYF3qhARETGggOqiIj0SAiRxbQdAjKZZieEiIi05+vriylTpmDRornw9GyNly9fYNOm9ShRwgo9evQ2dHlEJHF37oRg4sQxsLGpAH//lShTpqyhS6ICIiUlBaVKlVJbVqKEFV6/5pRQusaptsiYZDXdTkbt2nVEu3Yd9VRRwcK+B1HBcfPmDaxbtwq3b/+HIkWKomHDRhg+fBSsrUsaujQiveONCkREVNBwQBURkR4VL1480ydRvXnzFmXKlDNARURExqNr164QwgRbtmzC8eO/okiRImjYsDGGDPHliU4iytG8eX5QKBQYMOBbREVFqU3XY21tjYoVbQ1YHRmzr7/uifnzZ+Po0cPo2LEtzp8/j6NHD6NNm/aGLo2IJIzT7RgW+x5EBUNIyG2MHDkEDRo0wMqVK/Hw4VOsWbMCkyc/RWBgsKHLIzIY3qhAREQFBQdUERHpUeXKVREe/lRtmVKpxLNnEfDwaGmgqoiI8p+s7sj38moNDw8vA1RERPnZ06dPcfduCABg+vRJGuvbtu2AqVNn6bkqKihatmyFK1cuYfbs6Zg9ezoAwM2tEUaN+s7AlRGRVHG6Hf1i34Oo4Fq9ejk+/bQGFi9ehtKlLeHomIiiRc2xfPlSRESEo0KFioYukYiIiIjyEAdUERHpUcOG7vjxx82IiYmBtbU1AODChXN48yYRbm7uBq6OiCj/4B35RPQx3r8wWqlSJZw//w8UCqUBq6KCatKk73DjxjX4+o5Cw4auuHr1BtavX4vp0ydi/vwlWUwZTkQFGafb0S/2PYgKptevY3H16hVMnToLJiYmquUeHp7w8PA0YGVEREREpC8cUEVEpEddu36JPXt2YsyY4fjmm0GIi3uN1asD4O7eGE5OdQxdHhFRvsA78onoY2hzURTghVHSjxs3ruHixXOYOHEaOnfuAmvrYvj0U0eUL18BEyaMxtmzp9GkSTNDl0lEEsXpdvIe+x5EBVdo6H0IIWBtXRIzZkzF6dMnIYRAs2YtMHr0eFhaWhq6RCIiIiLKYxxQRUSkR1ZW1ggICMTy5f7w85sGc/NiaNnSC76+ow1dGhFRvsE78onoQ2l7URTghVHSj8jIZwCA2rXrqi13dq4HAHj4MJQDqoiIDIh9D6KCKyYmBgCwYIEfGjVqgtWrV+PWrbtYvXoFwsPDsGbNBsjlmv0KIqkTQuDgwf3Yt283nj2LgJWVNZo0aY6BAwejWLHihi6PiIhIUjigiogoj7w/lUy6atU+wfLlqw1QERGRceEd+USUW9pcFAV4YZT0p0qVqgCAa9eu4pNPqquW37hxDQBgY1PREGUREdF72PcgKngUilQAgL29A6ZOnQFr62JwcKgDc/NimDVrKi5duoCGDRsZuEqi3Nu+fQvWrVuNXr36omXL5rh9+x7WrVuNBw9C8cMPqzjlOBERUQYcUEVElINnz56hQ4cOmD9/CerVc9X6dRmnk+FUMkRERETSwYuiJBU1ajigRQtPrFy5DImJCXB3d8X16/9h/fq1qFHDAR4eLQ1dIhEREUnYh563pJyZm5sDABo3Vn9aaMOGjQEA9+7d4YAqyneUSiW2bt2Ezz/vgmHDRsDauhhq1qyL4sUtMWPGJNy5cxsODrUMXSYREZFkcEAVEVE2nj2LwNixI5CQkJCr12U1nQynkiEiIiIiooxmzpyHzZs3YP/+nxAUtAblypVHu3Yd0b//IJia8rQNERERZe5Dz1uSdmxtKwMAUlNT1JYrFAoAQOHCRfReE9HHSkxMxGeftYWXl7fa8kqV3v2+h4eHcUAVERFRBjwzR0SUCaVSiaNHD2HVquWqp0zlhjbTyXAqGSIiIiIiMjMzw8CBQzBkyDBYWxdDTEwiFAqlocsiIiIiifrY85aknapV7WBjUwF//HEM3bv3VC0/c+YkAKBuXWcDVUb04SwsLDBmzASN5adOnQAA2NlV11hHRERUkMlz3oSIqOAJDb2HpUsXol27Dli8ePEH56RPJ5PZf1kNtCIiIiIiooJBLpfB1FQOU1O52jTh6ctMTeW8UEpERERqdHXekrInk8kwbNhI3Lx5A1OnTsSZM2ewe/dOLF/ujxYtPFGjhoOhSyTSievXr2Hbts1o1qwFqlXjgCoiIqKM+IQqIqJMlCtXHjt37keFCja4e/emocshIiIiIiIjw2nCiYiI6EPwvKX+tGzZCgsXFsbmzesxZMgQWFpaolOnrhg0aKihSyPSicuXL2Ps2BGoUMEWkydPN3Q5REREksMBVUREmbC0LAFLyxKGLoOIiIiIiIwUpwknIiKiD8HzlvrVpEkzeHh4cGpmMjrHj/+GOXNmonLlKli6dAWPK0RERJnggCoiIiIiIiIiIgNJnyaciIiIiKRBLpepTbuccWrmjJRKwUHvlC9t374Fa9asQIMGDTB//vcoUqSYoUsiIiKSJA6oIiIiIiIiIiIiIiIiogIvq2mZAU7NTMbhwIG9WL06AF5erfHDD/5ITEzlk9eIiIiywAFVREREREREREREREREVOBpMy0zwKmZKX969eolVqzwR/nyNvjyy+64desW4uPfQqF49ztcsaItrK2tDVwlERGRdHBAFREREREREREREREREdH/cFpmMkbnzp1BcnIyIiOfYcgQH431U6bMRLt2HQ1QGRERkTRxQBURERERERERERERERERkRHr0OELdOjwBQDA1FQOa+tiiIlJ5JR/REREWdCcBFoPlEolAgIC0KxZM9StWxcDBgzA48ePDVEKEREREREREREREREREZHRkstlMDWVq/4zMXl3idjE5P+XyeUyA1dJREQkLQZ5QtXq1auxc+dOLFiwAOXKlcP333+PQYMG4dChQyhUqJAhSiIiylLDhg1x/vw/vEuDiIiIiIiIiIiIJIPnLYlIG3K5DFZW5qpBVBlZWhZV/TktTYnY2DdQKoU+yyMiIpIsvQ+oSklJQXBwMMaPHw8PDw8AwLJly9CsWTMcP34c7du313dJRERq5HKZ6k6MjHdpZKRUCnYqiIiIiIiIiIiISG943pKIPoRcLoOJiRxLtl1BWFR8ptvYlrPAuF71IZfLeAwhIiL6H5kQQq/fitevX8eXX36JX3/9FXZ2dqrlPXr0gL29PWbNmpXrTCH+v4MgkwFyuRyx8clQpGV+V4apiRxWFoWhVCqR1bvXVY4Ua2IOf2bGlqPrLLlcBpks+0fbZjzu5GU9xpojxZqYw59ZQcyRYk3M4c/M2HKkWBNz+DMzthwp1sQctj8LYo4Ua2IOf2bGliPFmpjD85YFMUeKNTGHPzNjy5FiTczhz8zYcqRYE3Ok1f40lhxt2tBZ0fuAqmPHjmHEiBG4du0aihQpolo+atQoJCUlYe3atfosh4iIiIiIiIiIiIiIiIiIiIiISEVzstw89vbtWwBAoUKF1JYXLlwYycnJ+i6HiIiIiIiIiIiIiIiIiIiIiIhIRe8DqtKfSpWSkqK2PDk5GUWLFtV3OURERERERERERERERERERERERCp6H1BlY2MDAHj+/Lna8ufPn6N8+fL6LoeIiIiIiIiIiIiIiIiIiIiIiEhF7wOqHBwcULx4cVy4cEG1LC4uDrdu3YKrq6u+yyEiIiIiIiIiIiIiIiIiIiIiIlIx1fc/WKhQIfTu3RtLlixByZIlUbFiRXz//fcoX748Wrdure9yiIiIiIiIiIiIiIiIiIiIiIiIVPQ+oAoARo4cCYVCgWnTpiEpKQkNGjTAhg0bUKhQIUOUQ0REREREREREREREREREREREBACQCSGEoYsgIiIiIiIiIiIiIiIiIiIiIiKSArmhCyAiIiIiIiIiIiIiIiIiIiIiIpIKDqgiIiIiIiIiIiIiIiIiIiIiIiL6Hw6oIiIiIiIiIiIiIiIiIiIiIiIi+h8OqCIiIiIiIiIiIiIiIiIiIiIiIvofDqgiIiIiIiIiIiIiIiIiIiIiIiL6Hw6oIiIiIiIiIiIiIiIiIiIiIiIi+h8OqCIiIiIiIiIiIiIiIiIiIiIiIvofU0MXQPlbVFQUTp06hWvXruHly5eQy+UoU6YMnJ2d0aJFC1hbWzNHBzkZ8168eAETExOUKVMGpUuXztXr8yLL2HJSUlJw+fLlTH9mrq6ukMu1G4eqqxwp1sSc/FkTIJ3PmVRzdJ1Fee/x48dqn4+yZcuiTp06sLW1ZY4Oc96+fYtbt27h5cuXqs+Gg4MDChcunKscXWYxJ3/lSLEm5mRPav0hY80x5van1HJI/6TW1pdin4E5+snRdRZp4veZ/nIA6bUbpViTLt8bkTGS2ne1seYQGROptYnY/iy4ObrO0oZMCCF0mmhgSqUSv/76K/78809cv35d7UvP2dkZXl5e8PT0zHFHMif7nKdPnyIgIABHjx6FpaUlatSogZIlSyItLQ3R0dG4c+cO3rx5gw4dOmD48OGoVKkScz4gB3h3MXTjxo34888/8eLFC6R/ZGUyGWxsbODl5YW+fftmm6HrLGPMiYuLw8aNG7F9+3bExcXB1tZW7Wf27NkzlChRAr1790a/fv1gYWGRpzlSrIk5+e9nBkjrcybFHF1mSe272lhzFAoFDhw4gODgYDx8+BCmpqYoUaIE0tLSEBcXB6VSiRo1aqB///744osvssxjTvY5AHDu3DkEBwfj/PnzSE1NVVtXpEgRNG7cGP3794ebm1uWGbrOYk7+ypFiTczJPkdq/SFjzTHm9qfUcgDptWWkWJOucqTW1pdin4E5+e9nJrXPmZRy+H2m3+8zqbUbpViTLt/b9evX8ccff+D69esaF+patWoFBweHHDOkmCPFmpijnyypfVcbaw77DPrtVxnr51VKOVJrE7H9WXBzdJ2VG0Y1oOrQoUNYtmwZ4uLi0LhxY9jb26t2YkxMDP777z/8888/sLS0xMiRI9GxY0fmfEDO5s2bsX79erRv3x5t27ZF3bp1NbYRQuDmzZvYt28fjh07hkGDBqF///7MyUVOYmIiFi5ciJ9//hlubm5o2bKl6memVCoRHR2NW7du4fz58zh79iw+//xzTJo0CcWLF9f493SVZaw5v//+O+bMmYM6deqgbdu28PDwQLFixdS2iY2Nxfnz57Fv3z7cunULM2fOROvWrfMkR4o1MSf//cyk9jmTWo6us6T2XW2sOf/99x8mTZoEMzMztGnTBp6enqhWrZqqg61UKhESEoJz585h//79UCqVWLRoEWrXrs2cXORERkZi6tSpuH37Nlq3bg1PT0+1z8arV69Un41Dhw6hVq1amDdvHipUqKDxM9NVFnPyV44Ua2JOzj8zqfWHjDXHmNufUssBpNeWkWJNusiRWltfin0G5uS/nxkgrc+Z1HL4faa/HCm2G6VWky7f25UrV7B06VL8+++/qFWrVqafj3v37sHV1RWjR49G/fr1NTKkmCPFmpijn5+Z1L6rjTUHYJ9BnznG+nmVWo7U2kRsfxbcHF1n5ZowEsOGDRO9e/cWf/zxh0hJSclyu9TUVHH48GHx9ddfiyFDhjAnlzlCCDFnzhzx+vXrLDPe9+rVKzF79mzm5DKnbdu2IiAgQMTExOSYERUVJZYsWSI+++yzTNfrKstYc4YMGSIePXqUY0a6e/fuicGDB+dZjhRrYk72OVKsSWqfM6nl6DJLat/VxpojhBBdu3YV586dyzLjfadOnRKdO3dmTi5z2rRpI/bu3SsUCkWOGcnJyWLHjh3C29s70/W6ymJO/sqRYk3MyflnJrX+kLHmGHP7U2o5UmzLSK0mXeVIra0vxT4Dc/Lfz0xqnzOp5fD7TH85Umw3Sq0mXeXMmzdPeHt7iy1btojnz59nmfHq1Suxbt064eXlJebMmSP5HCnWxBz9/cyk9l1trDnsM+gvx5g/r1LLkVqbiO3Pgpuj66zcMpoBVceOHcv1a44ePcqcXOaQ/kRGRub6Nc+ePcvTLGPNITJGUvucSS1Hl1lS+6421hwhhFAqlbnOyuw1zMn+NYmJibnOyeo1uspiTv7KkWJNzPm41xDlR1Jsy0itJl3lSK2tL8U+A3P0k6PLLKl9zqSWQ/ojxXaj1GrSVc7GjRtFamqq1hnJycli/fr1ks+RYk3MyT5Hl1lS+6421hz2GfSXY8yfV6nlENE7RjXlH+U/KSkpuHr1Kl6/fg1XV1eULFlSbX1ycjKOHj2KTp065Sr37du3OHbsGKKiovDpp5+iRYsWkMlkH1znrFmzMHLkSI36MvP06VPY2tqq/XvR0dHYt28fIiMjUaNGDXTq1AmFChX64HqMWWRkJMqWLavV/MjZef36NUqUKKGjqnInLCwMr1+/hoODA0xMTNTWpaam4t9//0WDBg0+KPvy5ct4/vw5qlevDnt7+4+qc926dejevTssLS1z3FapVGr8TJKTk/Hnn3+qPmdNmjT5qHo+RF7ta13uZ8A49nV+oKvjB2DYYwjpT2pqKhITE2FlZaWxTqlUIjIyMtMpAHLy7NkzPH/+HFWrVv3o36NDhw7B09MT5ubmH5xx/fp1REVFoXr16qhWrdpH1SM1CoUCsbGxKF269EdnXblyBbVr1/6oNlp0dDQiIyNRpUoVjUcO52e63M+Ace5r/i6qYz9Pv/JDm5jtYTJGxnD+Ij9gP6/g4PdZ/sc2MRFJAdtoRNKUH9p6gHG09/LDvs7NfgYMvK8NPaJLih48eCACAgLEnDlzxF9//aWxPj4+XkyaNCnHnKSkJHHjxg3x9u1bIYQQt27dElOmTBE+Pj5i4cKFH/2knA4dOoiIiAittt2zZ49ITk5WW3bu3DkxaNAg0bFjRzF27Fhx7969j6ontyIiIkS7du2Evb29sLe3F3Xr1hVbtmxR2+bFixfCwcEh25y4uDgxbNgw4ezsLEaMGCGePXsmWrVqJWrWrCnc3d2Fvb29+Prrr0V8fHy2OeHh4Vn+5+zsLC5duqT6e3YcHBzEy5cvVX9/+PChaNSokXBzcxNdu3YV9evXF97e3h808v1j7N+/X/Tu3Vt06NBBLFq0SMTFxamtf/XqlfD09Mwx5+bNm2LDhg3iv//+E0IIsWPHDtGqVStRu3Zt0blzZ3HixImPqtPFxUU8efJEq23Hjx+v9nNVKpUiICBAuLi4CAcHB9GkSROxZ8+ej6onN2JjY0W/fv2Eg4ODcHBwEE2bNhXHjx9X20ab32kh3o0InzdvnujQoYNYuHChiI+PF19//bXq8+Lg4CBGjRqV7aNRc5Kbff3+7/Xz589FmzZthIODg+pz1qtXL43fq7yiq32tj/0sRP7e10IY5/FDCOkdQ4RgG0RfkpKSxOTJk4Wjo6NwcHAQXbt2FdevX1fbRtvj9aZNm8TgwYPF1q1bRWpqqhg9erRwcHAQ9vb2wtHRUSxevPijas3N77WHh4eIjo5W/T0+Pl706dNH7Zg2fvx4jZ9HXkpLSxMrV64ULVu2FC4uLmLkyJHi6dOnattou6+PHz8u/Pz8xB9//CGEEGLJkiWiTp06quPjtm3bPqrW3Ozrnj17qk39lZycLCZOnKj62deuXVv88MMPH1VPbuSn/SyEYfZ1ftpH+fl3UQj28/TZz8tPbeL83h7WVRtNCLbTcpJf+h5C5O/zF0Lkn31tyH4e+2f6we8z/Xyf6bI9LATbxDmJjo4We/fuFcHBweLOnTsa6xMTE8WKFSu0zkoXGRkpVq1aJWbMmCG2bt2qk6fPDho0SERFRWm17dmzZzWeenL//n0xa9YsMWTIEOHv7y9evXr10TXlRn7Z17nZz0JIc18bY9tBim00IdgG0RddHj/S89IZ8hgiteNHfmrrCZG/23v5aV/ntp9nyH3NJ1S958qVK/Dx8UG5cuUghMDTp0/RqlUrLF26VHU3xMuXL9GsWTPcvn07y5zQ0FD0798fL168QIUKFTB37lwMGzYMtra2qF69Om7duoW4uDhs374d1atXzzLnwIEDWa6bMWMGRo8erbqbNru7e2vWrInTp0+jVKlSAIDTp09j0KBBaNKkCWrUqIGbN2/i2rVr2LhxI+rVq5fNHgJWrlyZ7fqMfH19s1w3atQoxMTE4Pvvv4cQAmvXrsXOnTsxePBgjB49GoB2+3rGjBm4evUqvvzyS+zfvx9xcXEoU6YMVqxYgTJlyuDJkycYNWoUnJycMGfOnCxzHBwcsry7WQgBmUym+n929Tg4OODMmTOqfe3r64s3b95g1apVKFq0KBISEjBixAhYWVlh2bJlWebo0p49ezB79mzV78jhw4dRpkwZBAcHw9bWFoB2+/rEiRPw9fVFsWLF8PbtWwwZMgRr1qxBt27d8Omnn+LatWs4fPgwVq5ciZYtW2aZM3ny5CzX/fLLL/D09FTdNbRgwYIst33/93rz5s344YcfMHToUNjb2+P69esIDg7G1KlT0a1btyxzsvucvS+7z9m0adNw/fp1zJw5E0IIBAUF4e+//8asWbPw1VdfAXi3n5s2bYqQkJBs/50lS5bg4MGDaNu2LY4fPw4rKyu8ffsWixYtwqeffop///0X06ZNQ5s2bTB+/Pgsc7T5vU6Xm9/riRMn4t69ewgMDETZsmURFhaGkSNHwtHRMdvPmdT2ta72MyC9fa0rxnr8AHR3DNEVtkFyboNcunQp2/UZZXeHxeLFi3H06FGMGTMGQghs3LgRDx48wIoVK+Dh4QFAu2NIUFAQ1qxZg8aNG+PixYuoW7cubt++jSlTpqBGjRr4999/sWTJEvj4+GDQoEFZ5nh6emZ5/IiIiEC5cuVUd5L88ccfWea8f/yYO3cuTp48iSVLlqBGjRq4fv06pk6dis8++yzbY1pERESW696X0xO81q1bh/Xr1+Obb76BEAI7d+5EcnIyNmzYACcnJwDa7eu9e/dixowZqFGjBkJDQ/H555/j6NGjGDJkiGpfb9y4EdOnT0fXrl2zzOnbt2+W6y5fvozatWujcOHCAIAtW7Zkue37+3r58uXYtWsXpk2bptrX33//Pb755ht8++23Weboal9LbT8D0tvXUttHUts/APt5+urn6ao9DEivTWys7WFdtdEA426n6YLU+h6A9M5f6IrU9rUU+3nsn2X/uef32Tv6+D6TWp8BMO42sS7cv38f/fr1w5s3byCEQEpKCvr27YtJkyapttHm+BEVFYUhQ4YgJCQEjo6OmDt3Lvr37w8hBCpVqoSHDx+iVKlS2Lp1K8qVK5dtTdmdTxk4cCDmz5+PsmXLAsj+fMr7x5Dr16+jT58+sLW1xSeffIKQkBDExsZi27Zt+OSTT7KtSRektq91tZ8B6e1rY207SK2NBrANoq++h66OH4D0jiG6On7wet47vHZq+HZ1epahzhUZzYCqPn36aP2o/+wa3z179kStWrUwbdo0AMDRo0cxdepUODs7Y+3atTAzM9PqADp48GAULlwYw4YNw4YNG3Ds2DF8/vnn8PPzg0wmg0KhwIQJExAXF4f169dnmePi4oKkpCQA736xspLbk789e/ZE7dq11RodCxYswI0bN7B9+/YscwDAx8cHZ8+ehaWlZbaPypXJZNle9GvcuDHWr1+PWrVqqZZt2bIF8+fPx6RJk9C/f3+t9nXjxo2xevVqODs74/79++jQoQN+/PFHuLq6qra5fPkyfH19cf78+SxzfvnlF/j5+cHJyQnffvut6sKlEALffvst5s6dq/qic3NzyzLn/X3drFkzLFu2TK2eGzduYMCAAdl+OdaqVSvbn3lGOR1kOnbsiL59++LLL78E8O5Rf99++y2SkpKwY8cOlCtXTqt93bVrV7Ru3RpDhgzBpk2bsGjRIkycOBH9+/dXbbNu3TocPXoU+/fvz7ae+/fv45NPPtGYZunKlStwcnJSdZa3bt2aZc77+/qLL77A119/jZ49e6q22bVrFzZv3owjR45kmfP555/j3r17AD7uc9a8eXP88MMPao29hQsXYsuWLVi6dCnatm2rdQOsRYsWWLBgARo1aoRr166he/fuCAoKQtOmTVXbnDp1ClOnTsXff/+dZc6aNWuwatUqNGjQAJ9//rlquRBCNcVJ+v7r3Llzljnv7+uWLVti3rx5aNy4sWqbS5cuYeTIkTh37lyWOVLb17raz4D09rWujiHGevwAdHcMYRtEf22Qpk2b4tWrVx9dk6enJ/z8/FSf9dTUVIwfPx4nTpzA+vXr0aBBA632tbe3NyZMmIBWrVrh1KlTGDx4MJYvXw5vb2/VNkeOHMGSJUvw559/Zpkzbdo0/PTTT3Bzc1NrY6QPROjevbvq9z27QQzv7+vWrVtj4sSJaNWqlWqbkydPYvr06Th16lSWORl/9lnRZvABAHz22WcYO3YsPvvsMwBAXFwchg0bhnv37qk67drs64zHol9++QUTJkzAvHnz0KVLF9U2u3btwqZNm3D06NEsc3x8fHDmzBk4OzvDzs5ObV1uTri9v6/btWuHIUOGqB3/jxw5An9/f/z+++9Z5uhqX0ttPwPS29dS20dS2z/pNbGfl/f9PF21hwHptYml1h6WWhsNMN52mrH2PdJrktL5C2Pd11Ls57F/lv3nnt9n+vs+k1qfATDeNnF2AzTel109AwcOhIWFBRYtWgSZTKYaoNG+fXssWrQIgHYX6ceOHYsXL16gf//+2L59O27evIl69eph2bJlKFKkCOLi4jBixAiULFkyxxu3M35/6PIYMmDAAFhbW2PJkiWQyWRIS0vDhAkT8Pr162yPaca6r3W1nwHd7Wu2HfTTRtNV3wNgGySnNojUjh+A9I4hujp+8Hoer51KpV0N6G5ff5APfraVxKxatUo4ODiIdu3aiUmTJmX7X3bq1asnHj58qLbs8uXLwtnZWYwePVoIod2j0JydnUVoaKhqe3t7e9XjK9PduXNHODs7Z5vz4MED0aVLF9GvXz+NqQOcnZ21fhSavb292mPQGjdurFFPaGioqFu3bo5ZSqVSjB07VrRu3fqjHlHo5uYm7t+/r7F82bJlombNmuLIkSNa7WsXFxfx+PFj1d+9vb3FzZs31ba5d++eaNCgQY41hYWFiZ49e4qvvvpKbd/mZl87ODioPSqxQ4cO4tatW7mu5+LFi6JBgwaiS5cuYt++fdn+l5PM6n/+/Lnw8vISHTp0EPHx8Vrt6zp16qgeBf327Vvh4OAgQkJC1LZ59OiRqFOnTrY5ycnJYs6cOaJJkyYaj2/9mN/rJk2aiLt376pt8+TJE1G7du1sc96+fSv69u0runbtqvEYzNyoX7++xvFDCCEmTZokateuLS5evKj1o7Pr1q2r9tjtunXravxeP3z4ULi4uOSYde3aNeHt7S1GjBghYmNjVcs/5vfa29tb4xGoDx8+FPXq1cs2R2r7Wpf7WQhp7WtdHUOM9fghhO6OIWyDZE+XbZBXr16Jjh07iq5du4qnT5+KsLCwLP/LTmb1KxQK4ePjI1xdXcW9e/e0/r1O/7fS0tJErVq1xO3bt9W2efz4cY77Woh30yU0atRILFy4UO1Rubk9fmTc156enhqPyn7y5IlWP3sPDw/RtWtXceHChWz/y0lm9ScmJorOnTsLDw8PERkZqdW+rl27tmpfp6amipo1a2ocQx4/fpzjMUQIITZu3CgaNGggfvzxxxxrzcr7v9fNmzfPdF/nVI+u9rUU97MQ0trXUtxHUto/QrCflxNd9fN01R4WQpptYim1h6XWRhPCeNtpxtr3EEJ65y+MdV9LsZ/H/lndbHP4fZYzXX2fSa3PIITxtomnTJki7O3tRcuWLUXv3r2z/S87DRo00GgP//bbb6JWrVpi/vz5Qgjtjh+urq6qcwxPnz4V9vb24tq1a2rb3LhxQ9SvXz/bHCGEuHTpkmjZsqXo37+/uHv3rurcydOnT4Wzs7O4ePGiVudTMjvGvl9TSEhIjsc0Y93XutrPQuhuX7PtkD2pnR8Wgm2QnNogUjt+CCG9Y4iujh+8npczXjvVT7taCN3t6w9hNAOqhHjX+HZxcdGY+zs3mjdvLv755x+N5cePHxc1a9YU8+fP1+oXzd3dXe2LYPr06RoH5kuXLolmzZrlWFNqaqpYunSpaNiwoTh8+LBq+cdcYOvZs6e4dOmS2jaXL18WTZs21SovKSlJtG3bVixbtkyr7TPz7bffirFjx2Y6v+Z3330nnJycRHBwcI77ul+/fmLGjBkiLS0t0/WJiYli2LBhYvDgwVrVpVQqxapVq0SDBg3E7t27hRC5bxT07dtXzJ8/X+zevVuMGzdOrZGUnJwsRo0aJXx8fHLMOn/+vHB0dNT4WeWWt7e3+O233zSWh4aGCjc3N9G7d2/x9OnTHPd1y5YtxenTp1V/P3jwoEYD6vDhw8Lb21uruk6dOiWaNm0qZsyYIZKSkoQQud/XJ0+eVM1xPWLECI33efToUdG6descs2JiYoSHh4cIDg7W6t/OTO/evcWCBQs0lqempop+/foJV1dXcfjwYa0aYF9++aXa3MxpaWlqX6JKpVJMnz5d9OnTR6va3rx5I6ZMmSKaNWum+hnmdl9PnDhRbN68WZw5c0ZMmzZNfP/992rbzJkzR/Ts2TPHLCnta13vZyGkta91cQwx1uOHELo9hrANkjVdt0HCw8OFm5ub+Omnn7TaPjNdu3YVQUFBGssTEhLE559/Ljw8PMSFCxdy3NcdO3YUO3bsUP09IiJC9fuUbsWKFaJbt25a1RUVFSUGDBggOnbsqDp5k9vjxw8//CB+//138ejRIzFr1iyxfv16tW3WrFkjOnfunGNWSEiIqFu3rsYc67nVoUOHTH9Wz58/Fy1atBAdOnQQISEhOe5rb29vcfToUdXfL126pNaBEkKIbdu2iQ4dOmhVV0hIiOjQoYMYOHCgePHihRAi9/t6165d4vbt2yI5OVlMnDhR433u2rVLtG/fXqtaPnZfS3U/CyGdfS3VfSSV/ZOO/bys6bKfp4v2sBDSbRNLqT0spTaaEMbdTjPmvocQ0jp/Ycz7Wkr9PPbPcv7c8/sse7r8PpNSn0EI424TL1y4UDRu3Fjj/eRGkyZNNAbeCyHE9u3bhb29vdi4caPWg3wyHi8GDBigcRPXf//9Jxo1aqRVXfHx8WLs2LHCy8tLXLlyRbX8Yy4cd+nSReMi/X///Sfc3d1zzDLWfa2L/SyEbvc12w5Zk9r5YSHYBtGmDSKl44cQ0juG6PL4wet52eO1U/20q4XQ7b7OLaMaUCWEED4+PuK777774NdPnz5ddOrUSfz7778aJ4C3bt0q7O3txYgRI3L8RRs3bpzo3r17pnfmKpVKcf78edG2bVsxe/ZsrWu7ePGiaNmypRg7dqyIi4vL9Qe6bt26olOnTuK7774T/fv3F1999ZXqPV65ckV07NhRTJ06Vet6/vnnH7F8+XKtt3/fvXv3RJMmTYSrq6vGHTSpqali9OjRwt7ePsd9fePGDdGgQQMxduxYjXV//fWXcHZ2Fs2bNxePHj3KVX3pIyYHDx4s6tSpo/W+3r9/v1i4cKEYMGCAaNKkieo9xMXFCSGEaNiwoXBzc9P4Ms3KnDlzRI8ePXJV+/uCgoKEm5ubWLt2rUbj9PLly8LFxUW0bt06x329fPly0aRJE3HkyBGNdc+ePRMBAQHCxcVFbNq0SevaXr16JYYMGSK8vb3FtWvXhIuLi9b7umXLlsLBwUE4ODiIZs2aCW9vb9G4cWPVHfVr1qwRrq6uIjAwUKu833//XUyfPl3r2t935coV4ezsLNq0aaPROElISBA9e/ZU1ZuTM2fOCCcnJzFz5kyNdRcvXhSenp6iXr164saNG7mq8dixY8Ld3V34+fnl6hiyYsUKMWLECOHt7S1q1qyp8Xvdrl07UadOHXHx4kWt8qSyr/NqPwshnX39sccQYz1+CKH7YwjbIJnLizbI7t27xfDhw7Xe/n1//PGHqFWrlvDx8dG4C+758+eiTZs2onbt2jnu60OHDglHR8dM20M3btwQPXv2FI6OjmonirQRHBwsXF1dxYYNG3K1rydNmiQ6d+4s6tSpo/rddnR0VJ0UGjBggKhZs6Y4duyYVnmrV68WvXr1ylXt7/vpp5+Ek5OTmDFjhkZb7P79+6JJkybCzc0tx329ZcsW4ezsrHHXcnrOxIkTRa1atcTBgwe1ri39bkZ3d3fx66+/5uoY0rt3b9GwYUNhb28vatWqJdzc3ISzs7NqX0+fPl04OjqKnTt3apX3sftayvtZCGnsaynvIynsn4zYz8ucrvt5H9seFkL6bWKptIel0kYTwvjbacbc9xBCWucvjHlfS6Wfx/6Zdp97fp9lTdffZ1LpMwhh3G3itLQ08dVXX4lZs2ZpXfv7xowZI/r3768aHJbR999/LxwcHMS8efNy3NdDhw4Vw4cPFzExMZmuf/LkiejevXuu2zkHDhwQbm5uwt/fX6Smpub6GOLt7S2GDx8u/P39xfDhw8XgwYOFUqkUQggRGRkp+vTpI0aOHJljlrHv64/Zz0Lodl8LwbZDVqR2flgItkG0aYNI6fghhPSOIbo+fvB6XtZ47VQ/7WohdL+vc8PoBlRFRkaKP//884NfHxsbK7755hvh4OAgTp48qbF+27ZtwtHRMcdftFevXokvv/wy05O/hw4dEvb29mLgwIEaTzHIyevXr8XYsWNF8+bNhaOjo9a/aOHh4eLPP/8UgYGBYsyYMaJ9+/bC0dFRvH37VgjxbhTg119/LaKjo3NVz8eKiYkRu3fvFuHh4Zmu37t3rxgwYECOOc+fPxdXr17VWB4aGio2bdqU5ZdYTt68eSMmT54s7O3tc/WhzujVq1fi/Pnzqr9v375dPHv2TOvXKxQK1cHgQymVSrF69Wrh4eEhzp07p7H+2rVrWjV209LSxPfffy8WLlyose73339XNag/xI4dO0T9+vVFzZo1c7WvExISxD///CN27NghZs+eLXr37i0UCoUQ4l1jeNGiRVne1Z4XHjx4IJYtW6Z6lGpGKSkpIiAgQOu7K27fvp3p8ezmzZti3rx5ub54lC4yMlL079//g3+v3759K65fvy727t2rWrZ06VKNx7PmNV3t67zaz0JIY19/7DHEmI8fQuj2GMI2SOak2ga5dOmSGDduXKYXvl+/fi0mTpyo1fQEf/31V6Z3+V66dEkMGzZMXL58+YPqu337tujQoYNwcHDI9e91WlqaCA0NFUePHhUBAQGq5WPHjtV4DLo+HDx4UPTo0SPTu+uePn0qevfurdXJie3bt4t169ZpLD958qT44osv1O6Qy42TJ0+KJk2afNC+joqKEqdOnRLr168XEydOVJ2Y6NGjR6YXF/KS1PdzeoYh97XU95Gh948usZ+nP1JvE0uhPSyVNpoQxt9OKwh9DyGkcf6iIOxrQ/fz2D/Tb/+M32f6oav2sBDG3Sa+f/++2tOoc+vZs2eq/vypU6c01i9evFirGwyePHkiWrZsqZriK6PffvtN2Nvbiy+++CLTwQA5efr0qejZs6fo3LmzqF27ttb7+uLFi2Lr1q1i+vTp4quvvhIuLi7CwcFBdQxzdnYWrVq10mpKOyGMf19/6H4WQvf7mm2HrEnp/LAQbINo2waRyvFDCOkdQ3R9/NAFqbf1hDCe9p7U9/XH7mch9L+vjW5Ala48fvw4y8bFgwcPtB6NnNkJ3levXml912pW9u/fL/r06SOioqI+OCPjyOaQkBBVB4OMW1Y/Z4VCkWlnWlupqakf/TsUGhoqVqxYIV6/fv1ROen4O5298PBwVceA8pax7OuCdPwQwnDHELZBpMPQdSUnJ4uLFy+K5ORkg9ahDx/z+6QLr169Evv371fdgWisDL2fhZD+vjb0PpL6/iH6UMbQHtZVG00IttO0IeW+hxDGdf5CyvtaCv089s8oI2P4PsuJodvDQhhHmzg5OVmcPXs2y4vn58+f1+oJFMnJyeLhw4cay8PDw8Xx48c/6nxBWlqaWLlypfD09BQREREfnJNxerO//vpLJCQkfHDWh5D6vtbVfhbC8Ps6XUFqOxjyO5FtkLynq+NHepaUjyFSOX7kBwWhvScF+Wk/y4QQAkRERERERERERERERERERERERAS5oQsgIiIiIiIiIiIiIiIiIiIiIiKSCg6oIiIiIiIiIiIiIiIiIiIiIiIi+h8OqCIiIiIiIiIiIiIiIiIiIiIiIvofDqiiPKFUKhEREYHo6Gjm5GEOERERERGRvkitP2SsOURERERERERERGR4MiGEMHQR+pKcnIyjR4+icOHCaNy4MUqUKMGcPMgBgJcvX6Jp06Zo0aIF5HI5Vq9ezZw8yElISMC8efNQpEgRtG/fHq6urh+Uo8ssY81J/5k5OjrC2dkZ06dPN2iOFGtiTv6rSWqfM6nl6DJLat/VxpoDANHR0fjyyy9RunRpeHt7w8fHhzl5kPP69WuMGDECRYoUQadOndCuXbsPytFlFnPyV44Ua2JOzqTWHzL2HGNsf0otR4ptGanVpKscqbX1pdhnYI5+cnSZJbXPmdRy+H2mvxwpthulVpOuclJTU/Hvv/+icOHCcHR0hImJiVHkSLEm5ugvS2rf1caawz6D/nKM+fMqtRyptYnY/iy4ObrOyqhAPaEqPj4ekyZNQkREBHx8fKBQKJiTBzkAYGFhgQULFiAwMBADBgyAUqlkTh7kpKSk4MKFC+jSpQuCg4M/6memq6z8npOQkJDpcnNzc/j6+mLv3r2oV6+e3nKkWJMu31tBypFiTfn985rXObrMktp3tbHmAEChQoXg5uaGHTt2IC0t7YOzmJMzIQQWLlyIS5cufVSOLrOYk79ypFgTc7Intf6QseYYc/tTajlSbMtIrSZd5UitrS/FPgNz9JOjyyypfc6klsPvM/3lANJrN0qxJl3kvH79Gn369MGBAwfQu3dvpKWlGUWOFGtijv6ypPZdbaw57DPoL8eYP69Sy5Fam4jtz4Kbo+ssNaIASUtLE2FhYUIIIeLj45mTRzlE+Zmnp6e4efOmZHJ0mSW1HCJj9PPPP4vY2FiN5bn9jmUOERERUd6T4vkUqdXEdpp0+fn5icePHzNHD1lS6w9JLYfIGL19+zbT5SkpKeLChQtCCCGePHmS73KkWhNzDJ9FeY99Bt3nXLhwQaSkpGgsz+1nQ1c5UqxJl++NqKAqUFP+kW5ERERovW2FChWY84E5ZBhNmzbFli1bUK1aNUnkSLEmXb43ImOT/uSf6tWrMycPc4iMWUpKCsLCwlC5cmUIIWBmZmYUOVKtibL2+vVrPH78GMnJyRrrGjRowBwd5QDAq1evMs35kP6irrKMNYfImNSvXx8///wzbG1tmZPHWVLrD0khJyIiAjY2NpDJZDmeC83pWK2rLGPN0VZSUhKKFCkimRxdZhkip27dumjUqBFatWoFT09PlCxZ8oP+TanlSLUmIqIP4e7ujg0bNsDR0VESOVKsSZfvDZBeH5/nUwpujq6zsmOq0zQDOnDggNbbdurUiTkfmAMAnp6ekMlk2W4jhIBMJsPt27eZ84E5ffv2xcqVK2FpaYm+fftmm7dly5Zs1+sqy1hzMurVqxd8fX3Rq1cvVK5cWaOTre3FEV3lSLEmXeU4ODhk+1nJ7vMh5Ryp1DR58mSt/g0AWLBgQYHL0XVWuqpVq+LOnTsffWKbOTl7/Pgxpk2bhps3byIpKUljvbafM+Zo8vLywk8//QRra+sc2zV//PFHtnXoKstYczISQmDp0qXYunUrUlNT8dtvv2HZsmUoXLgw/Pz8tB40JLUcqdQktZ+91HLed+DAAcycORMpKSl4/x6snPoxzNE+59SpU5g8eTKio6PVlmvTX8yrLGPKWblyJXx8fFC0aFGsXLky23/H19c3z3OkWJOucqTW1pdinyEv+h4tWrTAjz/+iBEjRqBYsWJa5xeUHF1mSa0/JIUcLy8vnD59GqVKlcqyDaLtMV9XWcaak9Hr16+xZs0a3LlzRzU1jxACqampuHfvHq5cuaLXHCnWpKucgIAAnDx5EqtXr8bMmTNRt25deHl5oVWrVqhSpYpWGVLMkUpNBw4cQLt27VCoUKEcr13ldN3LGHN0nZUuJSUFu3btUvt8pC+/ceMGjh07xhwd5GTVrpbJZDAzM0P58uXRvHlzWFlZ6S3LWHNKlSqF+Pj4bLfRhq5ydJkltRwp9PHzIkeKNTFHv1naMJoBVZMmTVL7u0wmgxACRYsWhampKeLj42FiYgJra+tsGxfMyT4H0H5gSk6Yk72KFStCLpcDeDeSMqdBWvrIMtacjJYvXw4AmDNnjsa63ByEdZUjxZp0lTN//ny1n5lCocCjR4+wf/9+jWNWfsqRSk1hYWG5qrmg5eg6K92nn36KcePGYf369ahatSoKFy6stl7biyPMydm0adPw8uVLjBo1CiVKlND6dczJWefOnVWDZTt37vxR36+6yjLWnIy2bt2Kn3/+GTNnzoSfnx8AoFWrVpg9ezZKlSqFcePG5cscqdQktZ+91HLe98MPP+CLL75A//79NY7VzNFdzrx581CnTh307Nnzo3J0mWVMOfv27UOvXr1QtGhR7Nu3L8vtZDJZtoOFdJUjxZp0lZOxXS2EwOXLl1G6dGnUqlULpqamCAkJQVRUFLy8vLLMkGKOVGtKFxERgcOHD2Pz5s0oVaqUxmdE24G0xpqjyyyp9YekkLN582ZVP+Njz4XqKstYczLy8/PDmTNn0LRpUxw5cgTt27dHaGgobt26hbFjx+o9R4o16SrHw8MDHh4emDFjBu7fv4+//voLJ06cgL+/P+zs7HDo0KF8mSOVmiZNmoRmzZqhVKlS2Z7jlMlkOV73MsYcXWelmz9/Pvbt2wdHR0dcu3YNLi4uePz4MV69eoX+/ftrlcGcnF26dAmXLl2CmZkZ7OzsALy78TEpKQk2NjaIjY1F4cKFsWXLFnz66ad6yTLWnKZNm2Lw4MHw8PBAlSpVNNoyOfXPdJ0jxZp0lSOFPn5e5EixJuboN0sbRjnl35EjRxAUFIQFCxbAwcEBAPDw4UNMnjwZ7du3R58+fZijgxzg3V0IrVq1Qq1atbR+DXNyLyIiAuXLl1cNHkqnUChw69Yt1KlTR+9ZxpoTHh6e7fqKFSvqNUeKNenyvWXml19+wc8//4z169cbVY5UayLdyuk7dOvWrczRQQ7w7tHy27Ztg5OTk9avYQ5JWfv27TF69Gi0bt0aLi4uOHjwICpVqoTff/8d8+bNw4kTJ/JljlRrouy5uLhg//79qFq1KnPyMMfZ2Rn79u3TyVTausoy1pzsKJVKjX6kIXN0mWWIHH9/f4SHh2PBggUoVKgQACAtLQ0zZsyATCbD3Llz82WOFGv62CemGXuOLrOk1h+SWg7pT8OGDbF48WJ4eHigQ4cOWLJkCRwcHDB9+nQkJydj8eLFes2RYk26fG8A8Pz5c5w/fx7nz5/HhQsXEB4ejurVq+Pw4cP5OkeqNVHeatq0KaZMmYJ27drB29sbgYGBqFSpEsaMGYPy5ctj2rRpzNFBzpIlS3Dt2jUsX75cNRVmbGwsxo8fjzp16mDIkCGYMWMGoqOjsXbtWr1kGWuOp6dnlutkMpnWg+d1lSPFmnSVI7U+Ps+nFNwcXWdpw2ieUJXRkiVLsGzZMtVgIQCws7PD1KlTMXToUK0HDDEnZ3///TfWrFmD8uXLw9PTE61atYKbmxtMTEy0zmBOzry8vHDmzBmNecjDwsLQp08fXLt2Te9ZxpqT3WCgzKZMyuscKdaky/eWmXr16mH69OlGl6PLrA/JUSgUePXqldrjzlNSUnDt2jWt72Iy5hxdZenqhDNzcmZtba2Tuw+Yk7OQkBDcvXsXSqUSgPpnY/78+QbJMsacsLAw1KxZU2O5vb09Xr58qXUtUsuRak0XLlxQTYmZ8R4jmUyG4cOHF/gcb29vnDx58qMHDDEne+7u7vjvv/90cgJIV1nGmuPl5YW9e/dqTBkRFRWFzz//HBcuXNBrjhRr0lXOzp07sWPHDtVAIQAwMTGBj48PunXrpvVgIanlSLGm3AwsKog5usySWn9IajlJSUkICgrKtA0C5O7pTLrKMtacxMRE1KhRAwBQvXp1hISEwMHBAb1798a3336rVYYuc6RYk65yZs2ahfPnz+Px48coX748GjZsiJEjR6JRo0YoW7Zsvs2Rak1ZiYiIQIUKFZijo6zY2Fg4OzsDAGrUqIFbt26hWrVqGDx4MEaPHq31gCHmZG/v3r0IDg5Wu1ZlZWWF7777Dt988w1GjBgBHx8fdO/eXW9Zxprz559/ZrteW7rK0WWW1HKk1sfn+ZSCm6PrLG0Y5YCq9EcBvk+pVObqYj9zcrZnzx68evUKJ0+exMmTJzFixAjI5XI0b94crVq1Qps2bZjzgTnbtm1DcHAwgHcX5bp27apxR2hcXJxWjWVdZRlrTkavX7/GmjVr1ObJFkIgNTUV9+7dw5UrV/SaI8WadPneMnP48OGPmuZKqjm6zMptzrlz5zB+/Hi8evVKY12RIkW0HixkrDm6zpLaYDFjzenduzf8/f2xZMkSFCtWTOvXMSd3tmzZohoQlD5ldPqfXV1dDZJlrDkVK1bE9evXYWtrq7b85MmTqFSpUr7NkWJN69atg7+/PywsLGBhYaG2LjcDj4w1BwDGjx+P9u3b49ixY6hUqZLGVILaTiXEnOzNnj0b3bp1w+nTp2Fra6uRk5uBALrKMqacI0eO4O+//wbw7im7fn5+GudCwsPDc5wqU1c5UqxJl+8tnampKSIiIlC9enW15aGhoTA3N8+3OVKs6cCBA9mu17Ztbaw5us6SWn9ISjmzZ8/GkSNH0KRJk48eIKCrLGPNsbGxQXh4OGxsbFC1alWEhIQAAIoWLYrXr1/rPUeKNekqZ9euXQCA1q1bo1u3bmjQoAGKFi2q9eulmiPFmsLCwrBo0SKNc80pKSmIjo7GrVu3CnSOLrNKly6NV69eoUKFCqhcuTLu3r0L4N1Nebm5SYk52VMoFEhNTdVYnpycrLoGW6hQIY3BtXmZZaw56S5duoTQ0FB06NABkZGRqFKlCszMzLR6bV7kSLGmj82RQh8/L3KkWBNz9JulDaMcUNWwYUP4+flh8eLFqpPtoaGhmD17Nlq0aMEcHeWkK1WqFLp06YIuXbrgyZMnWLVqFX755RccPnxY64FHzNHUpUsXxMTEQAiBVatWoU2bNhoXRIsVKwZvb+8ca9BVlrHmZOTn54czZ86gadOmOHLkCNq3b4/Q0FDcunULY8eO1XuOFGvSVY6np6fal5wQAomJiYiLi8OYMWPybY4Ua/L394eTkxP69OkDX19fLFmyBBEREQgICND6gp8x5+gyS2qDxYwt5/3PRHh4OBo2bIgyZcpoDKjN7nHFzMk+J6Mff/wRgwcPxvDhw9GyZUvs27cPsbGx+O677+Dl5aVVhq6zjDXHx8cHs2fPRlRUFIQQOHfuHHbu3ImtW7di8uTJ+TZHijVt3boVo0aNwtChQ3P1PgpKDvBuQFBiYiJSUlJynO6ZOR+eExQUhBcvXuDvv/9GkSJF1NbJZLJcnQDSVZYx5bi4uGDnzp2qk/ARERFqJ4xlMhnMzc2xaNGibGvQVY4Ua9Lle0vXoUMHTJ06FaNHj4aTkxOEELhy5QpWrFiBnj175tscKdY0adKkTJcXLlwY5cuX17qNbqw5usySSn9IqjnHjx/HDz/8gJYtW2q1vT6yjDWnTZs2mDBhAhYvXgx3d3eMHj0azs7O+P3331GlShW950ixJl3lXLhwAefPn8fZs2cxb948hIeHo06dOnB3d4e7uzvc3NzyZY4Ua5o7dy4ePnyItm3bYsOGDRgwYAAePnyI48ePw8/PT+v3Zaw5uszy8PDAzJkzsWDBAtSrVw/z5s1D69atceTIEZQvX545Ospp2rQpZs+eDX9/f9Vx5+HDh5g7dy6aNm2KtLQ07NixA/b29nrLMtachIQE+Pj44Nq1a5DJZGjSpAmWLFmCR48eYdOmTVr/3HSVI8WadJUjhT5+XuRIsSbm6DdLK8IIRUZGivbt2wsHBwfh5uYm3NzchIODg/jqq69EbGwsc3SUI4QQL1++FIcOHRLTp08XrVu3Fg4ODqJVq1Zi+vTp4siRI8zRUc6KFSvEmzdvtN5eH1nGmuPm5ib++usvIYQQ7du3F7dv3xZCCDFt2jQxfvx4vedIsSZd5axYsULjv8DAQHHx4kWtM6SYI8WaateuLUJCQoQQQvTs2VOcPXtWCCHETz/9JLp3717gc3SZ1a1bNzF48GBx+vRp4ezsLH7//XexZcsW4erqKo4fP86cj8wJCAjI9HOR2X/M+fCcjBwdHcWTJ0+EEEIMGDBA9XP6+++/Rfv27bXO0WWWseYIIcTOnTuFh4eHsLe3F/b29qJx48YiODg4VxlSzJFaTXXq1BFPnz7N9b9dUHKEEMLZ2VnV3mNO3uXUr19f7N2796NzdJllrDm9e/fO9fmOvMzRZZbUcpKTk8X06dOFk5OTcHBwEPb29qJOnTpi8eLFIi0tLd/mSLWmjFJTU8X9+/dFz549xeHDh5mjwyyp9IekmuPq6qpqD38sXWUZa05ycrKYO3euOHjwoBBCiJkzZwp7e3vh6uqqOo+hzxwp1qTL95ZRWFiYmD9/vqhdu7ZwcHAwmhwp1FS/fn3Vuc5OnTqJa9euCSGE8Pf3F8OGDSvwObrMiouLE0OHDhU//vijUCqVYtCgQcLe3l44OjqKQ4cOMUdHOa9evRLdunVTXYNt0KCBcHBwEF9//bV4/vy5OHHihHB2dhYXLlzQW5ax5syePVt8/fXX4smTJ8LZ2Vk8efJEhIaGis6dO4sxY8Zk+9q8yJFiTbrKkVofn+dTCm6OrrO0YZQDqoQQQqFQiFOnTokNGzaIDRs2iLNnzwqlUskcHefY29uLmjVrimHDhok9e/aIsLCwXGcwRzupqakiMjJShIeHi/DwcBEWFiYePHgg9u/fb7AsY8xxdHQUERERQgghRo4cqXptSEiIaN68ud5zpFiTrnLWrl0rIiMjtd4+v+ToMktXOc7Ozqrjz5QpU8SmTZuEEO9OdDRo0KDA5+gyS2qDxYw1Rwjpfc6MNcfNzU08ePBACCGEn5+fWLNmjRBCiIiICOHs7GyQLGPN+fnnn1UXsl+9eiVevnyp9WulnCPFmr755hvVBZaPYaw5QgjRpEkT1e81c/Iux83NTWcXoHWVZaw52QkPD5dUji6zDJmTkJAgbty4IW7cuPFRNz9JLUeqNWV0/fp14e3tzRwdZkmtPyS1nClTpohly5Zpvb0+sow1Jzw8XGPgZUxMjEhNTVUNsNBnjhRr0uV7e/nypfj555/FxIkTRdOmTYWjo6Po16+f2Lx5c77OkVpNTk5OqnPNY8eOFbt37xZCCPHgwQPRpEmTAp+j66z3/ffffyIqKuqjMpijSalUinPnzong4GCxefNmtYFB0dHRIi4uTu9ZxpjTokULceXKFSGEUA0WEkKIf//9V7i7u2tVhy5zpFiTrnKk1sfn+ZSCm6PrLG0Y5ZR/AGBiYoJmzZqhWbNmassjIiJyNU85c7LXt29fnDt3DidPnsSLFy/w9OlTuLu7o379+ihUqBBzdJSjq0dw6zLLWHNsbGwQHh4OGxsbVK1aFSEhIQCAokWL4vXr11pl6DJHijXpKmfdunX47LPPtN4+v+ToMktXOQ4ODjh+/Dj69+8POzs7XLlyBf369UNkZCRzdJxlYmKC4sWLAwCqVq2Ku3fvolGjRnB3d8/VVCnMyZnUPmfGmuPq6orAwEDMmDEDDg4O2L17N7799ltcvnxZY5pdfWUZa87cuXPh6OiIEiVKoGTJklq/Tuo5UqnpwIEDqj87OTlh5syZuHv3LqpWrQoTExO1bbNrNxprzvsGDx6MH374AfPmzVMdtz8Ec7LXvXt3bN68GVOnTlWbstWQWcaaEx4ejoULF+LOnTtIS0sD8G467ZSUFERHR+PWrVt6zZFiTbp8bwqFAgkJCapjdXR0NFJSUnDt2rVcHYukliPVmt5nbm6OZ8+efVSGMed8SJbU+kNSyMk43XJiYiL27duHs2fPws7OTmO68QULFugly1hzMvLy8sKZM2fU2sJWVlZ4/Pgx+vTpg2vXruk1R4o16Srn888/x71792BpaYlmzZph8uTJaN68ea7bflLLkWJNlSpVwt27d1Xnmm/fvg0AUCqVSExMLPA5us56+/Yt7t69i9TUVNW0z4mJiXj8+DEaNGjAHB3lyGQy1fSX77O2ttY6R5dZxpgTHR2NMmXKaCwvXrw43r59q3UtusqRYk26ypFaH5/nUwpujq6ztGGUA6rCwsKwaNGijz4JxJycTZkyBQDw6tUrnD17FmfPnsXUqVPx8uVLODs7Y8uWLczRQY6/vz+cnJzQp08f+Pr6YsmSJYiIiEBAQIDWHW5dZxlrTps2bTBhwgQsXrwY7u7uGD16NJydnfH777+r5nLWZ44Ua9JVTt26dfHnn3/im2++0fo1+SFHijUNGjQIvr6+KFSoENq3b4+AgAB8++23uHPnTqYdloKWo8ssqQ0WM9YcQHqfM2PNGT16NL755hvs2LEDPXr0wJo1a+Dm5oa3b9/Cx8fHIFnGmlO1alXcuXMH1atX1/o1+SFHKjVNmjRJY1lQUJDGMplMlu2FbGPNed+ff/6Jy5cvw93dHaVKlYKpqfqpgz/++IM5Osh58eIFfvnlF/z666+oXLmyRo62/UVdZhlrzpw5c/Dw4UO0bdsWGzZswIABA/Dw4UMcP34cfn5+WmXoMkeKNekqR2o3TRnzDWqXLl1S+7sQAvHx8di0aRMcHBy0yjDmHF1mSa0/JIWcsLAwtb+7uroCeHezbm7pKstYc7Zt24bg4GAA736Hu3btqjEgKy4uLsebpHWVI8Wa/o+9Ow+P8fr/P/6abLagpNoEqcSSBBFbKNWKECqWklA0miqJ7SP2pZbShtReSiliiV1qX4ral4q2thYJEkJr1xLUlkVyfn/4Zn4iMZmRk3Fy5/W4rl4X98w8854GmeXMfWTet3TvvfcevvzyS9SuXTvTBxVMoVpHxZn8/f0xbNgwTJw4EV5eXggMDETp0qURFRUFV1fXfN+R2dq/fz+GDh2Khw8f6hcLpdPpdPqFWuzkrHPp0iWMHTsWx48fR0pKSqbLje3IbGm1U61aNWzbtg09e/bMcHzp0qWoUqWKUQ2ZHRVnktVR7Tk+X0/Jvx3ZLWNockFVWFiYlBeB2DGenZ0datasiUePHuHhw4c4cOAALly4wI6kTmxsLNasWQNXV1dUqVIFhQsXRmBgIAoXLoyFCxfCx8fH7C2tdvr27YvExETcuHEDrVu3hq+vLwYMGICiRYti5syZRjVkdlScSVancOHCmDx5MubOnQsnJycUKFAgw+XG/sBTraPiTI0bN8aaNWtgaWkJBwcHLFy4EIsWLUKTJk3Qr18/4+6UhjsyW6otFtNqB1Dv75lWO5UqVcLu3bvx+PFjFClSBGvWrMHmzZvh4OCA5s2bG9WQ3dJyZ8iQIViwYEGW3zNjF4ir1lFlpvQzauaUVjsvql27NmrXrs1OLneEEGjVqlWOOzJbWu0cO3YMc+bMQZ06dXDw4EH4+PjAw8MD06dPx4EDB9ChQwezdlScSVZHtQ9NafkDaoGBgdDpdJne8HN0dMTUqVPzfUdmS7XnQyp0li1bZvDypKSkTI/Vcrul1Y6/vz/u3r0LIQRmz56N5s2bZzoTbpEiRdCsWTOzdFScSeZ9Szd8+HA8fvwYa9asQWxsLKysrFCxYkW0bNnSpDMwqdZRcabg4GBYWVlBp9PBw8MDISEhmDNnDhwcHDBlypR835HZmjp1Kjw9PdG/f38ULVrUpBnYMd7XX3+N69evY8iQITnqyGxptTNo0CB07doVf/zxB54+fYo5c+bgwoULOHPmDBYuXGj2joozyeqo9hyfr6fk347sljF04sVnlBrg6empfxHIz88PoaGh+heBLly4gNmzZ7MjoQMAu3fvRlRUFKKionDlyhU4OzvD29sb3t7eqFWrVqZPgrDzap2aNWvip59+QpkyZTBq1Ci4uLigS5cuuHbtGvz8/HDkyBGjOjJbWu1k5d69eyhatGiOP/0jq6PiTK/Sef7U51kx9oVk1TqqzpTu3r17sLS0zPGTOa12ZLRiYmJgaWkJNzc3HD16FIsWLYKDgwP69euHN954gx1JHdX+nmm1Q+YTGBho8PLs3pBRtaPqTESUv1SrVg07d+6Eg4MDBg8ejHr16uHjjz/GpUuXEBgYiEOHDpm1o+JMsjoeHh76Dzt17twZISEhqF+/PtatW4e1a9di1apVebKj4kzXrl3LdMza2hpvvfWW0fdJyx3ZLdWeD6nUSUxMxJgxY+Ds7IzevXsDALy8vPDBBx9gzJgxsLGxMXoeWS2tdmbNmoWgoCAUKlTIqOvndkfFmWR1bty4gcDAQNy+fRvOzs5ITU3F33//DTs7O6xcuRL29vZ5sqPqTGQe1apVw4YNG1CxYkV2crHj4eGBJUuWoGbNmjnqyGxptQM8+6DZokWLcObMGaSlpaFSpUro1q0bqlev/lo6Ks4k874R5UeaPENVUlISypYtCwAoX748YmNj4eHhgbZt22b7Ijw7xneAZ1uc1KxZE5988gkaN25s8lZm7BhH5hZJKpwWXOUOAJw4cQJOTk4oWbIkNm7ciO3bt6NWrVro0aOHSXuxyuqoOJOMjqw381XryGzJnGnBggVYunQp/v33XwBA2bJl0b17d5M+Ra/ljsxW1apV9b+uU6cO6tSpY/Is7GRPtb9nWu3wNOXm68haDKRaR2YrJ53GjRsb/RjF0HZtWu1k5dy5c4iLi0NaWhqA/79N/MmTJzF+/Hh2JHUSEhJw6dKlLDt9+vQxuiOzpcWOo6Mj4uLi4ODgACcnJ/2/zWlpaXj06JHRs8jqqDiTrI6lpaX+rBROTk6Ii4tD/fr1Ua9ePUyaNCnPdlScqUyZMgCAx48f49KlS7C0tISzs7MJ90jbHdkt1Z4PqdQZP348Tp48meG585dffompU6di+vTp+OKLL8ze0monJCQET58+xa1bt5Camgog489FY7cMldVRcSZZnYkTJ8Le3h6rV69GyZIlAQC3b99G//79MWXKFHz77bd5sqPqTGfOnMHixYtx/vx52NjYwMXFBd27d8c777xjdEPLHVktJycnJCQkmPy12TFNiRIlMp0l73W3tNoBnr03OHnyZGU6MluqdVR6ji+zo+JM7Ji3lR1NLqhS7cUkrXYA4PDhwyhWrJhJt2HHdDK3SFLhtOAqdyIjIxEaGopFixbBzs4OI0aMQP369REREYGUlBSEhISYtaPiTLI6R48eNXi5sS/iqdZRcabw8HD88MMPCAwMRI0aNSCEwPHjxzF+/HgIIdCxY8d83ZHZSt9S4kU6nQ7W1tawt7dHmzZtsv3esWPcn23VHshrscPTlJuvAzx7s2/z5s367RIqVaqEFi1amLyFg2odFWby8/MzeUF7fuq8aOnSpfpFQc9vlaTT6eDp6cmOpM7WrVsxcuRIJCUl6Tvp388yZcqY9G++rJZWO/7+/hg2bBgmTpwILy8vBAYGonTp0oiKioKrq6tRDZkdFWeS1VHtQ1Na/oBaSkoKxo8fj3Xr1iElJQVCCBQqVAifffYZBg4cmO87MluJiYmYP38+oqOjkZiYmGkLQWO309ZqZ+/evZg1axZq1KihP9a0aVOUKFECAwcONGlBlayWVju//vorhg4dijt37mS6rGDBgkYvFpLVUXEmWZ2oqChEREToFwoBwJtvvokvvvgC3bt3N6qhYkfFmQ4fPoygoCDUqFED7777LlJTU3HixAm0atUK4eHhRr+2r9WOzNbQoUMxbtw4DBw4EOXLl890drzSpUuzI6ETGBiIadOmYcqUKTl+nUhWS6sdIQQ2bNjw0scyxn7gVFZHxZlkdVR7js/XU/JvR3bLGJpcUKXai0la7QDPnoQsW7YMsbGx+k98AEBycjJOnz6NnTt3siOh07hxY6xZswaWlpZwcHDAwoULsWjRIjRp0gT9+vUzqiG7pdXOkiVL8OWXX6J+/fqYMWMGKlWqhEWLFuHgwYP4+uuvjV4sJKuj4kyyOukLK55/AKfT6aDT6WBhYYHo6Og82VFxphUrVuDrr7/O8KKRj48PKlSogPDwcKMXC2m1I7NVuXJlLFu2DJUrV9a/oXrq1Cn8+eef8PHxwY0bN9C1a1fMmDEDTZo0YecVO4B6D+S12vnjjz+knYJbVkurnRs3buDTTz/FnTt39NslrF69GnPnzjV52wWVOqrM1LdvX6PnNUSrnRctX74cPXv2RJ8+feDt7Y3169fj3r17GDx4cLb/PrNjfGfu3Llo1aqV/oyYixYtwj///IPQ0FCTv7eyWlrtBAcHw8rKCjqdDh4eHggJCcGcOXPg4OBg0id1ZXVUnElWR7UPTWn5A2rTpk3Dzz//jJEjR+o/FHLixAl8//33KFSoEHr16pWvOzJboaGh2LZtGxo0aGD0m6n5qfPo0aMs3wwtUaIEHjx48FpaWu1MmzYN7u7uCAwMREhICKZOnYrr169j5syZJr3ZK6uj4kyyOpaWlihYsGCm4wUKFEBycnKe7ag404QJE9CrVy/0798/w/Hx48dj8uTJWL9+fb7uyGz16NEDAPC///0vwwdz0l8zMvYM2+wYduDAAfz555949913YWdnl2lhlilnj5bV0mpn0qRJWLx4MVxdXXN0cgtZHRVnktVR7Tk+X0/Jvx3ZLaMIjYqIiBD79u0TQggRHh4uatWqJVq2bCnOnDnDjsTOV199JapVqyY6deokKleuLAICAkSDBg2Em5ubmDhxIjuSOmvXrhUPHz40+vrmaGm14+7uLq5fvy6EEOLjjz8WU6ZMEUIIce3aNVGtWjWzd1ScSVbn6tWrGf7766+/xP79+0Xbtm3F4cOH82xHxZlq1KghLl68mOn4pUuXhIeHR77vyGz17dtXjBs3LtPxKVOmiIEDBwohnv0Mbt++PTs56AghRKtWrcTIkSPFpUuXRJ06dcTp06fFnj17RMOGDcXGjRuzvT07xmnYsKGIjY01+vrmaGm1069fP9G5c2dx584d/bF///1XBAQEiEGDBuXZjqoznT17VgwfPlx07NhR3Lx5Uyxfvlz89ttvJjW03Klataq4fPmyEEKIbt26iV27dgkhhPjll19Ey5Yt2ZHUcXd3F/Hx8UIIIT777DNx4MABIYQQO3bsEH5+fkZ3ZLa02iHzio6OFmfPnhVCCHHkyBHRq1cvERoaKu7evZunO6rNVL9+fbF3795Mx3fu3Cm8vLzyfUdmq3bt2ll2TKXVTteuXcXQoUPF06dP9cfS0tLE6NGjxaeffvpaWlrtVKtWTZw7d04IIURAQID+taG1a9eKTp06mb2j4kyyOr169RIDBgwQycnJ+mPJycmif//+omvXrnm2o+JM1apVE3/99Vem4xcvXjTptWatdmS2fv/9d4P/sSOn8/333xv8zxSyWlrtvPvuu2LdunVGXz+3OzJbqnVUe47P11Pyb0d2yxiaPEMVAHz++ef6X3fv3t3k056yY5zdu3dj4sSJaNGiBZo1a4Zx48bB0dERAwcOREpKCjuSOhMmTEBYWBiaNm0KPz8/1K9f3+jb5lZLqx07Ozv8888/sLa2RnR0tP4U8OfOncObb75p9o6KM8nqlClTJtOxcuXKoXDhwggLC8OmTZvyZEfFmZo1a4Zly5ZhzJgxGY7/9NNP8PLyMqqh5Y7M1i+//JLlp8Lat28PPz8/AECTJk0wY8YMdnLQAYC//voLM2bMgJOTEypXroyEhAQ0btwYT58+xdy5c9GmTZtsG+xkj6cpN19HtW0XtLylRHR0ND755BPUqFED0dHRSE5OxtmzZzF+/HjMmjUL3t7e+boDAEWKFMHTp08BAE5OTrhw4YL+zI3Xrl1jR1KnQIECsLa21nfOnz+Phg0bwt3dHX///bfRHZktrXYA4Pfff3/pNgemnEFYVkfFmWR1qlatCgB4+PAhPDw8MGfOHKNvq3JHtZmSk5PxzjvvZDpeoUIF3L9/P993ZLZ0Oh0qVqxo0tfOT51BgwYhMDAQx44dQ9WqVaHT6RATE4N79+5h0aJFr6Wl1Y6lpaV+q2snJyfExcWhfv36qFevHiZNmmT2joozyeoMGTIEnTp1QtOmTeHu7g6dTodTp07h4cOHWLZsWZ7tqDiTu7s7jhw5gnLlymU4fvLkSZP+jdJqR2bryJEjCAoKQqFChTIcf/jwIWbMmIG6deuyI6Fj6nMCc7S02klKSsK7776rTEdmS7WOas/x+XpK/u3IbhlDswuqzpw5g8WLF+P8+fOwsbGBi4sLunfvnuWTaHZevXPv3j393u8uLi44c+YMypcvj549e2LAgAH48ssv2ZHQOXz4MHbv3o3Nmzeje/fuKFWqFD766CP4+fnBycnJqIbsllY7LVu2xJAhQ1CoUCHY29ujbt262LZtG8aNG4f27dubvaPiTDLvW1befvttXLp0SXMdmS1TO2+88QZWrlyJEydOoE6dOrCyskJ0dDSOHTuGJk2aYMSIEfrrGjr9uVY7Mlu2traIj4+Hs7NzhuMXLlzQPxl/9OhRlqdEZ8f4DqDeA3mtdniacvN1VNt2QctbSkydOhXdunXDwIED9Vs1hoWFoWjRoiYtPNJqBwA8PT0xd+5cjBkzBm5ubli9ejV69OiBY8eOoUiRIuxI6nh4eCAyMhJDhw5FxYoVsW/fPgQFBeHChQv6f8PN3dJqJzw8HNOmTUPRokUzLX7V6XRGv6Avq6PiTDLv25IlSxAREYFbt25Bp9OhbNmy+N///pdhe+282FFtpnbt2mHGjBmYOnWq/vGHEAKLFy/GRx99lO87MlvNmjXDunXrMGDAAJO+fn7puLu746effsKPP/6IuLg4WFlZoVWrVujcuTPeeuut19LSasfNzQ27du3C559/DmdnZxw/fhxdunTBzZs3jW7I7Kg4k6xOhQoVsGnTJqxYsQLnz5+HEAKtWrVCp06d4OjomGc7qsy0ceNG/a9r166NsLAwXLx4EbVr14aFhQViYmIQERGBPn365MuOzFZ8fDwSEhIAALNnz4abmxuKFy+e4TpxcXFYvXo1Ro0axc4rdl4UExODhQsXIjY2FlZWVqhYsSK6dOkCDw8PoxuyW1rsfPDBB9i3bx8+/fRTk752bnVUnElWR7Xn+Hw9Jf92ZLeMockFVYcPH0ZQUBBq1KiBd999F6mpqThx4gRatWqF8PBw1KtXjx0JHeDZJ8Lv3LmD0qVL45133kFcXByAZ/u/3759mx1JHRsbG7Ro0QItWrRAQkICtm/fjq1bt2LBggXw8PDAqlWrzN7Samfw4MGwt7fHlStX0LlzZ1haWuLOnTvo0KED+vXrZ1RDZkfFmWR1rl+/nuH3Qgg8ePAAc+bMyfRpm7zUUXGmM2fO6Bd3njt3Tn/c09MT9+/fN/qTuVrtyGz5+/tjzJgxuHv3LqpXr460tDScPHkSM2fORJs2bXD37l1MnjwZderUYScHHUC9B/Ja7bz77rvSPqElq6XVTq1atfDDDz9g8uTJ+u9RSkoK5syZo18ckxc7Ks4UHR2Nr776KtPxTz75BJGRkfm+AwADBgxA165dsWrVKnzyySeYM2cO6tatiydPniAoKIgdSZ0+ffogKCgIJUuWhL+/P2bNmoWWLVvixo0baNGihdEdmS2tdpYtW4b+/fujd+/eRt8mNzsqziSrs3jxYsyYMQOfffaZ/vHesWPH8PXXX+Phw4dGv5CvWkfFmW7fvo19+/ahcePG8PDwgJWVFc6cOYNr166hevXq+Oyzz/TXXbp0ab7r5LT1/IdqHj16hPXr1+Pw4cNwdnaGhYVFhusa+tCNVjsvKlOmDAYNGmT09c3R0mKne/fuCAkJgY2NDVq2bImZM2eiR48eiI2NNek1fVkdFWeSed9Kly6NoUOHmnSbvNCR2XrVzvDhwzMdi4iIQERERIZjU6dONfj4Wqsdma0rV66gV69e0Ol0AF5+ZqB27doZnIcdw53nHTt2DF27doWLiwvef/99/XuwAQEBWLJkCWrXrm32lpY6s2bN0v+6RIkSmDhxIk6cOAEnJ6dMj2UMfShEVkfFmWTet3SqPcfn6yn5tyO7ZQydePEc3hrQunVr+Pj4oH///hmOjx8/HseOHctyqxl2TO8AwFdffYXTp09jwoQJuHLlCr755hvMnDkT27Ztw969e7Fjxw52JHSel5ycjH379uHnn3/G/v378dZbb71SR2ZLS52NGzeiRYsWmc4u8fjxY6xevTrDdpnm6Kg4k6yOm5ub/olKOiEEihQpgm+//RaNGjXKkx1VZyLzSEtLw5QpU7Bq1SokJSVBCIGCBQsiMDAQ/fv3x/79+7Fw4UJ8++23KF26NDuv2AGA48ePIygoCH379oW/vz+aN2+ON998U/+gOSwszODt2TGuQ+YTHx+PTp06oUiRIllul1ClSpU82VFxpvr16yM8PBzVqlVDzZo1sXnzZjg6OuK3337DoEGDcPjw4XzdSZeYmIjHjx+jZMmSuHPnDjZv3gwHBwc0b96cHUkdIQT++ecfJCcnw9HRERcvXsTKlSvh4OCAwMDATI+3zdHSaqd69erYunUrypYta9T1c7uj4kyyOl5eXhg6dChatWqV4fiaNWswZ84c7N27N092VJzp+YUx2TF2gY2WOjltBQYGGn1bQ1tbabXzon379mHu3LkZzjIRFBSEpk2bGt2Q3dJqJyYmBpaWlnBzc8PRo0exaNEiODg4oH///pnOqmKOjoozyeg8efIEixcvxvHjx5GSkpJpK9zsFnSq2lF1Jspd169fR1paGnx8fLBmzRqULFlSf5lOp0PhwoXxxhtvsJPDTrqAgAC4ublhzJgxGY6HhobiwoULJv18ldXSUqdx48ZGfQ2dTmfwrPGyOirOJPO+pVPtOb6WX08BgFu3buk78fHxWLVqFTu52MqOJhdUeXh4YMuWLZnO3nHp0iW0adMGp06dYkdCBwAePHiAL774Ag0aNEBAQAB69uyJgwcPwsrKChMnTsz04hA7r9YBgF9//RVbtmzBrl27kJaWhubNm8PPzw+enp5GN2S3tNJJSEhAYmIiAKBJkyZYu3YtSpQokeE6Z8+excCBAw3+/ZDVUXEmmfct3e+//55psZC1tTVcXFxM2ipFtY6qMz1+/BibN2/Wv3BXqVIltGjRAra2tuzkQisxMRHx8fGwtLSEk5OTUVvYsWM61R7Ia7Vz/PjxLF8g1el0Rp2mPjdaWu1cv349w3YJLi4ur7SFg2od1WYaPXo0rly5gunTp6Nx48bYvHkzkpOTMWDAAFSrVg3jx4/P1x0yH39/f4wfPx5ubm7KtLTa6datG/z8/NC6dWslOirOJKtTs2ZNrF+/PtMWzxcvXoSfnx9OnjyZJzuqzkSvX1JSEgoUKJCvO7t370bfvn3RtGlTeHp6Ii0tDUePHsW+ffvw/fffo0mTJkZ/XVktrXYSEhIyvNH/vDVr1uDjjz82a0fFmWR1hg8fjm3btqFhw4aZtsIFjD+Dm2odVWci87h27RpKly6d6fVmduR2qlevjg0bNqB8+fIZjsfHx6N9+/b4448/zN7SaofMR7Xn+Fp+PYXUo8kFVQEBAfDz88v04Hjjxo1YunSp0WdgYufVnDlzBm+++aZJ+7+zY9gHH3yAO3fuwNPTE/7+/vjwww9RqFChV/r6slpa6mzcuBHDhw+HTqeDECLLB8xCCHh5eWHevHm53lFxJpn3jczvxo0b+PTTT3Hnzh04OzsjNTUVf//9N+zs7LBy5UrY29vn647s1tOnT3Hnzh2kpqYCePZ3Izk5GSdPnkTbtm3ZkdQh8wgPD8e0adNQvHjxTAs5TfkUk8yWVjuzZs1CUFBQpscvDx8+xIwZMzBq1Kg82VFxpocPHyI4OBgnT56EEAJFixbFw4cP4ebmhoiICKM/eaq1TuPGjY1+4Ti7T0KyY9zf+3fffRdr1qzBO++8Y9T1zdHSUmfjxo36X1+8eBHLly9H586d4eTkBEtLywzXNfQYRFZHxZlk3rd0Q4YMQcmSJTFy5MgMx7/99lv89ddf+P777/NkR5WZnj9j9PPfv6xk973XYkd2K136Fq8vOnbsGEaNGmX0WdG12vHz84OPj0+mDxLMmjUL+/fvx9q1a43qyGxptdOmTRssXbo0w1mWbty4gS+//BK//vorzpw5Y9aOijPJ6tSuXRthYWHw9fU16vp5paPiTKdPn0ZoaCjOnz+P5OTkTJefPXs2X3dkt/bu3YvY2Fj963IA9K/LLVmyhB0JnUaNGmHKlCmoU6dOhuNHjhxB37598fvvvxs9j6yWVjtCCMycOROlSpVCQEAAgGeLWpo2bWrSVuayOirOJKujwnP83OioONOdO3cwffr0l54B0tjXnLTakd0yhpXU2mv0/BPk9AdyFy9eRO3atWFhYYGYmBhERERk+wlxdkw7y8DIkSPRrVs3VKxYUX+sSpUqSEhIQJMmTYz+A8uOYR07doSfnx/KlClj1PXN0dJSp23btihTpgzS0tLQpUsXzJw5M8OT7vTTurq4uJilo+JMsjqqbQGgylYCuTVTuokTJ8LBwSHDKYtv376N/v37Y8qUKfj222/zdUdm69dff8XQoUNx586dTJcVLFjQ6Bfs2cney97Y1ul0sLa2hr29Pdq0aZNtkx3DneXLl6N3796Ztop+FbJaWurEx8cjISEBADB79my4ubll2oIiLi4Oq1evNrhYSLWOqjOls7W1RWRkpP4NlbS0NLi4uOCDDz6AhYWFUQ0tdvz8/HL8SVx2TNO9e3eMGjUKQUFBeOeddzKdsTG77W9zo6WlzvDhwzMdmz9/fqZjOp3O4M9DWR0VZ5LVef45THJyMpYtW4Zjx46hdu3asLS0RExMDE6cOJHtWUFU66g40/Dhw/HBBx/Azs4uy+9fOmO+91rsyG6l++abb2BtbY327dsDeHb2pqlTp2L58uV49913jWpouRMfH4/vvvsu0/FWrVpl+W+KOVpa7dja2qJr165YsmQJihYtih9//BGTJ0/Gm2++adKCAVkdFWeS1bGwsDBpm/O80pHZktX58ssvUaBAAYwYMSJHZ9jTakdma/r06Zg3bx7eeust/Pvvv3j77bdx+/ZtpKamomXLluxI6nh7e2PcuHGYPn06KlSoAAC4cOECvvnmG3h7exvdkdnSamf69OlYs2YNxo0bpz/20UcfITw8HBYWFujZs6dZOyrOJKujwnP83OioONOYMWNw7NgxtG3bNsszQBpLqx3ZLWNo5gxVxp4+TafTGVytzY7hTlZdW1tbfPvtt/Dy8tIfv337Nj744AOjW+y8muTkZJw6deqVtv3LrVZe7xw5cgS1atWClVXO1pvK6qg4U046gYGBRl/X0D7ZqnVUnSmdp6cnIiIiUK1atQzHT506he7duxv9iQ+tdmS2Pv74Y9jZ2SEwMBAhISGYOnUqrl+/jpkzZ2LChAnw8fFhR0IHeLawYvbs2fDx8UHt2rUBACdPnsTPP/8Mf39/WFhYYMuWLRg5cqTBN6bYMdypXr06Nm/enGmr6Fchq6Wlzv79+9GrVy/9Io2XPTVr164dvvnmmzzTUXWm5z158gQPHjxA0aJFX/nMr1rukHk8/zz9+cVa6WeENfW5uYyWVjuUu4x9DqPT6bB06dI801F1JjK/nTt3YsiQIRg7dizKli2LESNG4L///sPQoUP1i5Hyc8fHxwejR4/O8Non8Oxx3JdffolDhw6ZvaXVzpMnT9CzZ088fvwYRYsWxdGjR9GtWzeEhISYtK27rI6KM8nqjBo1CqVKlcKAAQOMvk1e6Kg4U/Xq1bF27VpUqlSJnVxuNWrUCN27d0fnzp3RqFEjrFy5EoULF0afPn1Qt25doz8oxo5h9+/fR9euXXH27FkULVoUOp0O//33H1xcXBAREfHSbUlzs6XVTqNGjTB+/Hi89957GY4fOHAAoaGh2Lt3r1k7Ks4kq6Pac3wtv55So0YNzJ49Gw0aNDDq+vmtI7tlDM2coercuXPsmKGTlQ4dOqBPnz4YOnQounTpwk4udM6ePYtRo0YhNjYWaWlpWV5u7paWOs9vH3PkyBEcOXLkpdcNCQnJ9Y6KM8nqGLsAKDuqdWS2ZM6UztLSMtNqeAAoUKBAlqeJzm8dma3Y2FisWbMGrq6uqFKlCgoXLozAwEAULlwYCxcuNHrBEDvZO378OPr375/pUzQeHh6IiorC/PnzUatWLSxcuNDggiF2DHdq166N06dPS1lQJaulpU6jRo2wd+9epKWlwcfHJ8NZ8oD/fwbI7LZqU62j6kyPHj3CokWL8NNPP+Hy5cv64+XKlcNHH32Erl27GrUISaud58naIokdw2QumpDV0mrHkOvXr5v06dXc7shsmauj2nOh/PI8z5C89mfI3B1TW82aNcP06dMxaNAgpKSkoFmzZhg9ejTs7OxM+ppa7bRq1QqhoaH46quv9B/mOH78OMaOHYvmzZu/lpZWO4UKFcL8+fPRq1cv/P7771i6dOkrfRhVVkfFmWR1ihUrhkWLFuHAgQMoX758psVYxp41XrWOijNVq1YN165dy/FiIa12ZLZu376tX9jp5uaGU6dOoXnz5hg4cCBGjRpl9IIhdgwrXrw41q5di19++QXnz5+HEAIuLi54//33M22rba6WVjv37t2Dg4NDpuPlypXD7du3zd5RcSZZHdWe42v59ZTChQtn+T1jJ3daxtDMgipjqfYEPq93dDodgoKCULNmTQwbNgzx8fH46quvTN4KgR3Dxo8fDysrK3z11VcICwvD8OHDcfnyZaxYsQKTJ09+LS0tddavX4/OnTujUKFCWL9+/Uuvp9PpDC4WktVRcSaZ9+15T58+xZ07d/R7kgsh9HuSm7L1l2od1WaqVasWfvjhB0yePBnW1tYAgJSUFMyZMwc1a9Y0ehatdmS2LC0tYWtrCwBwcnJCXFwc6tevj3r16mHSpEnsSOoAwIkTJ/DVV19lOt64cWNMnz4dAFC3bt0sr8OO8R1fX1+MHTsW0dHRWb5Aasq/Z7JaWuukP/bes2cPSpcu/cpbiqnWUW2me/fuITAwENeuXUPTpk3RoUMHFCtWDA8ePEBMTAzCw8Oxfft2rFy50uCporXaedHLtkgqUKAA7O3tjf77wY5hdevWNep65mxptXP16lVMmjQJsbGxmR5XJyQk4MyZM2btqDiTzPum0nMhmR3VZlLte69aR3arSZMmmDlzJvr3749mzZqZvOhIy53evXsjLi4OPXv2zHBWUS8vLwwaNOi1tLTUmTVrVqZj7u7uOH78OCZPnoyGDRvqj2f3YUkZHRVnknnf0kVHR6N69eoAgH/++ceo2+SFjoozjRs3Dr169cKpU6dQtmzZTNuVG/tzUasdma3ixYvj0aNHAJ4tprhw4QKAZ8+5b926ZfQ87GTPwsICXl5emc5M+CpktbTYcXNzw5o1azBs2LAMxzdt2mTSAkRZHRVnktVR7Tm+ll9Padu2LRYuXIixY8eavAgzP3Rkt4yhyQVVqj2B12on/XYA0LRpUyxduhS9e/fG33//jbCwMKMb7GQvOjoaS5YsgYeHB9atWwcXFxcEBATA3t4eq1evhq+vr9lbWuo8f0rLhQsXwtnZ2aivmVsdFWeSed/S/frrrxg6dCju3LmT6bKCBQsa/URQtY6KMw0ZMgSdOnVC06ZN4e7uDp1Oh1OnTuHhw4cmfVJaqx2ZLTc3N+zatQuff/45nJ2dcfz4cXTp0gU3b940aR52smdnZ4cTJ05kOivQiRMnUKJECQDAv//+m+0CAnYMd0aPHg0AWLx4cabLdDqdSf82ympptVOmTBns3bs3w2N0APo3V5csWZInO6rM9P333+Pp06fYunVrlp9gunnzJrp3745FixYZ/NSpVjsvevEMx0+fPsXff/+NMWPGoHPnzuxI6gQGBma5QFCn08Ha2hr29vZo06YN6tSpY7aWVjthYWG4dOkSfH19sXDhQnTr1g2XLl3Crl27MHbsWIO3zY2OijPJ6qj2XEjLz/NU+96r1slpy83NLct/f4QQGDx4MAYPHqw/Zuis6FrtPK9AgQL44YcfEB8fj7i4OAgh4OrqigoVKhh1+9xoaanzsg82vvnmm7h9+7b+cmM+LCmjo+JMMu9bOkOvBSUlJRnVULGj4kw///wz/v77b/zwww+ZLjPlObVWOzJb9evXx+TJkxEWFgZ3d3fMnTsXAQEB2LFjh0nb0LGTWePGjY3+8NeePXvM0tJq53l9+/ZF9+7dceLECdSoUQM6nQ6nT5/Gn3/+idmzZxvVkNlRcSZZnREjRhi83NizEqrWUXGm27dvY/v27di3bx/eeeedTB/eNfZMWFrtyG4ZQ5MLqlR7Aq/VzouqVauGNWvWoFevXggODmZHYictLQ2lSpUCADg7OyMuLg6enp5o0qQJ5s2b91paWu0EBgbihx9+gIeHh9G3yc2OijPJ6kybNg3u7u4IDAxESEgIpk6diuvXr2PmzJkmPdhRraPiTBUqVMDGjRuxcuVK/Sl0W7VqhU6dOsHR0THfd2S2unfvjpCQENjY2KBly5aYOXMmevTogdjYWNSrV48dSR0A+OyzzzB27Fj89ddfqFGjBtLS0nDy5EksW7YMvXv3xs2bN/H111/jgw8+YCcHHZnbRqu2lbVqnenTp2PevHl466238O+//+Ltt9/G7du3kZqaipYtW+bZjioz7d27F2PGjHnp6aDt7e3Rv39/TJ8+3eDCI612smNlZYUKFSpg+PDhGDJkCFq0aMGOhE7lypWxbNkyVK5cWb8VzalTp/Dnn3/Cx8cHN27cQNeuXTFjxgw0adLELC2tdo4dO4Y5c+agTp06OHjwIHx8fODh4YHp06fjwIED6NChw8v/5+ZCR8WZZHVUey6k5ed5qn3vVevktDV+/PgcnalT6501a9Zk2jq8QoUKGRYIJSQk4IsvvsD8+fPN0tJq5/kPOeaErI7Mlmqd561atQqffPJJpuPHjh3DqFGjsGPHjjzZUXGmpUuXon///ujatSsKFixo1G3yU0dma+jQoejZsyd27NiBgIAAREREoEGDBgBefhZedozr+Pn5Sfn5KrOl1c7zGjRogFWrVmHp0qWIiorSPzdfu3Yt3NzczN5RcSZZnatXr2b4/dOnT3HlyhU8evTIpNdSVOuoOJOlpSVatWpl9PXzW0d2yyhCg2rXri2OHDkihBCibdu24uTJk0IIIaZNmyb+97//sSOpI4QQ3t7eIiEhIcOxhw8fiuDgYOHq6sqOpE7btm3Fpk2bhBBC/PDDD2L48OFCCCFiYmJErVq1jO7IbGm14+3tLWJiYoy+fm53ZLZU61SrVk2cO3dOCCFEQECAOHz4sBBCiLVr14pOnTrl2Y6qM5H5REdHi7NnzwohhDhy5Ijo1auXCA0NFXfv3mVHYkcIIZYvXy68vb2Fq6urcHV1Fd7e3mLVqlVCCCEOHjwoBg8eLO7fv89ODjtCCHHt2jVx8OBB8eTJE3H79m2jbpPbLa11vLy8xPLly/W/vnbtmrh7964ICAgQ3333XZ7tqDKTu7u7uHr1qsHrXLlyRdSsWTNfdox14cIFUa1aNXYkdfr27SvGjRuX6fiUKVPEwIEDhRBCREREiPbt25utpdWOu7u7uH79uhBCiEGDBonVq1cLIYS4ePGiaNCggcHb5kZHxZlkdVR7LqTl53mqfe9V68huUUZubm761+GycvjwYdGgQQOjfi7Kamm1Q69H1apVxZo1a/S/T0xMFGFhYcLNzU106dIlz3ZUnKlmzZriypUrRl8/v3Vkt4R49r0SQognT56InTt36t8jZEduh0jr0tLSxOjRo8W0adM01XndM127dk2kpqZmOp6SkmLSv0da7chuGUOTZ6hKSkpC2bJlAQDly5dHbGwsPDw80LZtWwQGBrIjqQNk/emPIkWKYN68ebhx4wY7kjqffvopRo0aBQBo1qwZ2rRpg4IFC+pP0WgKWS2tdj766CMEBwejTZs2KFeuXKZPfBh7+lxZHRVnktWxtLSEra0tAMDJyQlxcXGoX78+6tWrh0mTJhnVULGj4kyJiYmYP38+oqOjkZiYqN+ONJ2xp7/Uakd2q2rVqvpf16lTx6hteth5NZ07d0bnzp1x7949WFlZ6f++AMAHH3yQ7dmX2Mm+k5ycjC+++ALbt2+HhYUFduzYgUmTJuHBgweYNWtWtlsG5kZLq53bt2/Dy8sLwLOtWE6dOoXmzZtj4MCBGDVqlNFnF1Kto8pMKSkp2X6St2DBgnjy5InB62i186KjR49m+L0QAg8ePMDixYtN+gQjO4b98ssvWW5R0759e/j5+QEAmjRpghkzZpitpdWOo6Mj4uLi4ODgACcnJ/02VmlpaXj06JHB2+ZGR8WZZHVUey6k5ed5qn3vVevIbu3btw9z585FbGwsrKysULFiRQQFBaFp06b5shMYGIiRI0fC2toavr6++uOpqan47rvvsHDhQlSoUAELFizIdgZZLa12XrZNY1ZeZbtHUzsqziTzvqWbNm0ahgwZAisrK5QtWxYjRozAf//9h3HjxqF9+/ZGNVTsqDhTq1atsHXrVvTs2dOk+5FfOjJat27dwq5du2BjYwMvLy+8/fbbAJ49VzTl5wY7L7dx40ajv15275/IarFjno7Mlmqd7Oh0OnTr1g2dO3fGwIEDNdN53TM1adIEUVFRmbYavXr1KgIDA3Hy5Ml83ZHdMoYmF1Sp9gRea50RI0Zg1KhRsLW1NbgfqE6nw/jx49l5xc7z2rVrh+LFi+ONN95AhQoVMGnSJMybNw8ODg4YPXq0UQ3ZLa125s6dCwCIiIjIdJkp+5HL6qg4k6yOm5sbdu3ahc8//xzOzs44fvw4unTpgps3bxp1e1U7Ks4UGhqKbdu2oUGDBihdurRJt80PHZmtJ0+eYPHixTh+/DhSUlJeeWEWO1nbuHEjWrRoARsbm2yfGGb3pJKdl3eeN2fOHJw7dw5LlixBr169ADzbTnDkyJGYMmWKSdtFy2pptVO8eHH9Y/Fy5crhwoULAIDSpUvj1q1bRjVU7Kg6ExkWGBgInU6X6d9pR0dHTJkyhR1JHVtbW8THx8PZ2TnD8QsXLqBQoUIAgEePHhm1rYesllY7/v7+GDZsGCZOnAgvLy8EBgaidOnSiIqKgqurq8Hb5kZHxZlkdVR7LqTl53mqfe9V68hs7d69G3379kXTpk3RsmVLpKWl4ejRo+jfvz++//77bLdl1WJn5MiR0Ol0GDp0KGxsbNCkSRNcvXoVgwcPxqlTpxAYGIghQ4bAxsYm2zlktbTaUW27R5kt1TrPa9asGaZPn45BgwYhJSUFzZo1w+jRo2FnZ5enOyrOZGdnh9mzZ2PXrl1wdnaGlVXGty2N3Q5Xq52cto4dO4bu3bvrP2RTpEgRzJgxA++//77RX5+d7Bm7taAx75/IarFjno6KM8m8b9m5ffs2Hj9+nKOGih2ZLWM6K1aswKJFiwA8+9Beu3btYGFhkeE6//33X7bvXWm1I7tlKk0uqFLtCbzWOlevXkVaWpr+16+KHeONGzcOXbp0wTvvvAMAaNmyJVq2bPlaW1rtnDt3zuTb5GZHZku1Tvfu3RESEgIbGxu0bNkSM2fORI8ePRAbG4t69erl2Y6KM+3atQvfffcdvL29Tbof+aUjs5W+MKthw4YoVaoUO5I7w4cPxwcffAA7OzuDTwyNeVLJzss7z9u6dSu+/vprvPvuu/pjdevWxbhx4zB06FCTFlTJamm1U79+fUyePBlhYWFwd3fH3LlzERAQgB07dmT6tE1e6qg006JFi/QLMLJi7IskWu08b8+ePZmOWVtb46233mJHYsff3x9jxozB3bt3Ub16daSlpeHkyZOYOXMm2rRpg7t372Ly5MlGnc1RVkurneDgYFhZWUGn08HDwwMhISGYM2cOHBwcTFoEJ6uj4kyyOqo9F9Ly8zzVvveqdWS2Zs+ejZCQEPTp09JCQc4AAGc/SURBVEd/7PPPP8esWbMwZ84coxcwaa0zYsQI6HQ6DBw4EF27dsWKFStQpEgRLFq0CPXr1zdqBtktLXb8/f2N/nrm6MhsqdZ5UZMmTTBz5kz0798fzZo1e6XFSyp2VJvp2LFjqF69OgC80oJnrXdy2po5cybq1auH0NBQWFpaYuzYsZg4cSJ++ukndiR2+H5Q/u3IbKnWed6sWbMyHXvw4AG2bt2KBg0a5NmOKjP5+/vj7t27EEJg9uzZaN68OYoUKZLhOkWKFEGzZs3yZUd2y2TSNxFUREREhNi3b58QQojw8HBRq1Yt0bJlSxETE8OOxI4hDx8+ZEdSp1atWtL2yJbV0mqHzCs6OlqcPXtWCCHEkSNHRK9evURoaKi4e/dunu6oNpOnp6e4fPmySV83P3VktmrVqiW2bdvGTi53yHw8PDz0P19r1Kih/3ty6dIlUa1atdfS0mrn5s2bok2bNiIiIkIkJSUJPz8/4ebmJtzc3MTixYvzbEeVmby9vY3+Lz92XvT3339neTw5OVlMmzaNHUmd1NRUMXHiRFG9enXh5uYmXF1dRfXq1cXUqVNFSkqK2LVrl+jUqZO4du2a2Vpa7fz666/i6dOnBq9jDFkdmS3VOkKo9VxIZkfVmSj3VatWTfz111+Zjl+6dEl4eHjk+86ECROEq6urCAgIEPfv3zf6drnZ0mpHCCH27t0rOnToIKpXry5q164tOnbsKHbu3PnaOirO9KodV1dX/fOL5//L6nhe6qg6E5mHp6enOH/+vP73N2/eFG5ubuLBgwfsSOyQeox5Hm3OjszW6+hk9TpTs2bNxPDhw8U///yTZzsqzvT999+Lx48fm3Qf8lNHdssYOiFeOEc9UQ6dPXsWq1atwtatW3H8+HF2JHQGDx6MUqVKISQkBLa2tq/8tWW2tNo5ffo0QkNDcf78eSQnJ2e6PH2LTHN1VJxJ5n0j8xg1ahRKlSqFAQMGsJPLrTp16mDt2rUoV64cO7nYIfPx9/dHp06d0KFDB9SsWRObN2+Go6MjZs2ahb1792L9+vVmb2m1ky4pKQkFChRAYmIifvnlF7z99tvw8PAwqaFiR9WZKGve3t5Yvnw5ypQpoz8WHR2N4cOH4+rVq/jzzz/ZkdBJl5iYiPj4eFhaWsLJycmoLf5yu6W1jru7O4oUKQIvLy80adIEH3zwAQoXLmzyHLI6Ks4kq9O7d28MGTIEFSpUMPm2KndUmcnQts6Wlpaws7ND9erVM31SN790ZLfS+fj4YPTo0fDy8spwfP/+/fjyyy9x6NChfN0BgEmTJiEyMhLz58+Hp6en0bfLzZYWO89v0+jp6anfpnHfvn2vvN1jTjoqzpSTzvr1643eOtDPzy/PdFSdKd3169cNXm7s1j1a7eS0VaVKFRw8eBBvvvmm/piHhwe2b9+e4flMdtgxrHLlyjh06BDs7Ozg5uZm8O9Jdu+fyGpptfO8q1evYtKkSYiNjUVqaiqAZ1uBJScnIyEhAWfOnDFrR8WZZN43Mp+nT5/izp07mb5nJ0+eNGmbRq12ZLeyo5kt/ww9WX6Rof+J7BjuvExSUhK2bt2KyMhInD59GhYWFmjatCk7kjrXr1/H1q1bsWTJEtjZ2aFAgQIZLs9qy4ncbmm18+WXX6JAgQIYMWJEpoYpZHVUnElWJzAwMMsHzTqdDtbW1rC3t0ebNm2y3b5DtY4qM40YMUL/60ePHmH9+vU4fPgwnJ2dM+0rPGHChJfOoNWO7Fa6Zs2aYcOGDTlemMVO1ho3bmz0C3eG/t1nx/ifi3379sWAAQMQFxeH1NRUbNiwARcvXsTOnTsxffp0oxqyW1rtpDtx4gTOnz8PGxsbVKpU6ZUXCqnWed0znTlzBlWqVDHp60RHR8Pd3T1fdF5UvXp1BAYGYuXKlbCzs8P333+PhQsXolatWlmewpydV+s8/8ZIiRIlAAAJCQn6Y6/6JktOWlrt/Pbbb/jll19w8OBBjB07Fg8fPkS9evXg4+MDb2/vDG+gmKOj4kyyOseOHcvxc2AVOzJbOekY2tY5XfHixTF37lzUrFkz33Vkt9K1atUKoaGh+Oqrr1C7dm0AwPHjxzF27Fg0b97cqIbWOi/+vCtSpAiKFi2KHj16oEuXLrC0tNRfFhISYpaWVjvPU2W7R5Vnyknnxa0D7927h3v37sHJyQkAsG3bNtSvX1//mCSvdFSdKV12r2UYu7BCq52cttLS0jLd1tLSEmlpaUZ/fXayN378eBQtWlT/a2Nfn8vNllY7zwsLC8OlS5fg6+uLhQsXolu3brh06RJ27dqFsWPHmr2j4kwy71taWhp+/fVXxMXFwcLCAlWrVn2lReKqdVSb6ddff8XQoUNx586dTJcVLFjQ6HUcWu3IbhlDM2eocnNzy/B7nU4HIQQKFSoEKysrPHjwAJaWlihRooTBT9ewY7jzoosXLyIyMhKbNm3C/fv3odPp0K5dO/Tq1Qtly5ZlR1InuxfljX3SLbOl1U716tWxdu1aVKpUyajr53ZHxZlkdcaPH49ly5ahcuXK+gcUp06dwp9//gkfHx88efIEv//+O2bMmGHwxQ7VOqrMFBgYaHDG5y1btuyll2m1I7uVbtKkSVixYgUqVKiA8uXLw8bGJsPlxi7MYidr33//vf7J9v3797FixQp4e3ujZs2asLKywunTp7Fz505069YNAwcOZOcVOy86ePAg5s2bhzNnziAtLQ2VKlVC9+7d8eGHHxrdkN3SYichIQFBQUE4e/YsihcvjrS0NDx8+BB169bFjBkz8MYbb+TJjiozdezYEU5OTggKCoKLi4vBrxMTE4OIiAhcvnwZq1evzhedF6WlpWHo0KE4deoUChQogFu3bmHIkCHo2LGjwduxY1pH1qdyZba02nnRqVOnsGLFCmzZsgU6nQ4xMTGvtaPiTK/aGT9+PP755x/06dMH5cqVy/R4z1iqdVSd6UX379/HhAkTEB8fjzVr1rAjqZWUlISBAwdi7969+n+ThBDw8vLCd999h0KFCuW7TuPGjY36GjqdLtsPc8hqabXzPA8PD2zZsiXTWZ//+usvtGnTBidPnjRrR8WZZHVOnTqF7t27w9/fH1988QWAZ2cpTUlJQUREhNGvi6rWUXGmI0eOZPj906dP8ddffyEiIgKjRo1Co0aN8nUnpy03NzdERUXBzs5Of+z5s2sbix1SkaenJ+bMmYM6derAz88PoaGh8PDwwPTp03HhwgXMnj3brB0VZ5LV+eeffxAUFITz58+jWLFiEELgwYMHqFWrFubNm6dfLJfXOirO9PHHH8POzg6BgYEICQnB1KlTcf36dcycORMTJkyAj49Pvu7IbhlDM2eoOnfunP7X27Ztw/z58zFhwgT9QqJLly5hxIgRaNmyJTs56ADPHqzt3LkTkZGROHr0KKytreHl5QVfX18MGzYMn3/+uVGLhdgxnikLpszV0mqnWrVquHbtWo4XC8nqqDiTrM7NmzfRuXNnfPnllxmOp//gmzVrFhYvXoy5c+caXHSkWkeVmYxdAJQdrXZkt9JFR0ejevXqAJ49gGZHbqdv3776X/fp0wcDBw5E9+7dM1xn2bJl2L17Nzs56LyoYcOGaNiwoUm3ye2WFjuhoaEoUKAAduzYoX/xPzY2Fl988QXCwsIwderUPNlRZaZVq1ZhwYIFCAgIgL29Pby9veHi4oKSJUsiLS0NCQkJiImJwW+//YYbN24gKCgIEydOzDedF1lYWGDq1KkYPnw4tmzZgsjIyFc6oxg7hi1dujTD7198Y+R1tLTaAYB///0Xv//+O3777Tf8/vvvuHLlCsqVK4f33nvvtXRUnElGZ/fu3bh+/Tp27NiR5eXGLoJTraPqTC8qXrw4evTokekMIuzkrFWgQAH88MMPiI+PR1xcHIQQcHV1NXnbRi119u7da9LXMkdLq53nvfXWW/jrr7+yXCxkyhuHsjoqziSrM3nyZDRr1izDh5F27dqFMWPGYMKECVi0aFGe7Kg4U926dTMde++991C6dGnMnTvX6IVHWu3IaC1atCjDItmnT59i6dKlKF68eIbrZfceCzvGvQclhMCGDRsQHR2NxMREPH9eE51Oh/HjxxvVkdnSaicpKUn/fmv58uURGxsLDw8PtG3b1qQPU8vqqDiTrM7YsWNhY2ODbdu2oXz58gCA8+fP44svvsD48eON/sC1ah0VZ4qNjcWaNWvg6uqKKlWqoHDhwggMDEThwoWxcOFCoxcLabUju2UMzSyoet7UqVMxffr0DGdlcnZ2xqhRo9C7d2+j/4FgJ2uNGjXSn/o9fZWfra0tAGDo0KFGzcCO6c6dO4e4uDj9qUaf3wvUlAdgMlta7IwbNw69evXCqVOnULZs2Uzbfhl7mkBZHRVnktX55ZdfsH79+kzH27dvDz8/PwBAkyZNMGPGjDzVUXWmdE+fPkVUVBQAoF69eq+81YRWOzltqbZwTKsdAIiKisKwYcMyHW/YsKFJCz3Yyd7vv/+e5QscgOkLmmW1tNg5ePAgVqxYkeGFf1dXV3z99dfo1q2b0bOo1lFlJgsLC/To0QMBAQGIjIzEnj17EBERgadPnwIAbGxs4OHhAX9/f/j7+6NYsWL5qgNk3Ao3nU6ng5WVFQYPHpzhFOXGbs/LjmEqvcmi9Y6vry/++usvODg4wNPTE71798Z7770He3t7o24vu6PiTLI6zy/wzgnVOjJbMmfKyqlTp0zafjK/dV61lZaWhps3b+LmzZuwsLDAW2+99UpfWysdmdsOq7YVsmqd56mw3aPqM8nqxMTEYMKECRnOImhlZWXygkzVOqrOlJWKFSvizJkz7OSwVbp0aWzfvj3DsVKlSmU6M55OpzP4+gU7hjvPmzRpEhYvXgxXV1eDz8HN2dJqx9HREXFxcXBwcICTk5P+gwlpaWl49OiR2TsqziSrc/jwYSxdulS/UAgAKlWqhK+++irTB3rzUkfFmSwtLfXrCpycnBAXF4f69eujXr16mDRpUr7vyG4ZQ5MLqu7du5flm59paWlITExkJ4edBw8ewM7ODvb29ihSpAisra2N/trsvJqlS5fqFwSlb9eY/mtT916V1dJq5+eff8bff/+NH374IdNlOp3O6MVCsjoqziSrY2tri/j4eDg7O2c4fuHCBf0nQh49eoSCBQvmqY5KM61cuVK/IKtjx47w9fVFQEAA4uLiAAD29vZYvHgxnJycDM6h1Y6s1tGjR/Vbqh09etTg17O2toa9vX2Wb0yxY7jzorfeeguHDx/O9KnT3bt3o0yZMtnenh3jhIeHY9q0aShatGimT/Oa8mKSzJZWO8WKFUNKSkqm4zqdzuhtW1TsqDaTra0tgoODERwcDCEE7t69C51OhxIlShg9h1Y7V69ezfJ4+pkFX3Y5O6Z1jGHuN1nyQ6dAgQKwsLBAiRIl8NZbb+Htt982aetS2R0VZ5LVSf/gR06p1pHZkjnT8+Li4jBo0CDEx8frt15iR07rn3/+QXBwMOLi4nK8DYhWOqGhodK2HZbV0mrneb1790ZcXBx69uyZaZvGQYMGGfwaudFRcSZZHVtbW1y+fDnTll83b9406rVBVTuqzvSihw8fYvHixXj77bfZyWFLtbPuabXzvI0bN2L8+PFSFhbKamm14+/vj2HDhmHixInw8vJCYGAgSpcujaioKLi6upq9o+JMsjove03O0tISVlbGLzdRraPiTG5ubti1axc+//xzODs74/jx4+jSpQtu3rxpdEPLHdktowgN6tWrl/jkk0/ElStX9McuXLgg/Pz8xODBg9nJYefBgwfixx9/FB06dBCurq6iZs2aYvDgwWL37t2iatWq4vz580bNwY7xmjZtKqZNmyaSkpLEe++9J27evCnOnTsnWrZsKSIiIl5LS6udevXqiR9++EE8efLE6NvkZkfFmWR1pk2bJurXry9Wr14tYmNjxdmzZ0VkZKR47733xMSJE0VCQoLo2rWr6Nu3b57qqDLTggULRI0aNcTo0aPF+PHjRf369UXHjh1Fq1atxLFjx8TRo0eFv7+/6Nevn8EZtNqR2XJ1dRW3b9/W/9rNzU24urq+9D83NzcxefJkdkzsvCgyMlJUrVpVDBs2TCxbtkwsXbpU9O/fX1SpUkVs27Yt29uzY5z3339f/PDDD0Zf3xwtrXZWr14tPvroIxEbG6s/dvnyZdGuXTuxdOnSPNtRdSYiVT148ECMGzdO+Pj4KNPSSichIUFs3bpVfPnll6Jx48bC3d1ddO7cWXz//fevpaPiTLI6+/fvF4GBgaJBgwbi6tWrYsaMGWLDhg0mNVTsqDpTutu3b4tJkyaJX375hR3JrT59+gh/f38RHx+vPxYXFyf8/PzE8OHD82UnNTVVzJs3T9SuXVu0bNlSTJ06VWzevFkcOnRIHDx4UGzcuFF88803onXr1sLT01PMmTNHpKSk5GpLq52sXLhwQWzbtk1s3bpVXLhwwajb5GZHxZly2kl/rBEVFSUePHggHj58KH799Vfh6+srxowZk2c7Ks6U/lrQi/9VrlxZrF27Nt93ctqKiYkx6WsJIcTp06fZMbHzvBo1aoirV6+a3M3NlpY6bm5u+teahRAiIiJC7Nu3TwghRHh4uKhVq5Zo2bKlOHPmjFk6Ks4k876lW7dunWjVqpU4e/as/tjly5dFp06dxPLly/NsR8WZ9uzZIypXrixWrFghrl+/LqpVqya6d+8uGjZsaNT7k1rvyG4ZQyfEC3tSaMCtW7cQFBSE+Ph4/akC//vvP3h4eCA8PDzTvrfsvFoHAOLj47F27Vps2bIFt2/fhk6nQ7t27RAcHGzUmUHYMY67uzu2b98OR0dHBAUF4ZNPPoGPjw8OHTqEiRMn4qeffjJ7S6udWrVqYfPmzfo9hV+VrI6KM8nqpKWlYcqUKVi1ahWSkpIghEDBggURGBiI/v37Y//+/Vi4cCG+/fZblC5dOs90VJnpww8/RP/+/dGiRQsAz7Y06NChA+bMmQNvb28AwLFjxzBgwAAcOnTopTNotSOzde3aNZQuXRo6nQ7Xrl0z+DVTU1Oxb98+zJo1K9PZmtgx3MnK1q1bsWzZMsTGxkKn06Fy5cro0aMHvLy8sr0tO8apXr06tm7dKuXnmayWljpubm76T00Dzz45rdPpUKRIEVhaWuK///6DTqdDyZIlDf47pFpH1ZnINE+fPsWdO3eQmpoKION22qacbZWdl3vxz3c6nU6HcePGoV27dkbPI6ul1c6LLl68iB9//BGrVq1CSkqKftuD19VRcaZX7URFRaFXr15o2bIltm3bhq1bt2Lt2rWYP3++Sd8z1TqqzKTaVmSqdWS30tWqVQtLly7NdJ2TJ0+ie/fuOHLkiFFfR4udhw8f6rcdPn36dKZth318fLLddlh2S2udNWvW4OOPPzb4NRISEvDFF19g/vz5L72OrI6KM8m8b+mePHmCAQMG4MCBAxkeizRt2hQTJkxAkSJF8mRHxZnWr1+f6fGetbU1atSoYdLzbK12ctrq2LGjlLPlsWP82QT79euHunXr4tNPPzXYM4aslpY6bm5uiIqKgp2dXY5mkNVRcSaZ9y2dl5eX/jWQIkWKwMrKCvfv39e/Tvc8Q88dVeuoOlNMTAwsLS3h5uaGo0ePYtGiRXBwcEC/fv1MOpO0VjuyW9nR5IIq4NkbcocPH8b58+cBAJUrV0a9evWyfCGOnVfvPN/bv38/NmzYgP379yMtLQ3vvfceFixYwI6EzrvvvovIyEg4Oztj3LhxKFWqFHr16oUbN26gRYsW+OOPP4yeRVZLq50xY8agTJky6Nmzp1HXz+2OijPJvG8AkJiYiPj4eFhaWsLJyemVTwmtWud1z1StWjX8/PPPGbb2cnd3x+bNm/V7OP/7779o1KgRYmJi8l1HdssYiYmJKFiwIK5evYrJkydj5syZ7ORCh+Tq1q0b/Pz80Lp1a2VaWupk9aLoyxjaHki1jqozkfF+/fVXDB06FHfu3Ml0WcGCBY1+bM2OYRs2bMh07FXfZJHV0mrn3r17+PXXXxEVFYXDhw/j5s2bcHd3R6NGjdC4cWO4ubmZtaPiTLI6nTp1QvPmzfH555+jZs2a2Lx5MxwdHbFw4UJs2LDB6A87qdZRZSbV3jxUrSO7la5Ro0aYPn06atasmeF4dHQ0evTogcOHDxv8OlrvpBM52L44t1pa6FSuXBmTJk3CRx99lOXl6Y9L/vvvP5w6dSrXOyrOJPO+vejSpUuIi4uDlZUVKlSoYNKHpFXuqDoTyZeWloYFCxYgPDwc9vb28Pb2houLC0qWLIm0tDQkJCQgJiYGv/32G27cuIGgoCAEBwdn2p6KHcOdWbNm6X/977//Yt26dWjWrBmcnJxgYWGR4bohISEGv2eyWlrtqLjoSLWZcmNBVVbPzV/G0OtzqnVUnSndvXv3YGlpafSW3vmtI7v1MqZtIpmHWFpaokKFCgCAOnXq4NGjR6+0WIgd43tNmjRBkyZNkJCQgE2bNmH9+vXsSOp4enpi7ty5GDNmDNzc3LB69Wr06NEDx44dM+nTJzJbWu3Y2dlh9uzZ2LVrF5ydnTM9MJ4wYYJZOyrOJPO+PXnyBHFxcUhJSYEQAqdPn9ZfVqdOnTzbUWGmlJSUTAuvrK2tYW1trf+9TqdDWlqawa+v1Y7sVrr79+9jzpw5iI2NzXDGipSUFJw/fx7Hjx9H2bJls10sxI5xi6mOHz+O48eP6/9+PC+7FyfYeXln48aN+l+7u7vjq6++QlxcHJycnGBpaZnhutmdhUVWS6sdf3//l15mCtU6MlsyZyLjTZs2De7u7ggMDERISAimTp2K69evY+bMmSY91mPHsOjoaHTp0gXvvPOO0bfJ7ZZWO/Xr10eBAgVQr1499O7dG40aNUKpUqVeW0fFmWR1YmNjMXny5EzHmzVrZtKCedU6qsy0atUqLFiwAAEBAUa/6Tdx4sR805HdStevXz+MGTMGU6ZM0S8uvHLlCr755hv06dPH4G3zQydd+llDZZDV0kInMDAQI0eOhLW1NXx9ffXHU1NT8d1332HhwoWoUKFCth/cldVRcSaZ9+1Fzs7OcHZ2Nvl2qndktl6l8/zCiuwYu0BDSx2ZLQsLC/To0QMBAQH6s+VFRERkOluev7+/wbPlsWO48+L7fW+99Rb+/PNP/PnnnxmO63S6bL/3slpa7QDA9u3bYWtra/A6QPavW8rqqDiTzPsGyPsQo2odmS2ZMy1YsABLly7Fv//+CwAoW7Ysunfvjg4dOrCTC63saPIMVcnJyfjiiy+wfft2WFhYYMeOHZg0aRIePHiAWbNmGb1CjZ2sqXY6b612nnf+/Hl07doVn3/+OT755BO0bt0a//33H548eYKgoCAMGjTI6K8lq6XVTmBgoMHLly1bZtaOijPJ6uzfvx9Dhw7Fw4cPM73Rr9PpjN5SQrWOKjNl9SmE5z/9DAC3b9/GBx98kC87slvpBg8ejKioKLz//vvYtm0bWrZsifj4eJw5cwaDBg1Cjx492JHQAYDw8HBMmzYNxYsXz7RwVqfTYc+ePey8YsfYM1AY8++ZrJZWO89LTk7GmjVrcP78eSQlJWXqjB8/Pk92VJ2JDPPw8MCaNWvg6uqKzp07IyQkBPXr18e6deuwdu1arFq1ih0Jndq1a2PTpk1StlWV1dJqZ+/evWjQoAEKFCigREfFmWR1GjZsiG+//RZ16tTJ8Nh67969+Prrr3Hw4ME82VFtJlW2IlO1I7ul2jYgqnUo902YMAErVqzAjBkz0KRJE1y9ehWDBw/GqVOnEBgYiCFDhsDGxsZsHRVnknnfAKBx48YGP4Bu7HNz1TqqzOTm5gYLCwvY29sb/BrGvH6hxY7s1ou0cPa+vNCh3KHia3uqzZQbr1sCz54zPv9BaeDZa3UnT57EkiVL8mxHtZnCw8Pxww8/IDAwEDVq1IAQAsePH8eqVaswYsQIdOzYMV93ZLeMockzVM2ZMwfnzp3DkiVL0KtXLwDAZ599hpEjR2LKlCkYO3YsOznohIaGSjl1NjvGn1q8UqVK2L17Nx4/fowiRYpgzZo12Lx5MxwcHNC8eXODXyO3WlrtGFoM9OjRI7N3VJxJVmfq1Knw9PRE//79c3QqRtU6Ks20aNEiFCpUSP/7p0+fYunSpShevDgA4PHjx/m6I7sFAIcOHcLkyZPh5eWFc+fOISgoCG5ubhg9ejQuXLjAjqQOACxfvhy9e/dG//79TbodO9k7d+5cjr52brS02nneiBEjsHPnTlSpUsWkF/pV76g6ExlmaWmp/ySjk5MT4uLiUL9+fdSrVw+TJk1iR1KnUaNGWL58OUJCQoz65Kg5Wlrt/Pfff9i+fftLLzf2U7myOirOJKvTunVrfPPNN/jmm2+g0+nw6NEjHDhwAOPGjUOLFi2MaqjYUW0mW1tbBAcHIzg4OEdv+mm1I7s1YMAAk2+TnzqU+0aMGAGdToeBAweia9euWLFiBYoUKYJFixahfv36Zu+oOJPM+wY8O8vE84uFUlJS8Pfff+PgwYMm/d1RraPKTB06dMCuXbsAAC1btkTLli1N2jpZ6x3ZrRdp4ex9eaEDAAkJCTh27BjefPNN1KpVS4mWFjqytrOTuS2eajPJ3vJv+vTpmDdvHt566y38+++/ePvtt3H79m2kpqaiZcuWebaj4kwrVqzA119/neE5uI+PDypUqIDw8HCjFwtptSO7ZRShQU2bNhVRUVFCCCFq1KghLl++LIQQ4vDhw6JBgwbs5LCTmpoq5s2bJ2rXri1atmwppk6dKjZv3iwOHTokDh48KDZu3Ci++eYb0bp1a+Hp6SnmzJkjUlJS2DGxQ+o4c+aMGD16tKhVq5YSHRVnepWOu7u7OH/+fI6+roodma2cdLy9vY3+Lz92ZLfSVa1aVVy/fl0IIUS/fv3Ehg0bhBBCnDt3TjRs2JAdSR0hhPDw8BB//fWXSbdhxzSPHz8WaWlpGY7FxcWJR48evbaWVjtCCFGrVi2xa9cuk2+nekdmS+ZMZFinTp1ERESEEEKI+fPni759+wohhDh27JioU6cOOxI7rq6uws3NTTRo0EA0btw4w3+mkNXSasfV1TXL/zw8PESzZs3M3lFxJlmd5ORkMWjQIP3t3dzchKurq+jZs6dITEzMsx1VZyKi/GXChAnC1dVVBAQEiPv377/2joozybxvWVm2bJkYMGCA5joyW8Z2nj59Kg4dOiRGjhwp6tatK5o3by5mzZolLl26ZNLX02pHdoty36xZs0TdunX1r8cdP35c1K5dW/+Y7/PPPxdPnjwxa0uLHTc3N3H79u1sv1Z2ZHVktlTrPM/Ly0ssX75c/+tr166Ju3fvioCAAPHdd9/l2Y6KM9WoUUNcvHgx0/FLly4JDw+PfN+R3TKGJs9QdevWLbzzzjuZjjs4OOC///5jJ4cd1fYm1mrnedHR0fj6669x/vx5JCcnZ7rclFMyympptZMuKSkJW7duRWRkJE6fPg0LCws0bdrUpIbMjooz5bTj5OSEhIQEk7+u6h2ZrZx09u7dm+Ovr+WO7FY6BwcHXLt2DQ4ODnByctKfxaZQoUK4f/8+O5I6wLMtgE6fPo1y5cqZdDt2jLNx40ZMmDABCxYsQLVq1fTHJ06ciJMnT2LcuHHw9fU1a0urnXTFixfP8fddxY7MlsyZyLDu3bsjJCQENjY2aNmyJWbOnIkePXogNjYW9erVY0dSp0GDBmjQoIHR1zdHS6udF88s+PTpU/z9998YM2YMOnfubPaOijPJ6lhbW+Pbb79Fv379cPbsWaSlpcHFxQUVK1Y0uqFiR9WZyHxU2gZExQ6Zx/Dhw6HT6RAZGYm4uDh4enq+1o6KM8m8b1nx9vbGtGnTNNeR2TK2Y2lpqX+s9/XXX+PQoUPYvn072rVrh3feeQctWrRAy5YtUbp06XzZkd2i3PXjjz9i3rx5+Pzzz/VnBRo5ciQKFy6MH3/8Eba2tujbty/mzZuX7dnkZbW02hFCvPx/nglkdWS2VOs87/bt2/Dy8gLwbEvBU6dOoXnz5hg4cCBGjRpl9C4JqnVUnKlZs2ZYtmwZxowZk+H4Tz/9pO/n547sljE0uaCqQoUKOHz4MDp06JDh+E8//WTSixPsGKba6by12gGAUaNGoUCBAhgxYgQKFChg8u1zo6XVzsWLFxEZGYlNmzbh/v370Ol0aNeuHXr16oWyZcuavaPiTLI6Q4cOxbhx4zBw4ECUL18+09Y9xj4RVK2jykxnzpxBlSpVjJ4ZeLYw0d3dPV90ZLfSNW/eHMOGDcPkyZNRr149DBgwADVq1MDu3btNWgTATvZ8fX0xduxYREdHZ/n3w9htadjJ7Ndff8XIkSPh7+8PBweHDJeNGTMG8+fPx5AhQ1CqVKlsX5yW1dJq53m9e/fGxIkT8fXXX8PR0dGo2+SFjqozkWGNGzfGmjVrYGlpCQcHByxcuBCLFi1CkyZN0K9fP3YkdUJCQoy+rrlaWu28yMrKChUqVMDw4cMxZMgQk7d+k91RcaacdsqVKydlEaxqHZktmTNR7lJtGxDVOpS7Zs2aleH3RYoUQdGiRdGjRw906dIFlpaW+ssM/dyU1VFxJpn3LTtHjhzJ8evzKnZktl6lY21tDW9vb3h7eyM5ORlr1qzB9OnTMW3aNJM+KK3VjuwWybdmzRoMHz4cAQEBAIBTp07hr7/+wpAhQ1ChQgUA//81jewWVchqabXj5+cn5d8qWR2ZLdU6zytevDgePXoE4NnzmAsXLgB49h7VrVu38mxHxZneeOMNrFy5EidOnECdOnVgZWWF6OhoHDt2DE2aNMGIESP0150wYUK+68huGUOTC6r69u2LAQMGIC4uDqmpqdiwYQMuXryInTt3Yvr06exI6jxPtb2Jtdb566+/sHbtWlSqVCnHs8hqaanz9OlT7Ny5E5GRkTh69Cisra3h5eUFX19fDBs2DJ9//rlRC4VkdVScSeZ9S9ejRw8AwP/+9z/odDr9cSEEdDqd0U8EVeuoMlNoaCicnJwQFBQEFxcXg18nJiYGERERuHz5MlavXp0vOrJb6fr27YvExETcuHEDrVu3hq+vLwYMGIBixYphxowZBr8GO8Z3AGD06NEAgMWLF2e6TKfTGb3wiJ3M5s+fj08//RQjR47MdFm5cuUQFhYGIQTmzp2LBQsWGJxDVkurnee5uLhg6tSpaNasWZaXG/uzQ7WOqjNR9qpWrar/dZ06dVCnTh12JHc2btxo8HJj/82X2dJq52UKFy6MGzdu5KghsyOzZc6Om5tbhucrhhj6t1q1jqozkflt2rQJo0ePRufOndGoUSOsXLkShQsXRp8+fUxa5K3VDuWu9evXZzpmZWWFN954A5s2bdIf0+l0BhcLyeqoOJPM+5bus88+y/B7IQQePnyI2NjYTJflpY6qMwHPdlbZvn07fv75Z5w8eRLlypVDYGAgO7nUIrni4+Px3nvv6X//22+/QafTZThTSsWKFXH9+nWztbTaCQwMhK2trcHrvCirD0nL6qg4k8z7lq5+/fqYPHkywsLC4O7ujrlz5yIgIAA7duww6f1v1ToqznTmzBnUqFEDQMYzSXt6euL+/ftG7/Sh1Y7sljF0IjfO+6aAgwcPYt68eThz5gzS0tJQqVIldO/eHR9++CE7EjtkHp9++imCg4PRqFEjZVpa6rz//vt4+PAh6tWrh+bNm8PHx0f/YKNq1arYtGmTUWdvk9VRcSaZ9y3dkSNHDF5et27dPNlRZaa0tDQsWLAA4eHhsLe3h7e3N1xcXFCyZEmkpaUhISEBMTEx+O2333Djxg0EBQUhODgYVlZW+aIju5Vu8+bN8PLyQvHixfXH7t27h6JFi2b4RGR22KHXqV69eli6dKnBhYbR0dHo0aMHDh8+bJaWVjvPa926NQoVKoS2bduiUKFCmS738/PLkx1VZyLDnjx5gsWLF+P48eNISUnJdLr4pUuXsiOh4+bmluXxAgUKwN7eHjt27DCqI7Ol1c7Ro0cz/F4IgQcPHmDx4sVISkoyuGA+NzoqzpSTzvr16/WLha5fv47w8HB07NgRNWvWhLW1NU6dOoWVK1eid+/eCAoKyjMdVWci83N3d8fPP/+MsmXLolevXmjbti2aN2+OY8eOYdSoUUb/W6TVDpEWPX9mg3TW1taoVasWWrdubfRrGKp1VJvpxQVCjo6O8PX1ha+v70sfB+anjuwW5Z6aNWti48aN+rOP9uzZE9HR0YiKitJf59y5c/jss8+yfc1fVkurnY4dO0r5kLSsjoozybxv6W7duoWePXuibdu2CAgIQKdOnfQfBBk+fDi6dOli8Ouo2lF1JlKLJs9QBQANGzZEw4YN2cnlDpnHuHHj0KtXL5w6dQply5aFhYVFhstN+VSurJaWOg8ePICdnR3s7e1RpEgRWFtbG/U1c6uj4kwy71u65xcDJScnZ9qOKq92VJnJwsICPXr0QEBAACIjI7Fnzx5ERETg6dOnAAAbGxt4eHjA398f/v7+KFasWL7qyG6lCwsLQ9WqVTMsGHrjjTeyvR07cl2/ft2kbTrZySg5ORkFCxY02ChevDgSExOz/VqyWlrtPO/vv//Gpk2b4OzsbPRt8kJH1ZnIsNDQUGzbtg0NGzZEqVKl2MmlzvOfogOenRX277//xpgxY9C5c+fX0tJqJzAwEDqdLtPiN0dHR0ydOtXsHRVnyknH398/Q2f06NFo3769/piPjw8qVqyIJUuWGFwspFpH1ZnI/FTbBkS1DuWuM2fOoEqVKibdJquzTMjqqDiTzPuWTsb2MCp2ZLZy0lm8eDF+/vlnnDp1CqVLl4avry9Gjx6d4Syw+bkju0W5z9XVFUePHkW5cuXw33//4ffff890Aovt27dnu7hFZkurnVWrVmHBggUICAgw+kPSEydOzLWOijPJvG/p3n77bWzcuBFJSUmwsbHBypUr8csvv+Dtt9+Gh4eHwduq3FF1pqdPn+LOnTtITU0F8OwDT8nJyTh58qRJawK02pHdyo5mF1QdOHAAcXFxSEpKynSZKftks0Mq+Pnnn/H333/jhx9+yHSZKdv/yGxpqRMVFYVt27Zh3bp1iIyMROHChdG4cWP4+voafUp+mR0VZ5J53563atUqzJ8/Hzdv3sSOHTuwYMEClCpVyuR/h1TrqDSTra0tgoODERwcDCEE7t69C51OhxIlSpg0h1Y7sltOTk6IjY3V7/v+qtjJ3tWrVzFp0iTExsZmetCckJCAM2fOsPOKHWdnZ/zxxx945513XnqdEydOoEyZMtnOIaul1c7zKlWqhFu3buV4sZBqHVVnIsN27dqFSZMmwdfXl51c7LzIysoKFSpUwPDhwzFkyBC0aNHitbe00tmzZ0+mY9bW1njrrbdM+vqyOirOJKtz6tQphIWFZTru4eGhX6yRFzuqzkTmodo2IKp1KHeFhoZKOcuErI6KM8m8b9k5cuQIhg0bhv3795t8W5U75p5p4sSJsLa2xgcffIBq1aoBAPbt24d9+/Zluq6h10C12pHdotzXuXNnjBkzBrGxsfjjjz+QnJys347xn3/+wZYtW7Bw4UJ88803ZmtptaPlD26r1snKo0ePkJCQACGEfoHnq3wIWLWOSjP9+uuvGDp0KO7cuZPpsoIFCxr9vrlWO7JbxtDkgqqwsDAsX74cb775ZqazeZiyTzY7pIqlS5eif//+6Nq1a7ZnQzBXS0sdW1tbdOjQAR06dEB8fDzWrl2LLVu24KeffoJOp8PixYsRHBwMJycns3RUnEnmfUu3ZcsWfPvtt+jSpQsWLFgAAKhQoQKmTp2KAgUKoHv37nmyo+pMwLN/42W8KKrVjoxWpUqVMGTIECxYsABOTk4oUKBAhsuN/fQeO9kLCwvDpUuX4Ovri4ULF6Jbt264dOkSdu3ahbFjx7KTg85HH32EmTNnon79+lm+ifrPP/9gxowZaNeuXbZzyGpptfO8fv36YfTo0ejatSucnZ0zbS9ap06dPNlRdSYyzMLCwuRP+bMjT+HChXHjxg2lWnm9Y8oCV3N0ZLZU67zzzjv46aef0KdPnwzHf/zxR5O2iVeto+pMZB5Dhw5Fz549sWPHDgQEBCAiIgINGjQA8Gz7jvzeodyl4tkqVJspN87E8TJJSUlSzuCmWkdmy5hO+pvK58+fx/nz5196vezer9JqR3aLcl/r1q2RlJSEVatWwcLCAt99953+LHjh4eGIjIxE9+7d0aZNG7O1tNpJp+UPbqvWAZ59KGTAgAGZnocLIaDT6fRb2+W1joozTZs2De7u7ggMDERISAimTp2K69evY+bMmSa9f6LVjuyWMXTixXN5a8C7776LQYMGoWPHjuzkYofMp1atWti8eTPKli2rTEurnXSpqanYv38/NmzYgP379yMtLQ3vvfeeflGLuTsqzpTTjp+fHz777DP4+fmhZs2a2Lx5MxwdHbFhwwbMmTMHO3fuzJMdVWci80j/VM3LLFu2jB0JHQDw9PTEnDlzUKdOHfj5+SE0NBQeHh6YPn06Lly4gNmzZ7Pzip3U1FR89tlniIuLQ/v27VGjRg0UK1YM9+7dw59//on169ejXLlyWL58ebaLmGW1tNp5npub20svM+VJt2odVWciw0aNGoVSpUphwIAB7ORi5+jRoxl+L4TAgwcPsHjxYiQlJZl01gRZLa11EhISsGjRIvTv3x/W1tZo3bo1Hj9+rL/8vffew7hx47KdQ1ZHxZlk3jfg2Rnc+vXrh9q1a6NatWoQQuDEiRM4e/Ys5s+fj3r16uXJjqozkXn89ddfcHJyQlJSEgoUKIDExMRX2r5Dqx0yj4cPH+rPMnH69OlMZ5nw8fEx6iwTsjoqziTzvr3ML7/8gh49euT4uYdqHVVnItKCW7duwcbG5pUWseRWS6sdyj3t2rWDjY0NgoKCsvw5Wrdu3TzZUXEmDw8PrFmzBq6urujcuTNCQkJQv359rFu3DmvXrsWqVavydUd2yxiaPEOVlZWVSX9R2CHVtWrVClu3bkXPnj2VaWm1k87S0hJNmjRBkyZNkJCQgE2bNmH9+vWvraPiTDntXLp0CZ6enpmOe3p64ubNm3m2o+pMZB6mLAhiJ2eSkpL0i2jLly+P2NhYeHh4oG3bttku3GLHcMfS0hIRERGYOXMm1qxZg4iICP1lb775JgICAtC7d2+jFgrJamm187ystlp6Fap1ZLZkzkSGFStWDIsWLcKBAwdQvnz5TGc2NvbTXuwYFhgYCJ1Ohxc/5+bo6IipU6ca1ZDd0lLnn3/+Qbt27WBtbY3OnTvDwcEBV69eRbt27fDGG2/g+vXrWLt2Ldq2bYvatWvnekfFmWTet3RNmzbFihUrsHz5chw6dAgAULlyZYwdO9bgwljVO6rORObx6aef4ocfftAvMipYsCCaNm3KDpmVimerUG0mmfeNcteZM2dMPuNrdHS0/mw2Wu/IblHuM/T9evvtt7M8/irfe1NaWu3Q63H+/HmsX78+x2fUVa2j4kyWlpawtbUFADg5OSEuLg7169dHvXr1MGnSpHzfkd0yhiYXVH366aeYM2cOwsLCMr2wyY68DpmPnZ0dZs+ejV27dmW5vYkpp6+T1dJSJ7snJyVLlkTXrl3RtWtX/bFXecJkbEfFmWTet3RvvvkmLl68CEdHxwzHT5w4keX2SXmlo+pMlHuOHj2KmjVrwsrKKtNZFF5kbW0Ne3t72Nvbs2Ni50WOjo6Ii4uDg4MDnJyc9J98TEtLw6NHj7K9PTuG2djYYMiQIRgwYACuXLmC+/fvo2TJknB0dIROpzN6DpktrXbSqbZlk5a3taLsRUdHo3r16gCeLbhgJ3c6WS0StLa2fqXHebJaWurMmzcPZcqUweLFizMscO3SpYv+8fWtW7fw448/GlwsJKuj4kwy71u6ffv2wcvLC7Vq1TLq+nmlo+pMZB42NjaZXmdih14nnU6HkiVLKtOR2VKtQ7kjNDQUTk5OCAoKgouLi8HrxsTEICIiApcvX850dlKtdmS3KPep+L3XaodeD3t7eyQmJmquI7Mlq+Pm5oZdu3bh888/h7OzM44fP44uXbqYfJIFrXZkt4yhyWdMvr6+6NixI2rXro1SpUplekPD2E82s0OqOHbsmP4F+5z+YyCrpaWOig8IVZspNx7sduzYEaGhoRg+fDgA4OLFi/jll18wY8YMfP755wa/hsodVWei3BMYGIioqCjY2dm99CwKz9PpdOjWrRuGDh3KjgmdF/n7+2PYsGGYOHEivLy8EBgYiNKlSyMqKgqurq4Gb8uO4c7zi2itrKzg7Oyc7dczZoFwTlpa7TRp0gRr165FiRIl0LhxY4MLsQw9Rleto+pMZLy+ffuiRo0aOf4ADjuGaXnhogqdgwcPYvTo0QbPFti5c2eEhYWZpaPiTDLvW7oBAwagaNGiaNOmDfz9/VGhQgWjb6tyR9WZyDw++ugjBAcHo02bNihXrlymvzNt27bN1x0irZg1a1a21/n777/zXEfFmVatWoUFCxYgICAA9vb28Pb2houLC0qWLIm0tDQkJCQgJiYGv/32G27cuIGgoCBMnDgx33Rktyj3qfi912qHXo/evXsjLCwM48ePh7Oz8yt9mFTFjoozde/eHSEhIbCxsUHLli0xc+ZM9OjRA7GxsSZtD6/VjuyWMXTC0DtaeVSnTp1w584dNGvWDIUKFcp0eUhICDsSOqSGR48eoUiRIkq18lonLS0NCxYsQHh4uNEP5IKDgzN9ik9WR8WZZN63502bNg1LlixBUlISgGdvSnfq1AkjR46EhYWFwduq3FF1Jsod165dQ+nSpaHT6XDt2jWD101NTcW+ffswa9asTGdrYsdwJyuLFy+Gk5MTGjVqhPnz52Pu3LlwcHDA5MmTTTotOjsZdezYUdoiWlktrXZmzZqFoKAgFCpUCN9//73BJ9qGHqOr1lF1JjJevXr1sHDhQlStWpWdXOgkJCRg0aJF6N+/P6ytrdG6dWs8fvxYf/l7772HcePGmbWlxU61atWwa9euDGe+7NWrF8aNG4dSpUoBePY4pXnz5jh9+nSud1ScSeZ9S/fw4UNs3boVGzduxB9//AEPDw/4+/ujVatW+lPy58WOqjOReRjailGn0+nPBptfO0Ra0bhxY6Ovu3fv3jzTUXUm4NnPxMjISOzZswenT5/G06dPATw7g56Hhwd8fHzg7++PYsWK5cuO7BblPhW/91rtUO5zc3PL8DqcEOKlr8sZetyoWkfVmZ4XExMDS0tLuLm54ejRo1i0aBEcHBzQr18/vPHGG/m+I7uVHU0uqPLw8MDq1asNPilkJ+cder3Onj2LVatWYevWrTh+/LgSrbzeUfEBoWoz5caD3SdPnuDChQsQQqB8+fKv/AKyah1VZ6LXJzExEQULFsTVq1cxefJkzJw5k51c6FDOcYHw61toTKSKli1bYvTo0Tn+VBc7mf3zzz9o164drK2tsWLFCjg4OKBmzZpo164d3njjDVy/fh0bNmzA8uXLs91iTVZLq5369etj+fLlBs/+c+7cOQQHB+PQoUO53lFxJpn3LSt///03tmzZgp07d+Ly5cvw8fFB+/btTf67o1pH1ZmIiIjyMiEE7t69C51OhxIlSrCTyy3KfSp+77Xaodyxfv16o8+y5Ofnl2c6qs5E6tLkK/qOjo5ITk5mJ5c7ZH5JSUnYunUrIiMjcfr0aVhYWKBp06avtaWljq2tLYKDgxEcHJyjB3KyOirOJPO+pStUqBAqV66MqKgoHD9+HPXq1UOBAgXyfEfVmSh33b9/H3PmzEFsbCxSU1MBPHtimJKSgvPnz+P48eMoW7ZstouF2DFuMdXvv/+O6OhoJCYmZtpG0JQz1bCTkYWFBXr06IGAgAD9ItqIiIhMi2j9/f2zXUQrq6XVzotiYmKwcOFCxMbGwsrKChUrVkSXLl3g4eFh1O1V7ag6E73c+++/j549e8LLywvlypXL9LjD2H+L2Mls3rx5KFOmDBYvXpxha6UuXbrA0dERAHDr1i38+OOP2S6oktXSaqdixYr45ZdfDC4WOnDgQLZnf5TVUXEmmfctK6VLl4arqysuXbqEy5cv4/jx49i3bx9Kly6NKVOmGP1BP9U6qs5Eue/ixYuIjY2FtbU1KlSoYNS2z/mpQ5TXPb+1u7Gy2yJehY6qM71Ip9OhZMmSJrXzU0d2i3Kfit97rXYod/j7++t/vXHjRrRo0QI2NjYZrvP48eMsdy1QuaPqTOkSExMxf/78l76uv3Tp0nzdkd0yhibPUPX7779j0qRJ6N+/P5ydnTN9Erx06dLsSOiQ+Vy8eBGRkZHYtGkT7t+/D51Oh3bt2qFXr14oW7bsa2lptUO5b+XKlVi/fj2AZ1sm+fr6IiAgAHFxcQAAe3t7/TZVeamj6kxkXoMHD0ZUVBTef/99bNu2DS1btkR8fDzOnDmDQYMGoUePHuxI6ABAeHg4pk2bhqJFi6Jo0aIZLtPpdNizZw87Ejrp+Km63O8cO3YMXbt2hYuLCzw9PZGamooTJ04gLi4OS5YsyXZhhaodVWciwwxt5WHKvyHsZNa0aVOMHj0aDRs21B+rWbMmNm/erF8stHfvXoSFhWW7TYqsllY769evx6RJk7BkyZIsF6XExsaic+fO+Oabb/Dhhx/mekfFmWTet+edOHECmzZtws8//4ykpCT4+PigXbt2qF+/Ph4/foyRI0fi3Llz+Pnnn/NUR9WZKPclJydjyJAh2Llzp/6YTqeDt7c3vvvuu0xvmuS3DpFWqLZFvKyOqjMREZHaEhISkJiYCABo0qQJ1q5dm+k1z7Nnz2LgwIE4depUnumoOlO6ESNGYNu2bWjQoAGKFy+e6fIJEybk647sljE0uaCqatWq+rMeZLVvpbF7VLJDr9PTp0+xc+dOREZG4ujRo7C2toaXlxd8fX0xbNgwbNy4ERUrVjRrS6sdMp+FCxdi1qxZaN26NQoVKoQtW7bgnXfewaNHj/D1119DCIEJEyagbNmymDFjRp7pqDoTmd+7776LyZMnw8vLC61atcLUqVPh5uaG0aNHIykpCZMnT2ZHQgcAPvjgAwQEBKB3795G34YdUllAQADc3NwwZsyYDMdDQ0Nx4cIFLFu2LE92VJ2J6HWpVq0adu3aBXt7e/2xXr16Ydy4cShVqhQA4Nq1a2jevDlOnz5tlpZWO+m3O3ToENq2bYv69eujZMmSuHv3Lo4ePYqNGzfC29sb06ZNM9iQ2VFxJpn3DXi2IO7q1auoUqUK2rVrh9atW2da3L1jxw58+eWXOHr0aJ7pqDoTmcekSZOwfft2fPXVV6hTpw5SU1Nx9OhRhIWFoXXr1hg8eHC+7hBphWpbxMvcal7FmYiISG0bN27E8OHDodPp9GsIXiSEgJeXF+bNm5dnOqrOlM7T0xNTpkyBt7e3UdfPbx3ZLaMIDfr9998N/seOnA7lrgYNGojq1auLnj17ig0bNogHDx7oL6tSpYo4f/682Vta7ZD5NGvWTGzdulX/+5MnTwpXV1exd+9e/bGjR4+KBg0a5KmOqjOR+VWtWlVcv35dCCFEv379xIYNG4QQQpw7d040bNiQHUkdIYTw8PAQV65cMek27JDKPDw8RHx8fKbjFy5cEDVq1MizHVVnosxu376d7XWSkpIyPE5hx/ROvXr1xIULFwxe5+zZs0Y91pPV0mpHCCFSU1PF/Pnzhbe3t3B1ddX/9/7774t58+aJtLS0bBsyOyrOJPO+CSHEN998I2JjYw1e5/79++LOnTt5qqPqTGQe77//vti/f3+m43v37hVeXl75vkOkNQ8ePBDz588XnTp1ElWrVtX/bKxWrZro3LmziIiIEPfv389zHVVnIiIidR05ckT89ttvwtXVVezcuTPDeoIjR46I6OhokZycnOc6qs4khBCenp7i8uXLRl8/v3Vkt4yhyWXhdevWZccMHcpdDx48gJ2dHezt7VGkSBFYW1u/9pZWO2Q+169fR/Xq1fW/9/DwgJWVFcqVK6c/Vq5cOdy9ezdPdVSdiczPwcEB165dg4ODA5ycnHDu3DkAQKFChXD//n12JHUAoHbt2vjjjz9yvK0rO6SKEiVK4M6dOyhfvnyG43fu3DFpuxXVOqrORJm9//77OHToEOzs7PTHBg8ejJEjR+qP/ffffxg8eDBatGjBzit2KlasiF9++QUVKlR46XUOHDiAKlWqvPRy2S2tdgDAwsICwcHBCA4OxpUrV3Dnzh2UKFECjo6OsLCwyPb2sjsqziTzvgHAyJEjs71OsWLF8lxH1ZnIPB4+fJjhOXk6Z2dnJCQk5PsOkdbY2trqfzaKHGztrlpH1ZmIiEhdderUAQAsXboUtWrVeuUzDqrWUXUmAGjWrBnWrVuHAQMGsGOGljE0uaAqMTER8+fPR3R0NBITEyFe2NVw6dKl7EjoUO6KiorCtm3bsG7dOkRGRqJw4cJo3LgxfH19szxloDlaWu2Q+aSkpKBgwYIZjllbW2dYDKfT6ZCWlpanOqrORObXvHlzDBs2DJMnT0a9evUwYMAA1KhRA7t3787yhWp2TOts3LhR/2t3d3d89dVXiIuLg5OTEywtLTNct23btuy8YodeD29vb4wbNw7Tp0/XLyK4cOECvvnmG5NOX6xaR9WZKLMXnxcCwN69ezFgwIAMi4iyuh47xnf8/PwwadIk1KtXD25ubpkuj42Nxfz58/HNN98Y7MhsabVz5syZDIuuHB0d4ejoaPA20dHRcHd3z5WOijPJ6nz22WcGb/M8Q685qdZRdSYyPxcXF/z888/o1atXhuPbtm2Ds7Nzvu8QaZlOp0PJkiU115HZkjkTERGpqW7dujh+/DiOHz+OlJSUTK99hISE5MmOKjONGDFC/+tHjx5h/fr1OHz4MJydnTN90GnChAn5riO7ZSpNLqgKDQ3Ftm3b0KBBA5QuXZqdXOpQ7rK1tUWHDh3QoUMHxMfHY+3atdiyZQt++ukn6HQ6LF68GMHBwXBycjJbS6sdIiJZ+vbti8TERNy4cQOtW7eGr68vBgwYgGLFimHGjBns5LAzfPjwTMfmz5+f6ZhOpzO4YIgdwx16PQYMGICuXbuiVatWKFq0KHQ6Hf777z+4uLhg2LBhebaj6kz06mR9cCG/dvz9/bFz5060b98ebdu2Rf369VGyZEncvXsXR48excaNG+Ht7Y0PP/ww268lq6XVTmhoKJycnBAUFAQXFxeD142JiUFERAQuX76M1atX50pHxZlkdcqUKZPp+lu2bEHjxo1RpEgRg12VO6rORObXu3dv/O9//8O5c+dQq1Yt6HQ6HDt2DLt27cLUqVPzfYeIiIiItC08PBzTpk1D8eLFMz1/0el0Ri86Uq2jykxXr17N8HtPT08Az3a0MYVWO7JbptKJ7D4+mQd5enpiypQpOf6UMjukmtTUVOzfvx8bNmzA/v37kZaWhvfeew8LFix4bS2tdih3uLm5ISgoCIUKFdIfmzdvHjp16oTixYsDAB4/foyIiAicPXs2z3RUnYnMb/PmzfDy8tJ/rwDg3r17KFq0aKYzBLHz6h0irUpLS8Mvv/yC8+fPQwgBFxcXvP/++yb//VCto+pMlJGbmxuioqIynG2pZs2a2Lx5s/6MNbdv38YHH3yQ7WMZdgw/RktLS8OiRYuwcuXKDC/8lCpVCoGBgejevbvRC7xktbTYSUtLw4IFCxAeHg57e3t4e3vDxcUFJUuWRFpaGhISEhATE4PffvsNN27cQFBQEIKDgzOdnl9WR8WZZN63F7349+NVqdZRdSbKfbt370Z4eDji4uL0j0GCgoLQvHlzdoiIiIhI0xo2bIh27dqhf//+muqoOtPLJCUloUCBAuyYqZVOkwuq6tSpg/Xr1+f4BQl2SGUJCQnYtGkT1q9fjy1btijR0mqH5GncuLHR1927d2+e6ag6E5lf3bp1sWrVKv1WVOzkTufJkycoWLBghjdSz58/jzJlyqBw4cLsSOqQ+aj2vZf5Z0jFmShrqi080mrnRVeuXMGdO3dQokQJODo6ZjpNuSlktbTWefjwISIjI7Fnzx6cPn0aT58+BQDY2NjAw8MDPj4+8Pf3R7FixczSUXEmmfctnWqLjrigioiIiIiI6NVUr14dmzdvRrly5TTVUXGmVatW4ZNPPsl0/NixYxg1ahR27NiRrzuyW0YRGjRy5Egxffp0dnK5Q7krJibG5NucPn06V1ta7RARyfLxxx+LrVu3spOLnQ0bNoi6deuKU6dOZTjerVs3Ubt2bbFt2zZ2JHTIfFT73sv8M6TiTPRyrq6u4s6dOxmO1ahRQ1y+fFn/+3///Ve4ubmxk4MOn+eZr5OVtLQ0cefOHZGQkGDy18iNjoozyeq8+PdDKx2ZLZkzkXwbNmx46X+bN28WUVFR4uHDh/m2Q0RERET5R9euXcWWLVs015HZktWpWrWqWLNmjf73iYmJIiwsTLi5uYkuXbrk+47sljGyP0d3HjFixAj9rx89eoT169fj8OHDcHZ2zvTpxQkTJrDzih0yn9DQUDg5OSEoKAguLi4GrxsTE4OIiAhcvnwZq1evzrWWVjtkPmfOnEGVKlVMuk10dDTc3d2V7qg6E5lfpUqVMGTIECxYsABOTk6ZTi1q7M9YdrL266+/YuTIkfD394eDg0OGy8aMGYP58+djyJAhKFWqlH4PbXZM75D5qPa9l/lnSMWZKHthYWEZ/m1OSUnBlClTUKRIEQDPTpvNTs46fJ5nvk5WdDodSpYsme31zNWR2VKtQ5TXDR8+PNvrFC9eHHPnzkXNmjXzXYeIiIiI8g9fX1+MHTsW0dHRKF++PGxsbDJc3rZt2zzZUXGmadOmYciQIbCyskLZsmUxYsQI/Pfffxg3bhzat29vVEPLHdktY2hmy7/AwECjr7ts2TJ2XrFD5pOWloYFCxYgPDwc9vb28Pb2houLC0qWLIm0tDQkJCQgJiYGv/32G27cuIGgoCAEBwfDyirzOklZLa12yHw6duwo5c0R1TqqzkTml93PW2N/xrKTtW7duqFixYoYOXLkS68zatQo3Lp1CwsWLGDnFTtkPqp972X+GVJxJjJMteeeWu3weR6f5+UXqm2Lxy3/SLb79+9jwoQJiI+Px5o1a9ghIiIiIs1yc3N76WU6nQ5nz57Nkx1VZ9qzZw8GDRqElJQUNGvWDKNHj4adnZ3Rt9d6R3YrO5pZUGWsR48e6T89yk7udUiehw8fIjIyEnv27MHp06fx9OlTAICNjQ08PDzg4+MDf39/FCtWzGwtrXYo96n2JouW39Ai0qJ69eph6dKlBhcbRkdHo0ePHjh8+DA7r9gh81Htey/zz5CKMxGphM/z+DxPS54/K3q6LVu2oHHjxpleYzL27OoqdFSdidRx8eJF+Pv7488//2SHiIiIiIikOXDgAPr374/x48ejRYsW7ORyy5B8s6Dq7NmzWLVqFbZu3Yrjx4+zk0sdyl1CCNy9exc6nQ4lSpRQoqXVDuUu1d5k0fIbWvT6PH36FFFRUQCeLQh4cXs7dkzv1KpVCxs3bsQ777zz0utcuXIFbdq0wYkTJ9h5xQ6Zj2rfe5l/hlSciQxTbftirXaywud55utQ7lDtTHAyz9Ku4kykjo0bN2LWrFnYvXs3O0RERESUL12/fh2lS5fWXEdmK7uOm5sbdDpdpuNCiEzHDZ3pSqsd2S1Tafp0FklJSdi6dSsiIyNx+vRpWFhYoGnTpuxI7pD56HQ6lCxZUqmWVjuUu2xtbREcHIzg4OAcvTmiWkfVmSj3rVy5EuvXrwfwbNtGX19fBAQEIC4uDgBgb2+PxYsXw8nJiZ0cdJydnfHHH38YXFhx4sQJlClThp0cdMh8VPvey/wzpOJMZFhoaKiUbYfZMX1bZj7PM1+HcoesBUCqdWS2uEhKW+Li4jBo0CDEx8fjiy++YIeIiIiINO3q1auYNGkSYmNjkZqaCuDZQpbk5GQkJCTgzJkzebKjykzjx4/PcrGQqbTakd0ylSbPUHXx4kVERkZi06ZNuH//PnQ6Hdq1a4devXqhbNmy7EjqEBEREbBw4ULMmjULrVu3RqFChbBlyxa88847ePToEb7++msIITBhwgSULVsWM2bMYOcVOwCwZMkSLF26FKtWrcJbb72V6fJ//vkHnTp1Qrt27dCnTx92XrFD5qPa917mnyEVZyLDVNu+WKsdIi1S7UxwMs8op+JM9PrduXMHCxcuxHvvvYf333+fHSIiIiLStF69euHSpUto3rw5Fi5ciG7duuHSpUvYtWsXxo4diw4dOuTJjqozkVo0s6Dq6dOn2LlzJyIjI3H06FFYW1vDy8sLvr6+GDZsGDZu3IiKFSuyk8MOERERZfThhx+if//++j2aT506hQ4dOmDOnDnw9vYGABw7dgwDBgzAoUOH2HnFDgCkpqbis88+Q1xcHNq3b48aNWqgWLFiuHfvHv7880+sX78e5cqVw/Lly1GwYEF2XrFD5qPa917mnyEVZyLjqLZ9sVY7RFrSsWNHKWdwU62j6kxkHqotplOtQ0RERET5h6enJ+bMmYM6derAz88PoaGh8PDwwPTp03HhwgXMnj07T3ZUnWnv3r0ZznQFAMnJyTh58iSWLFmS7zuyW9nRzIKq999/Hw8fPkS9evXQvHlz+Pj4wNbWFgBQtWpVbNq0yagFQ+wQERGRKapVq4aff/45w3ZT7u7u2Lx5M8qXLw8A+Pfff9GoUSPExMSw84qddMnJyZg5cybWrFmD+/fv64+/+eabaNeuHXr37m3Uogp2SBWqfe9l/hlScSYyjaxth9kh0jbVzgQn84xyKs5E5qHaYjrVOkRERESUf1SrVg07d+6Eg4MDBg8ejHr16uHjjz/GpUuXEBgYmO0HpVXtqDjT9OnTMW/ePLz11lv4999/8fbbb+P27dtITU1Fy5YtMXXq1Hzdkd0yhmaelT948AB2dnawt7dHkSJFYG1tzU4udIiIiCijlJSUTG/kW1tbZ/hZq9PpkJaWxk4OOulsbGwwZMgQDBgwAFeuXMH9+/dRsmRJODo6mrSHNjukCtW+9zL/DKk4E5lGp9OhZMmS7ORyhyivs7CwQI8ePRAQEKA/g1tERESmM7j5+/sbPIObah1VZyLzWLVqFRYsWICAgACjF8FNnDgx33SIiIiIKP9wdHREXFwcHBwc4OTkhLNnzwJ49sGRR48e5dmOijNt2rQJo0ePRufOndGoUSOsXLkShQsXRp8+feDo6JjvO7JbxtDMgqqoqChs27YN69atQ2RkJAoXLozGjRvD19fXpBfZ2SEiIiJS0/PbU1hZWcHZ2Tnb22S3zQU73L7jdVLtey/zz5CKMxERUe6ytbVFcHAwgoODc3QGN9U6qs5EuUu1xXSqdYiIiIgo//D398ewYcMwceJEeHl5ITAwEKVLl0ZUVBRcXV3zbEfFmW7fvg0vLy8AgJubG06dOoXmzZtj4MCBGDVqFPr375+vO7JbxtDMgipbW1t06NABHTp0QHx8PNauXYstW7bgp59+gk6nw+LFixEcHAwnJyd2ctAhIiKizBYtWoRChQrpf//06VMsXboUxYsXBwA8fvyYHQmd0NBQKdtTsMPtO1Sh2vde5p8hFWciIiLzUe1McDLPKKfiTJR7VFtMp1qHiIiIiLQvfTtynU4HDw8PhISEYM6cOXBwcMDkyZPzbEfFmYoXL64/o1W5cuVw4cIFAEDp0qVx69atfN+R3TKGTgghpFcVkZqaiv3792PDhg3Yv38/0tLS8N5772HBggXsSOwQERHlZ40bNzb6unv37mXnFTvAs9PjLliwAOHh4UZvT5H+RIYd4ztkPqp972X+GVJxJiIiIiIiIiIiIiJVDRkyBHfv3kVYWBiOHTuGuXPnYtmyZdi0aROWLVuW7XsoWu/IbhlD0wuqnpeQkIBNmzZh/fr12LJlCzu51CEiIiLKbQ8fPtRvT3H69OlM21P4+PgYtT0FO9y+QxWqfe9l/hlScSYiIiIiIiIiIiIy3vHjx3H8+HGkpKTgxeUlISEhebaj2ky3bt1Cz5490bZtWwQEBKBTp044e/YsAGD48OHo0qVLvu7IbhlDMwuqzpw5gypVqph0m+joaLi7u7NjQoeIiIgyUu1ntVY7LyNrewp2SBWqfe9l/hlScSYiIiIiIiIiIiJ6ufDwcEybNg3FixdHkSJFMlym0+mwZ8+ePNlRdSYASEpKQoECBZCYmIhffvkFb7/9Njw8PExqaLkju2WIZhZUdezYEU5OTggKCoKLi4vB68bExCAiIgKXL1/G6tWr2TGhQ0RERBmp9rNaqx0iIiIiIiIiIiIiIjKvhg0bol27dujfv7+mOqrOlJiYCAsLC9jY2CA+Ph779+9HzZo1UatWLXZyoZUdzSyoSktLw4IFCxAeHg57e3t4e3vDxcUFJUuWRFpaGhISEhATE4PffvsNN27cQFBQEIKDg2FlZcWOCR0iIiLKSLWf1VrtEBERERERERERERGReVWvXh2bN29GuXLlNNVRcaajR4+iT58+mDFjBipWrIgPP/wQFhYWePz4Mb799lv4+vrm647sljE0s6Aq3cOHDxEZGYk9e/bg9OnTePr0KQDAxsYGHh4e8PHxgb+/P4oVK8ZODjpERESUkWo/q7XaISIiIiIiIiIiIiIi8+jWrRv8/f3RqlUrTXVUnOmTTz6Bk5MTRo0ahXXr1mHhwoXYuXMn1q1bhzVr1mDjxo35uiO7ZQzNLah6nhACd+/ehU6nQ4kSJdjJpQ4RERFlpNrPaq12iIiIiIiIiIiIiIgo96xZswZTpkyBv78/ypcvDxsbmwyXt23bNk92VJypevXq+Omnn+Do6Iju3bvDwcEBY8eOxbVr1+Dr64tTp07l647sljE0vZeKTqdDyZIl2cnlDhEREWWk2s9qrXaIiIiIiIiIiIiIiCj3jB49GgCwePHiTJfpdDqjFwup1lFxpkKFCiE5ORnJyck4duwYxo8fDwC4ffs2ihYtalRDyx3ZLWNoekEVEREREREREREREREREREREZnu3LlzmuzIbMnqvPvuu5gyZQqKFy8OAPjggw9w9uxZhIWF4d133833HdktY1hILxIRERERERERERERERERERGRZl2/fl2THZktUzpfffUVrK2tERsbiylTpsDW1habNm2ClZUVRowYke87slvG0AkhhPQqEREREREREREREREREREREeVZV69exaRJkxAbG4vU1FQAgBACycnJSEhIwJkzZ/JkR9WZXpScnAwbG5tXvr3WO7JbL+KWf0RERERERERERERERERERESUQVhYGC5dugRfX18sXLgQ3bp1w6VLl7Br1y6MHTs2z3ZUmWnjxo1o0aIFbGxssHHjRoPXbdu2bb7ryG6ZimeoIiIiIiIiIiIiIiIiIiIiIqIMPD09MWfOHNSpUwd+fn4IDQ2Fh4cHpk+fjgsXLmD27Nl5sqPKTG5uboiKioKdnR3c3Nxeej2dToezZ8/mu47slql4hioiIiIiIiIiIiIiIiIiIiIiyiApKQlly5YFAJQvXx6xsbHw8PBA27ZtERgYmGc7qsx07ty5LH9tKq12ZLdMZWHWr0ZEREREREREREREREREREREynN0dERcXBwAwMnJSX8GoLS0NDx69CjPdlSZqUmTJpgzZw5u3bpl0uz5pSO7ZSouqCIiIiIiIiIiIiIiIiIiIiKiDPz9/TFs2DDs27cPXl5eWLduHRYsWICwsDC4urrm2Y4qMzVo0ACLFy9G48aN0aNHD+zevRupqakm3Q8td2S3TKUTQgizfCUiIiIiIiIiIiIiIiIiIiIiyjMWL14MJycnNGrUCPPnz8fcuXPh4OCAKVOmoHLlynm2o8pMycnJ2LNnDzZt2oRDhw6hePHiaNu2LT7++GM4OTkZPYNWO7JbpuCCKiIiIiIiIiIiIiIiIiIiIiLK4MqVK3B0dNRcR2ZL5kwJCQnYvHkzNm3ahHPnzqFWrVpo3749fH19UbBgwXzfkd3KDhdUEREREREREREREREREREREVEGbm5uqF27Nvz9/dG8eXMUKVJEEx1VZ3re+fPnsWXLFvz888+4e/cujh49yk4utrJiIbVGRERERERERERERERERERERHneihUrULFiRUyePBnvv/8+hg4disOHD+f5jqozpUtNTcXVq1dx8+ZN3Lt3D8WKFWMnF1svwzNUEREREREREREREREREREREVGWUlJScODAAWzevBkHDhxAiRIl0KZNGwwcODBPd1Sb6cSJE9iyZQu2b9+Ox48fo2nTpmjfvj3q169v0ixa7chuZYcLqoiIiIiIiIiIiIiIiIiIiIjIoDt37mDDhg2YM2cOEhMTERMTo4nO65wpPj4emzdvxk8//YTr16/D1dUV7du3R+vWrVG8eHGjv65WO7JbprDKtTIRERERERERERERERERERER5VmPHz/Gzp07sWXLFvz+++8oU6YMgoKC4Ofnl6c7KszUtm1bxMbGwtbWFq1atUL79u1RtWpVk++HVjuyW6bigioiIiIiIiIiIiIiIiIiIiIiymDgwIHYv38/dDodPvzwQyxevBienp55vqPKTMWKFcOkSZPw4YcfokCBAiZ/ba13ZLdMxS3/iIiIiIiIiIiIiIiIiIiIiCiDwMBA+Pv7o3nz5ihUqJBmOqrMdObMGVSpUsWk20RHR8Pd3T1fdGS3TMUFVUREREREREREREREREREREREZtSxY0c4OTkhKCgILi4uBq8bExODiIgIXL58GatXr84XHdktU3FBFRERERERERERERERERERERFl8Nlnnxm8fOnSpXmyo8pMaWlpWLBgAcLDw2Fvbw9vb2+4uLigZMmSSEtLQ0JCAmJiYvDbb7/hxo0bCAoKQnBwMKysrPJFR3bLVFxQRUREREREREREREREREREREQZjBgxIsPvU1JScPnyZcTFxeHzzz/HgAED8mRHtZkePnyIyMhI7NmzB6dPn8bTp08BADY2NvDw8ICPjw/8/f1RrFixfNmR3TIWF1QRERERERERERERERERERERkVFmzpyJO3fuIDQ0VFMdFWYSQuDu3bvQ6XQoUaLEK399rXZktwzhgioiIiIiIiIiIiIiIiIiIiIiMsqVK1fQrl07HDlyRFMdVWei18PidQ9ARERERERERERERERERERERHnDhQsXIOPcPap1ZLZkzkSvh9XrHoCIiIiIiIiIiIiIiIiIiIiI1DJixIhMxx48eICoqCg0b948z3ZUnYnUwgVVRERERERERERERERERERERJTB1atXMx2zsbFBUFAQunbtmmc7qs5EatEJnmOMiIiIiIiIiIiIiIiIiIiIiJ5z5MgR1KhRAzY2NprqqDoTqcXidQ9ARERERERERERERERERERERGrp168fzp8/r7mOzJbMmUgtXFBFRERERERERERERERERERERBnY2dnhwYMHmuvIbMmcidRi9boHICIiIiIiIiIiIiIiIiIiIiK1vP/+++jZsye8vLxQrlw5FChQIMPlISEhebKj6kykFp0QQrzuIYiIiIiIiIiIiIiIiIiIiIhIHY0bN37pZTqdDnv27MmTHVVnIrVwQRUREREREREREREREREREREREdH/4ZZ/RERERERERERERERERERERITr16/DwcEBOp0O169fN3jd0qVL55mOqjORuniGKiIiIiIiIiIiIiIiIiIiIiJC5cqVcejQIdjZ2cHNzQ06nS7TdYQQ0Ol0OHv2bJ7pqDoTqYtnqCIiIiIiIiIiIiIiIiIiIiIiLFmyBMWLFwcALF26VDMdVWcidfEMVURERERERERERERERERERERERP+HZ6giIiIiIiIiIiIiIiIiIiIiogwSExMxf/58REdHIzExES+er8fYszOp1lF1JlILF1QRERERERERERERERERERERUQahoaHYtm0bGjRogNKlS2umo+pMpBZu+UdEREREREREREREREREREREGXh6emLKlCnw9vbWVEfVmUgtFq97ACIiIiIiIiIiIiIiIiIiIiJSi06nQ8WKFTXXkdmSOROphQuqiIiIiIiIiIiIiIiIiIiIiCiDZs2aYd26dZrryGzJnInUwi3/iIiIiIiIiIiIiIiIiIiIiAgjRozQ//rRo0fYtWsXqlWrBmdnZ1hYZDxnz4QJE/JMR9WZSF1Wr3sAIiIiIiIiIiIiIiIiIiIiInr9rl69muH3np6eAIDr16/n6Y6qM5G6eIYqIiIiIiIiIiIiIiIiIiIiIiKi/2OR/VWIiIiIiIiIiIiIiIiIiIiISOsqV66MO3fuaK4jsyVzJlIXF1QREREREREREREREREREREREWRtcqZaR2aLG8HlD1xQRURERERERERERERERERERERE9H+sXvcARERERERERERERERERERERKSG7du3w9bWNtvrtW3bNk91VJ2J1KQTPBcZERERERERERERERERERERUb7n5uZm1PV0Oh3Onj2bZzqqzkTq4hmqiIiIiIiIiIiIiIiIiIiIiAgAEBUVBTs7O811ZLZkzkRqsnjdAxARERERERERERERERERERHR66fT6TTZkdmSOROpiwuqiIiIiIiIiIiIiIiIiIiIiAhCCE12ZLZkzkTq4oIqIiIiIiIiIiIiIiIiIiIiIoKfnx8KFCiguY7MlsyZSF1cUEVERERERERERERERERERERECAwMhK2trUm3iY6OVr6j6kykLp3guciIiIiIiIiIiIiIiIiIiIiI8r2OHTvCyckJQUFBcHFxMXjdmJgYRERE4PLly1i9erXSHVVnInVxQRURERERERERERERERERERERIS0tDQsWLEB4eDjs7e3h7e0NFxcXlCxZEmlpaUhISEBMTAx+++033LhxA0FBQQgODoaVlZXSHVVnInVxQRX9v/buL7Tquo8D+PusxyEyFvOiJMoIB8Ky5bbAjXklWVMvMlcE1SyiunBF4J+yeSG2oK6qm6KQGrIp3cSSRBE2iILKf0w36iIkQTCJwJnMkhmd56J1nmfM5w+G25m+XlfnfM/nfH+f3+/y8D7fDwAAAAAAAABAydjYWD7++OMMDg5mZGQkv//+e5KksrIy9fX1uf/++7Nu3bpUV1fPqn3KtSfKj0AVAAAAAAAAAABXVCwWMzo6mkKhkJqamutmn3LtifIgUAUAAAAAAAAAADChYqYbAAAAAAAAAAAAKBcCVQAAAAAAAAAAABMEqgAAAAAAAAAAACYIVAEAAABQtorF4ky3AAAAAMANRqAKAAAAgLKwdevWrFixovR+cHAwr7zyygx29C8rVqzI1q1bZ7oNAAAAAKZBoehvfgAAAACUgdOnT2dsbCx1dXVJko6OjiRJb2/vTLaVJPnuu+9SVVWVhQsXznQrAAAAAFxj/5jpBgAAAAAgSVmHlf4KeQEAAABw/TPyDwAAAIBpUywWs3v37qxZsyb19fVZuXJldu7cmWKxOGnkX0dHRw4fPpzDhw9n8eLF+eqrr7J8+fJs2rRpyp6rVq3Kq6++esXrDQwM5PHHH09DQ0OWLFmStra29PX1Tao5c+ZMNmzYkMbGxrS2tua9997Ltm3bSidkJUb+AQAAANxInFAFAAAAwLR566238uGHH+bpp59Oa2trvv3227z99tsZHx+fVLd9+/Zs2bKl9Lq2tjZr165Nb29vxsbGUlVVlSQ5ceJEfvjhh7z22mtTrvX555+ns7Mz69evz4svvphLly6lr68v3d3dqaurS2NjYy5evJgnn3wyN910U7q7u1NRUZF33nkno6OjWbx48bV/IAAAAACUHYEqAAAAAKbFhQsX0tPTk46Ojrz88stJktbW1pw7dy7Hjh3LLbfcUqqtra0thaaWLl2aJGlvb8/OnTtz8ODBtLe3J0n6+/uzcOHC3HfffVOud/Lkyaxduzbbtm0rrTU0NGTZsmU5cuRIGhsb09/fn7Nnz2bv3r2lANU999yTtra2a/IMAAAAACh/AlUAAAAATIvjx4/n8uXLWbly5aT1v0bp/a+RenfddVeampqyd+/etLe3Z3x8PPv3789TTz2VQqEwpf7ZZ59Nkvz66685ffp0Tp06lZGRkSTJ5cuXkyRHjx7NHXfcMek0qttvvz0NDQ1Xf6MAAAAAzGoCVQAAAABMi/PnzydJ5s+ff9V7PPLII+nq6sqPP/6YEydO5MKFC3n44YevWHvu3Lls3749AwMDKRQKufPOO9PU1JQkKRaLSZJffvnliv3ceuut+emnn666TwAAAABmr4qZbgAAAACAG0N1dXWSP4NO/+7s2bP55ptvSqdG/TdtbW2ZN29eDh48mAMHDqSlpSW33XbbFWs3b96c4eHh9PT05Pjx4zlw4MCk8X9JUlNTk59//nnKd/8KfwEAAABw4xGoAgAAAGBa1NfXZ86cORkcHJy0vmvXrrz00ktTxvZVVEz96WrevHlZvXp19u3bly+//PI/nk6VJMeOHcuDDz6Y5ubmVFZWJkm++OKLJMkff/yRJGlpacmZM2cyPDxc+t758+czNDR0dTcJAAAAwKxn5B8AAAAA02L+/PlZv359du3alcrKyjQ3N2dkZCR9fX3ZuHFjvv/++0n11dXVGRoaytdff526urrcfPPNSf4c+/fYY4+lqqoqDzzwQKn+5MmTGR8fT11dXZI/A1yfffZZ7r777ixYsCBDQ0P54IMPUigU8ttvvyVJHnrooezZsyednZ3ZuHFjqqur8/777+fixYvT9FQAAAAAKDdOqAIAAABg2mzZsiWbNm3K/v378/zzz6e/vz9dXV155plnptQ+8cQTmTNnTp577rnSyVJJsnTp0tTU1GTNmjWZO3duaX3Hjh154YUXSu/ffPPN3Hvvvenu7k5nZ2cGBgayY8eOLF++PEePHk2SVFZW5qOPPkpra2tef/31dHV1ZdmyZWlqarqGTwEAAACAclYoFovFmW4CAAAAAP5fw8PDefTRR/PJJ59kyZIlpfXx8fGsW7cu+/bt+9vX6OjoSJL09vb+7b0AAAAAmF2M/AMAAABgVjh06FAOHTqUTz/9NM3NzZPCVEny7rvvpqWlZYa6AwAAAOB6IVAFAAAAwKwwOjqanp6e1NbW5o033pjy+erVq7No0aIZ6AwAAACA64mRfwAAAAAAAAAAABMqZroBAAAAAAAAAACAciFQBQAAAAAAAAAAMEGgCgAAAAAAAAAAYIJAFQAAAAAAAAAAwASBKgAAAAAAAAAAgAkCVQAAAAAAAAAAABMEqgAAAAAAAAAAACYIVAEAAAAAAAAAAEz4J7zn+Cegy+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37736" b="-15041"/>
          <a:stretch/>
        </p:blipFill>
        <p:spPr bwMode="auto">
          <a:xfrm>
            <a:off x="8317" y="7937"/>
            <a:ext cx="9144001" cy="786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71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1460-5EC6-48FA-82D7-C24C920C3C92}" type="slidenum">
              <a:rPr lang="en-GB" altLang="ru-RU" smtClean="0"/>
              <a:pPr/>
              <a:t>29</a:t>
            </a:fld>
            <a:endParaRPr lang="en-GB" alt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5916"/>
            <a:ext cx="7056784" cy="632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9" y="274681"/>
            <a:ext cx="311783" cy="632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53425" cy="935037"/>
          </a:xfrm>
        </p:spPr>
        <p:txBody>
          <a:bodyPr/>
          <a:lstStyle/>
          <a:p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 smtClean="0"/>
              <a:t>What </a:t>
            </a:r>
            <a:r>
              <a:rPr lang="en-IN" sz="1400" b="1" dirty="0"/>
              <a:t>this dataset contains</a:t>
            </a:r>
            <a:r>
              <a:rPr lang="en-IN" sz="1400" b="1" dirty="0" smtClean="0"/>
              <a:t>?</a:t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dirty="0"/>
              <a:t>This Dataset contains daily Air Pollution data from 2020 to 2023, with the following details:</a:t>
            </a:r>
            <a:br>
              <a:rPr lang="en-IN" sz="1400" dirty="0"/>
            </a:br>
            <a:r>
              <a:rPr lang="en-IN" sz="1400" b="1" dirty="0" smtClean="0"/>
              <a:t>columns</a:t>
            </a:r>
            <a:br>
              <a:rPr lang="en-IN" sz="1400" b="1" dirty="0" smtClean="0"/>
            </a:br>
            <a:r>
              <a:rPr lang="en-IN" sz="1400" b="1" dirty="0"/>
              <a:t/>
            </a:r>
            <a:br>
              <a:rPr lang="en-IN" sz="1400" b="1" dirty="0"/>
            </a:br>
            <a:r>
              <a:rPr lang="en-IN" sz="1400" b="1" dirty="0"/>
              <a:t>City</a:t>
            </a:r>
            <a:r>
              <a:rPr lang="en-IN" sz="1400" dirty="0"/>
              <a:t>: Name of the Indian City where air quality is </a:t>
            </a:r>
            <a:r>
              <a:rPr lang="en-IN" sz="1400" dirty="0" smtClean="0"/>
              <a:t>measured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Date</a:t>
            </a:r>
            <a:r>
              <a:rPr lang="en-IN" sz="1400" dirty="0"/>
              <a:t>: Date on which air quality is measured formatted in </a:t>
            </a:r>
            <a:r>
              <a:rPr lang="en-IN" sz="1400" dirty="0" smtClean="0"/>
              <a:t>DD-MM-YYYY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 err="1"/>
              <a:t>aqi</a:t>
            </a:r>
            <a:r>
              <a:rPr lang="en-IN" sz="1400" dirty="0"/>
              <a:t>: </a:t>
            </a:r>
            <a:r>
              <a:rPr lang="en-IN" sz="1400" dirty="0">
                <a:hlinkClick r:id="rId2"/>
              </a:rPr>
              <a:t>Air Quality Index</a:t>
            </a:r>
            <a:r>
              <a:rPr lang="en-IN" sz="1400" dirty="0"/>
              <a:t>, a numerical value that represents the overall air quality at a specific location and time.</a:t>
            </a:r>
            <a:br>
              <a:rPr lang="en-IN" sz="1400" dirty="0"/>
            </a:br>
            <a:r>
              <a:rPr lang="en-IN" sz="1400" dirty="0"/>
              <a:t>All the following pollutant columns are measured in </a:t>
            </a:r>
            <a:r>
              <a:rPr lang="el-GR" sz="1400" b="1" dirty="0"/>
              <a:t>μ</a:t>
            </a:r>
            <a:r>
              <a:rPr lang="en-IN" sz="1400" b="1" dirty="0" smtClean="0"/>
              <a:t>g/m3</a:t>
            </a:r>
            <a:br>
              <a:rPr lang="en-IN" sz="1400" b="1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CO</a:t>
            </a:r>
            <a:r>
              <a:rPr lang="en-IN" sz="1400" dirty="0"/>
              <a:t>: Carbon Monoxide, a colourless and odourless gas produced by the incomplete combustion of fossil fuels and biomass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NO</a:t>
            </a:r>
            <a:r>
              <a:rPr lang="en-IN" sz="1400" dirty="0"/>
              <a:t>: Nitric Oxide, a harmful gas emitted from burning fossil fuels and industrial processes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NO2</a:t>
            </a:r>
            <a:r>
              <a:rPr lang="en-IN" sz="1400" dirty="0"/>
              <a:t>: Nitrogen Dioxide, a harmful gas primarily emitted from combustion processes and traffic-related pollution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O3</a:t>
            </a:r>
            <a:r>
              <a:rPr lang="en-IN" sz="1400" dirty="0"/>
              <a:t>: Ozone, a gas that forms when sunlight reacts with pollutants like nitrogen oxides and volatile organic compounds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SO2</a:t>
            </a:r>
            <a:r>
              <a:rPr lang="en-IN" sz="1400" dirty="0"/>
              <a:t>: Sulphur Dioxide, a gas produced by burning fossil fuels, particularly in power plants and industrial processes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033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30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8350250" cy="58320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Conclusions:</a:t>
            </a:r>
          </a:p>
          <a:p>
            <a:r>
              <a:rPr lang="en-US" altLang="ko-KR" dirty="0" smtClean="0">
                <a:ea typeface="Gulim" pitchFamily="34" charset="-127"/>
              </a:rPr>
              <a:t>Most of the Air Quality Index is either  4 or 5 which means that the air in those cities are not much healthy to breathe</a:t>
            </a:r>
            <a:r>
              <a:rPr lang="en-US" altLang="ko-KR" dirty="0" smtClean="0">
                <a:ea typeface="Gulim" pitchFamily="34" charset="-127"/>
              </a:rPr>
              <a:t>.</a:t>
            </a:r>
          </a:p>
          <a:p>
            <a:r>
              <a:rPr lang="en-US" altLang="ko-KR" dirty="0" smtClean="0">
                <a:ea typeface="Gulim" pitchFamily="34" charset="-127"/>
              </a:rPr>
              <a:t>Maximum range of air pollutants was recorded in the city Kolkata.</a:t>
            </a:r>
            <a:endParaRPr lang="en-US" altLang="ko-KR" dirty="0" smtClean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Maximum polluted cities are Kolkata , Delhi , Ahmedabad , Mumbai…which are metropolitan areas and also industrial areas</a:t>
            </a:r>
            <a:r>
              <a:rPr lang="en-US" altLang="ko-KR" dirty="0" smtClean="0">
                <a:ea typeface="Gulim" pitchFamily="34" charset="-127"/>
              </a:rPr>
              <a:t>.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r>
              <a:rPr lang="en-IN" dirty="0" smtClean="0"/>
              <a:t>We </a:t>
            </a:r>
            <a:r>
              <a:rPr lang="en-IN" dirty="0"/>
              <a:t>can conclude that </a:t>
            </a:r>
            <a:r>
              <a:rPr lang="en-IN" dirty="0" smtClean="0"/>
              <a:t>Delhi , </a:t>
            </a:r>
            <a:r>
              <a:rPr lang="en-IN" dirty="0" err="1" smtClean="0"/>
              <a:t>Amritser</a:t>
            </a:r>
            <a:r>
              <a:rPr lang="en-IN" dirty="0" smtClean="0"/>
              <a:t> , </a:t>
            </a:r>
            <a:r>
              <a:rPr lang="en-IN" dirty="0" err="1" smtClean="0"/>
              <a:t>Jorakhpur</a:t>
            </a:r>
            <a:r>
              <a:rPr lang="en-IN" dirty="0" smtClean="0"/>
              <a:t> , Kolkata , </a:t>
            </a:r>
            <a:r>
              <a:rPr lang="en-IN" dirty="0" err="1" smtClean="0"/>
              <a:t>Lucknow</a:t>
            </a:r>
            <a:r>
              <a:rPr lang="en-IN" dirty="0" smtClean="0"/>
              <a:t> , Patna </a:t>
            </a:r>
            <a:r>
              <a:rPr lang="en-IN" dirty="0"/>
              <a:t>are the cities which are having </a:t>
            </a:r>
            <a:r>
              <a:rPr lang="en-IN" dirty="0" smtClean="0"/>
              <a:t>most of the days </a:t>
            </a:r>
            <a:r>
              <a:rPr lang="en-IN" dirty="0" smtClean="0"/>
              <a:t> </a:t>
            </a:r>
            <a:r>
              <a:rPr lang="en-IN" dirty="0"/>
              <a:t>AQI as 5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Most of the days of Bengaluru </a:t>
            </a:r>
            <a:r>
              <a:rPr lang="en-IN" dirty="0" smtClean="0"/>
              <a:t>, </a:t>
            </a:r>
            <a:r>
              <a:rPr lang="en-IN" dirty="0" err="1" smtClean="0"/>
              <a:t>Ernakulam</a:t>
            </a:r>
            <a:r>
              <a:rPr lang="en-IN" dirty="0" smtClean="0"/>
              <a:t> , </a:t>
            </a:r>
            <a:r>
              <a:rPr lang="en-IN" dirty="0" err="1" smtClean="0"/>
              <a:t>Shillong</a:t>
            </a:r>
            <a:r>
              <a:rPr lang="en-IN" dirty="0" smtClean="0"/>
              <a:t> , </a:t>
            </a:r>
            <a:r>
              <a:rPr lang="en-IN" dirty="0" err="1" smtClean="0"/>
              <a:t>Thirivananthapuram</a:t>
            </a:r>
            <a:r>
              <a:rPr lang="en-IN" dirty="0" smtClean="0"/>
              <a:t> , </a:t>
            </a:r>
            <a:r>
              <a:rPr lang="en-IN" dirty="0" err="1" smtClean="0"/>
              <a:t>Shillong</a:t>
            </a:r>
            <a:r>
              <a:rPr lang="en-IN" dirty="0" smtClean="0"/>
              <a:t> </a:t>
            </a:r>
            <a:r>
              <a:rPr lang="en-IN" dirty="0" smtClean="0"/>
              <a:t>are having  </a:t>
            </a:r>
            <a:r>
              <a:rPr lang="en-IN" dirty="0"/>
              <a:t>AQI as 1</a:t>
            </a:r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2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31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76672"/>
            <a:ext cx="8350250" cy="5832053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408712" cy="35283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24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4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640"/>
            <a:ext cx="8350250" cy="619209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PM2.5</a:t>
            </a:r>
            <a:r>
              <a:rPr lang="en-IN" sz="1600" dirty="0"/>
              <a:t>: Particulate Matter (PM) with a diameter of 2.5 micrometres or less, which is associated with fine particle pollution.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PM10</a:t>
            </a:r>
            <a:r>
              <a:rPr lang="en-IN" sz="1600" dirty="0"/>
              <a:t>: Particulate Matter (PM) with a diameter of 10 micrometres or less, which is associated with coarse particle pollution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NH3</a:t>
            </a:r>
            <a:r>
              <a:rPr lang="en-IN" sz="1600" dirty="0"/>
              <a:t>: Ammonia, a gas produced by agricultural activities, livestock, and industrial processes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 smtClean="0"/>
              <a:t>Cities :</a:t>
            </a:r>
          </a:p>
          <a:p>
            <a:pPr marL="400050" lvl="1" indent="0">
              <a:buNone/>
            </a:pPr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dirty="0" smtClean="0"/>
              <a:t>Ahmedabad, </a:t>
            </a:r>
            <a:r>
              <a:rPr lang="en-IN" sz="1600" dirty="0" err="1" smtClean="0"/>
              <a:t>Aizawl</a:t>
            </a:r>
            <a:r>
              <a:rPr lang="en-IN" sz="1600" dirty="0" smtClean="0"/>
              <a:t>, </a:t>
            </a:r>
            <a:r>
              <a:rPr lang="en-IN" sz="1600" dirty="0" err="1" smtClean="0"/>
              <a:t>Amaravati</a:t>
            </a:r>
            <a:r>
              <a:rPr lang="en-IN" sz="1600" dirty="0"/>
              <a:t>, Amritsar, Bengaluru, Bhopal, </a:t>
            </a:r>
            <a:r>
              <a:rPr lang="en-IN" sz="1600" dirty="0" err="1"/>
              <a:t>Brajrajnagar</a:t>
            </a:r>
            <a:r>
              <a:rPr lang="en-IN" sz="1600" dirty="0"/>
              <a:t>, Chandigarh, Chennai, Coimbatore, Delhi, </a:t>
            </a:r>
            <a:r>
              <a:rPr lang="en-IN" sz="1600" dirty="0" err="1"/>
              <a:t>Ernakulam</a:t>
            </a:r>
            <a:r>
              <a:rPr lang="en-IN" sz="1600" dirty="0"/>
              <a:t>, </a:t>
            </a:r>
            <a:r>
              <a:rPr lang="en-IN" sz="1600" dirty="0" err="1"/>
              <a:t>Gurugram</a:t>
            </a:r>
            <a:r>
              <a:rPr lang="en-IN" sz="1600" dirty="0"/>
              <a:t>, Guwahati, Hyderabad, Jaipur, </a:t>
            </a:r>
            <a:r>
              <a:rPr lang="en-IN" sz="1600" dirty="0" err="1"/>
              <a:t>Jorapokhar</a:t>
            </a:r>
            <a:r>
              <a:rPr lang="en-IN" sz="1600" dirty="0"/>
              <a:t>, Kochi, Kolkata, </a:t>
            </a:r>
            <a:r>
              <a:rPr lang="en-IN" sz="1600" dirty="0" err="1"/>
              <a:t>Lucknow</a:t>
            </a:r>
            <a:r>
              <a:rPr lang="en-IN" sz="1600" dirty="0"/>
              <a:t>, Mumbai, Patna, </a:t>
            </a:r>
            <a:r>
              <a:rPr lang="en-IN" sz="1600" dirty="0" err="1" smtClean="0"/>
              <a:t>Shillong</a:t>
            </a:r>
            <a:r>
              <a:rPr lang="en-IN" sz="1600" dirty="0" smtClean="0"/>
              <a:t> , </a:t>
            </a:r>
            <a:r>
              <a:rPr lang="en-IN" sz="1600" dirty="0" err="1"/>
              <a:t>Talcher</a:t>
            </a:r>
            <a:r>
              <a:rPr lang="en-IN" sz="1600" dirty="0"/>
              <a:t>, Thiruvananthapuram, Visakhapatnam</a:t>
            </a:r>
            <a:r>
              <a:rPr lang="en-IN" dirty="0"/>
              <a:t/>
            </a:r>
            <a:br>
              <a:rPr lang="en-IN" dirty="0"/>
            </a:br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7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5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53425" cy="935037"/>
          </a:xfrm>
        </p:spPr>
        <p:txBody>
          <a:bodyPr/>
          <a:lstStyle/>
          <a:p>
            <a:r>
              <a:rPr lang="en-US" altLang="ru-RU" sz="2000" dirty="0" err="1" smtClean="0"/>
              <a:t>Plottings</a:t>
            </a:r>
            <a:r>
              <a:rPr lang="en-US" altLang="ru-RU" sz="2000" dirty="0" smtClean="0"/>
              <a:t> used are:</a:t>
            </a:r>
            <a:endParaRPr lang="uk-UA" altLang="ru-RU" sz="2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350250" cy="50399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z="1600" dirty="0" smtClean="0">
                <a:ea typeface="Gulim" pitchFamily="34" charset="-127"/>
              </a:rPr>
              <a:t>Box plot</a:t>
            </a:r>
          </a:p>
          <a:p>
            <a:pPr>
              <a:buFont typeface="Wingdings" pitchFamily="2" charset="2"/>
              <a:buChar char="Ø"/>
            </a:pPr>
            <a:r>
              <a:rPr lang="en-US" altLang="ru-RU" sz="1600" dirty="0" smtClean="0">
                <a:ea typeface="Gulim" pitchFamily="34" charset="-127"/>
              </a:rPr>
              <a:t>Pie Chart</a:t>
            </a:r>
          </a:p>
          <a:p>
            <a:pPr>
              <a:buFont typeface="Wingdings" pitchFamily="2" charset="2"/>
              <a:buChar char="Ø"/>
            </a:pPr>
            <a:r>
              <a:rPr lang="en-US" altLang="ru-RU" sz="1600" dirty="0" err="1" smtClean="0">
                <a:ea typeface="Gulim" pitchFamily="34" charset="-127"/>
              </a:rPr>
              <a:t>kde</a:t>
            </a:r>
            <a:r>
              <a:rPr lang="en-US" altLang="ru-RU" sz="1600" dirty="0" smtClean="0">
                <a:ea typeface="Gulim" pitchFamily="34" charset="-127"/>
              </a:rPr>
              <a:t> Plot</a:t>
            </a:r>
          </a:p>
          <a:p>
            <a:pPr>
              <a:buFont typeface="Wingdings" pitchFamily="2" charset="2"/>
              <a:buChar char="Ø"/>
            </a:pPr>
            <a:r>
              <a:rPr lang="en-US" altLang="ru-RU" sz="1600" dirty="0" smtClean="0">
                <a:ea typeface="Gulim" pitchFamily="34" charset="-127"/>
              </a:rPr>
              <a:t>Count Plot</a:t>
            </a:r>
          </a:p>
          <a:p>
            <a:pPr>
              <a:buFont typeface="Wingdings" pitchFamily="2" charset="2"/>
              <a:buChar char="Ø"/>
            </a:pPr>
            <a:r>
              <a:rPr lang="en-US" altLang="ru-RU" sz="1600" dirty="0" err="1" smtClean="0">
                <a:ea typeface="Gulim" pitchFamily="34" charset="-127"/>
              </a:rPr>
              <a:t>HeatMap</a:t>
            </a:r>
            <a:endParaRPr lang="uk-UA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520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6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2656"/>
            <a:ext cx="8350250" cy="5976069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Gulim" pitchFamily="34" charset="-127"/>
              </a:rPr>
              <a:t>The whole description of the dataset  : </a:t>
            </a:r>
          </a:p>
          <a:p>
            <a:pPr marL="0" indent="0">
              <a:buNone/>
            </a:pPr>
            <a:r>
              <a:rPr lang="en-US" altLang="ko-KR" sz="1400" dirty="0" smtClean="0">
                <a:ea typeface="Gulim" pitchFamily="34" charset="-127"/>
              </a:rPr>
              <a:t> </a:t>
            </a:r>
            <a:endParaRPr lang="en-US" altLang="ko-KR" sz="1400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sz="1600" dirty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Gulim" pitchFamily="34" charset="-127"/>
            </a:endParaRPr>
          </a:p>
          <a:p>
            <a:pPr marL="0" indent="0">
              <a:buNone/>
            </a:pPr>
            <a:endParaRPr lang="en-US" altLang="ko-KR" sz="1600" dirty="0">
              <a:ea typeface="Gulim" pitchFamily="34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Gulim" pitchFamily="34" charset="-127"/>
              </a:rPr>
              <a:t>Total number of </a:t>
            </a:r>
            <a:r>
              <a:rPr lang="en-US" altLang="ko-KR" sz="1600" dirty="0" err="1" smtClean="0">
                <a:ea typeface="Gulim" pitchFamily="34" charset="-127"/>
              </a:rPr>
              <a:t>datapoints</a:t>
            </a:r>
            <a:r>
              <a:rPr lang="en-US" altLang="ko-KR" sz="1600" dirty="0">
                <a:ea typeface="Gulim" pitchFamily="34" charset="-127"/>
              </a:rPr>
              <a:t> </a:t>
            </a:r>
            <a:r>
              <a:rPr lang="en-US" altLang="ko-KR" sz="1600" dirty="0" smtClean="0">
                <a:ea typeface="Gulim" pitchFamily="34" charset="-127"/>
              </a:rPr>
              <a:t>: 23504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Gulim" pitchFamily="34" charset="-127"/>
              </a:rPr>
              <a:t>Total number of columns : 11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Gulim" pitchFamily="34" charset="-127"/>
              </a:rPr>
              <a:t>Data is collected  each day : Started from :</a:t>
            </a:r>
            <a:r>
              <a:rPr lang="en-IN" altLang="ko-KR" sz="1600" dirty="0" smtClean="0"/>
              <a:t>30-11-2020</a:t>
            </a:r>
            <a:r>
              <a:rPr lang="en-IN" sz="1600" dirty="0" smtClean="0"/>
              <a:t>  </a:t>
            </a:r>
          </a:p>
          <a:p>
            <a:pPr marL="0" indent="0">
              <a:buNone/>
            </a:pPr>
            <a:r>
              <a:rPr lang="en-US" altLang="ko-KR" sz="1600" dirty="0">
                <a:ea typeface="Gulim" pitchFamily="34" charset="-127"/>
              </a:rPr>
              <a:t> </a:t>
            </a:r>
            <a:r>
              <a:rPr lang="en-US" altLang="ko-KR" sz="1600" dirty="0" smtClean="0">
                <a:ea typeface="Gulim" pitchFamily="34" charset="-127"/>
              </a:rPr>
              <a:t>                                                        Ended on : </a:t>
            </a:r>
            <a:r>
              <a:rPr lang="en-IN" altLang="ko-KR" sz="1600" dirty="0" smtClean="0"/>
              <a:t>25-05-2023</a:t>
            </a:r>
            <a:endParaRPr lang="en-US" altLang="ko-KR" sz="1600" dirty="0">
              <a:ea typeface="Guli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7" y="1412776"/>
            <a:ext cx="76215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517232"/>
            <a:ext cx="7772400" cy="1080120"/>
          </a:xfrm>
        </p:spPr>
        <p:txBody>
          <a:bodyPr/>
          <a:lstStyle/>
          <a:p>
            <a:r>
              <a:rPr lang="en-US" sz="1800" b="0" cap="none" dirty="0" smtClean="0"/>
              <a:t>The data is collected from 26 cities of </a:t>
            </a:r>
            <a:r>
              <a:rPr lang="en-US" sz="1800" b="0" cap="none" dirty="0"/>
              <a:t>I</a:t>
            </a:r>
            <a:r>
              <a:rPr lang="en-US" sz="1800" b="0" cap="none" dirty="0" smtClean="0"/>
              <a:t>ndia for 904 days</a:t>
            </a:r>
            <a:endParaRPr lang="en-IN" sz="1800" b="0" cap="none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-99392"/>
            <a:ext cx="8387209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Count </a:t>
            </a:r>
            <a:r>
              <a:rPr lang="en-US" altLang="ko-KR" dirty="0" smtClean="0">
                <a:ea typeface="Gulim" pitchFamily="34" charset="-127"/>
              </a:rPr>
              <a:t>plot of the cities in the dataset:</a:t>
            </a: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7</a:t>
            </a:fld>
            <a:endParaRPr lang="en-GB" alt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36" y="876708"/>
            <a:ext cx="6510734" cy="452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350"/>
            <a:ext cx="8568184" cy="720378"/>
          </a:xfrm>
        </p:spPr>
        <p:txBody>
          <a:bodyPr/>
          <a:lstStyle/>
          <a:p>
            <a:r>
              <a:rPr lang="en-US" sz="2000" dirty="0" smtClean="0"/>
              <a:t>Count of </a:t>
            </a:r>
            <a:r>
              <a:rPr lang="en-US" sz="2000" dirty="0" err="1" smtClean="0"/>
              <a:t>citites</a:t>
            </a:r>
            <a:r>
              <a:rPr lang="en-US" sz="2000" dirty="0" smtClean="0"/>
              <a:t> having AQI :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8</a:t>
            </a:fld>
            <a:endParaRPr lang="en-GB" alt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68760"/>
            <a:ext cx="82962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53-116E-4F95-9692-70E588FE9AC1}" type="slidenum">
              <a:rPr lang="en-GB" altLang="ru-RU"/>
              <a:pPr/>
              <a:t>9</a:t>
            </a:fld>
            <a:endParaRPr lang="en-GB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664"/>
            <a:ext cx="8350250" cy="590406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Gulim" pitchFamily="34" charset="-127"/>
              </a:rPr>
              <a:t>Average of the air pollutants with respect to the city:</a:t>
            </a:r>
            <a:endParaRPr lang="en-US" altLang="ko-KR" dirty="0">
              <a:ea typeface="Gulim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344816" cy="524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289</TotalTime>
  <Words>410</Words>
  <Application>Microsoft Office PowerPoint</Application>
  <PresentationFormat>On-screen Show (4:3)</PresentationFormat>
  <Paragraphs>166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template</vt:lpstr>
      <vt:lpstr>Custom Design</vt:lpstr>
      <vt:lpstr>Data Visualization on  Air Pollution  DataSet (2020-2023)  </vt:lpstr>
      <vt:lpstr>Data collected from :  https://www.kaggle.com/datasets/seshupavan/air-pollution-data-of-india-2020-2023</vt:lpstr>
      <vt:lpstr>                           What this dataset contains?  This Dataset contains daily Air Pollution data from 2020 to 2023, with the following details: columns  City: Name of the Indian City where air quality is measured  Date: Date on which air quality is measured formatted in DD-MM-YYYY  aqi: Air Quality Index, a numerical value that represents the overall air quality at a specific location and time. All the following pollutant columns are measured in μg/m3  CO: Carbon Monoxide, a colourless and odourless gas produced by the incomplete combustion of fossil fuels and biomass.  NO: Nitric Oxide, a harmful gas emitted from burning fossil fuels and industrial processes.  NO2: Nitrogen Dioxide, a harmful gas primarily emitted from combustion processes and traffic-related pollution.  O3: Ozone, a gas that forms when sunlight reacts with pollutants like nitrogen oxides and volatile organic compounds.  SO2: Sulphur Dioxide, a gas produced by burning fossil fuels, particularly in power plants and industrial processes.   </vt:lpstr>
      <vt:lpstr>PowerPoint Presentation</vt:lpstr>
      <vt:lpstr>Plottings used are:</vt:lpstr>
      <vt:lpstr>PowerPoint Presentation</vt:lpstr>
      <vt:lpstr>The data is collected from 26 cities of India for 904 days</vt:lpstr>
      <vt:lpstr>Count of citites having AQI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Boxplot of AQI of each year :</vt:lpstr>
      <vt:lpstr>Boxplots of  CO of each year :</vt:lpstr>
      <vt:lpstr>Box plots of NO each year :</vt:lpstr>
      <vt:lpstr>Box plots of NO2 of each year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City having maximum air pollutant with date:</vt:lpstr>
      <vt:lpstr>City having minimum of air pollutant s with date: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LENOVO</cp:lastModifiedBy>
  <cp:revision>26</cp:revision>
  <dcterms:created xsi:type="dcterms:W3CDTF">2018-07-05T12:03:23Z</dcterms:created>
  <dcterms:modified xsi:type="dcterms:W3CDTF">2023-10-01T08:33:38Z</dcterms:modified>
</cp:coreProperties>
</file>