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60" r:id="rId7"/>
    <p:sldId id="261" r:id="rId8"/>
    <p:sldId id="262" r:id="rId9"/>
    <p:sldId id="263" r:id="rId10"/>
    <p:sldId id="265" r:id="rId11"/>
    <p:sldId id="266" r:id="rId12"/>
    <p:sldId id="268" r:id="rId13"/>
    <p:sldId id="269" r:id="rId14"/>
    <p:sldId id="270" r:id="rId15"/>
    <p:sldId id="271" r:id="rId16"/>
    <p:sldId id="272" r:id="rId17"/>
    <p:sldId id="273" r:id="rId18"/>
    <p:sldId id="274" r:id="rId19"/>
    <p:sldId id="275"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92701-4895-4FDC-A521-2CDE54413A17}" v="68" dt="2023-04-03T20:55:09.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19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a Adavi" userId="d0565ea2796640b1" providerId="LiveId" clId="{41492701-4895-4FDC-A521-2CDE54413A17}"/>
    <pc:docChg chg="undo custSel addSld delSld modSld">
      <pc:chgData name="Varshita Adavi" userId="d0565ea2796640b1" providerId="LiveId" clId="{41492701-4895-4FDC-A521-2CDE54413A17}" dt="2023-04-03T20:55:32.420" v="2716" actId="962"/>
      <pc:docMkLst>
        <pc:docMk/>
      </pc:docMkLst>
      <pc:sldChg chg="addSp delSp modSp new mod setBg delDesignElem">
        <pc:chgData name="Varshita Adavi" userId="d0565ea2796640b1" providerId="LiveId" clId="{41492701-4895-4FDC-A521-2CDE54413A17}" dt="2023-04-03T20:49:59.066" v="2660"/>
        <pc:sldMkLst>
          <pc:docMk/>
          <pc:sldMk cId="1433951061" sldId="256"/>
        </pc:sldMkLst>
        <pc:spChg chg="mod">
          <ac:chgData name="Varshita Adavi" userId="d0565ea2796640b1" providerId="LiveId" clId="{41492701-4895-4FDC-A521-2CDE54413A17}" dt="2023-04-03T20:49:59.066" v="2660"/>
          <ac:spMkLst>
            <pc:docMk/>
            <pc:sldMk cId="1433951061" sldId="256"/>
            <ac:spMk id="2" creationId="{57DAD8E0-F019-1DE3-6A3D-7EBFD2D824A6}"/>
          </ac:spMkLst>
        </pc:spChg>
        <pc:spChg chg="mod">
          <ac:chgData name="Varshita Adavi" userId="d0565ea2796640b1" providerId="LiveId" clId="{41492701-4895-4FDC-A521-2CDE54413A17}" dt="2023-04-03T20:49:59.066" v="2660"/>
          <ac:spMkLst>
            <pc:docMk/>
            <pc:sldMk cId="1433951061" sldId="256"/>
            <ac:spMk id="3" creationId="{C0E1F60A-58C7-C185-2787-E051706B41C9}"/>
          </ac:spMkLst>
        </pc:spChg>
        <pc:spChg chg="add del">
          <ac:chgData name="Varshita Adavi" userId="d0565ea2796640b1" providerId="LiveId" clId="{41492701-4895-4FDC-A521-2CDE54413A17}" dt="2023-04-03T20:49:59.066" v="2660"/>
          <ac:spMkLst>
            <pc:docMk/>
            <pc:sldMk cId="1433951061" sldId="256"/>
            <ac:spMk id="11" creationId="{1C520CBD-F82E-44E4-BDA5-128716AD79C8}"/>
          </ac:spMkLst>
        </pc:spChg>
        <pc:spChg chg="add del">
          <ac:chgData name="Varshita Adavi" userId="d0565ea2796640b1" providerId="LiveId" clId="{41492701-4895-4FDC-A521-2CDE54413A17}" dt="2023-04-03T20:49:59.066" v="2660"/>
          <ac:spMkLst>
            <pc:docMk/>
            <pc:sldMk cId="1433951061" sldId="256"/>
            <ac:spMk id="13" creationId="{4618AE32-A526-42FC-A854-732740BD38DA}"/>
          </ac:spMkLst>
        </pc:spChg>
        <pc:picChg chg="add">
          <ac:chgData name="Varshita Adavi" userId="d0565ea2796640b1" providerId="LiveId" clId="{41492701-4895-4FDC-A521-2CDE54413A17}" dt="2023-04-03T20:46:18.432" v="2633" actId="26606"/>
          <ac:picMkLst>
            <pc:docMk/>
            <pc:sldMk cId="1433951061" sldId="256"/>
            <ac:picMk id="5" creationId="{027D2E63-3F17-1A92-239A-46F3DD994F9D}"/>
          </ac:picMkLst>
        </pc:picChg>
        <pc:cxnChg chg="add del">
          <ac:chgData name="Varshita Adavi" userId="d0565ea2796640b1" providerId="LiveId" clId="{41492701-4895-4FDC-A521-2CDE54413A17}" dt="2023-04-03T20:49:59.066" v="2660"/>
          <ac:cxnSpMkLst>
            <pc:docMk/>
            <pc:sldMk cId="1433951061" sldId="256"/>
            <ac:cxnSpMk id="9" creationId="{77AB95BF-57D0-4E49-9EF2-408B47C8D40D}"/>
          </ac:cxnSpMkLst>
        </pc:cxnChg>
      </pc:sldChg>
      <pc:sldChg chg="addSp delSp modSp new mod setBg delDesignElem">
        <pc:chgData name="Varshita Adavi" userId="d0565ea2796640b1" providerId="LiveId" clId="{41492701-4895-4FDC-A521-2CDE54413A17}" dt="2023-04-03T20:49:59.066" v="2660"/>
        <pc:sldMkLst>
          <pc:docMk/>
          <pc:sldMk cId="483386684" sldId="257"/>
        </pc:sldMkLst>
        <pc:spChg chg="mod">
          <ac:chgData name="Varshita Adavi" userId="d0565ea2796640b1" providerId="LiveId" clId="{41492701-4895-4FDC-A521-2CDE54413A17}" dt="2023-04-03T20:46:31.369" v="2634" actId="26606"/>
          <ac:spMkLst>
            <pc:docMk/>
            <pc:sldMk cId="483386684" sldId="257"/>
            <ac:spMk id="2" creationId="{65D29BA8-63A1-479E-1943-5D17ABD98EFF}"/>
          </ac:spMkLst>
        </pc:spChg>
        <pc:spChg chg="mod">
          <ac:chgData name="Varshita Adavi" userId="d0565ea2796640b1" providerId="LiveId" clId="{41492701-4895-4FDC-A521-2CDE54413A17}" dt="2023-04-03T20:46:31.369" v="2634" actId="26606"/>
          <ac:spMkLst>
            <pc:docMk/>
            <pc:sldMk cId="483386684" sldId="257"/>
            <ac:spMk id="3" creationId="{229976FA-070E-B89E-B11F-1B6084834F9B}"/>
          </ac:spMkLst>
        </pc:spChg>
        <pc:spChg chg="add del">
          <ac:chgData name="Varshita Adavi" userId="d0565ea2796640b1" providerId="LiveId" clId="{41492701-4895-4FDC-A521-2CDE54413A17}" dt="2023-04-03T20:49:59.066" v="2660"/>
          <ac:spMkLst>
            <pc:docMk/>
            <pc:sldMk cId="483386684" sldId="257"/>
            <ac:spMk id="8" creationId="{3741B58E-3B65-4A01-A276-975AB2CF8A08}"/>
          </ac:spMkLst>
        </pc:spChg>
        <pc:spChg chg="add del">
          <ac:chgData name="Varshita Adavi" userId="d0565ea2796640b1" providerId="LiveId" clId="{41492701-4895-4FDC-A521-2CDE54413A17}" dt="2023-04-03T20:49:59.066" v="2660"/>
          <ac:spMkLst>
            <pc:docMk/>
            <pc:sldMk cId="483386684" sldId="257"/>
            <ac:spMk id="10" creationId="{7AAC67C3-831B-4AB1-A259-DFB839CAFAFC}"/>
          </ac:spMkLst>
        </pc:spChg>
        <pc:spChg chg="add del">
          <ac:chgData name="Varshita Adavi" userId="d0565ea2796640b1" providerId="LiveId" clId="{41492701-4895-4FDC-A521-2CDE54413A17}" dt="2023-04-03T20:49:59.066" v="2660"/>
          <ac:spMkLst>
            <pc:docMk/>
            <pc:sldMk cId="483386684" sldId="257"/>
            <ac:spMk id="12" creationId="{054B3F04-9EAC-45C0-B3CE-0387EEA10A0C}"/>
          </ac:spMkLst>
        </pc:spChg>
      </pc:sldChg>
      <pc:sldChg chg="addSp delSp modSp new mod setBg delDesignElem">
        <pc:chgData name="Varshita Adavi" userId="d0565ea2796640b1" providerId="LiveId" clId="{41492701-4895-4FDC-A521-2CDE54413A17}" dt="2023-04-03T20:49:59.066" v="2660"/>
        <pc:sldMkLst>
          <pc:docMk/>
          <pc:sldMk cId="1323821916" sldId="258"/>
        </pc:sldMkLst>
        <pc:spChg chg="mod">
          <ac:chgData name="Varshita Adavi" userId="d0565ea2796640b1" providerId="LiveId" clId="{41492701-4895-4FDC-A521-2CDE54413A17}" dt="2023-04-03T20:46:43.177" v="2635" actId="26606"/>
          <ac:spMkLst>
            <pc:docMk/>
            <pc:sldMk cId="1323821916" sldId="258"/>
            <ac:spMk id="2" creationId="{85F784ED-A33A-687B-BB1C-4830A2DDB592}"/>
          </ac:spMkLst>
        </pc:spChg>
        <pc:spChg chg="del mod">
          <ac:chgData name="Varshita Adavi" userId="d0565ea2796640b1" providerId="LiveId" clId="{41492701-4895-4FDC-A521-2CDE54413A17}" dt="2023-04-03T20:46:43.177" v="2635" actId="26606"/>
          <ac:spMkLst>
            <pc:docMk/>
            <pc:sldMk cId="1323821916" sldId="258"/>
            <ac:spMk id="3" creationId="{5057AF74-7D67-9856-CC8A-08C18AA6C769}"/>
          </ac:spMkLst>
        </pc:spChg>
        <pc:spChg chg="add del">
          <ac:chgData name="Varshita Adavi" userId="d0565ea2796640b1" providerId="LiveId" clId="{41492701-4895-4FDC-A521-2CDE54413A17}" dt="2023-04-03T20:49:59.066" v="2660"/>
          <ac:spMkLst>
            <pc:docMk/>
            <pc:sldMk cId="1323821916" sldId="258"/>
            <ac:spMk id="9" creationId="{A6B16355-27FB-445B-B646-02AB73637459}"/>
          </ac:spMkLst>
        </pc:spChg>
        <pc:spChg chg="add del">
          <ac:chgData name="Varshita Adavi" userId="d0565ea2796640b1" providerId="LiveId" clId="{41492701-4895-4FDC-A521-2CDE54413A17}" dt="2023-04-03T20:49:59.066" v="2660"/>
          <ac:spMkLst>
            <pc:docMk/>
            <pc:sldMk cId="1323821916" sldId="258"/>
            <ac:spMk id="13" creationId="{6B3BF2E5-C3AB-441F-A430-491119C56D26}"/>
          </ac:spMkLst>
        </pc:spChg>
        <pc:spChg chg="add del">
          <ac:chgData name="Varshita Adavi" userId="d0565ea2796640b1" providerId="LiveId" clId="{41492701-4895-4FDC-A521-2CDE54413A17}" dt="2023-04-03T20:49:59.066" v="2660"/>
          <ac:spMkLst>
            <pc:docMk/>
            <pc:sldMk cId="1323821916" sldId="258"/>
            <ac:spMk id="15" creationId="{DD07C90B-B81A-473B-8919-CA924E61FFCF}"/>
          </ac:spMkLst>
        </pc:spChg>
        <pc:graphicFrameChg chg="add">
          <ac:chgData name="Varshita Adavi" userId="d0565ea2796640b1" providerId="LiveId" clId="{41492701-4895-4FDC-A521-2CDE54413A17}" dt="2023-04-03T20:46:43.177" v="2635" actId="26606"/>
          <ac:graphicFrameMkLst>
            <pc:docMk/>
            <pc:sldMk cId="1323821916" sldId="258"/>
            <ac:graphicFrameMk id="5" creationId="{9DC60049-8384-8B7E-ED2C-0AA1AAC3F454}"/>
          </ac:graphicFrameMkLst>
        </pc:graphicFrameChg>
        <pc:cxnChg chg="add del">
          <ac:chgData name="Varshita Adavi" userId="d0565ea2796640b1" providerId="LiveId" clId="{41492701-4895-4FDC-A521-2CDE54413A17}" dt="2023-04-03T20:49:59.066" v="2660"/>
          <ac:cxnSpMkLst>
            <pc:docMk/>
            <pc:sldMk cId="1323821916" sldId="258"/>
            <ac:cxnSpMk id="11" creationId="{06DA680F-F6AC-453E-A8BF-C5BDED2851DE}"/>
          </ac:cxnSpMkLst>
        </pc:cxnChg>
      </pc:sldChg>
      <pc:sldChg chg="addSp delSp modSp new mod">
        <pc:chgData name="Varshita Adavi" userId="d0565ea2796640b1" providerId="LiveId" clId="{41492701-4895-4FDC-A521-2CDE54413A17}" dt="2023-04-03T20:49:59.066" v="2660"/>
        <pc:sldMkLst>
          <pc:docMk/>
          <pc:sldMk cId="2618536155" sldId="259"/>
        </pc:sldMkLst>
        <pc:spChg chg="mod">
          <ac:chgData name="Varshita Adavi" userId="d0565ea2796640b1" providerId="LiveId" clId="{41492701-4895-4FDC-A521-2CDE54413A17}" dt="2023-04-03T20:49:59.066" v="2660"/>
          <ac:spMkLst>
            <pc:docMk/>
            <pc:sldMk cId="2618536155" sldId="259"/>
            <ac:spMk id="2" creationId="{E5B9EE98-9699-E44A-E983-E0FF4C3513F1}"/>
          </ac:spMkLst>
        </pc:spChg>
        <pc:spChg chg="add del mod">
          <ac:chgData name="Varshita Adavi" userId="d0565ea2796640b1" providerId="LiveId" clId="{41492701-4895-4FDC-A521-2CDE54413A17}" dt="2023-04-03T20:47:16.516" v="2638" actId="26606"/>
          <ac:spMkLst>
            <pc:docMk/>
            <pc:sldMk cId="2618536155" sldId="259"/>
            <ac:spMk id="3" creationId="{2F00486B-FAD7-C2BB-AD27-6D585A4319EB}"/>
          </ac:spMkLst>
        </pc:spChg>
        <pc:graphicFrameChg chg="add del">
          <ac:chgData name="Varshita Adavi" userId="d0565ea2796640b1" providerId="LiveId" clId="{41492701-4895-4FDC-A521-2CDE54413A17}" dt="2023-04-03T20:47:16.491" v="2637" actId="26606"/>
          <ac:graphicFrameMkLst>
            <pc:docMk/>
            <pc:sldMk cId="2618536155" sldId="259"/>
            <ac:graphicFrameMk id="5" creationId="{43072F61-D30F-779D-9844-E50922FA9DE7}"/>
          </ac:graphicFrameMkLst>
        </pc:graphicFrameChg>
        <pc:graphicFrameChg chg="add mod">
          <ac:chgData name="Varshita Adavi" userId="d0565ea2796640b1" providerId="LiveId" clId="{41492701-4895-4FDC-A521-2CDE54413A17}" dt="2023-04-03T20:49:59.066" v="2660"/>
          <ac:graphicFrameMkLst>
            <pc:docMk/>
            <pc:sldMk cId="2618536155" sldId="259"/>
            <ac:graphicFrameMk id="7" creationId="{CD6702CA-016F-FC04-BE41-2F6A5B1B01E6}"/>
          </ac:graphicFrameMkLst>
        </pc:graphicFrameChg>
      </pc:sldChg>
      <pc:sldChg chg="addSp delSp modSp new mod setBg delDesignElem">
        <pc:chgData name="Varshita Adavi" userId="d0565ea2796640b1" providerId="LiveId" clId="{41492701-4895-4FDC-A521-2CDE54413A17}" dt="2023-04-03T20:49:59.066" v="2660"/>
        <pc:sldMkLst>
          <pc:docMk/>
          <pc:sldMk cId="885600497" sldId="260"/>
        </pc:sldMkLst>
        <pc:spChg chg="mod">
          <ac:chgData name="Varshita Adavi" userId="d0565ea2796640b1" providerId="LiveId" clId="{41492701-4895-4FDC-A521-2CDE54413A17}" dt="2023-04-03T20:47:57.077" v="2640" actId="26606"/>
          <ac:spMkLst>
            <pc:docMk/>
            <pc:sldMk cId="885600497" sldId="260"/>
            <ac:spMk id="2" creationId="{D0541F31-5520-AD34-A981-74251FEC8D11}"/>
          </ac:spMkLst>
        </pc:spChg>
        <pc:spChg chg="mod">
          <ac:chgData name="Varshita Adavi" userId="d0565ea2796640b1" providerId="LiveId" clId="{41492701-4895-4FDC-A521-2CDE54413A17}" dt="2023-04-03T20:47:57.077" v="2640" actId="26606"/>
          <ac:spMkLst>
            <pc:docMk/>
            <pc:sldMk cId="885600497" sldId="260"/>
            <ac:spMk id="3" creationId="{74DAB69F-825F-DEBF-36CE-D1385BC4A98B}"/>
          </ac:spMkLst>
        </pc:spChg>
        <pc:spChg chg="add del">
          <ac:chgData name="Varshita Adavi" userId="d0565ea2796640b1" providerId="LiveId" clId="{41492701-4895-4FDC-A521-2CDE54413A17}" dt="2023-04-03T20:49:59.066" v="2660"/>
          <ac:spMkLst>
            <pc:docMk/>
            <pc:sldMk cId="885600497" sldId="260"/>
            <ac:spMk id="10" creationId="{44CC594A-A820-450F-B363-C19201FCFEC6}"/>
          </ac:spMkLst>
        </pc:spChg>
        <pc:spChg chg="add del">
          <ac:chgData name="Varshita Adavi" userId="d0565ea2796640b1" providerId="LiveId" clId="{41492701-4895-4FDC-A521-2CDE54413A17}" dt="2023-04-03T20:49:59.066" v="2660"/>
          <ac:spMkLst>
            <pc:docMk/>
            <pc:sldMk cId="885600497" sldId="260"/>
            <ac:spMk id="12" creationId="{59FAB3DA-E9ED-4574-ABCC-378BC0FF1BBC}"/>
          </ac:spMkLst>
        </pc:spChg>
        <pc:spChg chg="add del">
          <ac:chgData name="Varshita Adavi" userId="d0565ea2796640b1" providerId="LiveId" clId="{41492701-4895-4FDC-A521-2CDE54413A17}" dt="2023-04-03T20:49:59.066" v="2660"/>
          <ac:spMkLst>
            <pc:docMk/>
            <pc:sldMk cId="885600497" sldId="260"/>
            <ac:spMk id="14" creationId="{53B8D6B0-55D6-48DC-86D8-FD95D5F118AB}"/>
          </ac:spMkLst>
        </pc:spChg>
        <pc:picChg chg="add mod">
          <ac:chgData name="Varshita Adavi" userId="d0565ea2796640b1" providerId="LiveId" clId="{41492701-4895-4FDC-A521-2CDE54413A17}" dt="2023-04-03T20:48:14.416" v="2645" actId="1076"/>
          <ac:picMkLst>
            <pc:docMk/>
            <pc:sldMk cId="885600497" sldId="260"/>
            <ac:picMk id="5" creationId="{8626D2F0-A3CC-0B06-9E26-4057A9D2D127}"/>
          </ac:picMkLst>
        </pc:picChg>
      </pc:sldChg>
      <pc:sldChg chg="addSp delSp modSp new mod">
        <pc:chgData name="Varshita Adavi" userId="d0565ea2796640b1" providerId="LiveId" clId="{41492701-4895-4FDC-A521-2CDE54413A17}" dt="2023-04-03T20:49:59.066" v="2660"/>
        <pc:sldMkLst>
          <pc:docMk/>
          <pc:sldMk cId="1006584164" sldId="261"/>
        </pc:sldMkLst>
        <pc:spChg chg="mod">
          <ac:chgData name="Varshita Adavi" userId="d0565ea2796640b1" providerId="LiveId" clId="{41492701-4895-4FDC-A521-2CDE54413A17}" dt="2023-04-03T20:49:59.066" v="2660"/>
          <ac:spMkLst>
            <pc:docMk/>
            <pc:sldMk cId="1006584164" sldId="261"/>
            <ac:spMk id="2" creationId="{0036F596-6AEE-19BA-6B34-6389167CFA81}"/>
          </ac:spMkLst>
        </pc:spChg>
        <pc:spChg chg="del mod">
          <ac:chgData name="Varshita Adavi" userId="d0565ea2796640b1" providerId="LiveId" clId="{41492701-4895-4FDC-A521-2CDE54413A17}" dt="2023-04-03T19:17:30.937" v="1089" actId="478"/>
          <ac:spMkLst>
            <pc:docMk/>
            <pc:sldMk cId="1006584164" sldId="261"/>
            <ac:spMk id="3" creationId="{670583BB-42D2-B35B-0E79-ADDC498A1876}"/>
          </ac:spMkLst>
        </pc:spChg>
        <pc:spChg chg="add del mod">
          <ac:chgData name="Varshita Adavi" userId="d0565ea2796640b1" providerId="LiveId" clId="{41492701-4895-4FDC-A521-2CDE54413A17}" dt="2023-04-03T19:17:33.864" v="1090" actId="478"/>
          <ac:spMkLst>
            <pc:docMk/>
            <pc:sldMk cId="1006584164" sldId="261"/>
            <ac:spMk id="15" creationId="{C8484DC4-BC13-549D-6454-AFF003064EFF}"/>
          </ac:spMkLst>
        </pc:spChg>
        <pc:spChg chg="add mod">
          <ac:chgData name="Varshita Adavi" userId="d0565ea2796640b1" providerId="LiveId" clId="{41492701-4895-4FDC-A521-2CDE54413A17}" dt="2023-04-03T20:35:25.756" v="2529" actId="164"/>
          <ac:spMkLst>
            <pc:docMk/>
            <pc:sldMk cId="1006584164" sldId="261"/>
            <ac:spMk id="16" creationId="{92BFAEA9-D44D-2A1E-6A38-4E77FECE86E3}"/>
          </ac:spMkLst>
        </pc:spChg>
        <pc:spChg chg="add mod">
          <ac:chgData name="Varshita Adavi" userId="d0565ea2796640b1" providerId="LiveId" clId="{41492701-4895-4FDC-A521-2CDE54413A17}" dt="2023-04-03T20:35:38.977" v="2531" actId="164"/>
          <ac:spMkLst>
            <pc:docMk/>
            <pc:sldMk cId="1006584164" sldId="261"/>
            <ac:spMk id="17" creationId="{5685A0EF-46AD-6483-9B79-D0EC8F9EA44F}"/>
          </ac:spMkLst>
        </pc:spChg>
        <pc:spChg chg="add mod">
          <ac:chgData name="Varshita Adavi" userId="d0565ea2796640b1" providerId="LiveId" clId="{41492701-4895-4FDC-A521-2CDE54413A17}" dt="2023-04-03T20:35:38.977" v="2531" actId="164"/>
          <ac:spMkLst>
            <pc:docMk/>
            <pc:sldMk cId="1006584164" sldId="261"/>
            <ac:spMk id="18" creationId="{2E1B0FD3-043D-0C49-09A3-58A6484247A7}"/>
          </ac:spMkLst>
        </pc:spChg>
        <pc:spChg chg="add mod">
          <ac:chgData name="Varshita Adavi" userId="d0565ea2796640b1" providerId="LiveId" clId="{41492701-4895-4FDC-A521-2CDE54413A17}" dt="2023-04-03T20:35:25.756" v="2529" actId="164"/>
          <ac:spMkLst>
            <pc:docMk/>
            <pc:sldMk cId="1006584164" sldId="261"/>
            <ac:spMk id="19" creationId="{B412ABBF-7947-B24C-67B1-4724097B931F}"/>
          </ac:spMkLst>
        </pc:spChg>
        <pc:spChg chg="add mod">
          <ac:chgData name="Varshita Adavi" userId="d0565ea2796640b1" providerId="LiveId" clId="{41492701-4895-4FDC-A521-2CDE54413A17}" dt="2023-04-03T20:35:25.756" v="2529" actId="164"/>
          <ac:spMkLst>
            <pc:docMk/>
            <pc:sldMk cId="1006584164" sldId="261"/>
            <ac:spMk id="20" creationId="{11D487F5-D3B9-B0A5-8CD0-5DD0B683FCFF}"/>
          </ac:spMkLst>
        </pc:spChg>
        <pc:grpChg chg="add mod">
          <ac:chgData name="Varshita Adavi" userId="d0565ea2796640b1" providerId="LiveId" clId="{41492701-4895-4FDC-A521-2CDE54413A17}" dt="2023-04-03T20:35:29.983" v="2530" actId="1076"/>
          <ac:grpSpMkLst>
            <pc:docMk/>
            <pc:sldMk cId="1006584164" sldId="261"/>
            <ac:grpSpMk id="3" creationId="{A9E3664A-6714-27F5-08E1-7EA662129996}"/>
          </ac:grpSpMkLst>
        </pc:grpChg>
        <pc:grpChg chg="add mod">
          <ac:chgData name="Varshita Adavi" userId="d0565ea2796640b1" providerId="LiveId" clId="{41492701-4895-4FDC-A521-2CDE54413A17}" dt="2023-04-03T20:35:53.377" v="2533" actId="1076"/>
          <ac:grpSpMkLst>
            <pc:docMk/>
            <pc:sldMk cId="1006584164" sldId="261"/>
            <ac:grpSpMk id="4" creationId="{A01636D8-EB54-D68E-B30B-7E16224FE98F}"/>
          </ac:grpSpMkLst>
        </pc:grpChg>
        <pc:picChg chg="add mod">
          <ac:chgData name="Varshita Adavi" userId="d0565ea2796640b1" providerId="LiveId" clId="{41492701-4895-4FDC-A521-2CDE54413A17}" dt="2023-04-03T20:35:25.756" v="2529" actId="164"/>
          <ac:picMkLst>
            <pc:docMk/>
            <pc:sldMk cId="1006584164" sldId="261"/>
            <ac:picMk id="5" creationId="{39BDFB6C-77A5-D384-773F-8480FA422506}"/>
          </ac:picMkLst>
        </pc:picChg>
        <pc:picChg chg="add mod">
          <ac:chgData name="Varshita Adavi" userId="d0565ea2796640b1" providerId="LiveId" clId="{41492701-4895-4FDC-A521-2CDE54413A17}" dt="2023-04-03T20:35:25.756" v="2529" actId="164"/>
          <ac:picMkLst>
            <pc:docMk/>
            <pc:sldMk cId="1006584164" sldId="261"/>
            <ac:picMk id="7" creationId="{2E51299E-300C-15CC-01AE-D10991F9266F}"/>
          </ac:picMkLst>
        </pc:picChg>
        <pc:picChg chg="add mod">
          <ac:chgData name="Varshita Adavi" userId="d0565ea2796640b1" providerId="LiveId" clId="{41492701-4895-4FDC-A521-2CDE54413A17}" dt="2023-04-03T20:35:25.756" v="2529" actId="164"/>
          <ac:picMkLst>
            <pc:docMk/>
            <pc:sldMk cId="1006584164" sldId="261"/>
            <ac:picMk id="9" creationId="{3A77C03E-7837-575B-03DF-2B071D4D6FA3}"/>
          </ac:picMkLst>
        </pc:picChg>
        <pc:picChg chg="add mod">
          <ac:chgData name="Varshita Adavi" userId="d0565ea2796640b1" providerId="LiveId" clId="{41492701-4895-4FDC-A521-2CDE54413A17}" dt="2023-04-03T20:35:38.977" v="2531" actId="164"/>
          <ac:picMkLst>
            <pc:docMk/>
            <pc:sldMk cId="1006584164" sldId="261"/>
            <ac:picMk id="11" creationId="{BD8F24EA-2D54-1CC0-0668-373401C812E1}"/>
          </ac:picMkLst>
        </pc:picChg>
        <pc:picChg chg="add mod">
          <ac:chgData name="Varshita Adavi" userId="d0565ea2796640b1" providerId="LiveId" clId="{41492701-4895-4FDC-A521-2CDE54413A17}" dt="2023-04-03T20:35:38.977" v="2531" actId="164"/>
          <ac:picMkLst>
            <pc:docMk/>
            <pc:sldMk cId="1006584164" sldId="261"/>
            <ac:picMk id="13" creationId="{04267B17-1355-C8FD-3FF3-3E0E02112EFA}"/>
          </ac:picMkLst>
        </pc:picChg>
      </pc:sldChg>
      <pc:sldChg chg="addSp delSp modSp new mod setBg delDesignElem">
        <pc:chgData name="Varshita Adavi" userId="d0565ea2796640b1" providerId="LiveId" clId="{41492701-4895-4FDC-A521-2CDE54413A17}" dt="2023-04-03T20:49:59.066" v="2660"/>
        <pc:sldMkLst>
          <pc:docMk/>
          <pc:sldMk cId="1139013114" sldId="262"/>
        </pc:sldMkLst>
        <pc:spChg chg="mod">
          <ac:chgData name="Varshita Adavi" userId="d0565ea2796640b1" providerId="LiveId" clId="{41492701-4895-4FDC-A521-2CDE54413A17}" dt="2023-04-03T20:48:24.343" v="2646" actId="26606"/>
          <ac:spMkLst>
            <pc:docMk/>
            <pc:sldMk cId="1139013114" sldId="262"/>
            <ac:spMk id="2" creationId="{603BB15C-D1C8-3602-DDAE-C5A39AD3AE20}"/>
          </ac:spMkLst>
        </pc:spChg>
        <pc:spChg chg="mod">
          <ac:chgData name="Varshita Adavi" userId="d0565ea2796640b1" providerId="LiveId" clId="{41492701-4895-4FDC-A521-2CDE54413A17}" dt="2023-04-03T20:48:24.343" v="2646" actId="26606"/>
          <ac:spMkLst>
            <pc:docMk/>
            <pc:sldMk cId="1139013114" sldId="262"/>
            <ac:spMk id="3" creationId="{4ED17907-D75E-78F3-845E-2A0CA0F613CF}"/>
          </ac:spMkLst>
        </pc:spChg>
        <pc:spChg chg="add mod">
          <ac:chgData name="Varshita Adavi" userId="d0565ea2796640b1" providerId="LiveId" clId="{41492701-4895-4FDC-A521-2CDE54413A17}" dt="2023-04-03T20:49:47.361" v="2652" actId="5793"/>
          <ac:spMkLst>
            <pc:docMk/>
            <pc:sldMk cId="1139013114" sldId="262"/>
            <ac:spMk id="6" creationId="{6C96E642-C63E-08BE-112D-0E96B2238FFA}"/>
          </ac:spMkLst>
        </pc:spChg>
        <pc:spChg chg="add del">
          <ac:chgData name="Varshita Adavi" userId="d0565ea2796640b1" providerId="LiveId" clId="{41492701-4895-4FDC-A521-2CDE54413A17}" dt="2023-04-03T20:49:59.066" v="2660"/>
          <ac:spMkLst>
            <pc:docMk/>
            <pc:sldMk cId="1139013114" sldId="262"/>
            <ac:spMk id="10" creationId="{44CC594A-A820-450F-B363-C19201FCFEC6}"/>
          </ac:spMkLst>
        </pc:spChg>
        <pc:spChg chg="add del">
          <ac:chgData name="Varshita Adavi" userId="d0565ea2796640b1" providerId="LiveId" clId="{41492701-4895-4FDC-A521-2CDE54413A17}" dt="2023-04-03T20:49:59.066" v="2660"/>
          <ac:spMkLst>
            <pc:docMk/>
            <pc:sldMk cId="1139013114" sldId="262"/>
            <ac:spMk id="12" creationId="{59FAB3DA-E9ED-4574-ABCC-378BC0FF1BBC}"/>
          </ac:spMkLst>
        </pc:spChg>
        <pc:spChg chg="add del">
          <ac:chgData name="Varshita Adavi" userId="d0565ea2796640b1" providerId="LiveId" clId="{41492701-4895-4FDC-A521-2CDE54413A17}" dt="2023-04-03T20:49:59.066" v="2660"/>
          <ac:spMkLst>
            <pc:docMk/>
            <pc:sldMk cId="1139013114" sldId="262"/>
            <ac:spMk id="14" creationId="{53B8D6B0-55D6-48DC-86D8-FD95D5F118AB}"/>
          </ac:spMkLst>
        </pc:spChg>
        <pc:picChg chg="add mod">
          <ac:chgData name="Varshita Adavi" userId="d0565ea2796640b1" providerId="LiveId" clId="{41492701-4895-4FDC-A521-2CDE54413A17}" dt="2023-04-03T20:48:46.479" v="2649" actId="1076"/>
          <ac:picMkLst>
            <pc:docMk/>
            <pc:sldMk cId="1139013114" sldId="262"/>
            <ac:picMk id="5" creationId="{36B83954-BEE9-D211-EEBF-F469BBFD162B}"/>
          </ac:picMkLst>
        </pc:picChg>
      </pc:sldChg>
      <pc:sldChg chg="addSp modSp new mod setBg">
        <pc:chgData name="Varshita Adavi" userId="d0565ea2796640b1" providerId="LiveId" clId="{41492701-4895-4FDC-A521-2CDE54413A17}" dt="2023-04-03T20:50:22.239" v="2661" actId="26606"/>
        <pc:sldMkLst>
          <pc:docMk/>
          <pc:sldMk cId="340004382" sldId="263"/>
        </pc:sldMkLst>
        <pc:spChg chg="mod">
          <ac:chgData name="Varshita Adavi" userId="d0565ea2796640b1" providerId="LiveId" clId="{41492701-4895-4FDC-A521-2CDE54413A17}" dt="2023-04-03T20:50:22.239" v="2661" actId="26606"/>
          <ac:spMkLst>
            <pc:docMk/>
            <pc:sldMk cId="340004382" sldId="263"/>
            <ac:spMk id="2" creationId="{3597DBB0-366B-203D-9845-D310362C5D7D}"/>
          </ac:spMkLst>
        </pc:spChg>
        <pc:spChg chg="mod">
          <ac:chgData name="Varshita Adavi" userId="d0565ea2796640b1" providerId="LiveId" clId="{41492701-4895-4FDC-A521-2CDE54413A17}" dt="2023-04-03T20:50:22.239" v="2661" actId="26606"/>
          <ac:spMkLst>
            <pc:docMk/>
            <pc:sldMk cId="340004382" sldId="263"/>
            <ac:spMk id="3" creationId="{86A2E1F8-82B9-84FE-2E9E-EEB5753793CB}"/>
          </ac:spMkLst>
        </pc:spChg>
        <pc:spChg chg="add">
          <ac:chgData name="Varshita Adavi" userId="d0565ea2796640b1" providerId="LiveId" clId="{41492701-4895-4FDC-A521-2CDE54413A17}" dt="2023-04-03T20:50:22.239" v="2661" actId="26606"/>
          <ac:spMkLst>
            <pc:docMk/>
            <pc:sldMk cId="340004382" sldId="263"/>
            <ac:spMk id="10" creationId="{44CC594A-A820-450F-B363-C19201FCFEC6}"/>
          </ac:spMkLst>
        </pc:spChg>
        <pc:spChg chg="add">
          <ac:chgData name="Varshita Adavi" userId="d0565ea2796640b1" providerId="LiveId" clId="{41492701-4895-4FDC-A521-2CDE54413A17}" dt="2023-04-03T20:50:22.239" v="2661" actId="26606"/>
          <ac:spMkLst>
            <pc:docMk/>
            <pc:sldMk cId="340004382" sldId="263"/>
            <ac:spMk id="12" creationId="{59FAB3DA-E9ED-4574-ABCC-378BC0FF1BBC}"/>
          </ac:spMkLst>
        </pc:spChg>
        <pc:spChg chg="add">
          <ac:chgData name="Varshita Adavi" userId="d0565ea2796640b1" providerId="LiveId" clId="{41492701-4895-4FDC-A521-2CDE54413A17}" dt="2023-04-03T20:50:22.239" v="2661" actId="26606"/>
          <ac:spMkLst>
            <pc:docMk/>
            <pc:sldMk cId="340004382" sldId="263"/>
            <ac:spMk id="14" creationId="{53B8D6B0-55D6-48DC-86D8-FD95D5F118AB}"/>
          </ac:spMkLst>
        </pc:spChg>
        <pc:picChg chg="add mod">
          <ac:chgData name="Varshita Adavi" userId="d0565ea2796640b1" providerId="LiveId" clId="{41492701-4895-4FDC-A521-2CDE54413A17}" dt="2023-04-03T20:50:22.239" v="2661" actId="26606"/>
          <ac:picMkLst>
            <pc:docMk/>
            <pc:sldMk cId="340004382" sldId="263"/>
            <ac:picMk id="5" creationId="{CE2A8DBF-35F9-6574-CA7C-E080BDA54E63}"/>
          </ac:picMkLst>
        </pc:picChg>
      </pc:sldChg>
      <pc:sldChg chg="modSp new del mod">
        <pc:chgData name="Varshita Adavi" userId="d0565ea2796640b1" providerId="LiveId" clId="{41492701-4895-4FDC-A521-2CDE54413A17}" dt="2023-04-03T19:26:56.840" v="1355" actId="2696"/>
        <pc:sldMkLst>
          <pc:docMk/>
          <pc:sldMk cId="1902414456" sldId="264"/>
        </pc:sldMkLst>
        <pc:spChg chg="mod">
          <ac:chgData name="Varshita Adavi" userId="d0565ea2796640b1" providerId="LiveId" clId="{41492701-4895-4FDC-A521-2CDE54413A17}" dt="2023-04-03T18:56:01.984" v="148" actId="20577"/>
          <ac:spMkLst>
            <pc:docMk/>
            <pc:sldMk cId="1902414456" sldId="264"/>
            <ac:spMk id="2" creationId="{4EFBC182-2164-3C0E-6B74-47715CECC7C3}"/>
          </ac:spMkLst>
        </pc:spChg>
      </pc:sldChg>
      <pc:sldChg chg="addSp delSp modSp new mod setBg">
        <pc:chgData name="Varshita Adavi" userId="d0565ea2796640b1" providerId="LiveId" clId="{41492701-4895-4FDC-A521-2CDE54413A17}" dt="2023-04-03T20:50:42.951" v="2666" actId="26606"/>
        <pc:sldMkLst>
          <pc:docMk/>
          <pc:sldMk cId="2997345966" sldId="265"/>
        </pc:sldMkLst>
        <pc:spChg chg="mod">
          <ac:chgData name="Varshita Adavi" userId="d0565ea2796640b1" providerId="LiveId" clId="{41492701-4895-4FDC-A521-2CDE54413A17}" dt="2023-04-03T20:50:42.951" v="2666" actId="26606"/>
          <ac:spMkLst>
            <pc:docMk/>
            <pc:sldMk cId="2997345966" sldId="265"/>
            <ac:spMk id="2" creationId="{2BBB5A9C-EA0D-0A9F-0841-EC68121FEC41}"/>
          </ac:spMkLst>
        </pc:spChg>
        <pc:spChg chg="add del mod">
          <ac:chgData name="Varshita Adavi" userId="d0565ea2796640b1" providerId="LiveId" clId="{41492701-4895-4FDC-A521-2CDE54413A17}" dt="2023-04-03T20:50:42.951" v="2666" actId="26606"/>
          <ac:spMkLst>
            <pc:docMk/>
            <pc:sldMk cId="2997345966" sldId="265"/>
            <ac:spMk id="3" creationId="{625BDDEB-6ED4-1F74-F06A-427A2E8F69DB}"/>
          </ac:spMkLst>
        </pc:spChg>
        <pc:spChg chg="add">
          <ac:chgData name="Varshita Adavi" userId="d0565ea2796640b1" providerId="LiveId" clId="{41492701-4895-4FDC-A521-2CDE54413A17}" dt="2023-04-03T20:50:42.951" v="2666" actId="26606"/>
          <ac:spMkLst>
            <pc:docMk/>
            <pc:sldMk cId="2997345966" sldId="265"/>
            <ac:spMk id="8" creationId="{3741B58E-3B65-4A01-A276-975AB2CF8A08}"/>
          </ac:spMkLst>
        </pc:spChg>
        <pc:spChg chg="add del">
          <ac:chgData name="Varshita Adavi" userId="d0565ea2796640b1" providerId="LiveId" clId="{41492701-4895-4FDC-A521-2CDE54413A17}" dt="2023-04-03T20:50:33.972" v="2663" actId="26606"/>
          <ac:spMkLst>
            <pc:docMk/>
            <pc:sldMk cId="2997345966" sldId="265"/>
            <ac:spMk id="9" creationId="{FB5993E2-C02B-4335-ABA5-D8EC465551E3}"/>
          </ac:spMkLst>
        </pc:spChg>
        <pc:spChg chg="add">
          <ac:chgData name="Varshita Adavi" userId="d0565ea2796640b1" providerId="LiveId" clId="{41492701-4895-4FDC-A521-2CDE54413A17}" dt="2023-04-03T20:50:42.951" v="2666" actId="26606"/>
          <ac:spMkLst>
            <pc:docMk/>
            <pc:sldMk cId="2997345966" sldId="265"/>
            <ac:spMk id="10" creationId="{7AAC67C3-831B-4AB1-A259-DFB839CAFAFC}"/>
          </ac:spMkLst>
        </pc:spChg>
        <pc:spChg chg="add del">
          <ac:chgData name="Varshita Adavi" userId="d0565ea2796640b1" providerId="LiveId" clId="{41492701-4895-4FDC-A521-2CDE54413A17}" dt="2023-04-03T20:50:33.972" v="2663" actId="26606"/>
          <ac:spMkLst>
            <pc:docMk/>
            <pc:sldMk cId="2997345966" sldId="265"/>
            <ac:spMk id="11" creationId="{C0B801A2-5622-4BE8-9AD2-C337A2CD0022}"/>
          </ac:spMkLst>
        </pc:spChg>
        <pc:spChg chg="add">
          <ac:chgData name="Varshita Adavi" userId="d0565ea2796640b1" providerId="LiveId" clId="{41492701-4895-4FDC-A521-2CDE54413A17}" dt="2023-04-03T20:50:42.951" v="2666" actId="26606"/>
          <ac:spMkLst>
            <pc:docMk/>
            <pc:sldMk cId="2997345966" sldId="265"/>
            <ac:spMk id="12" creationId="{054B3F04-9EAC-45C0-B3CE-0387EEA10A0C}"/>
          </ac:spMkLst>
        </pc:spChg>
        <pc:spChg chg="add del">
          <ac:chgData name="Varshita Adavi" userId="d0565ea2796640b1" providerId="LiveId" clId="{41492701-4895-4FDC-A521-2CDE54413A17}" dt="2023-04-03T20:50:33.972" v="2663" actId="26606"/>
          <ac:spMkLst>
            <pc:docMk/>
            <pc:sldMk cId="2997345966" sldId="265"/>
            <ac:spMk id="13" creationId="{B7AF614F-5BC3-4086-99F5-B87C5847A071}"/>
          </ac:spMkLst>
        </pc:spChg>
        <pc:spChg chg="add del">
          <ac:chgData name="Varshita Adavi" userId="d0565ea2796640b1" providerId="LiveId" clId="{41492701-4895-4FDC-A521-2CDE54413A17}" dt="2023-04-03T20:50:42.945" v="2665" actId="26606"/>
          <ac:spMkLst>
            <pc:docMk/>
            <pc:sldMk cId="2997345966" sldId="265"/>
            <ac:spMk id="15" creationId="{FB5993E2-C02B-4335-ABA5-D8EC465551E3}"/>
          </ac:spMkLst>
        </pc:spChg>
        <pc:spChg chg="add del">
          <ac:chgData name="Varshita Adavi" userId="d0565ea2796640b1" providerId="LiveId" clId="{41492701-4895-4FDC-A521-2CDE54413A17}" dt="2023-04-03T20:50:42.945" v="2665" actId="26606"/>
          <ac:spMkLst>
            <pc:docMk/>
            <pc:sldMk cId="2997345966" sldId="265"/>
            <ac:spMk id="16" creationId="{C0B801A2-5622-4BE8-9AD2-C337A2CD0022}"/>
          </ac:spMkLst>
        </pc:spChg>
        <pc:spChg chg="add del">
          <ac:chgData name="Varshita Adavi" userId="d0565ea2796640b1" providerId="LiveId" clId="{41492701-4895-4FDC-A521-2CDE54413A17}" dt="2023-04-03T20:50:42.945" v="2665" actId="26606"/>
          <ac:spMkLst>
            <pc:docMk/>
            <pc:sldMk cId="2997345966" sldId="265"/>
            <ac:spMk id="17" creationId="{B7AF614F-5BC3-4086-99F5-B87C5847A071}"/>
          </ac:spMkLst>
        </pc:spChg>
        <pc:spChg chg="add">
          <ac:chgData name="Varshita Adavi" userId="d0565ea2796640b1" providerId="LiveId" clId="{41492701-4895-4FDC-A521-2CDE54413A17}" dt="2023-04-03T20:50:42.951" v="2666" actId="26606"/>
          <ac:spMkLst>
            <pc:docMk/>
            <pc:sldMk cId="2997345966" sldId="265"/>
            <ac:spMk id="20" creationId="{625BDDEB-6ED4-1F74-F06A-427A2E8F69DB}"/>
          </ac:spMkLst>
        </pc:spChg>
        <pc:graphicFrameChg chg="add del">
          <ac:chgData name="Varshita Adavi" userId="d0565ea2796640b1" providerId="LiveId" clId="{41492701-4895-4FDC-A521-2CDE54413A17}" dt="2023-04-03T20:50:33.972" v="2663" actId="26606"/>
          <ac:graphicFrameMkLst>
            <pc:docMk/>
            <pc:sldMk cId="2997345966" sldId="265"/>
            <ac:graphicFrameMk id="5" creationId="{4A7800F1-7922-0514-407C-ED5F9E32DEFC}"/>
          </ac:graphicFrameMkLst>
        </pc:graphicFrameChg>
        <pc:graphicFrameChg chg="add del">
          <ac:chgData name="Varshita Adavi" userId="d0565ea2796640b1" providerId="LiveId" clId="{41492701-4895-4FDC-A521-2CDE54413A17}" dt="2023-04-03T20:50:42.945" v="2665" actId="26606"/>
          <ac:graphicFrameMkLst>
            <pc:docMk/>
            <pc:sldMk cId="2997345966" sldId="265"/>
            <ac:graphicFrameMk id="18" creationId="{F43E8B9F-C6F8-B465-B1F3-622B9CF16F22}"/>
          </ac:graphicFrameMkLst>
        </pc:graphicFrameChg>
      </pc:sldChg>
      <pc:sldChg chg="addSp delSp modSp new mod setBg">
        <pc:chgData name="Varshita Adavi" userId="d0565ea2796640b1" providerId="LiveId" clId="{41492701-4895-4FDC-A521-2CDE54413A17}" dt="2023-04-03T20:50:53.655" v="2668" actId="478"/>
        <pc:sldMkLst>
          <pc:docMk/>
          <pc:sldMk cId="3758638767" sldId="266"/>
        </pc:sldMkLst>
        <pc:spChg chg="mod">
          <ac:chgData name="Varshita Adavi" userId="d0565ea2796640b1" providerId="LiveId" clId="{41492701-4895-4FDC-A521-2CDE54413A17}" dt="2023-04-03T20:50:50.719" v="2667" actId="26606"/>
          <ac:spMkLst>
            <pc:docMk/>
            <pc:sldMk cId="3758638767" sldId="266"/>
            <ac:spMk id="2" creationId="{F8E2283D-8A91-834E-8A9C-275202CB9DBD}"/>
          </ac:spMkLst>
        </pc:spChg>
        <pc:spChg chg="del mod">
          <ac:chgData name="Varshita Adavi" userId="d0565ea2796640b1" providerId="LiveId" clId="{41492701-4895-4FDC-A521-2CDE54413A17}" dt="2023-04-03T19:47:12.546" v="1646"/>
          <ac:spMkLst>
            <pc:docMk/>
            <pc:sldMk cId="3758638767" sldId="266"/>
            <ac:spMk id="3" creationId="{51E203EC-FD31-02EE-6B95-1FD1424B2A1E}"/>
          </ac:spMkLst>
        </pc:spChg>
        <pc:spChg chg="add del">
          <ac:chgData name="Varshita Adavi" userId="d0565ea2796640b1" providerId="LiveId" clId="{41492701-4895-4FDC-A521-2CDE54413A17}" dt="2023-04-03T20:50:53.655" v="2668" actId="478"/>
          <ac:spMkLst>
            <pc:docMk/>
            <pc:sldMk cId="3758638767" sldId="266"/>
            <ac:spMk id="1030" creationId="{EB57DBA9-57EC-825F-697B-3A04868FECB2}"/>
          </ac:spMkLst>
        </pc:spChg>
        <pc:spChg chg="add">
          <ac:chgData name="Varshita Adavi" userId="d0565ea2796640b1" providerId="LiveId" clId="{41492701-4895-4FDC-A521-2CDE54413A17}" dt="2023-04-03T20:50:50.719" v="2667" actId="26606"/>
          <ac:spMkLst>
            <pc:docMk/>
            <pc:sldMk cId="3758638767" sldId="266"/>
            <ac:spMk id="1033" creationId="{44CC594A-A820-450F-B363-C19201FCFEC6}"/>
          </ac:spMkLst>
        </pc:spChg>
        <pc:spChg chg="add">
          <ac:chgData name="Varshita Adavi" userId="d0565ea2796640b1" providerId="LiveId" clId="{41492701-4895-4FDC-A521-2CDE54413A17}" dt="2023-04-03T20:50:50.719" v="2667" actId="26606"/>
          <ac:spMkLst>
            <pc:docMk/>
            <pc:sldMk cId="3758638767" sldId="266"/>
            <ac:spMk id="1035" creationId="{59FAB3DA-E9ED-4574-ABCC-378BC0FF1BBC}"/>
          </ac:spMkLst>
        </pc:spChg>
        <pc:spChg chg="add">
          <ac:chgData name="Varshita Adavi" userId="d0565ea2796640b1" providerId="LiveId" clId="{41492701-4895-4FDC-A521-2CDE54413A17}" dt="2023-04-03T20:50:50.719" v="2667" actId="26606"/>
          <ac:spMkLst>
            <pc:docMk/>
            <pc:sldMk cId="3758638767" sldId="266"/>
            <ac:spMk id="1037" creationId="{53B8D6B0-55D6-48DC-86D8-FD95D5F118AB}"/>
          </ac:spMkLst>
        </pc:spChg>
        <pc:picChg chg="add mod">
          <ac:chgData name="Varshita Adavi" userId="d0565ea2796640b1" providerId="LiveId" clId="{41492701-4895-4FDC-A521-2CDE54413A17}" dt="2023-04-03T20:50:50.719" v="2667" actId="26606"/>
          <ac:picMkLst>
            <pc:docMk/>
            <pc:sldMk cId="3758638767" sldId="266"/>
            <ac:picMk id="1026" creationId="{9AB4910A-0039-239C-7D7A-B51484281289}"/>
          </ac:picMkLst>
        </pc:picChg>
      </pc:sldChg>
      <pc:sldChg chg="addSp delSp modSp new del mod setBg modClrScheme chgLayout">
        <pc:chgData name="Varshita Adavi" userId="d0565ea2796640b1" providerId="LiveId" clId="{41492701-4895-4FDC-A521-2CDE54413A17}" dt="2023-04-03T20:34:16.740" v="2519" actId="47"/>
        <pc:sldMkLst>
          <pc:docMk/>
          <pc:sldMk cId="6955500" sldId="267"/>
        </pc:sldMkLst>
        <pc:spChg chg="add mod ord">
          <ac:chgData name="Varshita Adavi" userId="d0565ea2796640b1" providerId="LiveId" clId="{41492701-4895-4FDC-A521-2CDE54413A17}" dt="2023-04-03T20:33:26.755" v="2484" actId="26606"/>
          <ac:spMkLst>
            <pc:docMk/>
            <pc:sldMk cId="6955500" sldId="267"/>
            <ac:spMk id="4" creationId="{F915EB78-6A84-F2A0-ED54-8F2525FA5BDC}"/>
          </ac:spMkLst>
        </pc:spChg>
        <pc:spChg chg="add del mod ord">
          <ac:chgData name="Varshita Adavi" userId="d0565ea2796640b1" providerId="LiveId" clId="{41492701-4895-4FDC-A521-2CDE54413A17}" dt="2023-04-03T20:32:44.358" v="2483" actId="478"/>
          <ac:spMkLst>
            <pc:docMk/>
            <pc:sldMk cId="6955500" sldId="267"/>
            <ac:spMk id="5" creationId="{8A8A49E2-33E2-06B4-2F81-0BB3441641B9}"/>
          </ac:spMkLst>
        </pc:spChg>
        <pc:spChg chg="add del">
          <ac:chgData name="Varshita Adavi" userId="d0565ea2796640b1" providerId="LiveId" clId="{41492701-4895-4FDC-A521-2CDE54413A17}" dt="2023-04-03T20:33:26.755" v="2484" actId="26606"/>
          <ac:spMkLst>
            <pc:docMk/>
            <pc:sldMk cId="6955500" sldId="267"/>
            <ac:spMk id="10" creationId="{8761DDFE-071F-4200-B0AA-394476C2D2D6}"/>
          </ac:spMkLst>
        </pc:spChg>
        <pc:spChg chg="add">
          <ac:chgData name="Varshita Adavi" userId="d0565ea2796640b1" providerId="LiveId" clId="{41492701-4895-4FDC-A521-2CDE54413A17}" dt="2023-04-03T20:33:26.755" v="2484" actId="26606"/>
          <ac:spMkLst>
            <pc:docMk/>
            <pc:sldMk cId="6955500" sldId="267"/>
            <ac:spMk id="15" creationId="{78BA5F19-D5E1-4ECC-BEC2-DF7AEDFD7C50}"/>
          </ac:spMkLst>
        </pc:spChg>
        <pc:spChg chg="add">
          <ac:chgData name="Varshita Adavi" userId="d0565ea2796640b1" providerId="LiveId" clId="{41492701-4895-4FDC-A521-2CDE54413A17}" dt="2023-04-03T20:33:26.755" v="2484" actId="26606"/>
          <ac:spMkLst>
            <pc:docMk/>
            <pc:sldMk cId="6955500" sldId="267"/>
            <ac:spMk id="17" creationId="{50CC88A9-A661-4C48-866E-8734E51140B1}"/>
          </ac:spMkLst>
        </pc:spChg>
        <pc:spChg chg="add">
          <ac:chgData name="Varshita Adavi" userId="d0565ea2796640b1" providerId="LiveId" clId="{41492701-4895-4FDC-A521-2CDE54413A17}" dt="2023-04-03T20:33:26.755" v="2484" actId="26606"/>
          <ac:spMkLst>
            <pc:docMk/>
            <pc:sldMk cId="6955500" sldId="267"/>
            <ac:spMk id="19" creationId="{CFDF195F-784B-4D00-8C92-6FC1B0499EA1}"/>
          </ac:spMkLst>
        </pc:spChg>
        <pc:picChg chg="add mod ord">
          <ac:chgData name="Varshita Adavi" userId="d0565ea2796640b1" providerId="LiveId" clId="{41492701-4895-4FDC-A521-2CDE54413A17}" dt="2023-04-03T20:33:30.379" v="2486" actId="27614"/>
          <ac:picMkLst>
            <pc:docMk/>
            <pc:sldMk cId="6955500" sldId="267"/>
            <ac:picMk id="2" creationId="{EE87B226-2994-2986-4799-A60ABA26DDD6}"/>
          </ac:picMkLst>
        </pc:picChg>
        <pc:picChg chg="add mod ord">
          <ac:chgData name="Varshita Adavi" userId="d0565ea2796640b1" providerId="LiveId" clId="{41492701-4895-4FDC-A521-2CDE54413A17}" dt="2023-04-03T20:33:30.257" v="2485" actId="27614"/>
          <ac:picMkLst>
            <pc:docMk/>
            <pc:sldMk cId="6955500" sldId="267"/>
            <ac:picMk id="3" creationId="{61E9FA69-170F-FCD1-A55D-DC33CB0346FA}"/>
          </ac:picMkLst>
        </pc:picChg>
        <pc:picChg chg="add del mod">
          <ac:chgData name="Varshita Adavi" userId="d0565ea2796640b1" providerId="LiveId" clId="{41492701-4895-4FDC-A521-2CDE54413A17}" dt="2023-04-03T19:07:59.716" v="892" actId="478"/>
          <ac:picMkLst>
            <pc:docMk/>
            <pc:sldMk cId="6955500" sldId="267"/>
            <ac:picMk id="1026" creationId="{D04BFEC9-3F16-A640-0F61-8910CA7A15A0}"/>
          </ac:picMkLst>
        </pc:picChg>
        <pc:picChg chg="add del mod">
          <ac:chgData name="Varshita Adavi" userId="d0565ea2796640b1" providerId="LiveId" clId="{41492701-4895-4FDC-A521-2CDE54413A17}" dt="2023-04-03T19:09:35.268" v="950" actId="478"/>
          <ac:picMkLst>
            <pc:docMk/>
            <pc:sldMk cId="6955500" sldId="267"/>
            <ac:picMk id="1028" creationId="{F18F03EA-80EB-DF75-956C-AD1BCD6A92A3}"/>
          </ac:picMkLst>
        </pc:picChg>
      </pc:sldChg>
      <pc:sldChg chg="addSp delSp modSp new mod setBg">
        <pc:chgData name="Varshita Adavi" userId="d0565ea2796640b1" providerId="LiveId" clId="{41492701-4895-4FDC-A521-2CDE54413A17}" dt="2023-04-03T20:55:32.420" v="2716" actId="962"/>
        <pc:sldMkLst>
          <pc:docMk/>
          <pc:sldMk cId="2207511370" sldId="268"/>
        </pc:sldMkLst>
        <pc:spChg chg="mod">
          <ac:chgData name="Varshita Adavi" userId="d0565ea2796640b1" providerId="LiveId" clId="{41492701-4895-4FDC-A521-2CDE54413A17}" dt="2023-04-03T20:51:00.808" v="2669" actId="26606"/>
          <ac:spMkLst>
            <pc:docMk/>
            <pc:sldMk cId="2207511370" sldId="268"/>
            <ac:spMk id="2" creationId="{9C141F19-A661-FB65-4D2E-B6E075209474}"/>
          </ac:spMkLst>
        </pc:spChg>
        <pc:spChg chg="del">
          <ac:chgData name="Varshita Adavi" userId="d0565ea2796640b1" providerId="LiveId" clId="{41492701-4895-4FDC-A521-2CDE54413A17}" dt="2023-04-03T19:49:37.779" v="1664"/>
          <ac:spMkLst>
            <pc:docMk/>
            <pc:sldMk cId="2207511370" sldId="268"/>
            <ac:spMk id="3" creationId="{37FBAAA3-7EB0-ACC0-6E58-1EB7A1426017}"/>
          </ac:spMkLst>
        </pc:spChg>
        <pc:spChg chg="add del">
          <ac:chgData name="Varshita Adavi" userId="d0565ea2796640b1" providerId="LiveId" clId="{41492701-4895-4FDC-A521-2CDE54413A17}" dt="2023-04-03T20:51:04.427" v="2670" actId="478"/>
          <ac:spMkLst>
            <pc:docMk/>
            <pc:sldMk cId="2207511370" sldId="268"/>
            <ac:spMk id="9" creationId="{016B2B18-E355-9D1D-3A59-DEC4028F3797}"/>
          </ac:spMkLst>
        </pc:spChg>
        <pc:spChg chg="add">
          <ac:chgData name="Varshita Adavi" userId="d0565ea2796640b1" providerId="LiveId" clId="{41492701-4895-4FDC-A521-2CDE54413A17}" dt="2023-04-03T20:51:00.808" v="2669" actId="26606"/>
          <ac:spMkLst>
            <pc:docMk/>
            <pc:sldMk cId="2207511370" sldId="268"/>
            <ac:spMk id="12" creationId="{990D0034-F768-41E7-85D4-F38C4DE85770}"/>
          </ac:spMkLst>
        </pc:spChg>
        <pc:spChg chg="add">
          <ac:chgData name="Varshita Adavi" userId="d0565ea2796640b1" providerId="LiveId" clId="{41492701-4895-4FDC-A521-2CDE54413A17}" dt="2023-04-03T20:51:00.808" v="2669" actId="26606"/>
          <ac:spMkLst>
            <pc:docMk/>
            <pc:sldMk cId="2207511370" sldId="268"/>
            <ac:spMk id="14" creationId="{C4F7E42D-8B5A-4FC8-81CD-9E60171F7FA8}"/>
          </ac:spMkLst>
        </pc:spChg>
        <pc:spChg chg="add">
          <ac:chgData name="Varshita Adavi" userId="d0565ea2796640b1" providerId="LiveId" clId="{41492701-4895-4FDC-A521-2CDE54413A17}" dt="2023-04-03T20:51:00.808" v="2669" actId="26606"/>
          <ac:spMkLst>
            <pc:docMk/>
            <pc:sldMk cId="2207511370" sldId="268"/>
            <ac:spMk id="16" creationId="{8C04651D-B9F4-4935-A02D-364153FBDF54}"/>
          </ac:spMkLst>
        </pc:spChg>
        <pc:picChg chg="add del mod">
          <ac:chgData name="Varshita Adavi" userId="d0565ea2796640b1" providerId="LiveId" clId="{41492701-4895-4FDC-A521-2CDE54413A17}" dt="2023-04-03T20:54:55.487" v="2706" actId="478"/>
          <ac:picMkLst>
            <pc:docMk/>
            <pc:sldMk cId="2207511370" sldId="268"/>
            <ac:picMk id="5" creationId="{F3766B7A-8106-0C16-136B-8D15356FB037}"/>
          </ac:picMkLst>
        </pc:picChg>
        <pc:picChg chg="add mod">
          <ac:chgData name="Varshita Adavi" userId="d0565ea2796640b1" providerId="LiveId" clId="{41492701-4895-4FDC-A521-2CDE54413A17}" dt="2023-04-03T20:55:32.420" v="2716" actId="962"/>
          <ac:picMkLst>
            <pc:docMk/>
            <pc:sldMk cId="2207511370" sldId="268"/>
            <ac:picMk id="7" creationId="{DCE36AB9-C508-C02F-2060-AD98836A2099}"/>
          </ac:picMkLst>
        </pc:picChg>
      </pc:sldChg>
      <pc:sldChg chg="delSp new del mod">
        <pc:chgData name="Varshita Adavi" userId="d0565ea2796640b1" providerId="LiveId" clId="{41492701-4895-4FDC-A521-2CDE54413A17}" dt="2023-04-03T19:29:39.657" v="1477" actId="2696"/>
        <pc:sldMkLst>
          <pc:docMk/>
          <pc:sldMk cId="3609571100" sldId="268"/>
        </pc:sldMkLst>
        <pc:spChg chg="del">
          <ac:chgData name="Varshita Adavi" userId="d0565ea2796640b1" providerId="LiveId" clId="{41492701-4895-4FDC-A521-2CDE54413A17}" dt="2023-04-03T19:29:25.379" v="1475" actId="478"/>
          <ac:spMkLst>
            <pc:docMk/>
            <pc:sldMk cId="3609571100" sldId="268"/>
            <ac:spMk id="2" creationId="{2AFF45D1-EA40-DF93-1D01-ED95D81232DE}"/>
          </ac:spMkLst>
        </pc:spChg>
        <pc:spChg chg="del">
          <ac:chgData name="Varshita Adavi" userId="d0565ea2796640b1" providerId="LiveId" clId="{41492701-4895-4FDC-A521-2CDE54413A17}" dt="2023-04-03T19:29:27.776" v="1476" actId="478"/>
          <ac:spMkLst>
            <pc:docMk/>
            <pc:sldMk cId="3609571100" sldId="268"/>
            <ac:spMk id="3" creationId="{3C3B15CE-952B-7756-80AB-49EE9DD5B56B}"/>
          </ac:spMkLst>
        </pc:spChg>
      </pc:sldChg>
      <pc:sldChg chg="modSp new del mod">
        <pc:chgData name="Varshita Adavi" userId="d0565ea2796640b1" providerId="LiveId" clId="{41492701-4895-4FDC-A521-2CDE54413A17}" dt="2023-04-03T19:50:49.168" v="1672" actId="47"/>
        <pc:sldMkLst>
          <pc:docMk/>
          <pc:sldMk cId="701325734" sldId="269"/>
        </pc:sldMkLst>
        <pc:spChg chg="mod">
          <ac:chgData name="Varshita Adavi" userId="d0565ea2796640b1" providerId="LiveId" clId="{41492701-4895-4FDC-A521-2CDE54413A17}" dt="2023-04-03T19:50:36.512" v="1671" actId="14100"/>
          <ac:spMkLst>
            <pc:docMk/>
            <pc:sldMk cId="701325734" sldId="269"/>
            <ac:spMk id="3" creationId="{20EDFD40-57FA-B9F6-89BD-39DF56BA4C71}"/>
          </ac:spMkLst>
        </pc:spChg>
        <pc:spChg chg="mod">
          <ac:chgData name="Varshita Adavi" userId="d0565ea2796640b1" providerId="LiveId" clId="{41492701-4895-4FDC-A521-2CDE54413A17}" dt="2023-04-03T19:50:27.358" v="1669" actId="27636"/>
          <ac:spMkLst>
            <pc:docMk/>
            <pc:sldMk cId="701325734" sldId="269"/>
            <ac:spMk id="4" creationId="{CD59CD73-81A1-1B74-3E1D-55CDE907FE12}"/>
          </ac:spMkLst>
        </pc:spChg>
      </pc:sldChg>
      <pc:sldChg chg="addSp modSp new mod setBg">
        <pc:chgData name="Varshita Adavi" userId="d0565ea2796640b1" providerId="LiveId" clId="{41492701-4895-4FDC-A521-2CDE54413A17}" dt="2023-04-03T20:51:09.401" v="2671" actId="26606"/>
        <pc:sldMkLst>
          <pc:docMk/>
          <pc:sldMk cId="3830755940" sldId="269"/>
        </pc:sldMkLst>
        <pc:spChg chg="mod">
          <ac:chgData name="Varshita Adavi" userId="d0565ea2796640b1" providerId="LiveId" clId="{41492701-4895-4FDC-A521-2CDE54413A17}" dt="2023-04-03T20:51:09.401" v="2671" actId="26606"/>
          <ac:spMkLst>
            <pc:docMk/>
            <pc:sldMk cId="3830755940" sldId="269"/>
            <ac:spMk id="2" creationId="{381689CD-CE40-EAD1-20A6-13B68D5FBF50}"/>
          </ac:spMkLst>
        </pc:spChg>
        <pc:spChg chg="mod">
          <ac:chgData name="Varshita Adavi" userId="d0565ea2796640b1" providerId="LiveId" clId="{41492701-4895-4FDC-A521-2CDE54413A17}" dt="2023-04-03T20:51:09.401" v="2671" actId="26606"/>
          <ac:spMkLst>
            <pc:docMk/>
            <pc:sldMk cId="3830755940" sldId="269"/>
            <ac:spMk id="3" creationId="{3AFACD01-95DD-0757-0A4D-595034F8F393}"/>
          </ac:spMkLst>
        </pc:spChg>
        <pc:spChg chg="add">
          <ac:chgData name="Varshita Adavi" userId="d0565ea2796640b1" providerId="LiveId" clId="{41492701-4895-4FDC-A521-2CDE54413A17}" dt="2023-04-03T20:51:09.401" v="2671" actId="26606"/>
          <ac:spMkLst>
            <pc:docMk/>
            <pc:sldMk cId="3830755940" sldId="269"/>
            <ac:spMk id="8" creationId="{3741B58E-3B65-4A01-A276-975AB2CF8A08}"/>
          </ac:spMkLst>
        </pc:spChg>
        <pc:spChg chg="add">
          <ac:chgData name="Varshita Adavi" userId="d0565ea2796640b1" providerId="LiveId" clId="{41492701-4895-4FDC-A521-2CDE54413A17}" dt="2023-04-03T20:51:09.401" v="2671" actId="26606"/>
          <ac:spMkLst>
            <pc:docMk/>
            <pc:sldMk cId="3830755940" sldId="269"/>
            <ac:spMk id="10" creationId="{7AAC67C3-831B-4AB1-A259-DFB839CAFAFC}"/>
          </ac:spMkLst>
        </pc:spChg>
        <pc:spChg chg="add">
          <ac:chgData name="Varshita Adavi" userId="d0565ea2796640b1" providerId="LiveId" clId="{41492701-4895-4FDC-A521-2CDE54413A17}" dt="2023-04-03T20:51:09.401" v="2671" actId="26606"/>
          <ac:spMkLst>
            <pc:docMk/>
            <pc:sldMk cId="3830755940" sldId="269"/>
            <ac:spMk id="12" creationId="{054B3F04-9EAC-45C0-B3CE-0387EEA10A0C}"/>
          </ac:spMkLst>
        </pc:spChg>
      </pc:sldChg>
      <pc:sldChg chg="addSp delSp modSp new mod setBg modClrScheme chgLayout">
        <pc:chgData name="Varshita Adavi" userId="d0565ea2796640b1" providerId="LiveId" clId="{41492701-4895-4FDC-A521-2CDE54413A17}" dt="2023-04-03T20:51:21.899" v="2672" actId="26606"/>
        <pc:sldMkLst>
          <pc:docMk/>
          <pc:sldMk cId="1607731375" sldId="270"/>
        </pc:sldMkLst>
        <pc:spChg chg="mod ord">
          <ac:chgData name="Varshita Adavi" userId="d0565ea2796640b1" providerId="LiveId" clId="{41492701-4895-4FDC-A521-2CDE54413A17}" dt="2023-04-03T20:51:21.899" v="2672" actId="26606"/>
          <ac:spMkLst>
            <pc:docMk/>
            <pc:sldMk cId="1607731375" sldId="270"/>
            <ac:spMk id="2" creationId="{3A8695AB-4E57-6448-7E07-B765756069F2}"/>
          </ac:spMkLst>
        </pc:spChg>
        <pc:spChg chg="del">
          <ac:chgData name="Varshita Adavi" userId="d0565ea2796640b1" providerId="LiveId" clId="{41492701-4895-4FDC-A521-2CDE54413A17}" dt="2023-04-03T19:53:14.992" v="1718"/>
          <ac:spMkLst>
            <pc:docMk/>
            <pc:sldMk cId="1607731375" sldId="270"/>
            <ac:spMk id="3" creationId="{CBC05616-D30F-3AFA-9FE6-016421A300B2}"/>
          </ac:spMkLst>
        </pc:spChg>
        <pc:spChg chg="add mod ord">
          <ac:chgData name="Varshita Adavi" userId="d0565ea2796640b1" providerId="LiveId" clId="{41492701-4895-4FDC-A521-2CDE54413A17}" dt="2023-04-03T20:51:21.899" v="2672" actId="26606"/>
          <ac:spMkLst>
            <pc:docMk/>
            <pc:sldMk cId="1607731375" sldId="270"/>
            <ac:spMk id="4" creationId="{0C4BF6B5-70CE-313A-5507-663128DEDCC1}"/>
          </ac:spMkLst>
        </pc:spChg>
        <pc:spChg chg="add del mod">
          <ac:chgData name="Varshita Adavi" userId="d0565ea2796640b1" providerId="LiveId" clId="{41492701-4895-4FDC-A521-2CDE54413A17}" dt="2023-04-03T19:56:48.705" v="1755"/>
          <ac:spMkLst>
            <pc:docMk/>
            <pc:sldMk cId="1607731375" sldId="270"/>
            <ac:spMk id="5" creationId="{E286EFCB-8DDB-644C-0CAE-7D208CBA37E1}"/>
          </ac:spMkLst>
        </pc:spChg>
        <pc:spChg chg="add del">
          <ac:chgData name="Varshita Adavi" userId="d0565ea2796640b1" providerId="LiveId" clId="{41492701-4895-4FDC-A521-2CDE54413A17}" dt="2023-04-03T19:56:45.657" v="1752"/>
          <ac:spMkLst>
            <pc:docMk/>
            <pc:sldMk cId="1607731375" sldId="270"/>
            <ac:spMk id="6" creationId="{DC8E11A5-2AC8-1EDE-DAC2-F78A5833CA9B}"/>
          </ac:spMkLst>
        </pc:spChg>
        <pc:spChg chg="add del mod">
          <ac:chgData name="Varshita Adavi" userId="d0565ea2796640b1" providerId="LiveId" clId="{41492701-4895-4FDC-A521-2CDE54413A17}" dt="2023-04-03T19:56:44.670" v="1749"/>
          <ac:spMkLst>
            <pc:docMk/>
            <pc:sldMk cId="1607731375" sldId="270"/>
            <ac:spMk id="7" creationId="{147CFD61-52AA-833C-1656-932453DEBDCA}"/>
          </ac:spMkLst>
        </pc:spChg>
        <pc:spChg chg="add">
          <ac:chgData name="Varshita Adavi" userId="d0565ea2796640b1" providerId="LiveId" clId="{41492701-4895-4FDC-A521-2CDE54413A17}" dt="2023-04-03T20:51:21.899" v="2672" actId="26606"/>
          <ac:spMkLst>
            <pc:docMk/>
            <pc:sldMk cId="1607731375" sldId="270"/>
            <ac:spMk id="2055" creationId="{7D379150-F6B4-45C8-BE10-6B278AD400EB}"/>
          </ac:spMkLst>
        </pc:spChg>
        <pc:spChg chg="add">
          <ac:chgData name="Varshita Adavi" userId="d0565ea2796640b1" providerId="LiveId" clId="{41492701-4895-4FDC-A521-2CDE54413A17}" dt="2023-04-03T20:51:21.899" v="2672" actId="26606"/>
          <ac:spMkLst>
            <pc:docMk/>
            <pc:sldMk cId="1607731375" sldId="270"/>
            <ac:spMk id="2057" creationId="{5FFCF544-A370-4A5D-A95F-CA6E0E7191E6}"/>
          </ac:spMkLst>
        </pc:spChg>
        <pc:spChg chg="add">
          <ac:chgData name="Varshita Adavi" userId="d0565ea2796640b1" providerId="LiveId" clId="{41492701-4895-4FDC-A521-2CDE54413A17}" dt="2023-04-03T20:51:21.899" v="2672" actId="26606"/>
          <ac:spMkLst>
            <pc:docMk/>
            <pc:sldMk cId="1607731375" sldId="270"/>
            <ac:spMk id="2061" creationId="{284B70D5-875B-433D-BDBD-1522A85D6C1D}"/>
          </ac:spMkLst>
        </pc:spChg>
        <pc:spChg chg="add">
          <ac:chgData name="Varshita Adavi" userId="d0565ea2796640b1" providerId="LiveId" clId="{41492701-4895-4FDC-A521-2CDE54413A17}" dt="2023-04-03T20:51:21.899" v="2672" actId="26606"/>
          <ac:spMkLst>
            <pc:docMk/>
            <pc:sldMk cId="1607731375" sldId="270"/>
            <ac:spMk id="2065" creationId="{1E299956-A9E7-4FC1-A0B1-D590CA9730E8}"/>
          </ac:spMkLst>
        </pc:spChg>
        <pc:spChg chg="add">
          <ac:chgData name="Varshita Adavi" userId="d0565ea2796640b1" providerId="LiveId" clId="{41492701-4895-4FDC-A521-2CDE54413A17}" dt="2023-04-03T20:51:21.899" v="2672" actId="26606"/>
          <ac:spMkLst>
            <pc:docMk/>
            <pc:sldMk cId="1607731375" sldId="270"/>
            <ac:spMk id="2067" creationId="{17FC539C-B783-4B03-9F9E-D13430F3F64F}"/>
          </ac:spMkLst>
        </pc:spChg>
        <pc:picChg chg="add mod ord">
          <ac:chgData name="Varshita Adavi" userId="d0565ea2796640b1" providerId="LiveId" clId="{41492701-4895-4FDC-A521-2CDE54413A17}" dt="2023-04-03T20:51:21.899" v="2672" actId="26606"/>
          <ac:picMkLst>
            <pc:docMk/>
            <pc:sldMk cId="1607731375" sldId="270"/>
            <ac:picMk id="2050" creationId="{4B924E38-598A-C704-1C4D-F7437AC220F9}"/>
          </ac:picMkLst>
        </pc:picChg>
        <pc:cxnChg chg="add">
          <ac:chgData name="Varshita Adavi" userId="d0565ea2796640b1" providerId="LiveId" clId="{41492701-4895-4FDC-A521-2CDE54413A17}" dt="2023-04-03T20:51:21.899" v="2672" actId="26606"/>
          <ac:cxnSpMkLst>
            <pc:docMk/>
            <pc:sldMk cId="1607731375" sldId="270"/>
            <ac:cxnSpMk id="2059" creationId="{6EEB3B97-A638-498B-8083-54191CE71E01}"/>
          </ac:cxnSpMkLst>
        </pc:cxnChg>
        <pc:cxnChg chg="add">
          <ac:chgData name="Varshita Adavi" userId="d0565ea2796640b1" providerId="LiveId" clId="{41492701-4895-4FDC-A521-2CDE54413A17}" dt="2023-04-03T20:51:21.899" v="2672" actId="26606"/>
          <ac:cxnSpMkLst>
            <pc:docMk/>
            <pc:sldMk cId="1607731375" sldId="270"/>
            <ac:cxnSpMk id="2063" creationId="{C947DF4A-614C-4B4C-8B80-E5B9D8E8CFED}"/>
          </ac:cxnSpMkLst>
        </pc:cxnChg>
      </pc:sldChg>
      <pc:sldChg chg="addSp delSp modSp new mod setBg">
        <pc:chgData name="Varshita Adavi" userId="d0565ea2796640b1" providerId="LiveId" clId="{41492701-4895-4FDC-A521-2CDE54413A17}" dt="2023-04-03T20:51:27.259" v="2673" actId="26606"/>
        <pc:sldMkLst>
          <pc:docMk/>
          <pc:sldMk cId="2742674347" sldId="271"/>
        </pc:sldMkLst>
        <pc:spChg chg="mod">
          <ac:chgData name="Varshita Adavi" userId="d0565ea2796640b1" providerId="LiveId" clId="{41492701-4895-4FDC-A521-2CDE54413A17}" dt="2023-04-03T20:51:27.259" v="2673" actId="26606"/>
          <ac:spMkLst>
            <pc:docMk/>
            <pc:sldMk cId="2742674347" sldId="271"/>
            <ac:spMk id="2" creationId="{0545E042-67AB-0CD2-DEBB-48A5CEEE348E}"/>
          </ac:spMkLst>
        </pc:spChg>
        <pc:spChg chg="del">
          <ac:chgData name="Varshita Adavi" userId="d0565ea2796640b1" providerId="LiveId" clId="{41492701-4895-4FDC-A521-2CDE54413A17}" dt="2023-04-03T19:57:52.664" v="1759"/>
          <ac:spMkLst>
            <pc:docMk/>
            <pc:sldMk cId="2742674347" sldId="271"/>
            <ac:spMk id="3" creationId="{3749F768-4472-C9C4-D274-77FECA5CC5B3}"/>
          </ac:spMkLst>
        </pc:spChg>
        <pc:spChg chg="mod">
          <ac:chgData name="Varshita Adavi" userId="d0565ea2796640b1" providerId="LiveId" clId="{41492701-4895-4FDC-A521-2CDE54413A17}" dt="2023-04-03T20:51:27.259" v="2673" actId="26606"/>
          <ac:spMkLst>
            <pc:docMk/>
            <pc:sldMk cId="2742674347" sldId="271"/>
            <ac:spMk id="4" creationId="{3E90EE2E-C720-476D-76C0-F855FDF8D35C}"/>
          </ac:spMkLst>
        </pc:spChg>
        <pc:spChg chg="add">
          <ac:chgData name="Varshita Adavi" userId="d0565ea2796640b1" providerId="LiveId" clId="{41492701-4895-4FDC-A521-2CDE54413A17}" dt="2023-04-03T20:51:27.259" v="2673" actId="26606"/>
          <ac:spMkLst>
            <pc:docMk/>
            <pc:sldMk cId="2742674347" sldId="271"/>
            <ac:spMk id="3081" creationId="{7C2DC10F-CD76-43DC-9E0B-CB291F740C0F}"/>
          </ac:spMkLst>
        </pc:spChg>
        <pc:spChg chg="add">
          <ac:chgData name="Varshita Adavi" userId="d0565ea2796640b1" providerId="LiveId" clId="{41492701-4895-4FDC-A521-2CDE54413A17}" dt="2023-04-03T20:51:27.259" v="2673" actId="26606"/>
          <ac:spMkLst>
            <pc:docMk/>
            <pc:sldMk cId="2742674347" sldId="271"/>
            <ac:spMk id="3083" creationId="{1C18170A-08B7-4230-A012-B24C20E39391}"/>
          </ac:spMkLst>
        </pc:spChg>
        <pc:spChg chg="add">
          <ac:chgData name="Varshita Adavi" userId="d0565ea2796640b1" providerId="LiveId" clId="{41492701-4895-4FDC-A521-2CDE54413A17}" dt="2023-04-03T20:51:27.259" v="2673" actId="26606"/>
          <ac:spMkLst>
            <pc:docMk/>
            <pc:sldMk cId="2742674347" sldId="271"/>
            <ac:spMk id="3087" creationId="{90F35747-2822-4D06-BE10-CD33AC6B09C1}"/>
          </ac:spMkLst>
        </pc:spChg>
        <pc:spChg chg="add">
          <ac:chgData name="Varshita Adavi" userId="d0565ea2796640b1" providerId="LiveId" clId="{41492701-4895-4FDC-A521-2CDE54413A17}" dt="2023-04-03T20:51:27.259" v="2673" actId="26606"/>
          <ac:spMkLst>
            <pc:docMk/>
            <pc:sldMk cId="2742674347" sldId="271"/>
            <ac:spMk id="3089" creationId="{CC2C4466-5B1B-4361-B9D9-39ED9A8A3481}"/>
          </ac:spMkLst>
        </pc:spChg>
        <pc:spChg chg="add">
          <ac:chgData name="Varshita Adavi" userId="d0565ea2796640b1" providerId="LiveId" clId="{41492701-4895-4FDC-A521-2CDE54413A17}" dt="2023-04-03T20:51:27.259" v="2673" actId="26606"/>
          <ac:spMkLst>
            <pc:docMk/>
            <pc:sldMk cId="2742674347" sldId="271"/>
            <ac:spMk id="3091" creationId="{FD745DAE-5A8A-44FA-937C-CD65CF7AE696}"/>
          </ac:spMkLst>
        </pc:spChg>
        <pc:spChg chg="add">
          <ac:chgData name="Varshita Adavi" userId="d0565ea2796640b1" providerId="LiveId" clId="{41492701-4895-4FDC-A521-2CDE54413A17}" dt="2023-04-03T20:51:27.259" v="2673" actId="26606"/>
          <ac:spMkLst>
            <pc:docMk/>
            <pc:sldMk cId="2742674347" sldId="271"/>
            <ac:spMk id="3093" creationId="{67696AA1-B1DD-4C75-9AC1-69EE9F65FF96}"/>
          </ac:spMkLst>
        </pc:spChg>
        <pc:picChg chg="add mod ord">
          <ac:chgData name="Varshita Adavi" userId="d0565ea2796640b1" providerId="LiveId" clId="{41492701-4895-4FDC-A521-2CDE54413A17}" dt="2023-04-03T20:51:27.259" v="2673" actId="26606"/>
          <ac:picMkLst>
            <pc:docMk/>
            <pc:sldMk cId="2742674347" sldId="271"/>
            <ac:picMk id="3074" creationId="{DE80D6AD-2AD9-7819-6654-4B24B8C96DA2}"/>
          </ac:picMkLst>
        </pc:picChg>
        <pc:picChg chg="add mod">
          <ac:chgData name="Varshita Adavi" userId="d0565ea2796640b1" providerId="LiveId" clId="{41492701-4895-4FDC-A521-2CDE54413A17}" dt="2023-04-03T20:51:27.259" v="2673" actId="26606"/>
          <ac:picMkLst>
            <pc:docMk/>
            <pc:sldMk cId="2742674347" sldId="271"/>
            <ac:picMk id="3076" creationId="{0B4CEDF6-299E-8A8E-0125-74C2D7E82C64}"/>
          </ac:picMkLst>
        </pc:picChg>
        <pc:cxnChg chg="add">
          <ac:chgData name="Varshita Adavi" userId="d0565ea2796640b1" providerId="LiveId" clId="{41492701-4895-4FDC-A521-2CDE54413A17}" dt="2023-04-03T20:51:27.259" v="2673" actId="26606"/>
          <ac:cxnSpMkLst>
            <pc:docMk/>
            <pc:sldMk cId="2742674347" sldId="271"/>
            <ac:cxnSpMk id="3085" creationId="{52188B95-E375-4977-9E9C-E28CE956F6EB}"/>
          </ac:cxnSpMkLst>
        </pc:cxnChg>
      </pc:sldChg>
      <pc:sldChg chg="new del">
        <pc:chgData name="Varshita Adavi" userId="d0565ea2796640b1" providerId="LiveId" clId="{41492701-4895-4FDC-A521-2CDE54413A17}" dt="2023-04-03T19:57:34.674" v="1757" actId="47"/>
        <pc:sldMkLst>
          <pc:docMk/>
          <pc:sldMk cId="3509430432" sldId="271"/>
        </pc:sldMkLst>
      </pc:sldChg>
      <pc:sldChg chg="addSp delSp modSp new mod setBg">
        <pc:chgData name="Varshita Adavi" userId="d0565ea2796640b1" providerId="LiveId" clId="{41492701-4895-4FDC-A521-2CDE54413A17}" dt="2023-04-03T20:51:34.996" v="2674" actId="26606"/>
        <pc:sldMkLst>
          <pc:docMk/>
          <pc:sldMk cId="1178297978" sldId="272"/>
        </pc:sldMkLst>
        <pc:spChg chg="mod">
          <ac:chgData name="Varshita Adavi" userId="d0565ea2796640b1" providerId="LiveId" clId="{41492701-4895-4FDC-A521-2CDE54413A17}" dt="2023-04-03T20:51:34.996" v="2674" actId="26606"/>
          <ac:spMkLst>
            <pc:docMk/>
            <pc:sldMk cId="1178297978" sldId="272"/>
            <ac:spMk id="2" creationId="{CC27EFEC-676D-1EA4-7153-43D16E987027}"/>
          </ac:spMkLst>
        </pc:spChg>
        <pc:spChg chg="del">
          <ac:chgData name="Varshita Adavi" userId="d0565ea2796640b1" providerId="LiveId" clId="{41492701-4895-4FDC-A521-2CDE54413A17}" dt="2023-04-03T20:02:19.159" v="1861"/>
          <ac:spMkLst>
            <pc:docMk/>
            <pc:sldMk cId="1178297978" sldId="272"/>
            <ac:spMk id="3" creationId="{CAFAB215-9324-A6F2-BD5E-1D5A3609D812}"/>
          </ac:spMkLst>
        </pc:spChg>
        <pc:spChg chg="mod">
          <ac:chgData name="Varshita Adavi" userId="d0565ea2796640b1" providerId="LiveId" clId="{41492701-4895-4FDC-A521-2CDE54413A17}" dt="2023-04-03T20:51:34.996" v="2674" actId="26606"/>
          <ac:spMkLst>
            <pc:docMk/>
            <pc:sldMk cId="1178297978" sldId="272"/>
            <ac:spMk id="4" creationId="{C2EF3346-1DB6-2FE4-98F6-43C3A5FC92D1}"/>
          </ac:spMkLst>
        </pc:spChg>
        <pc:spChg chg="add">
          <ac:chgData name="Varshita Adavi" userId="d0565ea2796640b1" providerId="LiveId" clId="{41492701-4895-4FDC-A521-2CDE54413A17}" dt="2023-04-03T20:51:34.996" v="2674" actId="26606"/>
          <ac:spMkLst>
            <pc:docMk/>
            <pc:sldMk cId="1178297978" sldId="272"/>
            <ac:spMk id="4103" creationId="{7D379150-F6B4-45C8-BE10-6B278AD400EB}"/>
          </ac:spMkLst>
        </pc:spChg>
        <pc:spChg chg="add">
          <ac:chgData name="Varshita Adavi" userId="d0565ea2796640b1" providerId="LiveId" clId="{41492701-4895-4FDC-A521-2CDE54413A17}" dt="2023-04-03T20:51:34.996" v="2674" actId="26606"/>
          <ac:spMkLst>
            <pc:docMk/>
            <pc:sldMk cId="1178297978" sldId="272"/>
            <ac:spMk id="4105" creationId="{5FFCF544-A370-4A5D-A95F-CA6E0E7191E6}"/>
          </ac:spMkLst>
        </pc:spChg>
        <pc:spChg chg="add">
          <ac:chgData name="Varshita Adavi" userId="d0565ea2796640b1" providerId="LiveId" clId="{41492701-4895-4FDC-A521-2CDE54413A17}" dt="2023-04-03T20:51:34.996" v="2674" actId="26606"/>
          <ac:spMkLst>
            <pc:docMk/>
            <pc:sldMk cId="1178297978" sldId="272"/>
            <ac:spMk id="4109" creationId="{284B70D5-875B-433D-BDBD-1522A85D6C1D}"/>
          </ac:spMkLst>
        </pc:spChg>
        <pc:spChg chg="add">
          <ac:chgData name="Varshita Adavi" userId="d0565ea2796640b1" providerId="LiveId" clId="{41492701-4895-4FDC-A521-2CDE54413A17}" dt="2023-04-03T20:51:34.996" v="2674" actId="26606"/>
          <ac:spMkLst>
            <pc:docMk/>
            <pc:sldMk cId="1178297978" sldId="272"/>
            <ac:spMk id="4113" creationId="{1E299956-A9E7-4FC1-A0B1-D590CA9730E8}"/>
          </ac:spMkLst>
        </pc:spChg>
        <pc:spChg chg="add">
          <ac:chgData name="Varshita Adavi" userId="d0565ea2796640b1" providerId="LiveId" clId="{41492701-4895-4FDC-A521-2CDE54413A17}" dt="2023-04-03T20:51:34.996" v="2674" actId="26606"/>
          <ac:spMkLst>
            <pc:docMk/>
            <pc:sldMk cId="1178297978" sldId="272"/>
            <ac:spMk id="4115" creationId="{17FC539C-B783-4B03-9F9E-D13430F3F64F}"/>
          </ac:spMkLst>
        </pc:spChg>
        <pc:picChg chg="add mod">
          <ac:chgData name="Varshita Adavi" userId="d0565ea2796640b1" providerId="LiveId" clId="{41492701-4895-4FDC-A521-2CDE54413A17}" dt="2023-04-03T20:51:34.996" v="2674" actId="26606"/>
          <ac:picMkLst>
            <pc:docMk/>
            <pc:sldMk cId="1178297978" sldId="272"/>
            <ac:picMk id="4098" creationId="{A19E4044-3BFB-DF5A-E999-012645583BDE}"/>
          </ac:picMkLst>
        </pc:picChg>
        <pc:cxnChg chg="add">
          <ac:chgData name="Varshita Adavi" userId="d0565ea2796640b1" providerId="LiveId" clId="{41492701-4895-4FDC-A521-2CDE54413A17}" dt="2023-04-03T20:51:34.996" v="2674" actId="26606"/>
          <ac:cxnSpMkLst>
            <pc:docMk/>
            <pc:sldMk cId="1178297978" sldId="272"/>
            <ac:cxnSpMk id="4107" creationId="{6EEB3B97-A638-498B-8083-54191CE71E01}"/>
          </ac:cxnSpMkLst>
        </pc:cxnChg>
        <pc:cxnChg chg="add">
          <ac:chgData name="Varshita Adavi" userId="d0565ea2796640b1" providerId="LiveId" clId="{41492701-4895-4FDC-A521-2CDE54413A17}" dt="2023-04-03T20:51:34.996" v="2674" actId="26606"/>
          <ac:cxnSpMkLst>
            <pc:docMk/>
            <pc:sldMk cId="1178297978" sldId="272"/>
            <ac:cxnSpMk id="4111" creationId="{C947DF4A-614C-4B4C-8B80-E5B9D8E8CFED}"/>
          </ac:cxnSpMkLst>
        </pc:cxnChg>
      </pc:sldChg>
      <pc:sldChg chg="addSp delSp modSp new mod setBg">
        <pc:chgData name="Varshita Adavi" userId="d0565ea2796640b1" providerId="LiveId" clId="{41492701-4895-4FDC-A521-2CDE54413A17}" dt="2023-04-03T20:51:54.357" v="2678" actId="14100"/>
        <pc:sldMkLst>
          <pc:docMk/>
          <pc:sldMk cId="3327019084" sldId="273"/>
        </pc:sldMkLst>
        <pc:spChg chg="mod">
          <ac:chgData name="Varshita Adavi" userId="d0565ea2796640b1" providerId="LiveId" clId="{41492701-4895-4FDC-A521-2CDE54413A17}" dt="2023-04-03T20:51:46.810" v="2677" actId="26606"/>
          <ac:spMkLst>
            <pc:docMk/>
            <pc:sldMk cId="3327019084" sldId="273"/>
            <ac:spMk id="2" creationId="{0DF86703-B92E-3357-429F-77C2F49D4D56}"/>
          </ac:spMkLst>
        </pc:spChg>
        <pc:spChg chg="del">
          <ac:chgData name="Varshita Adavi" userId="d0565ea2796640b1" providerId="LiveId" clId="{41492701-4895-4FDC-A521-2CDE54413A17}" dt="2023-04-03T20:05:54.487" v="1944"/>
          <ac:spMkLst>
            <pc:docMk/>
            <pc:sldMk cId="3327019084" sldId="273"/>
            <ac:spMk id="3" creationId="{2643B20D-81BC-34F1-4961-BF5C209E3BE6}"/>
          </ac:spMkLst>
        </pc:spChg>
        <pc:spChg chg="mod">
          <ac:chgData name="Varshita Adavi" userId="d0565ea2796640b1" providerId="LiveId" clId="{41492701-4895-4FDC-A521-2CDE54413A17}" dt="2023-04-03T20:51:46.810" v="2677" actId="26606"/>
          <ac:spMkLst>
            <pc:docMk/>
            <pc:sldMk cId="3327019084" sldId="273"/>
            <ac:spMk id="4" creationId="{64BF3D66-9E71-EEA4-7572-7C452D5C3CCB}"/>
          </ac:spMkLst>
        </pc:spChg>
        <pc:spChg chg="add del">
          <ac:chgData name="Varshita Adavi" userId="d0565ea2796640b1" providerId="LiveId" clId="{41492701-4895-4FDC-A521-2CDE54413A17}" dt="2023-04-03T20:51:46.799" v="2676" actId="26606"/>
          <ac:spMkLst>
            <pc:docMk/>
            <pc:sldMk cId="3327019084" sldId="273"/>
            <ac:spMk id="5127" creationId="{7D379150-F6B4-45C8-BE10-6B278AD400EB}"/>
          </ac:spMkLst>
        </pc:spChg>
        <pc:spChg chg="add del">
          <ac:chgData name="Varshita Adavi" userId="d0565ea2796640b1" providerId="LiveId" clId="{41492701-4895-4FDC-A521-2CDE54413A17}" dt="2023-04-03T20:51:46.799" v="2676" actId="26606"/>
          <ac:spMkLst>
            <pc:docMk/>
            <pc:sldMk cId="3327019084" sldId="273"/>
            <ac:spMk id="5129" creationId="{5FFCF544-A370-4A5D-A95F-CA6E0E7191E6}"/>
          </ac:spMkLst>
        </pc:spChg>
        <pc:spChg chg="add del">
          <ac:chgData name="Varshita Adavi" userId="d0565ea2796640b1" providerId="LiveId" clId="{41492701-4895-4FDC-A521-2CDE54413A17}" dt="2023-04-03T20:51:46.799" v="2676" actId="26606"/>
          <ac:spMkLst>
            <pc:docMk/>
            <pc:sldMk cId="3327019084" sldId="273"/>
            <ac:spMk id="5133" creationId="{44CC594A-A820-450F-B363-C19201FCFEC6}"/>
          </ac:spMkLst>
        </pc:spChg>
        <pc:spChg chg="add del">
          <ac:chgData name="Varshita Adavi" userId="d0565ea2796640b1" providerId="LiveId" clId="{41492701-4895-4FDC-A521-2CDE54413A17}" dt="2023-04-03T20:51:46.799" v="2676" actId="26606"/>
          <ac:spMkLst>
            <pc:docMk/>
            <pc:sldMk cId="3327019084" sldId="273"/>
            <ac:spMk id="5135" creationId="{59FAB3DA-E9ED-4574-ABCC-378BC0FF1BBC}"/>
          </ac:spMkLst>
        </pc:spChg>
        <pc:spChg chg="add del">
          <ac:chgData name="Varshita Adavi" userId="d0565ea2796640b1" providerId="LiveId" clId="{41492701-4895-4FDC-A521-2CDE54413A17}" dt="2023-04-03T20:51:46.799" v="2676" actId="26606"/>
          <ac:spMkLst>
            <pc:docMk/>
            <pc:sldMk cId="3327019084" sldId="273"/>
            <ac:spMk id="5137" creationId="{53B8D6B0-55D6-48DC-86D8-FD95D5F118AB}"/>
          </ac:spMkLst>
        </pc:spChg>
        <pc:spChg chg="add">
          <ac:chgData name="Varshita Adavi" userId="d0565ea2796640b1" providerId="LiveId" clId="{41492701-4895-4FDC-A521-2CDE54413A17}" dt="2023-04-03T20:51:46.810" v="2677" actId="26606"/>
          <ac:spMkLst>
            <pc:docMk/>
            <pc:sldMk cId="3327019084" sldId="273"/>
            <ac:spMk id="5139" creationId="{600B5AE2-C5CC-499C-8F2D-249888BE22C2}"/>
          </ac:spMkLst>
        </pc:spChg>
        <pc:spChg chg="add">
          <ac:chgData name="Varshita Adavi" userId="d0565ea2796640b1" providerId="LiveId" clId="{41492701-4895-4FDC-A521-2CDE54413A17}" dt="2023-04-03T20:51:46.810" v="2677" actId="26606"/>
          <ac:spMkLst>
            <pc:docMk/>
            <pc:sldMk cId="3327019084" sldId="273"/>
            <ac:spMk id="5140" creationId="{BA7A3698-B350-40E5-8475-9BCC41A089FC}"/>
          </ac:spMkLst>
        </pc:spChg>
        <pc:spChg chg="add">
          <ac:chgData name="Varshita Adavi" userId="d0565ea2796640b1" providerId="LiveId" clId="{41492701-4895-4FDC-A521-2CDE54413A17}" dt="2023-04-03T20:51:46.810" v="2677" actId="26606"/>
          <ac:spMkLst>
            <pc:docMk/>
            <pc:sldMk cId="3327019084" sldId="273"/>
            <ac:spMk id="5142" creationId="{990D0034-F768-41E7-85D4-F38C4DE85770}"/>
          </ac:spMkLst>
        </pc:spChg>
        <pc:spChg chg="add">
          <ac:chgData name="Varshita Adavi" userId="d0565ea2796640b1" providerId="LiveId" clId="{41492701-4895-4FDC-A521-2CDE54413A17}" dt="2023-04-03T20:51:46.810" v="2677" actId="26606"/>
          <ac:spMkLst>
            <pc:docMk/>
            <pc:sldMk cId="3327019084" sldId="273"/>
            <ac:spMk id="5143" creationId="{C4F7E42D-8B5A-4FC8-81CD-9E60171F7FA8}"/>
          </ac:spMkLst>
        </pc:spChg>
        <pc:spChg chg="add">
          <ac:chgData name="Varshita Adavi" userId="d0565ea2796640b1" providerId="LiveId" clId="{41492701-4895-4FDC-A521-2CDE54413A17}" dt="2023-04-03T20:51:46.810" v="2677" actId="26606"/>
          <ac:spMkLst>
            <pc:docMk/>
            <pc:sldMk cId="3327019084" sldId="273"/>
            <ac:spMk id="5144" creationId="{8C04651D-B9F4-4935-A02D-364153FBDF54}"/>
          </ac:spMkLst>
        </pc:spChg>
        <pc:picChg chg="add mod ord">
          <ac:chgData name="Varshita Adavi" userId="d0565ea2796640b1" providerId="LiveId" clId="{41492701-4895-4FDC-A521-2CDE54413A17}" dt="2023-04-03T20:51:54.357" v="2678" actId="14100"/>
          <ac:picMkLst>
            <pc:docMk/>
            <pc:sldMk cId="3327019084" sldId="273"/>
            <ac:picMk id="5122" creationId="{448E7191-0DC7-1ED8-886D-2618B51E9409}"/>
          </ac:picMkLst>
        </pc:picChg>
        <pc:cxnChg chg="add del">
          <ac:chgData name="Varshita Adavi" userId="d0565ea2796640b1" providerId="LiveId" clId="{41492701-4895-4FDC-A521-2CDE54413A17}" dt="2023-04-03T20:51:46.799" v="2676" actId="26606"/>
          <ac:cxnSpMkLst>
            <pc:docMk/>
            <pc:sldMk cId="3327019084" sldId="273"/>
            <ac:cxnSpMk id="5131" creationId="{6EEB3B97-A638-498B-8083-54191CE71E01}"/>
          </ac:cxnSpMkLst>
        </pc:cxnChg>
        <pc:cxnChg chg="add">
          <ac:chgData name="Varshita Adavi" userId="d0565ea2796640b1" providerId="LiveId" clId="{41492701-4895-4FDC-A521-2CDE54413A17}" dt="2023-04-03T20:51:46.810" v="2677" actId="26606"/>
          <ac:cxnSpMkLst>
            <pc:docMk/>
            <pc:sldMk cId="3327019084" sldId="273"/>
            <ac:cxnSpMk id="5141" creationId="{0AC655C7-EC94-4BE6-84C8-2F9EFBBB2789}"/>
          </ac:cxnSpMkLst>
        </pc:cxnChg>
      </pc:sldChg>
      <pc:sldChg chg="addSp delSp modSp new mod setBg">
        <pc:chgData name="Varshita Adavi" userId="d0565ea2796640b1" providerId="LiveId" clId="{41492701-4895-4FDC-A521-2CDE54413A17}" dt="2023-04-03T20:52:12.618" v="2681" actId="26606"/>
        <pc:sldMkLst>
          <pc:docMk/>
          <pc:sldMk cId="3423643382" sldId="274"/>
        </pc:sldMkLst>
        <pc:spChg chg="mod">
          <ac:chgData name="Varshita Adavi" userId="d0565ea2796640b1" providerId="LiveId" clId="{41492701-4895-4FDC-A521-2CDE54413A17}" dt="2023-04-03T20:52:12.618" v="2681" actId="26606"/>
          <ac:spMkLst>
            <pc:docMk/>
            <pc:sldMk cId="3423643382" sldId="274"/>
            <ac:spMk id="2" creationId="{00624902-B820-F04A-62B5-7B4CCC8EF67E}"/>
          </ac:spMkLst>
        </pc:spChg>
        <pc:spChg chg="del">
          <ac:chgData name="Varshita Adavi" userId="d0565ea2796640b1" providerId="LiveId" clId="{41492701-4895-4FDC-A521-2CDE54413A17}" dt="2023-04-03T20:07:17.836" v="1977"/>
          <ac:spMkLst>
            <pc:docMk/>
            <pc:sldMk cId="3423643382" sldId="274"/>
            <ac:spMk id="3" creationId="{7256B925-6854-745C-F848-96016BA517AF}"/>
          </ac:spMkLst>
        </pc:spChg>
        <pc:spChg chg="mod">
          <ac:chgData name="Varshita Adavi" userId="d0565ea2796640b1" providerId="LiveId" clId="{41492701-4895-4FDC-A521-2CDE54413A17}" dt="2023-04-03T20:52:12.618" v="2681" actId="26606"/>
          <ac:spMkLst>
            <pc:docMk/>
            <pc:sldMk cId="3423643382" sldId="274"/>
            <ac:spMk id="4" creationId="{158FDD2C-D915-A71E-C018-F78985E453D2}"/>
          </ac:spMkLst>
        </pc:spChg>
        <pc:spChg chg="add del">
          <ac:chgData name="Varshita Adavi" userId="d0565ea2796640b1" providerId="LiveId" clId="{41492701-4895-4FDC-A521-2CDE54413A17}" dt="2023-04-03T20:52:12.607" v="2680" actId="26606"/>
          <ac:spMkLst>
            <pc:docMk/>
            <pc:sldMk cId="3423643382" sldId="274"/>
            <ac:spMk id="6151" creationId="{600B5AE2-C5CC-499C-8F2D-249888BE22C2}"/>
          </ac:spMkLst>
        </pc:spChg>
        <pc:spChg chg="add del">
          <ac:chgData name="Varshita Adavi" userId="d0565ea2796640b1" providerId="LiveId" clId="{41492701-4895-4FDC-A521-2CDE54413A17}" dt="2023-04-03T20:52:12.607" v="2680" actId="26606"/>
          <ac:spMkLst>
            <pc:docMk/>
            <pc:sldMk cId="3423643382" sldId="274"/>
            <ac:spMk id="6153" creationId="{BA7A3698-B350-40E5-8475-9BCC41A089FC}"/>
          </ac:spMkLst>
        </pc:spChg>
        <pc:spChg chg="add del">
          <ac:chgData name="Varshita Adavi" userId="d0565ea2796640b1" providerId="LiveId" clId="{41492701-4895-4FDC-A521-2CDE54413A17}" dt="2023-04-03T20:52:12.607" v="2680" actId="26606"/>
          <ac:spMkLst>
            <pc:docMk/>
            <pc:sldMk cId="3423643382" sldId="274"/>
            <ac:spMk id="6157" creationId="{990D0034-F768-41E7-85D4-F38C4DE85770}"/>
          </ac:spMkLst>
        </pc:spChg>
        <pc:spChg chg="add">
          <ac:chgData name="Varshita Adavi" userId="d0565ea2796640b1" providerId="LiveId" clId="{41492701-4895-4FDC-A521-2CDE54413A17}" dt="2023-04-03T20:52:12.618" v="2681" actId="26606"/>
          <ac:spMkLst>
            <pc:docMk/>
            <pc:sldMk cId="3423643382" sldId="274"/>
            <ac:spMk id="6161" creationId="{1E299956-A9E7-4FC1-A0B1-D590CA9730E8}"/>
          </ac:spMkLst>
        </pc:spChg>
        <pc:spChg chg="add">
          <ac:chgData name="Varshita Adavi" userId="d0565ea2796640b1" providerId="LiveId" clId="{41492701-4895-4FDC-A521-2CDE54413A17}" dt="2023-04-03T20:52:12.618" v="2681" actId="26606"/>
          <ac:spMkLst>
            <pc:docMk/>
            <pc:sldMk cId="3423643382" sldId="274"/>
            <ac:spMk id="6162" creationId="{7D379150-F6B4-45C8-BE10-6B278AD400EB}"/>
          </ac:spMkLst>
        </pc:spChg>
        <pc:spChg chg="add">
          <ac:chgData name="Varshita Adavi" userId="d0565ea2796640b1" providerId="LiveId" clId="{41492701-4895-4FDC-A521-2CDE54413A17}" dt="2023-04-03T20:52:12.618" v="2681" actId="26606"/>
          <ac:spMkLst>
            <pc:docMk/>
            <pc:sldMk cId="3423643382" sldId="274"/>
            <ac:spMk id="6163" creationId="{17FC539C-B783-4B03-9F9E-D13430F3F64F}"/>
          </ac:spMkLst>
        </pc:spChg>
        <pc:spChg chg="add">
          <ac:chgData name="Varshita Adavi" userId="d0565ea2796640b1" providerId="LiveId" clId="{41492701-4895-4FDC-A521-2CDE54413A17}" dt="2023-04-03T20:52:12.618" v="2681" actId="26606"/>
          <ac:spMkLst>
            <pc:docMk/>
            <pc:sldMk cId="3423643382" sldId="274"/>
            <ac:spMk id="6164" creationId="{5FFCF544-A370-4A5D-A95F-CA6E0E7191E6}"/>
          </ac:spMkLst>
        </pc:spChg>
        <pc:spChg chg="add">
          <ac:chgData name="Varshita Adavi" userId="d0565ea2796640b1" providerId="LiveId" clId="{41492701-4895-4FDC-A521-2CDE54413A17}" dt="2023-04-03T20:52:12.618" v="2681" actId="26606"/>
          <ac:spMkLst>
            <pc:docMk/>
            <pc:sldMk cId="3423643382" sldId="274"/>
            <ac:spMk id="6166" creationId="{284B70D5-875B-433D-BDBD-1522A85D6C1D}"/>
          </ac:spMkLst>
        </pc:spChg>
        <pc:picChg chg="add mod ord">
          <ac:chgData name="Varshita Adavi" userId="d0565ea2796640b1" providerId="LiveId" clId="{41492701-4895-4FDC-A521-2CDE54413A17}" dt="2023-04-03T20:52:12.618" v="2681" actId="26606"/>
          <ac:picMkLst>
            <pc:docMk/>
            <pc:sldMk cId="3423643382" sldId="274"/>
            <ac:picMk id="6146" creationId="{4BCD7B6E-9437-21D1-3529-3E2706FE6733}"/>
          </ac:picMkLst>
        </pc:picChg>
        <pc:cxnChg chg="add del">
          <ac:chgData name="Varshita Adavi" userId="d0565ea2796640b1" providerId="LiveId" clId="{41492701-4895-4FDC-A521-2CDE54413A17}" dt="2023-04-03T20:52:12.607" v="2680" actId="26606"/>
          <ac:cxnSpMkLst>
            <pc:docMk/>
            <pc:sldMk cId="3423643382" sldId="274"/>
            <ac:cxnSpMk id="6155" creationId="{0AC655C7-EC94-4BE6-84C8-2F9EFBBB2789}"/>
          </ac:cxnSpMkLst>
        </pc:cxnChg>
        <pc:cxnChg chg="add del">
          <ac:chgData name="Varshita Adavi" userId="d0565ea2796640b1" providerId="LiveId" clId="{41492701-4895-4FDC-A521-2CDE54413A17}" dt="2023-04-03T20:52:12.607" v="2680" actId="26606"/>
          <ac:cxnSpMkLst>
            <pc:docMk/>
            <pc:sldMk cId="3423643382" sldId="274"/>
            <ac:cxnSpMk id="6159" creationId="{5A0A5CF6-407C-4691-8122-49DF69D0020D}"/>
          </ac:cxnSpMkLst>
        </pc:cxnChg>
        <pc:cxnChg chg="add">
          <ac:chgData name="Varshita Adavi" userId="d0565ea2796640b1" providerId="LiveId" clId="{41492701-4895-4FDC-A521-2CDE54413A17}" dt="2023-04-03T20:52:12.618" v="2681" actId="26606"/>
          <ac:cxnSpMkLst>
            <pc:docMk/>
            <pc:sldMk cId="3423643382" sldId="274"/>
            <ac:cxnSpMk id="6165" creationId="{6EEB3B97-A638-498B-8083-54191CE71E01}"/>
          </ac:cxnSpMkLst>
        </pc:cxnChg>
        <pc:cxnChg chg="add">
          <ac:chgData name="Varshita Adavi" userId="d0565ea2796640b1" providerId="LiveId" clId="{41492701-4895-4FDC-A521-2CDE54413A17}" dt="2023-04-03T20:52:12.618" v="2681" actId="26606"/>
          <ac:cxnSpMkLst>
            <pc:docMk/>
            <pc:sldMk cId="3423643382" sldId="274"/>
            <ac:cxnSpMk id="6167" creationId="{C947DF4A-614C-4B4C-8B80-E5B9D8E8CFED}"/>
          </ac:cxnSpMkLst>
        </pc:cxnChg>
      </pc:sldChg>
      <pc:sldChg chg="addSp delSp modSp new mod setBg">
        <pc:chgData name="Varshita Adavi" userId="d0565ea2796640b1" providerId="LiveId" clId="{41492701-4895-4FDC-A521-2CDE54413A17}" dt="2023-04-03T20:52:20.869" v="2682" actId="26606"/>
        <pc:sldMkLst>
          <pc:docMk/>
          <pc:sldMk cId="4024263223" sldId="275"/>
        </pc:sldMkLst>
        <pc:spChg chg="mod">
          <ac:chgData name="Varshita Adavi" userId="d0565ea2796640b1" providerId="LiveId" clId="{41492701-4895-4FDC-A521-2CDE54413A17}" dt="2023-04-03T20:52:20.869" v="2682" actId="26606"/>
          <ac:spMkLst>
            <pc:docMk/>
            <pc:sldMk cId="4024263223" sldId="275"/>
            <ac:spMk id="2" creationId="{CA9ADE12-E4A2-0D90-2EEC-07633DF3B932}"/>
          </ac:spMkLst>
        </pc:spChg>
        <pc:spChg chg="del">
          <ac:chgData name="Varshita Adavi" userId="d0565ea2796640b1" providerId="LiveId" clId="{41492701-4895-4FDC-A521-2CDE54413A17}" dt="2023-04-03T20:09:48.879" v="2149"/>
          <ac:spMkLst>
            <pc:docMk/>
            <pc:sldMk cId="4024263223" sldId="275"/>
            <ac:spMk id="3" creationId="{1799F808-D944-D9B0-D90C-B0B3AD3838E3}"/>
          </ac:spMkLst>
        </pc:spChg>
        <pc:spChg chg="mod">
          <ac:chgData name="Varshita Adavi" userId="d0565ea2796640b1" providerId="LiveId" clId="{41492701-4895-4FDC-A521-2CDE54413A17}" dt="2023-04-03T20:52:20.869" v="2682" actId="26606"/>
          <ac:spMkLst>
            <pc:docMk/>
            <pc:sldMk cId="4024263223" sldId="275"/>
            <ac:spMk id="4" creationId="{079F83E2-5DD1-388D-DEC0-DE96B6A81BCD}"/>
          </ac:spMkLst>
        </pc:spChg>
        <pc:spChg chg="add">
          <ac:chgData name="Varshita Adavi" userId="d0565ea2796640b1" providerId="LiveId" clId="{41492701-4895-4FDC-A521-2CDE54413A17}" dt="2023-04-03T20:52:20.869" v="2682" actId="26606"/>
          <ac:spMkLst>
            <pc:docMk/>
            <pc:sldMk cId="4024263223" sldId="275"/>
            <ac:spMk id="7175" creationId="{7D379150-F6B4-45C8-BE10-6B278AD400EB}"/>
          </ac:spMkLst>
        </pc:spChg>
        <pc:spChg chg="add">
          <ac:chgData name="Varshita Adavi" userId="d0565ea2796640b1" providerId="LiveId" clId="{41492701-4895-4FDC-A521-2CDE54413A17}" dt="2023-04-03T20:52:20.869" v="2682" actId="26606"/>
          <ac:spMkLst>
            <pc:docMk/>
            <pc:sldMk cId="4024263223" sldId="275"/>
            <ac:spMk id="7177" creationId="{5FFCF544-A370-4A5D-A95F-CA6E0E7191E6}"/>
          </ac:spMkLst>
        </pc:spChg>
        <pc:spChg chg="add">
          <ac:chgData name="Varshita Adavi" userId="d0565ea2796640b1" providerId="LiveId" clId="{41492701-4895-4FDC-A521-2CDE54413A17}" dt="2023-04-03T20:52:20.869" v="2682" actId="26606"/>
          <ac:spMkLst>
            <pc:docMk/>
            <pc:sldMk cId="4024263223" sldId="275"/>
            <ac:spMk id="7181" creationId="{284B70D5-875B-433D-BDBD-1522A85D6C1D}"/>
          </ac:spMkLst>
        </pc:spChg>
        <pc:spChg chg="add">
          <ac:chgData name="Varshita Adavi" userId="d0565ea2796640b1" providerId="LiveId" clId="{41492701-4895-4FDC-A521-2CDE54413A17}" dt="2023-04-03T20:52:20.869" v="2682" actId="26606"/>
          <ac:spMkLst>
            <pc:docMk/>
            <pc:sldMk cId="4024263223" sldId="275"/>
            <ac:spMk id="7185" creationId="{1E299956-A9E7-4FC1-A0B1-D590CA9730E8}"/>
          </ac:spMkLst>
        </pc:spChg>
        <pc:spChg chg="add">
          <ac:chgData name="Varshita Adavi" userId="d0565ea2796640b1" providerId="LiveId" clId="{41492701-4895-4FDC-A521-2CDE54413A17}" dt="2023-04-03T20:52:20.869" v="2682" actId="26606"/>
          <ac:spMkLst>
            <pc:docMk/>
            <pc:sldMk cId="4024263223" sldId="275"/>
            <ac:spMk id="7187" creationId="{17FC539C-B783-4B03-9F9E-D13430F3F64F}"/>
          </ac:spMkLst>
        </pc:spChg>
        <pc:picChg chg="add mod">
          <ac:chgData name="Varshita Adavi" userId="d0565ea2796640b1" providerId="LiveId" clId="{41492701-4895-4FDC-A521-2CDE54413A17}" dt="2023-04-03T20:52:20.869" v="2682" actId="26606"/>
          <ac:picMkLst>
            <pc:docMk/>
            <pc:sldMk cId="4024263223" sldId="275"/>
            <ac:picMk id="7170" creationId="{3CADC413-FC83-1A2E-19C7-FA801F714871}"/>
          </ac:picMkLst>
        </pc:picChg>
        <pc:cxnChg chg="add">
          <ac:chgData name="Varshita Adavi" userId="d0565ea2796640b1" providerId="LiveId" clId="{41492701-4895-4FDC-A521-2CDE54413A17}" dt="2023-04-03T20:52:20.869" v="2682" actId="26606"/>
          <ac:cxnSpMkLst>
            <pc:docMk/>
            <pc:sldMk cId="4024263223" sldId="275"/>
            <ac:cxnSpMk id="7179" creationId="{6EEB3B97-A638-498B-8083-54191CE71E01}"/>
          </ac:cxnSpMkLst>
        </pc:cxnChg>
        <pc:cxnChg chg="add">
          <ac:chgData name="Varshita Adavi" userId="d0565ea2796640b1" providerId="LiveId" clId="{41492701-4895-4FDC-A521-2CDE54413A17}" dt="2023-04-03T20:52:20.869" v="2682" actId="26606"/>
          <ac:cxnSpMkLst>
            <pc:docMk/>
            <pc:sldMk cId="4024263223" sldId="275"/>
            <ac:cxnSpMk id="7183" creationId="{C947DF4A-614C-4B4C-8B80-E5B9D8E8CFED}"/>
          </ac:cxnSpMkLst>
        </pc:cxnChg>
      </pc:sldChg>
      <pc:sldChg chg="addSp delSp modSp new mod setBg">
        <pc:chgData name="Varshita Adavi" userId="d0565ea2796640b1" providerId="LiveId" clId="{41492701-4895-4FDC-A521-2CDE54413A17}" dt="2023-04-03T20:52:40.108" v="2683" actId="26606"/>
        <pc:sldMkLst>
          <pc:docMk/>
          <pc:sldMk cId="1523774283" sldId="276"/>
        </pc:sldMkLst>
        <pc:spChg chg="mod ord">
          <ac:chgData name="Varshita Adavi" userId="d0565ea2796640b1" providerId="LiveId" clId="{41492701-4895-4FDC-A521-2CDE54413A17}" dt="2023-04-03T20:52:40.108" v="2683" actId="26606"/>
          <ac:spMkLst>
            <pc:docMk/>
            <pc:sldMk cId="1523774283" sldId="276"/>
            <ac:spMk id="2" creationId="{5DF29138-812F-4B1A-7B26-87C0288722D9}"/>
          </ac:spMkLst>
        </pc:spChg>
        <pc:spChg chg="del">
          <ac:chgData name="Varshita Adavi" userId="d0565ea2796640b1" providerId="LiveId" clId="{41492701-4895-4FDC-A521-2CDE54413A17}" dt="2023-04-03T20:11:47.853" v="2220"/>
          <ac:spMkLst>
            <pc:docMk/>
            <pc:sldMk cId="1523774283" sldId="276"/>
            <ac:spMk id="3" creationId="{546FCC4F-750C-9943-477F-1DA99BDB6A12}"/>
          </ac:spMkLst>
        </pc:spChg>
        <pc:spChg chg="mod">
          <ac:chgData name="Varshita Adavi" userId="d0565ea2796640b1" providerId="LiveId" clId="{41492701-4895-4FDC-A521-2CDE54413A17}" dt="2023-04-03T20:52:40.108" v="2683" actId="26606"/>
          <ac:spMkLst>
            <pc:docMk/>
            <pc:sldMk cId="1523774283" sldId="276"/>
            <ac:spMk id="4" creationId="{7B0B9759-C43A-D9A0-771D-64C0904BF6F0}"/>
          </ac:spMkLst>
        </pc:spChg>
        <pc:spChg chg="add">
          <ac:chgData name="Varshita Adavi" userId="d0565ea2796640b1" providerId="LiveId" clId="{41492701-4895-4FDC-A521-2CDE54413A17}" dt="2023-04-03T20:52:40.108" v="2683" actId="26606"/>
          <ac:spMkLst>
            <pc:docMk/>
            <pc:sldMk cId="1523774283" sldId="276"/>
            <ac:spMk id="8199" creationId="{4E4490D0-3672-446A-AC12-B4830333BDDD}"/>
          </ac:spMkLst>
        </pc:spChg>
        <pc:spChg chg="add">
          <ac:chgData name="Varshita Adavi" userId="d0565ea2796640b1" providerId="LiveId" clId="{41492701-4895-4FDC-A521-2CDE54413A17}" dt="2023-04-03T20:52:40.108" v="2683" actId="26606"/>
          <ac:spMkLst>
            <pc:docMk/>
            <pc:sldMk cId="1523774283" sldId="276"/>
            <ac:spMk id="8201" creationId="{39CB82C2-DF65-4EC1-8280-F201D50F570B}"/>
          </ac:spMkLst>
        </pc:spChg>
        <pc:spChg chg="add">
          <ac:chgData name="Varshita Adavi" userId="d0565ea2796640b1" providerId="LiveId" clId="{41492701-4895-4FDC-A521-2CDE54413A17}" dt="2023-04-03T20:52:40.108" v="2683" actId="26606"/>
          <ac:spMkLst>
            <pc:docMk/>
            <pc:sldMk cId="1523774283" sldId="276"/>
            <ac:spMk id="8205" creationId="{5A1B47C8-47A0-4A88-8830-6DEA3B5DE392}"/>
          </ac:spMkLst>
        </pc:spChg>
        <pc:spChg chg="add">
          <ac:chgData name="Varshita Adavi" userId="d0565ea2796640b1" providerId="LiveId" clId="{41492701-4895-4FDC-A521-2CDE54413A17}" dt="2023-04-03T20:52:40.108" v="2683" actId="26606"/>
          <ac:spMkLst>
            <pc:docMk/>
            <pc:sldMk cId="1523774283" sldId="276"/>
            <ac:spMk id="8207" creationId="{984BBFDD-E720-4805-A9C8-129FBBF6DD70}"/>
          </ac:spMkLst>
        </pc:spChg>
        <pc:spChg chg="add">
          <ac:chgData name="Varshita Adavi" userId="d0565ea2796640b1" providerId="LiveId" clId="{41492701-4895-4FDC-A521-2CDE54413A17}" dt="2023-04-03T20:52:40.108" v="2683" actId="26606"/>
          <ac:spMkLst>
            <pc:docMk/>
            <pc:sldMk cId="1523774283" sldId="276"/>
            <ac:spMk id="8209" creationId="{5AC4BE46-4A77-42FE-9D15-065CDB2F847C}"/>
          </ac:spMkLst>
        </pc:spChg>
        <pc:picChg chg="add mod">
          <ac:chgData name="Varshita Adavi" userId="d0565ea2796640b1" providerId="LiveId" clId="{41492701-4895-4FDC-A521-2CDE54413A17}" dt="2023-04-03T20:52:40.108" v="2683" actId="26606"/>
          <ac:picMkLst>
            <pc:docMk/>
            <pc:sldMk cId="1523774283" sldId="276"/>
            <ac:picMk id="8194" creationId="{E56568A0-226A-B086-DF77-4984AE426AFB}"/>
          </ac:picMkLst>
        </pc:picChg>
        <pc:cxnChg chg="add">
          <ac:chgData name="Varshita Adavi" userId="d0565ea2796640b1" providerId="LiveId" clId="{41492701-4895-4FDC-A521-2CDE54413A17}" dt="2023-04-03T20:52:40.108" v="2683" actId="26606"/>
          <ac:cxnSpMkLst>
            <pc:docMk/>
            <pc:sldMk cId="1523774283" sldId="276"/>
            <ac:cxnSpMk id="8203" creationId="{7E1D4427-852B-4B37-8E76-0E9F1810BA2A}"/>
          </ac:cxnSpMkLst>
        </pc:cxnChg>
      </pc:sldChg>
      <pc:sldChg chg="addSp delSp modSp new mod setBg delDesignElem">
        <pc:chgData name="Varshita Adavi" userId="d0565ea2796640b1" providerId="LiveId" clId="{41492701-4895-4FDC-A521-2CDE54413A17}" dt="2023-04-03T20:49:59.066" v="2660"/>
        <pc:sldMkLst>
          <pc:docMk/>
          <pc:sldMk cId="1031484160" sldId="277"/>
        </pc:sldMkLst>
        <pc:spChg chg="mod">
          <ac:chgData name="Varshita Adavi" userId="d0565ea2796640b1" providerId="LiveId" clId="{41492701-4895-4FDC-A521-2CDE54413A17}" dt="2023-04-03T20:47:28.574" v="2639" actId="26606"/>
          <ac:spMkLst>
            <pc:docMk/>
            <pc:sldMk cId="1031484160" sldId="277"/>
            <ac:spMk id="2" creationId="{D284E7B5-9B78-2ECE-9721-441B04CFD1EE}"/>
          </ac:spMkLst>
        </pc:spChg>
        <pc:spChg chg="del">
          <ac:chgData name="Varshita Adavi" userId="d0565ea2796640b1" providerId="LiveId" clId="{41492701-4895-4FDC-A521-2CDE54413A17}" dt="2023-04-03T20:33:39.796" v="2488" actId="478"/>
          <ac:spMkLst>
            <pc:docMk/>
            <pc:sldMk cId="1031484160" sldId="277"/>
            <ac:spMk id="3" creationId="{C9EE8E44-E90F-C286-87B7-779F610AFF8C}"/>
          </ac:spMkLst>
        </pc:spChg>
        <pc:spChg chg="add del">
          <ac:chgData name="Varshita Adavi" userId="d0565ea2796640b1" providerId="LiveId" clId="{41492701-4895-4FDC-A521-2CDE54413A17}" dt="2023-04-03T20:49:59.066" v="2660"/>
          <ac:spMkLst>
            <pc:docMk/>
            <pc:sldMk cId="1031484160" sldId="277"/>
            <ac:spMk id="10" creationId="{BB2B8762-61F0-4F1B-9364-D633EE9D6AF5}"/>
          </ac:spMkLst>
        </pc:spChg>
        <pc:spChg chg="add del">
          <ac:chgData name="Varshita Adavi" userId="d0565ea2796640b1" providerId="LiveId" clId="{41492701-4895-4FDC-A521-2CDE54413A17}" dt="2023-04-03T20:49:59.066" v="2660"/>
          <ac:spMkLst>
            <pc:docMk/>
            <pc:sldMk cId="1031484160" sldId="277"/>
            <ac:spMk id="12" creationId="{E97675C8-1328-460C-9EBF-6B446B67EAD3}"/>
          </ac:spMkLst>
        </pc:spChg>
        <pc:spChg chg="add del">
          <ac:chgData name="Varshita Adavi" userId="d0565ea2796640b1" providerId="LiveId" clId="{41492701-4895-4FDC-A521-2CDE54413A17}" dt="2023-04-03T20:49:59.066" v="2660"/>
          <ac:spMkLst>
            <pc:docMk/>
            <pc:sldMk cId="1031484160" sldId="277"/>
            <ac:spMk id="16" creationId="{2AD83CFE-1CA3-4832-A4B9-C48CD1347C03}"/>
          </ac:spMkLst>
        </pc:spChg>
        <pc:spChg chg="add del">
          <ac:chgData name="Varshita Adavi" userId="d0565ea2796640b1" providerId="LiveId" clId="{41492701-4895-4FDC-A521-2CDE54413A17}" dt="2023-04-03T20:49:59.066" v="2660"/>
          <ac:spMkLst>
            <pc:docMk/>
            <pc:sldMk cId="1031484160" sldId="277"/>
            <ac:spMk id="18" creationId="{BC98641C-7F74-435D-996F-A4387A3C3C26}"/>
          </ac:spMkLst>
        </pc:spChg>
        <pc:spChg chg="add del">
          <ac:chgData name="Varshita Adavi" userId="d0565ea2796640b1" providerId="LiveId" clId="{41492701-4895-4FDC-A521-2CDE54413A17}" dt="2023-04-03T20:49:59.066" v="2660"/>
          <ac:spMkLst>
            <pc:docMk/>
            <pc:sldMk cId="1031484160" sldId="277"/>
            <ac:spMk id="20" creationId="{F530C0F6-C8DF-4539-B30C-8105DB618C20}"/>
          </ac:spMkLst>
        </pc:spChg>
        <pc:spChg chg="add del">
          <ac:chgData name="Varshita Adavi" userId="d0565ea2796640b1" providerId="LiveId" clId="{41492701-4895-4FDC-A521-2CDE54413A17}" dt="2023-04-03T20:49:59.066" v="2660"/>
          <ac:spMkLst>
            <pc:docMk/>
            <pc:sldMk cId="1031484160" sldId="277"/>
            <ac:spMk id="22" creationId="{BAE51241-AA8B-4B82-9C59-6738DB85674C}"/>
          </ac:spMkLst>
        </pc:spChg>
        <pc:picChg chg="add mod ord">
          <ac:chgData name="Varshita Adavi" userId="d0565ea2796640b1" providerId="LiveId" clId="{41492701-4895-4FDC-A521-2CDE54413A17}" dt="2023-04-03T20:47:28.574" v="2639" actId="26606"/>
          <ac:picMkLst>
            <pc:docMk/>
            <pc:sldMk cId="1031484160" sldId="277"/>
            <ac:picMk id="4" creationId="{7075EF0B-BE02-0A06-01D2-ED566E7CC111}"/>
          </ac:picMkLst>
        </pc:picChg>
        <pc:picChg chg="add mod">
          <ac:chgData name="Varshita Adavi" userId="d0565ea2796640b1" providerId="LiveId" clId="{41492701-4895-4FDC-A521-2CDE54413A17}" dt="2023-04-03T20:47:28.574" v="2639" actId="26606"/>
          <ac:picMkLst>
            <pc:docMk/>
            <pc:sldMk cId="1031484160" sldId="277"/>
            <ac:picMk id="5" creationId="{84501EB7-5366-BB59-321C-BA49393CEC40}"/>
          </ac:picMkLst>
        </pc:picChg>
        <pc:cxnChg chg="add del">
          <ac:chgData name="Varshita Adavi" userId="d0565ea2796640b1" providerId="LiveId" clId="{41492701-4895-4FDC-A521-2CDE54413A17}" dt="2023-04-03T20:49:59.066" v="2660"/>
          <ac:cxnSpMkLst>
            <pc:docMk/>
            <pc:sldMk cId="1031484160" sldId="277"/>
            <ac:cxnSpMk id="14" creationId="{514EE78B-AF71-4195-A01B-F1165D9233BF}"/>
          </ac:cxnSpMkLst>
        </pc:cxnChg>
      </pc:sldChg>
      <pc:sldChg chg="addSp modSp new mod setBg">
        <pc:chgData name="Varshita Adavi" userId="d0565ea2796640b1" providerId="LiveId" clId="{41492701-4895-4FDC-A521-2CDE54413A17}" dt="2023-04-03T20:53:17.215" v="2699" actId="20577"/>
        <pc:sldMkLst>
          <pc:docMk/>
          <pc:sldMk cId="1612102596" sldId="278"/>
        </pc:sldMkLst>
        <pc:spChg chg="mod">
          <ac:chgData name="Varshita Adavi" userId="d0565ea2796640b1" providerId="LiveId" clId="{41492701-4895-4FDC-A521-2CDE54413A17}" dt="2023-04-03T20:52:50.837" v="2684" actId="26606"/>
          <ac:spMkLst>
            <pc:docMk/>
            <pc:sldMk cId="1612102596" sldId="278"/>
            <ac:spMk id="2" creationId="{E589986C-9EA1-EAD4-2A4E-2BBC0A210730}"/>
          </ac:spMkLst>
        </pc:spChg>
        <pc:spChg chg="mod">
          <ac:chgData name="Varshita Adavi" userId="d0565ea2796640b1" providerId="LiveId" clId="{41492701-4895-4FDC-A521-2CDE54413A17}" dt="2023-04-03T20:53:17.215" v="2699" actId="20577"/>
          <ac:spMkLst>
            <pc:docMk/>
            <pc:sldMk cId="1612102596" sldId="278"/>
            <ac:spMk id="3" creationId="{B3021434-ADE4-9C92-BF06-5CFC5AB0E77D}"/>
          </ac:spMkLst>
        </pc:spChg>
        <pc:spChg chg="add">
          <ac:chgData name="Varshita Adavi" userId="d0565ea2796640b1" providerId="LiveId" clId="{41492701-4895-4FDC-A521-2CDE54413A17}" dt="2023-04-03T20:52:50.837" v="2684" actId="26606"/>
          <ac:spMkLst>
            <pc:docMk/>
            <pc:sldMk cId="1612102596" sldId="278"/>
            <ac:spMk id="8" creationId="{CECF0FC6-D57B-48B6-9036-F4FFD91A4B34}"/>
          </ac:spMkLst>
        </pc:spChg>
        <pc:spChg chg="add">
          <ac:chgData name="Varshita Adavi" userId="d0565ea2796640b1" providerId="LiveId" clId="{41492701-4895-4FDC-A521-2CDE54413A17}" dt="2023-04-03T20:52:50.837" v="2684" actId="26606"/>
          <ac:spMkLst>
            <pc:docMk/>
            <pc:sldMk cId="1612102596" sldId="278"/>
            <ac:spMk id="10" creationId="{717A211C-5863-4303-AC3D-AEBFDF6D6A4C}"/>
          </ac:spMkLst>
        </pc:spChg>
        <pc:spChg chg="add">
          <ac:chgData name="Varshita Adavi" userId="d0565ea2796640b1" providerId="LiveId" clId="{41492701-4895-4FDC-A521-2CDE54413A17}" dt="2023-04-03T20:52:50.837" v="2684" actId="26606"/>
          <ac:spMkLst>
            <pc:docMk/>
            <pc:sldMk cId="1612102596" sldId="278"/>
            <ac:spMk id="12" creationId="{087519CD-2FFF-42E3-BB0C-FEAA828BA5DB}"/>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056B7-C2A6-4659-BB7C-B786DE44640B}"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AA7D6B08-6BB0-4F48-8055-D632E3408FE2}">
      <dgm:prSet/>
      <dgm:spPr/>
      <dgm:t>
        <a:bodyPr/>
        <a:lstStyle/>
        <a:p>
          <a:r>
            <a:rPr lang="en-US"/>
            <a:t>Yahoo Finance</a:t>
          </a:r>
        </a:p>
      </dgm:t>
    </dgm:pt>
    <dgm:pt modelId="{49382A6A-8DE7-41AD-A1BB-49CFA4B278F1}" type="parTrans" cxnId="{9663F384-391D-4569-A217-30DEE571568B}">
      <dgm:prSet/>
      <dgm:spPr/>
      <dgm:t>
        <a:bodyPr/>
        <a:lstStyle/>
        <a:p>
          <a:endParaRPr lang="en-US"/>
        </a:p>
      </dgm:t>
    </dgm:pt>
    <dgm:pt modelId="{58E533A7-9B2C-47C7-8052-C059D2B62BDE}" type="sibTrans" cxnId="{9663F384-391D-4569-A217-30DEE571568B}">
      <dgm:prSet/>
      <dgm:spPr/>
      <dgm:t>
        <a:bodyPr/>
        <a:lstStyle/>
        <a:p>
          <a:endParaRPr lang="en-US"/>
        </a:p>
      </dgm:t>
    </dgm:pt>
    <dgm:pt modelId="{10392AE1-66BC-4F5A-8089-9E81FCD0589B}">
      <dgm:prSet/>
      <dgm:spPr/>
      <dgm:t>
        <a:bodyPr/>
        <a:lstStyle/>
        <a:p>
          <a:r>
            <a:rPr lang="en-US"/>
            <a:t>Time Period: Jan 01, 2022 - Jan 01, 2023</a:t>
          </a:r>
        </a:p>
      </dgm:t>
    </dgm:pt>
    <dgm:pt modelId="{1CD85D75-64B0-4FDE-8C3B-BFE560333767}" type="parTrans" cxnId="{F0150FF6-1F28-4192-B75E-B67DA8665123}">
      <dgm:prSet/>
      <dgm:spPr/>
      <dgm:t>
        <a:bodyPr/>
        <a:lstStyle/>
        <a:p>
          <a:endParaRPr lang="en-US"/>
        </a:p>
      </dgm:t>
    </dgm:pt>
    <dgm:pt modelId="{D47A2F36-BF3B-4475-B4A4-2CF0EA4FA646}" type="sibTrans" cxnId="{F0150FF6-1F28-4192-B75E-B67DA8665123}">
      <dgm:prSet/>
      <dgm:spPr/>
      <dgm:t>
        <a:bodyPr/>
        <a:lstStyle/>
        <a:p>
          <a:endParaRPr lang="en-US"/>
        </a:p>
      </dgm:t>
    </dgm:pt>
    <dgm:pt modelId="{60725A00-B5CD-43F7-8F6D-A564FCE97AF8}">
      <dgm:prSet/>
      <dgm:spPr/>
      <dgm:t>
        <a:bodyPr/>
        <a:lstStyle/>
        <a:p>
          <a:r>
            <a:rPr lang="en-US"/>
            <a:t>Market Index – S&amp;P500 (GSPC)</a:t>
          </a:r>
        </a:p>
      </dgm:t>
    </dgm:pt>
    <dgm:pt modelId="{9E5B6C56-AFD7-415E-8DAA-EF561C7608D3}" type="parTrans" cxnId="{72625763-6D08-46B2-8835-4CBBF5D80D70}">
      <dgm:prSet/>
      <dgm:spPr/>
      <dgm:t>
        <a:bodyPr/>
        <a:lstStyle/>
        <a:p>
          <a:endParaRPr lang="en-US"/>
        </a:p>
      </dgm:t>
    </dgm:pt>
    <dgm:pt modelId="{ED008FDD-E965-4D17-B46E-61C5E82AEF3E}" type="sibTrans" cxnId="{72625763-6D08-46B2-8835-4CBBF5D80D70}">
      <dgm:prSet/>
      <dgm:spPr/>
      <dgm:t>
        <a:bodyPr/>
        <a:lstStyle/>
        <a:p>
          <a:endParaRPr lang="en-US"/>
        </a:p>
      </dgm:t>
    </dgm:pt>
    <dgm:pt modelId="{FB7E2E82-9FC1-43A9-8AFC-21149AAD1750}">
      <dgm:prSet/>
      <dgm:spPr/>
      <dgm:t>
        <a:bodyPr/>
        <a:lstStyle/>
        <a:p>
          <a:r>
            <a:rPr lang="en-US"/>
            <a:t>Companies:</a:t>
          </a:r>
        </a:p>
      </dgm:t>
    </dgm:pt>
    <dgm:pt modelId="{0F0400B0-5746-4E46-B364-8776716ECE69}" type="parTrans" cxnId="{15CC64FF-DB7A-421D-A305-595A93A9D770}">
      <dgm:prSet/>
      <dgm:spPr/>
      <dgm:t>
        <a:bodyPr/>
        <a:lstStyle/>
        <a:p>
          <a:endParaRPr lang="en-US"/>
        </a:p>
      </dgm:t>
    </dgm:pt>
    <dgm:pt modelId="{7A19B8E1-5A98-49A0-A5C7-F6F97BAA0FA6}" type="sibTrans" cxnId="{15CC64FF-DB7A-421D-A305-595A93A9D770}">
      <dgm:prSet/>
      <dgm:spPr/>
      <dgm:t>
        <a:bodyPr/>
        <a:lstStyle/>
        <a:p>
          <a:endParaRPr lang="en-US"/>
        </a:p>
      </dgm:t>
    </dgm:pt>
    <dgm:pt modelId="{E9B2F4AD-F66D-4F12-B6BB-355E26C9E393}">
      <dgm:prSet/>
      <dgm:spPr/>
      <dgm:t>
        <a:bodyPr/>
        <a:lstStyle/>
        <a:p>
          <a:r>
            <a:rPr lang="en-US"/>
            <a:t>Apple - AAPL</a:t>
          </a:r>
        </a:p>
      </dgm:t>
    </dgm:pt>
    <dgm:pt modelId="{FE1611AF-F414-4DD8-866D-C59AACA3BE6B}" type="parTrans" cxnId="{12278BC7-68DC-4370-87CA-B2ECF6574CDD}">
      <dgm:prSet/>
      <dgm:spPr/>
      <dgm:t>
        <a:bodyPr/>
        <a:lstStyle/>
        <a:p>
          <a:endParaRPr lang="en-US"/>
        </a:p>
      </dgm:t>
    </dgm:pt>
    <dgm:pt modelId="{74B71F12-9FAE-4E6F-8A9B-CB487669885B}" type="sibTrans" cxnId="{12278BC7-68DC-4370-87CA-B2ECF6574CDD}">
      <dgm:prSet/>
      <dgm:spPr/>
      <dgm:t>
        <a:bodyPr/>
        <a:lstStyle/>
        <a:p>
          <a:endParaRPr lang="en-US"/>
        </a:p>
      </dgm:t>
    </dgm:pt>
    <dgm:pt modelId="{E21BD38E-264D-4E26-91DD-ACAED2CF6EB1}">
      <dgm:prSet/>
      <dgm:spPr/>
      <dgm:t>
        <a:bodyPr/>
        <a:lstStyle/>
        <a:p>
          <a:r>
            <a:rPr lang="en-US"/>
            <a:t>Amazon - AMZN</a:t>
          </a:r>
        </a:p>
      </dgm:t>
    </dgm:pt>
    <dgm:pt modelId="{E079D371-94D6-4EFB-AE34-374318CC0197}" type="parTrans" cxnId="{152CC482-E42A-4464-BE5C-A73ACCC5359C}">
      <dgm:prSet/>
      <dgm:spPr/>
      <dgm:t>
        <a:bodyPr/>
        <a:lstStyle/>
        <a:p>
          <a:endParaRPr lang="en-US"/>
        </a:p>
      </dgm:t>
    </dgm:pt>
    <dgm:pt modelId="{02D6D7B7-BBED-40F3-B0D6-4EF8D382CE13}" type="sibTrans" cxnId="{152CC482-E42A-4464-BE5C-A73ACCC5359C}">
      <dgm:prSet/>
      <dgm:spPr/>
      <dgm:t>
        <a:bodyPr/>
        <a:lstStyle/>
        <a:p>
          <a:endParaRPr lang="en-US"/>
        </a:p>
      </dgm:t>
    </dgm:pt>
    <dgm:pt modelId="{F22AA98F-45AD-4337-BB1B-6364F089FDB4}">
      <dgm:prSet/>
      <dgm:spPr/>
      <dgm:t>
        <a:bodyPr/>
        <a:lstStyle/>
        <a:p>
          <a:r>
            <a:rPr lang="en-US"/>
            <a:t>Google - GOOGL</a:t>
          </a:r>
        </a:p>
      </dgm:t>
    </dgm:pt>
    <dgm:pt modelId="{E6AC028E-A07E-4E1C-9743-AF2E382D62F9}" type="parTrans" cxnId="{3D386369-B997-434E-853D-D885AA0796F7}">
      <dgm:prSet/>
      <dgm:spPr/>
      <dgm:t>
        <a:bodyPr/>
        <a:lstStyle/>
        <a:p>
          <a:endParaRPr lang="en-US"/>
        </a:p>
      </dgm:t>
    </dgm:pt>
    <dgm:pt modelId="{955C627F-BFC5-415D-8608-70DEB182B4BE}" type="sibTrans" cxnId="{3D386369-B997-434E-853D-D885AA0796F7}">
      <dgm:prSet/>
      <dgm:spPr/>
      <dgm:t>
        <a:bodyPr/>
        <a:lstStyle/>
        <a:p>
          <a:endParaRPr lang="en-US"/>
        </a:p>
      </dgm:t>
    </dgm:pt>
    <dgm:pt modelId="{04C93CA3-8E76-4419-A6A4-A403598C3930}">
      <dgm:prSet/>
      <dgm:spPr/>
      <dgm:t>
        <a:bodyPr/>
        <a:lstStyle/>
        <a:p>
          <a:r>
            <a:rPr lang="en-US"/>
            <a:t>Facebook - META</a:t>
          </a:r>
        </a:p>
      </dgm:t>
    </dgm:pt>
    <dgm:pt modelId="{BBC97C64-A4D4-4688-B6D6-DCCF2636FEF1}" type="parTrans" cxnId="{3D96DE0D-1A4E-42C4-A672-29B3B6C99855}">
      <dgm:prSet/>
      <dgm:spPr/>
      <dgm:t>
        <a:bodyPr/>
        <a:lstStyle/>
        <a:p>
          <a:endParaRPr lang="en-US"/>
        </a:p>
      </dgm:t>
    </dgm:pt>
    <dgm:pt modelId="{6D30DDAD-1A1C-4FFE-8F2A-A039B1181567}" type="sibTrans" cxnId="{3D96DE0D-1A4E-42C4-A672-29B3B6C99855}">
      <dgm:prSet/>
      <dgm:spPr/>
      <dgm:t>
        <a:bodyPr/>
        <a:lstStyle/>
        <a:p>
          <a:endParaRPr lang="en-US"/>
        </a:p>
      </dgm:t>
    </dgm:pt>
    <dgm:pt modelId="{4CC85A89-3430-480E-8102-5CAB0DA8EE73}">
      <dgm:prSet/>
      <dgm:spPr/>
      <dgm:t>
        <a:bodyPr/>
        <a:lstStyle/>
        <a:p>
          <a:r>
            <a:rPr lang="en-US"/>
            <a:t>Netflix – NFLX</a:t>
          </a:r>
        </a:p>
      </dgm:t>
    </dgm:pt>
    <dgm:pt modelId="{29AAF5AF-E34B-4A15-B7C3-8D057221BBDB}" type="parTrans" cxnId="{78F43E02-F190-4631-81F3-18D587D8CB04}">
      <dgm:prSet/>
      <dgm:spPr/>
      <dgm:t>
        <a:bodyPr/>
        <a:lstStyle/>
        <a:p>
          <a:endParaRPr lang="en-US"/>
        </a:p>
      </dgm:t>
    </dgm:pt>
    <dgm:pt modelId="{3247D4BF-0380-49FB-90AD-81CDAFF212BB}" type="sibTrans" cxnId="{78F43E02-F190-4631-81F3-18D587D8CB04}">
      <dgm:prSet/>
      <dgm:spPr/>
      <dgm:t>
        <a:bodyPr/>
        <a:lstStyle/>
        <a:p>
          <a:endParaRPr lang="en-US"/>
        </a:p>
      </dgm:t>
    </dgm:pt>
    <dgm:pt modelId="{14618D02-F4AC-4AAB-812C-918C7A81270C}" type="pres">
      <dgm:prSet presAssocID="{780056B7-C2A6-4659-BB7C-B786DE44640B}" presName="matrix" presStyleCnt="0">
        <dgm:presLayoutVars>
          <dgm:chMax val="1"/>
          <dgm:dir/>
          <dgm:resizeHandles val="exact"/>
        </dgm:presLayoutVars>
      </dgm:prSet>
      <dgm:spPr/>
    </dgm:pt>
    <dgm:pt modelId="{E2AD5CBB-19C4-4DFC-9FDB-EF4D65D56B0E}" type="pres">
      <dgm:prSet presAssocID="{780056B7-C2A6-4659-BB7C-B786DE44640B}" presName="diamond" presStyleLbl="bgShp" presStyleIdx="0" presStyleCnt="1"/>
      <dgm:spPr/>
    </dgm:pt>
    <dgm:pt modelId="{1725A72D-0AD9-4C1D-B2A9-4B40F435CB37}" type="pres">
      <dgm:prSet presAssocID="{780056B7-C2A6-4659-BB7C-B786DE44640B}" presName="quad1" presStyleLbl="node1" presStyleIdx="0" presStyleCnt="4">
        <dgm:presLayoutVars>
          <dgm:chMax val="0"/>
          <dgm:chPref val="0"/>
          <dgm:bulletEnabled val="1"/>
        </dgm:presLayoutVars>
      </dgm:prSet>
      <dgm:spPr/>
    </dgm:pt>
    <dgm:pt modelId="{C606C5FC-7AB3-4A46-B24D-0C1857803C84}" type="pres">
      <dgm:prSet presAssocID="{780056B7-C2A6-4659-BB7C-B786DE44640B}" presName="quad2" presStyleLbl="node1" presStyleIdx="1" presStyleCnt="4">
        <dgm:presLayoutVars>
          <dgm:chMax val="0"/>
          <dgm:chPref val="0"/>
          <dgm:bulletEnabled val="1"/>
        </dgm:presLayoutVars>
      </dgm:prSet>
      <dgm:spPr/>
    </dgm:pt>
    <dgm:pt modelId="{6607F17E-C2A5-4E63-AE40-3F554F188FBD}" type="pres">
      <dgm:prSet presAssocID="{780056B7-C2A6-4659-BB7C-B786DE44640B}" presName="quad3" presStyleLbl="node1" presStyleIdx="2" presStyleCnt="4">
        <dgm:presLayoutVars>
          <dgm:chMax val="0"/>
          <dgm:chPref val="0"/>
          <dgm:bulletEnabled val="1"/>
        </dgm:presLayoutVars>
      </dgm:prSet>
      <dgm:spPr/>
    </dgm:pt>
    <dgm:pt modelId="{191D06E9-5A69-47DB-9E51-A7CA8AD1287C}" type="pres">
      <dgm:prSet presAssocID="{780056B7-C2A6-4659-BB7C-B786DE44640B}" presName="quad4" presStyleLbl="node1" presStyleIdx="3" presStyleCnt="4">
        <dgm:presLayoutVars>
          <dgm:chMax val="0"/>
          <dgm:chPref val="0"/>
          <dgm:bulletEnabled val="1"/>
        </dgm:presLayoutVars>
      </dgm:prSet>
      <dgm:spPr/>
    </dgm:pt>
  </dgm:ptLst>
  <dgm:cxnLst>
    <dgm:cxn modelId="{78F43E02-F190-4631-81F3-18D587D8CB04}" srcId="{FB7E2E82-9FC1-43A9-8AFC-21149AAD1750}" destId="{4CC85A89-3430-480E-8102-5CAB0DA8EE73}" srcOrd="4" destOrd="0" parTransId="{29AAF5AF-E34B-4A15-B7C3-8D057221BBDB}" sibTransId="{3247D4BF-0380-49FB-90AD-81CDAFF212BB}"/>
    <dgm:cxn modelId="{FE8A9C07-F969-4A22-BF30-4B94D4E7FC70}" type="presOf" srcId="{10392AE1-66BC-4F5A-8089-9E81FCD0589B}" destId="{C606C5FC-7AB3-4A46-B24D-0C1857803C84}" srcOrd="0" destOrd="0" presId="urn:microsoft.com/office/officeart/2005/8/layout/matrix3"/>
    <dgm:cxn modelId="{3D96DE0D-1A4E-42C4-A672-29B3B6C99855}" srcId="{FB7E2E82-9FC1-43A9-8AFC-21149AAD1750}" destId="{04C93CA3-8E76-4419-A6A4-A403598C3930}" srcOrd="3" destOrd="0" parTransId="{BBC97C64-A4D4-4688-B6D6-DCCF2636FEF1}" sibTransId="{6D30DDAD-1A1C-4FFE-8F2A-A039B1181567}"/>
    <dgm:cxn modelId="{999A920F-F07A-4641-B06F-E28CAFF0C356}" type="presOf" srcId="{E9B2F4AD-F66D-4F12-B6BB-355E26C9E393}" destId="{191D06E9-5A69-47DB-9E51-A7CA8AD1287C}" srcOrd="0" destOrd="1" presId="urn:microsoft.com/office/officeart/2005/8/layout/matrix3"/>
    <dgm:cxn modelId="{25D4BA5F-1AEE-4415-BDB2-7C933DB09779}" type="presOf" srcId="{4CC85A89-3430-480E-8102-5CAB0DA8EE73}" destId="{191D06E9-5A69-47DB-9E51-A7CA8AD1287C}" srcOrd="0" destOrd="5" presId="urn:microsoft.com/office/officeart/2005/8/layout/matrix3"/>
    <dgm:cxn modelId="{EB795E61-1DC8-41C5-BB5B-4E007E3EF4D6}" type="presOf" srcId="{60725A00-B5CD-43F7-8F6D-A564FCE97AF8}" destId="{6607F17E-C2A5-4E63-AE40-3F554F188FBD}" srcOrd="0" destOrd="0" presId="urn:microsoft.com/office/officeart/2005/8/layout/matrix3"/>
    <dgm:cxn modelId="{72625763-6D08-46B2-8835-4CBBF5D80D70}" srcId="{780056B7-C2A6-4659-BB7C-B786DE44640B}" destId="{60725A00-B5CD-43F7-8F6D-A564FCE97AF8}" srcOrd="2" destOrd="0" parTransId="{9E5B6C56-AFD7-415E-8DAA-EF561C7608D3}" sibTransId="{ED008FDD-E965-4D17-B46E-61C5E82AEF3E}"/>
    <dgm:cxn modelId="{3D386369-B997-434E-853D-D885AA0796F7}" srcId="{FB7E2E82-9FC1-43A9-8AFC-21149AAD1750}" destId="{F22AA98F-45AD-4337-BB1B-6364F089FDB4}" srcOrd="2" destOrd="0" parTransId="{E6AC028E-A07E-4E1C-9743-AF2E382D62F9}" sibTransId="{955C627F-BFC5-415D-8608-70DEB182B4BE}"/>
    <dgm:cxn modelId="{BBF7A36B-79A2-4932-9F93-75C953CC45BB}" type="presOf" srcId="{04C93CA3-8E76-4419-A6A4-A403598C3930}" destId="{191D06E9-5A69-47DB-9E51-A7CA8AD1287C}" srcOrd="0" destOrd="4" presId="urn:microsoft.com/office/officeart/2005/8/layout/matrix3"/>
    <dgm:cxn modelId="{3B7B004D-43C9-45BF-B61F-B8408083BC00}" type="presOf" srcId="{E21BD38E-264D-4E26-91DD-ACAED2CF6EB1}" destId="{191D06E9-5A69-47DB-9E51-A7CA8AD1287C}" srcOrd="0" destOrd="2" presId="urn:microsoft.com/office/officeart/2005/8/layout/matrix3"/>
    <dgm:cxn modelId="{33E16B53-B495-4B84-9869-E27593F5354B}" type="presOf" srcId="{FB7E2E82-9FC1-43A9-8AFC-21149AAD1750}" destId="{191D06E9-5A69-47DB-9E51-A7CA8AD1287C}" srcOrd="0" destOrd="0" presId="urn:microsoft.com/office/officeart/2005/8/layout/matrix3"/>
    <dgm:cxn modelId="{152CC482-E42A-4464-BE5C-A73ACCC5359C}" srcId="{FB7E2E82-9FC1-43A9-8AFC-21149AAD1750}" destId="{E21BD38E-264D-4E26-91DD-ACAED2CF6EB1}" srcOrd="1" destOrd="0" parTransId="{E079D371-94D6-4EFB-AE34-374318CC0197}" sibTransId="{02D6D7B7-BBED-40F3-B0D6-4EF8D382CE13}"/>
    <dgm:cxn modelId="{C5523A83-87E8-4D4E-BC06-37126B8B9E0B}" type="presOf" srcId="{780056B7-C2A6-4659-BB7C-B786DE44640B}" destId="{14618D02-F4AC-4AAB-812C-918C7A81270C}" srcOrd="0" destOrd="0" presId="urn:microsoft.com/office/officeart/2005/8/layout/matrix3"/>
    <dgm:cxn modelId="{9663F384-391D-4569-A217-30DEE571568B}" srcId="{780056B7-C2A6-4659-BB7C-B786DE44640B}" destId="{AA7D6B08-6BB0-4F48-8055-D632E3408FE2}" srcOrd="0" destOrd="0" parTransId="{49382A6A-8DE7-41AD-A1BB-49CFA4B278F1}" sibTransId="{58E533A7-9B2C-47C7-8052-C059D2B62BDE}"/>
    <dgm:cxn modelId="{12278BC7-68DC-4370-87CA-B2ECF6574CDD}" srcId="{FB7E2E82-9FC1-43A9-8AFC-21149AAD1750}" destId="{E9B2F4AD-F66D-4F12-B6BB-355E26C9E393}" srcOrd="0" destOrd="0" parTransId="{FE1611AF-F414-4DD8-866D-C59AACA3BE6B}" sibTransId="{74B71F12-9FAE-4E6F-8A9B-CB487669885B}"/>
    <dgm:cxn modelId="{60BAB2CD-A226-42F0-A682-90DF041C06F9}" type="presOf" srcId="{AA7D6B08-6BB0-4F48-8055-D632E3408FE2}" destId="{1725A72D-0AD9-4C1D-B2A9-4B40F435CB37}" srcOrd="0" destOrd="0" presId="urn:microsoft.com/office/officeart/2005/8/layout/matrix3"/>
    <dgm:cxn modelId="{C71663D4-BD3B-4ACE-B9B3-F2CCA7BAA626}" type="presOf" srcId="{F22AA98F-45AD-4337-BB1B-6364F089FDB4}" destId="{191D06E9-5A69-47DB-9E51-A7CA8AD1287C}" srcOrd="0" destOrd="3" presId="urn:microsoft.com/office/officeart/2005/8/layout/matrix3"/>
    <dgm:cxn modelId="{F0150FF6-1F28-4192-B75E-B67DA8665123}" srcId="{780056B7-C2A6-4659-BB7C-B786DE44640B}" destId="{10392AE1-66BC-4F5A-8089-9E81FCD0589B}" srcOrd="1" destOrd="0" parTransId="{1CD85D75-64B0-4FDE-8C3B-BFE560333767}" sibTransId="{D47A2F36-BF3B-4475-B4A4-2CF0EA4FA646}"/>
    <dgm:cxn modelId="{15CC64FF-DB7A-421D-A305-595A93A9D770}" srcId="{780056B7-C2A6-4659-BB7C-B786DE44640B}" destId="{FB7E2E82-9FC1-43A9-8AFC-21149AAD1750}" srcOrd="3" destOrd="0" parTransId="{0F0400B0-5746-4E46-B364-8776716ECE69}" sibTransId="{7A19B8E1-5A98-49A0-A5C7-F6F97BAA0FA6}"/>
    <dgm:cxn modelId="{1144BCA7-D178-4E09-9237-C75F1B1F5053}" type="presParOf" srcId="{14618D02-F4AC-4AAB-812C-918C7A81270C}" destId="{E2AD5CBB-19C4-4DFC-9FDB-EF4D65D56B0E}" srcOrd="0" destOrd="0" presId="urn:microsoft.com/office/officeart/2005/8/layout/matrix3"/>
    <dgm:cxn modelId="{C1A3AB7B-F094-48BF-ACED-24DE833A1CB5}" type="presParOf" srcId="{14618D02-F4AC-4AAB-812C-918C7A81270C}" destId="{1725A72D-0AD9-4C1D-B2A9-4B40F435CB37}" srcOrd="1" destOrd="0" presId="urn:microsoft.com/office/officeart/2005/8/layout/matrix3"/>
    <dgm:cxn modelId="{04F68921-2A1B-473E-8B52-4EA72E1DFB06}" type="presParOf" srcId="{14618D02-F4AC-4AAB-812C-918C7A81270C}" destId="{C606C5FC-7AB3-4A46-B24D-0C1857803C84}" srcOrd="2" destOrd="0" presId="urn:microsoft.com/office/officeart/2005/8/layout/matrix3"/>
    <dgm:cxn modelId="{C73E0D12-779B-4281-9270-C40397B379E5}" type="presParOf" srcId="{14618D02-F4AC-4AAB-812C-918C7A81270C}" destId="{6607F17E-C2A5-4E63-AE40-3F554F188FBD}" srcOrd="3" destOrd="0" presId="urn:microsoft.com/office/officeart/2005/8/layout/matrix3"/>
    <dgm:cxn modelId="{472DFA4C-09E4-4B44-AA2C-CBE843CB0A0F}" type="presParOf" srcId="{14618D02-F4AC-4AAB-812C-918C7A81270C}" destId="{191D06E9-5A69-47DB-9E51-A7CA8AD1287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806809-00C2-496C-8535-145332BDCFA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0537C7B-9452-41DB-886E-851111A276A0}">
      <dgm:prSet/>
      <dgm:spPr/>
      <dgm:t>
        <a:bodyPr/>
        <a:lstStyle/>
        <a:p>
          <a:pPr>
            <a:lnSpc>
              <a:spcPct val="100000"/>
            </a:lnSpc>
          </a:pPr>
          <a:r>
            <a:rPr lang="en-US"/>
            <a:t>Loading the data</a:t>
          </a:r>
        </a:p>
      </dgm:t>
    </dgm:pt>
    <dgm:pt modelId="{F4E30FD6-1149-40F4-8563-100E718561D0}" type="parTrans" cxnId="{9CB3255B-E66C-4227-A88C-DB31EFB81E52}">
      <dgm:prSet/>
      <dgm:spPr/>
      <dgm:t>
        <a:bodyPr/>
        <a:lstStyle/>
        <a:p>
          <a:endParaRPr lang="en-US"/>
        </a:p>
      </dgm:t>
    </dgm:pt>
    <dgm:pt modelId="{85FF4033-9898-4D39-961D-18D88DF68E27}" type="sibTrans" cxnId="{9CB3255B-E66C-4227-A88C-DB31EFB81E52}">
      <dgm:prSet/>
      <dgm:spPr/>
      <dgm:t>
        <a:bodyPr/>
        <a:lstStyle/>
        <a:p>
          <a:pPr>
            <a:lnSpc>
              <a:spcPct val="100000"/>
            </a:lnSpc>
          </a:pPr>
          <a:endParaRPr lang="en-US"/>
        </a:p>
      </dgm:t>
    </dgm:pt>
    <dgm:pt modelId="{57DC48D1-2B5F-4771-9503-8EFF4D056E48}">
      <dgm:prSet/>
      <dgm:spPr/>
      <dgm:t>
        <a:bodyPr/>
        <a:lstStyle/>
        <a:p>
          <a:pPr>
            <a:lnSpc>
              <a:spcPct val="100000"/>
            </a:lnSpc>
          </a:pPr>
          <a:r>
            <a:rPr lang="en-US"/>
            <a:t>Exploratory Data Analysis</a:t>
          </a:r>
        </a:p>
      </dgm:t>
    </dgm:pt>
    <dgm:pt modelId="{D97BDB68-6DB5-48C5-AA8A-E9DB4A085627}" type="parTrans" cxnId="{1293CAE2-F23D-405A-AB9D-E534898D5835}">
      <dgm:prSet/>
      <dgm:spPr/>
      <dgm:t>
        <a:bodyPr/>
        <a:lstStyle/>
        <a:p>
          <a:endParaRPr lang="en-US"/>
        </a:p>
      </dgm:t>
    </dgm:pt>
    <dgm:pt modelId="{BF02E772-6989-41BC-B3FE-A727528BF6B7}" type="sibTrans" cxnId="{1293CAE2-F23D-405A-AB9D-E534898D5835}">
      <dgm:prSet/>
      <dgm:spPr/>
      <dgm:t>
        <a:bodyPr/>
        <a:lstStyle/>
        <a:p>
          <a:pPr>
            <a:lnSpc>
              <a:spcPct val="100000"/>
            </a:lnSpc>
          </a:pPr>
          <a:endParaRPr lang="en-US"/>
        </a:p>
      </dgm:t>
    </dgm:pt>
    <dgm:pt modelId="{EDC5DA90-2272-4ABF-AC97-BBD8137D3AF4}">
      <dgm:prSet/>
      <dgm:spPr/>
      <dgm:t>
        <a:bodyPr/>
        <a:lstStyle/>
        <a:p>
          <a:pPr>
            <a:lnSpc>
              <a:spcPct val="100000"/>
            </a:lnSpc>
          </a:pPr>
          <a:r>
            <a:rPr lang="en-US"/>
            <a:t>Graphical Representation of the data</a:t>
          </a:r>
        </a:p>
      </dgm:t>
    </dgm:pt>
    <dgm:pt modelId="{ED7DD02E-AA98-4D44-97FC-48532F953CCF}" type="parTrans" cxnId="{A717E253-44D9-4520-A234-5B04685980D5}">
      <dgm:prSet/>
      <dgm:spPr/>
      <dgm:t>
        <a:bodyPr/>
        <a:lstStyle/>
        <a:p>
          <a:endParaRPr lang="en-US"/>
        </a:p>
      </dgm:t>
    </dgm:pt>
    <dgm:pt modelId="{C8F8D3D1-3601-4B03-BF49-6457548169BA}" type="sibTrans" cxnId="{A717E253-44D9-4520-A234-5B04685980D5}">
      <dgm:prSet/>
      <dgm:spPr/>
      <dgm:t>
        <a:bodyPr/>
        <a:lstStyle/>
        <a:p>
          <a:pPr>
            <a:lnSpc>
              <a:spcPct val="100000"/>
            </a:lnSpc>
          </a:pPr>
          <a:endParaRPr lang="en-US"/>
        </a:p>
      </dgm:t>
    </dgm:pt>
    <dgm:pt modelId="{8CDF9329-B707-4148-84DA-EE540E05A078}">
      <dgm:prSet/>
      <dgm:spPr/>
      <dgm:t>
        <a:bodyPr/>
        <a:lstStyle/>
        <a:p>
          <a:pPr>
            <a:lnSpc>
              <a:spcPct val="100000"/>
            </a:lnSpc>
          </a:pPr>
          <a:r>
            <a:rPr lang="en-US"/>
            <a:t>Illustrating the correlation among the companies</a:t>
          </a:r>
        </a:p>
      </dgm:t>
    </dgm:pt>
    <dgm:pt modelId="{D367DBD9-4176-4ADE-B078-7D0B5B0122F3}" type="parTrans" cxnId="{185D7176-67E8-4176-A69D-D0EA08B168BB}">
      <dgm:prSet/>
      <dgm:spPr/>
      <dgm:t>
        <a:bodyPr/>
        <a:lstStyle/>
        <a:p>
          <a:endParaRPr lang="en-US"/>
        </a:p>
      </dgm:t>
    </dgm:pt>
    <dgm:pt modelId="{E3C678D0-E8C5-48EA-99E7-F640DAA9993D}" type="sibTrans" cxnId="{185D7176-67E8-4176-A69D-D0EA08B168BB}">
      <dgm:prSet/>
      <dgm:spPr/>
      <dgm:t>
        <a:bodyPr/>
        <a:lstStyle/>
        <a:p>
          <a:endParaRPr lang="en-US"/>
        </a:p>
      </dgm:t>
    </dgm:pt>
    <dgm:pt modelId="{CF19117E-C482-4485-B797-01CBCF0AE061}" type="pres">
      <dgm:prSet presAssocID="{F1806809-00C2-496C-8535-145332BDCFAB}" presName="root" presStyleCnt="0">
        <dgm:presLayoutVars>
          <dgm:dir/>
          <dgm:resizeHandles val="exact"/>
        </dgm:presLayoutVars>
      </dgm:prSet>
      <dgm:spPr/>
    </dgm:pt>
    <dgm:pt modelId="{931D6BE3-772F-462C-AA86-37708A6BC6DB}" type="pres">
      <dgm:prSet presAssocID="{F1806809-00C2-496C-8535-145332BDCFAB}" presName="container" presStyleCnt="0">
        <dgm:presLayoutVars>
          <dgm:dir/>
          <dgm:resizeHandles val="exact"/>
        </dgm:presLayoutVars>
      </dgm:prSet>
      <dgm:spPr/>
    </dgm:pt>
    <dgm:pt modelId="{4FCADF34-39F8-4143-B0B9-F45C346FC2CA}" type="pres">
      <dgm:prSet presAssocID="{70537C7B-9452-41DB-886E-851111A276A0}" presName="compNode" presStyleCnt="0"/>
      <dgm:spPr/>
    </dgm:pt>
    <dgm:pt modelId="{EA060BF9-A47A-428B-9EAD-F3AA8524EDEA}" type="pres">
      <dgm:prSet presAssocID="{70537C7B-9452-41DB-886E-851111A276A0}" presName="iconBgRect" presStyleLbl="bgShp" presStyleIdx="0" presStyleCnt="4"/>
      <dgm:spPr/>
    </dgm:pt>
    <dgm:pt modelId="{1A315CC2-7FE5-4234-8112-5AE481E59B6C}" type="pres">
      <dgm:prSet presAssocID="{70537C7B-9452-41DB-886E-851111A276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ading"/>
        </a:ext>
      </dgm:extLst>
    </dgm:pt>
    <dgm:pt modelId="{E7008EF6-4528-475E-A0A5-0364925C6106}" type="pres">
      <dgm:prSet presAssocID="{70537C7B-9452-41DB-886E-851111A276A0}" presName="spaceRect" presStyleCnt="0"/>
      <dgm:spPr/>
    </dgm:pt>
    <dgm:pt modelId="{A176F508-1C43-4D17-B91D-4801A84F1E91}" type="pres">
      <dgm:prSet presAssocID="{70537C7B-9452-41DB-886E-851111A276A0}" presName="textRect" presStyleLbl="revTx" presStyleIdx="0" presStyleCnt="4">
        <dgm:presLayoutVars>
          <dgm:chMax val="1"/>
          <dgm:chPref val="1"/>
        </dgm:presLayoutVars>
      </dgm:prSet>
      <dgm:spPr/>
    </dgm:pt>
    <dgm:pt modelId="{331D1DB5-B83C-462F-BE3F-95CBB1036EA7}" type="pres">
      <dgm:prSet presAssocID="{85FF4033-9898-4D39-961D-18D88DF68E27}" presName="sibTrans" presStyleLbl="sibTrans2D1" presStyleIdx="0" presStyleCnt="0"/>
      <dgm:spPr/>
    </dgm:pt>
    <dgm:pt modelId="{2D1DE8BC-1F77-4D96-8414-D384564CFFF6}" type="pres">
      <dgm:prSet presAssocID="{57DC48D1-2B5F-4771-9503-8EFF4D056E48}" presName="compNode" presStyleCnt="0"/>
      <dgm:spPr/>
    </dgm:pt>
    <dgm:pt modelId="{19043BB3-689C-4CF7-BF20-28F54AF5BFC0}" type="pres">
      <dgm:prSet presAssocID="{57DC48D1-2B5F-4771-9503-8EFF4D056E48}" presName="iconBgRect" presStyleLbl="bgShp" presStyleIdx="1" presStyleCnt="4"/>
      <dgm:spPr/>
    </dgm:pt>
    <dgm:pt modelId="{9D4E26D6-F179-4EA7-B025-CF83CCFAB98A}" type="pres">
      <dgm:prSet presAssocID="{57DC48D1-2B5F-4771-9503-8EFF4D056E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F2ED8468-551A-49FD-A332-83DC1DFDAFAD}" type="pres">
      <dgm:prSet presAssocID="{57DC48D1-2B5F-4771-9503-8EFF4D056E48}" presName="spaceRect" presStyleCnt="0"/>
      <dgm:spPr/>
    </dgm:pt>
    <dgm:pt modelId="{EC82265A-3B6A-484C-B3D7-00767032D83B}" type="pres">
      <dgm:prSet presAssocID="{57DC48D1-2B5F-4771-9503-8EFF4D056E48}" presName="textRect" presStyleLbl="revTx" presStyleIdx="1" presStyleCnt="4">
        <dgm:presLayoutVars>
          <dgm:chMax val="1"/>
          <dgm:chPref val="1"/>
        </dgm:presLayoutVars>
      </dgm:prSet>
      <dgm:spPr/>
    </dgm:pt>
    <dgm:pt modelId="{0779032E-83E1-44D6-A055-10888D1D3C63}" type="pres">
      <dgm:prSet presAssocID="{BF02E772-6989-41BC-B3FE-A727528BF6B7}" presName="sibTrans" presStyleLbl="sibTrans2D1" presStyleIdx="0" presStyleCnt="0"/>
      <dgm:spPr/>
    </dgm:pt>
    <dgm:pt modelId="{786F8FAB-1810-46EB-94F2-BAE99394B06D}" type="pres">
      <dgm:prSet presAssocID="{EDC5DA90-2272-4ABF-AC97-BBD8137D3AF4}" presName="compNode" presStyleCnt="0"/>
      <dgm:spPr/>
    </dgm:pt>
    <dgm:pt modelId="{3AAF9CA3-3EB0-4E14-9FD6-A76A76D7EE2D}" type="pres">
      <dgm:prSet presAssocID="{EDC5DA90-2272-4ABF-AC97-BBD8137D3AF4}" presName="iconBgRect" presStyleLbl="bgShp" presStyleIdx="2" presStyleCnt="4"/>
      <dgm:spPr/>
    </dgm:pt>
    <dgm:pt modelId="{504D9219-6168-4973-A173-618A65631E9A}" type="pres">
      <dgm:prSet presAssocID="{EDC5DA90-2272-4ABF-AC97-BBD8137D3A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18FB6E03-8685-4F73-93DA-E42E4174C7CF}" type="pres">
      <dgm:prSet presAssocID="{EDC5DA90-2272-4ABF-AC97-BBD8137D3AF4}" presName="spaceRect" presStyleCnt="0"/>
      <dgm:spPr/>
    </dgm:pt>
    <dgm:pt modelId="{C39E6153-6FD6-4696-88A6-D5D6BF5D38FC}" type="pres">
      <dgm:prSet presAssocID="{EDC5DA90-2272-4ABF-AC97-BBD8137D3AF4}" presName="textRect" presStyleLbl="revTx" presStyleIdx="2" presStyleCnt="4">
        <dgm:presLayoutVars>
          <dgm:chMax val="1"/>
          <dgm:chPref val="1"/>
        </dgm:presLayoutVars>
      </dgm:prSet>
      <dgm:spPr/>
    </dgm:pt>
    <dgm:pt modelId="{30FD4865-349D-4D30-AB3D-6FCB17191D6F}" type="pres">
      <dgm:prSet presAssocID="{C8F8D3D1-3601-4B03-BF49-6457548169BA}" presName="sibTrans" presStyleLbl="sibTrans2D1" presStyleIdx="0" presStyleCnt="0"/>
      <dgm:spPr/>
    </dgm:pt>
    <dgm:pt modelId="{D57FE0BF-5ADE-4113-B843-771510A98641}" type="pres">
      <dgm:prSet presAssocID="{8CDF9329-B707-4148-84DA-EE540E05A078}" presName="compNode" presStyleCnt="0"/>
      <dgm:spPr/>
    </dgm:pt>
    <dgm:pt modelId="{AD421007-2658-4481-8D0A-C72AF4364BDE}" type="pres">
      <dgm:prSet presAssocID="{8CDF9329-B707-4148-84DA-EE540E05A078}" presName="iconBgRect" presStyleLbl="bgShp" presStyleIdx="3" presStyleCnt="4"/>
      <dgm:spPr/>
    </dgm:pt>
    <dgm:pt modelId="{2C39D83A-5118-4D66-9480-1827ED73A27D}" type="pres">
      <dgm:prSet presAssocID="{8CDF9329-B707-4148-84DA-EE540E05A0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679AFB2E-7003-4275-9BA3-564873BB1687}" type="pres">
      <dgm:prSet presAssocID="{8CDF9329-B707-4148-84DA-EE540E05A078}" presName="spaceRect" presStyleCnt="0"/>
      <dgm:spPr/>
    </dgm:pt>
    <dgm:pt modelId="{69CAAB1C-CC95-4F65-B59F-7D00F7AE81EB}" type="pres">
      <dgm:prSet presAssocID="{8CDF9329-B707-4148-84DA-EE540E05A078}" presName="textRect" presStyleLbl="revTx" presStyleIdx="3" presStyleCnt="4">
        <dgm:presLayoutVars>
          <dgm:chMax val="1"/>
          <dgm:chPref val="1"/>
        </dgm:presLayoutVars>
      </dgm:prSet>
      <dgm:spPr/>
    </dgm:pt>
  </dgm:ptLst>
  <dgm:cxnLst>
    <dgm:cxn modelId="{F7E67A29-251A-4995-8104-4B455C94B5C6}" type="presOf" srcId="{85FF4033-9898-4D39-961D-18D88DF68E27}" destId="{331D1DB5-B83C-462F-BE3F-95CBB1036EA7}" srcOrd="0" destOrd="0" presId="urn:microsoft.com/office/officeart/2018/2/layout/IconCircleList"/>
    <dgm:cxn modelId="{B830062C-9603-4399-8291-6E206998BCBA}" type="presOf" srcId="{57DC48D1-2B5F-4771-9503-8EFF4D056E48}" destId="{EC82265A-3B6A-484C-B3D7-00767032D83B}" srcOrd="0" destOrd="0" presId="urn:microsoft.com/office/officeart/2018/2/layout/IconCircleList"/>
    <dgm:cxn modelId="{9CB3255B-E66C-4227-A88C-DB31EFB81E52}" srcId="{F1806809-00C2-496C-8535-145332BDCFAB}" destId="{70537C7B-9452-41DB-886E-851111A276A0}" srcOrd="0" destOrd="0" parTransId="{F4E30FD6-1149-40F4-8563-100E718561D0}" sibTransId="{85FF4033-9898-4D39-961D-18D88DF68E27}"/>
    <dgm:cxn modelId="{9535D743-E4D7-4701-91CA-4B421F266FBD}" type="presOf" srcId="{8CDF9329-B707-4148-84DA-EE540E05A078}" destId="{69CAAB1C-CC95-4F65-B59F-7D00F7AE81EB}" srcOrd="0" destOrd="0" presId="urn:microsoft.com/office/officeart/2018/2/layout/IconCircleList"/>
    <dgm:cxn modelId="{A717E253-44D9-4520-A234-5B04685980D5}" srcId="{F1806809-00C2-496C-8535-145332BDCFAB}" destId="{EDC5DA90-2272-4ABF-AC97-BBD8137D3AF4}" srcOrd="2" destOrd="0" parTransId="{ED7DD02E-AA98-4D44-97FC-48532F953CCF}" sibTransId="{C8F8D3D1-3601-4B03-BF49-6457548169BA}"/>
    <dgm:cxn modelId="{185D7176-67E8-4176-A69D-D0EA08B168BB}" srcId="{F1806809-00C2-496C-8535-145332BDCFAB}" destId="{8CDF9329-B707-4148-84DA-EE540E05A078}" srcOrd="3" destOrd="0" parTransId="{D367DBD9-4176-4ADE-B078-7D0B5B0122F3}" sibTransId="{E3C678D0-E8C5-48EA-99E7-F640DAA9993D}"/>
    <dgm:cxn modelId="{C42C4857-4EE7-4C64-A474-06619FAE205B}" type="presOf" srcId="{F1806809-00C2-496C-8535-145332BDCFAB}" destId="{CF19117E-C482-4485-B797-01CBCF0AE061}" srcOrd="0" destOrd="0" presId="urn:microsoft.com/office/officeart/2018/2/layout/IconCircleList"/>
    <dgm:cxn modelId="{ABCFD092-28A5-42FD-8C75-0C7F06FC279E}" type="presOf" srcId="{C8F8D3D1-3601-4B03-BF49-6457548169BA}" destId="{30FD4865-349D-4D30-AB3D-6FCB17191D6F}" srcOrd="0" destOrd="0" presId="urn:microsoft.com/office/officeart/2018/2/layout/IconCircleList"/>
    <dgm:cxn modelId="{837F8ABE-0E86-49AB-BFA8-4FACC7EFCD24}" type="presOf" srcId="{EDC5DA90-2272-4ABF-AC97-BBD8137D3AF4}" destId="{C39E6153-6FD6-4696-88A6-D5D6BF5D38FC}" srcOrd="0" destOrd="0" presId="urn:microsoft.com/office/officeart/2018/2/layout/IconCircleList"/>
    <dgm:cxn modelId="{1293CAE2-F23D-405A-AB9D-E534898D5835}" srcId="{F1806809-00C2-496C-8535-145332BDCFAB}" destId="{57DC48D1-2B5F-4771-9503-8EFF4D056E48}" srcOrd="1" destOrd="0" parTransId="{D97BDB68-6DB5-48C5-AA8A-E9DB4A085627}" sibTransId="{BF02E772-6989-41BC-B3FE-A727528BF6B7}"/>
    <dgm:cxn modelId="{DA69BDE8-8CB1-4636-9EBF-3CB1063CDE76}" type="presOf" srcId="{70537C7B-9452-41DB-886E-851111A276A0}" destId="{A176F508-1C43-4D17-B91D-4801A84F1E91}" srcOrd="0" destOrd="0" presId="urn:microsoft.com/office/officeart/2018/2/layout/IconCircleList"/>
    <dgm:cxn modelId="{1867C7F6-7C45-4CCC-9F91-AD3441524422}" type="presOf" srcId="{BF02E772-6989-41BC-B3FE-A727528BF6B7}" destId="{0779032E-83E1-44D6-A055-10888D1D3C63}" srcOrd="0" destOrd="0" presId="urn:microsoft.com/office/officeart/2018/2/layout/IconCircleList"/>
    <dgm:cxn modelId="{3D49CF13-5F11-4371-88C4-7BDAFF9AD9EB}" type="presParOf" srcId="{CF19117E-C482-4485-B797-01CBCF0AE061}" destId="{931D6BE3-772F-462C-AA86-37708A6BC6DB}" srcOrd="0" destOrd="0" presId="urn:microsoft.com/office/officeart/2018/2/layout/IconCircleList"/>
    <dgm:cxn modelId="{9BE4771E-A4B3-4CB4-833C-9040D9BAC7A0}" type="presParOf" srcId="{931D6BE3-772F-462C-AA86-37708A6BC6DB}" destId="{4FCADF34-39F8-4143-B0B9-F45C346FC2CA}" srcOrd="0" destOrd="0" presId="urn:microsoft.com/office/officeart/2018/2/layout/IconCircleList"/>
    <dgm:cxn modelId="{08003398-F7EA-46E6-9E5B-7407A7C543FF}" type="presParOf" srcId="{4FCADF34-39F8-4143-B0B9-F45C346FC2CA}" destId="{EA060BF9-A47A-428B-9EAD-F3AA8524EDEA}" srcOrd="0" destOrd="0" presId="urn:microsoft.com/office/officeart/2018/2/layout/IconCircleList"/>
    <dgm:cxn modelId="{2040AD6B-A0A7-4F4A-B648-302AA4B547AF}" type="presParOf" srcId="{4FCADF34-39F8-4143-B0B9-F45C346FC2CA}" destId="{1A315CC2-7FE5-4234-8112-5AE481E59B6C}" srcOrd="1" destOrd="0" presId="urn:microsoft.com/office/officeart/2018/2/layout/IconCircleList"/>
    <dgm:cxn modelId="{9551A082-AB44-45D0-9B03-FBB6072B7B0F}" type="presParOf" srcId="{4FCADF34-39F8-4143-B0B9-F45C346FC2CA}" destId="{E7008EF6-4528-475E-A0A5-0364925C6106}" srcOrd="2" destOrd="0" presId="urn:microsoft.com/office/officeart/2018/2/layout/IconCircleList"/>
    <dgm:cxn modelId="{391AE7F6-5711-40B4-A64B-F1B9DCB596B2}" type="presParOf" srcId="{4FCADF34-39F8-4143-B0B9-F45C346FC2CA}" destId="{A176F508-1C43-4D17-B91D-4801A84F1E91}" srcOrd="3" destOrd="0" presId="urn:microsoft.com/office/officeart/2018/2/layout/IconCircleList"/>
    <dgm:cxn modelId="{7CFC39E6-63A5-44EC-A0EB-1BBFD5117DB1}" type="presParOf" srcId="{931D6BE3-772F-462C-AA86-37708A6BC6DB}" destId="{331D1DB5-B83C-462F-BE3F-95CBB1036EA7}" srcOrd="1" destOrd="0" presId="urn:microsoft.com/office/officeart/2018/2/layout/IconCircleList"/>
    <dgm:cxn modelId="{EC212839-4C5B-42D8-B556-BF553F9E2679}" type="presParOf" srcId="{931D6BE3-772F-462C-AA86-37708A6BC6DB}" destId="{2D1DE8BC-1F77-4D96-8414-D384564CFFF6}" srcOrd="2" destOrd="0" presId="urn:microsoft.com/office/officeart/2018/2/layout/IconCircleList"/>
    <dgm:cxn modelId="{4C17E53C-5837-4FFE-BD93-C4EA68C6785B}" type="presParOf" srcId="{2D1DE8BC-1F77-4D96-8414-D384564CFFF6}" destId="{19043BB3-689C-4CF7-BF20-28F54AF5BFC0}" srcOrd="0" destOrd="0" presId="urn:microsoft.com/office/officeart/2018/2/layout/IconCircleList"/>
    <dgm:cxn modelId="{2D64756A-F2A0-4B50-B956-03B4DFDEE117}" type="presParOf" srcId="{2D1DE8BC-1F77-4D96-8414-D384564CFFF6}" destId="{9D4E26D6-F179-4EA7-B025-CF83CCFAB98A}" srcOrd="1" destOrd="0" presId="urn:microsoft.com/office/officeart/2018/2/layout/IconCircleList"/>
    <dgm:cxn modelId="{D47BD986-2504-49FD-A42C-9002427641F3}" type="presParOf" srcId="{2D1DE8BC-1F77-4D96-8414-D384564CFFF6}" destId="{F2ED8468-551A-49FD-A332-83DC1DFDAFAD}" srcOrd="2" destOrd="0" presId="urn:microsoft.com/office/officeart/2018/2/layout/IconCircleList"/>
    <dgm:cxn modelId="{6106C26C-5B6E-4ABA-9103-4DA23C716545}" type="presParOf" srcId="{2D1DE8BC-1F77-4D96-8414-D384564CFFF6}" destId="{EC82265A-3B6A-484C-B3D7-00767032D83B}" srcOrd="3" destOrd="0" presId="urn:microsoft.com/office/officeart/2018/2/layout/IconCircleList"/>
    <dgm:cxn modelId="{89BD096F-F6A7-4B64-9E53-FDF4B794832A}" type="presParOf" srcId="{931D6BE3-772F-462C-AA86-37708A6BC6DB}" destId="{0779032E-83E1-44D6-A055-10888D1D3C63}" srcOrd="3" destOrd="0" presId="urn:microsoft.com/office/officeart/2018/2/layout/IconCircleList"/>
    <dgm:cxn modelId="{023EADFE-B079-4075-BE21-ABA00B4B2A85}" type="presParOf" srcId="{931D6BE3-772F-462C-AA86-37708A6BC6DB}" destId="{786F8FAB-1810-46EB-94F2-BAE99394B06D}" srcOrd="4" destOrd="0" presId="urn:microsoft.com/office/officeart/2018/2/layout/IconCircleList"/>
    <dgm:cxn modelId="{E11C3D6B-18CA-4C24-A4F5-5E989766F8D2}" type="presParOf" srcId="{786F8FAB-1810-46EB-94F2-BAE99394B06D}" destId="{3AAF9CA3-3EB0-4E14-9FD6-A76A76D7EE2D}" srcOrd="0" destOrd="0" presId="urn:microsoft.com/office/officeart/2018/2/layout/IconCircleList"/>
    <dgm:cxn modelId="{739DA5CC-D830-4880-8523-26071A25B4BA}" type="presParOf" srcId="{786F8FAB-1810-46EB-94F2-BAE99394B06D}" destId="{504D9219-6168-4973-A173-618A65631E9A}" srcOrd="1" destOrd="0" presId="urn:microsoft.com/office/officeart/2018/2/layout/IconCircleList"/>
    <dgm:cxn modelId="{0A5A29CD-2C38-4723-B199-BC0AFBA049D2}" type="presParOf" srcId="{786F8FAB-1810-46EB-94F2-BAE99394B06D}" destId="{18FB6E03-8685-4F73-93DA-E42E4174C7CF}" srcOrd="2" destOrd="0" presId="urn:microsoft.com/office/officeart/2018/2/layout/IconCircleList"/>
    <dgm:cxn modelId="{8578819E-C620-47FE-986B-32215D27C0EE}" type="presParOf" srcId="{786F8FAB-1810-46EB-94F2-BAE99394B06D}" destId="{C39E6153-6FD6-4696-88A6-D5D6BF5D38FC}" srcOrd="3" destOrd="0" presId="urn:microsoft.com/office/officeart/2018/2/layout/IconCircleList"/>
    <dgm:cxn modelId="{8C5FDD56-CD89-4524-A7AF-D5714BCB9AD0}" type="presParOf" srcId="{931D6BE3-772F-462C-AA86-37708A6BC6DB}" destId="{30FD4865-349D-4D30-AB3D-6FCB17191D6F}" srcOrd="5" destOrd="0" presId="urn:microsoft.com/office/officeart/2018/2/layout/IconCircleList"/>
    <dgm:cxn modelId="{DC225172-9292-4438-89C1-EDF479DD93D0}" type="presParOf" srcId="{931D6BE3-772F-462C-AA86-37708A6BC6DB}" destId="{D57FE0BF-5ADE-4113-B843-771510A98641}" srcOrd="6" destOrd="0" presId="urn:microsoft.com/office/officeart/2018/2/layout/IconCircleList"/>
    <dgm:cxn modelId="{62E0F746-847E-4D58-A283-1758D72FA7EA}" type="presParOf" srcId="{D57FE0BF-5ADE-4113-B843-771510A98641}" destId="{AD421007-2658-4481-8D0A-C72AF4364BDE}" srcOrd="0" destOrd="0" presId="urn:microsoft.com/office/officeart/2018/2/layout/IconCircleList"/>
    <dgm:cxn modelId="{22FC5CFE-E46F-48D3-8DF6-807ECF101D75}" type="presParOf" srcId="{D57FE0BF-5ADE-4113-B843-771510A98641}" destId="{2C39D83A-5118-4D66-9480-1827ED73A27D}" srcOrd="1" destOrd="0" presId="urn:microsoft.com/office/officeart/2018/2/layout/IconCircleList"/>
    <dgm:cxn modelId="{6BEC1349-923E-44DA-AA92-3D0947328213}" type="presParOf" srcId="{D57FE0BF-5ADE-4113-B843-771510A98641}" destId="{679AFB2E-7003-4275-9BA3-564873BB1687}" srcOrd="2" destOrd="0" presId="urn:microsoft.com/office/officeart/2018/2/layout/IconCircleList"/>
    <dgm:cxn modelId="{8C41A42F-BAA7-4E67-8898-950AEB60A5C8}" type="presParOf" srcId="{D57FE0BF-5ADE-4113-B843-771510A98641}" destId="{69CAAB1C-CC95-4F65-B59F-7D00F7AE81E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D5CBB-19C4-4DFC-9FDB-EF4D65D56B0E}">
      <dsp:nvSpPr>
        <dsp:cNvPr id="0" name=""/>
        <dsp:cNvSpPr/>
      </dsp:nvSpPr>
      <dsp:spPr>
        <a:xfrm>
          <a:off x="929481" y="0"/>
          <a:ext cx="5051424" cy="505142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5A72D-0AD9-4C1D-B2A9-4B40F435CB37}">
      <dsp:nvSpPr>
        <dsp:cNvPr id="0" name=""/>
        <dsp:cNvSpPr/>
      </dsp:nvSpPr>
      <dsp:spPr>
        <a:xfrm>
          <a:off x="1409366" y="479885"/>
          <a:ext cx="1970055" cy="19700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Yahoo Finance</a:t>
          </a:r>
        </a:p>
      </dsp:txBody>
      <dsp:txXfrm>
        <a:off x="1505536" y="576055"/>
        <a:ext cx="1777715" cy="1777715"/>
      </dsp:txXfrm>
    </dsp:sp>
    <dsp:sp modelId="{C606C5FC-7AB3-4A46-B24D-0C1857803C84}">
      <dsp:nvSpPr>
        <dsp:cNvPr id="0" name=""/>
        <dsp:cNvSpPr/>
      </dsp:nvSpPr>
      <dsp:spPr>
        <a:xfrm>
          <a:off x="3530964" y="479885"/>
          <a:ext cx="1970055" cy="197005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Time Period: Jan 01, 2022 - Jan 01, 2023</a:t>
          </a:r>
        </a:p>
      </dsp:txBody>
      <dsp:txXfrm>
        <a:off x="3627134" y="576055"/>
        <a:ext cx="1777715" cy="1777715"/>
      </dsp:txXfrm>
    </dsp:sp>
    <dsp:sp modelId="{6607F17E-C2A5-4E63-AE40-3F554F188FBD}">
      <dsp:nvSpPr>
        <dsp:cNvPr id="0" name=""/>
        <dsp:cNvSpPr/>
      </dsp:nvSpPr>
      <dsp:spPr>
        <a:xfrm>
          <a:off x="1409366" y="2601483"/>
          <a:ext cx="1970055" cy="197005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Market Index – S&amp;P500 (GSPC)</a:t>
          </a:r>
        </a:p>
      </dsp:txBody>
      <dsp:txXfrm>
        <a:off x="1505536" y="2697653"/>
        <a:ext cx="1777715" cy="1777715"/>
      </dsp:txXfrm>
    </dsp:sp>
    <dsp:sp modelId="{191D06E9-5A69-47DB-9E51-A7CA8AD1287C}">
      <dsp:nvSpPr>
        <dsp:cNvPr id="0" name=""/>
        <dsp:cNvSpPr/>
      </dsp:nvSpPr>
      <dsp:spPr>
        <a:xfrm>
          <a:off x="3530964" y="2601483"/>
          <a:ext cx="1970055" cy="197005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Companies:</a:t>
          </a:r>
        </a:p>
        <a:p>
          <a:pPr marL="114300" lvl="1" indent="-114300" algn="l" defTabSz="666750">
            <a:lnSpc>
              <a:spcPct val="90000"/>
            </a:lnSpc>
            <a:spcBef>
              <a:spcPct val="0"/>
            </a:spcBef>
            <a:spcAft>
              <a:spcPct val="15000"/>
            </a:spcAft>
            <a:buChar char="•"/>
          </a:pPr>
          <a:r>
            <a:rPr lang="en-US" sz="1500" kern="1200"/>
            <a:t>Apple - AAPL</a:t>
          </a:r>
        </a:p>
        <a:p>
          <a:pPr marL="114300" lvl="1" indent="-114300" algn="l" defTabSz="666750">
            <a:lnSpc>
              <a:spcPct val="90000"/>
            </a:lnSpc>
            <a:spcBef>
              <a:spcPct val="0"/>
            </a:spcBef>
            <a:spcAft>
              <a:spcPct val="15000"/>
            </a:spcAft>
            <a:buChar char="•"/>
          </a:pPr>
          <a:r>
            <a:rPr lang="en-US" sz="1500" kern="1200"/>
            <a:t>Amazon - AMZN</a:t>
          </a:r>
        </a:p>
        <a:p>
          <a:pPr marL="114300" lvl="1" indent="-114300" algn="l" defTabSz="666750">
            <a:lnSpc>
              <a:spcPct val="90000"/>
            </a:lnSpc>
            <a:spcBef>
              <a:spcPct val="0"/>
            </a:spcBef>
            <a:spcAft>
              <a:spcPct val="15000"/>
            </a:spcAft>
            <a:buChar char="•"/>
          </a:pPr>
          <a:r>
            <a:rPr lang="en-US" sz="1500" kern="1200"/>
            <a:t>Google - GOOGL</a:t>
          </a:r>
        </a:p>
        <a:p>
          <a:pPr marL="114300" lvl="1" indent="-114300" algn="l" defTabSz="666750">
            <a:lnSpc>
              <a:spcPct val="90000"/>
            </a:lnSpc>
            <a:spcBef>
              <a:spcPct val="0"/>
            </a:spcBef>
            <a:spcAft>
              <a:spcPct val="15000"/>
            </a:spcAft>
            <a:buChar char="•"/>
          </a:pPr>
          <a:r>
            <a:rPr lang="en-US" sz="1500" kern="1200"/>
            <a:t>Facebook - META</a:t>
          </a:r>
        </a:p>
        <a:p>
          <a:pPr marL="114300" lvl="1" indent="-114300" algn="l" defTabSz="666750">
            <a:lnSpc>
              <a:spcPct val="90000"/>
            </a:lnSpc>
            <a:spcBef>
              <a:spcPct val="0"/>
            </a:spcBef>
            <a:spcAft>
              <a:spcPct val="15000"/>
            </a:spcAft>
            <a:buChar char="•"/>
          </a:pPr>
          <a:r>
            <a:rPr lang="en-US" sz="1500" kern="1200"/>
            <a:t>Netflix – NFLX</a:t>
          </a:r>
        </a:p>
      </dsp:txBody>
      <dsp:txXfrm>
        <a:off x="3627134" y="2697653"/>
        <a:ext cx="1777715" cy="1777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60BF9-A47A-428B-9EAD-F3AA8524EDEA}">
      <dsp:nvSpPr>
        <dsp:cNvPr id="0" name=""/>
        <dsp:cNvSpPr/>
      </dsp:nvSpPr>
      <dsp:spPr>
        <a:xfrm>
          <a:off x="134825"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15CC2-7FE5-4234-8112-5AE481E59B6C}">
      <dsp:nvSpPr>
        <dsp:cNvPr id="0" name=""/>
        <dsp:cNvSpPr/>
      </dsp:nvSpPr>
      <dsp:spPr>
        <a:xfrm>
          <a:off x="406966" y="645925"/>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76F508-1C43-4D17-B91D-4801A84F1E91}">
      <dsp:nvSpPr>
        <dsp:cNvPr id="0" name=""/>
        <dsp:cNvSpPr/>
      </dsp:nvSpPr>
      <dsp:spPr>
        <a:xfrm>
          <a:off x="1708430"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Loading the data</a:t>
          </a:r>
        </a:p>
      </dsp:txBody>
      <dsp:txXfrm>
        <a:off x="1708430" y="373784"/>
        <a:ext cx="3054644" cy="1295909"/>
      </dsp:txXfrm>
    </dsp:sp>
    <dsp:sp modelId="{19043BB3-689C-4CF7-BF20-28F54AF5BFC0}">
      <dsp:nvSpPr>
        <dsp:cNvPr id="0" name=""/>
        <dsp:cNvSpPr/>
      </dsp:nvSpPr>
      <dsp:spPr>
        <a:xfrm>
          <a:off x="5295324" y="373784"/>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E26D6-F179-4EA7-B025-CF83CCFAB98A}">
      <dsp:nvSpPr>
        <dsp:cNvPr id="0" name=""/>
        <dsp:cNvSpPr/>
      </dsp:nvSpPr>
      <dsp:spPr>
        <a:xfrm>
          <a:off x="5567465" y="645925"/>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2265A-3B6A-484C-B3D7-00767032D83B}">
      <dsp:nvSpPr>
        <dsp:cNvPr id="0" name=""/>
        <dsp:cNvSpPr/>
      </dsp:nvSpPr>
      <dsp:spPr>
        <a:xfrm>
          <a:off x="6868929" y="373784"/>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Exploratory Data Analysis</a:t>
          </a:r>
        </a:p>
      </dsp:txBody>
      <dsp:txXfrm>
        <a:off x="6868929" y="373784"/>
        <a:ext cx="3054644" cy="1295909"/>
      </dsp:txXfrm>
    </dsp:sp>
    <dsp:sp modelId="{3AAF9CA3-3EB0-4E14-9FD6-A76A76D7EE2D}">
      <dsp:nvSpPr>
        <dsp:cNvPr id="0" name=""/>
        <dsp:cNvSpPr/>
      </dsp:nvSpPr>
      <dsp:spPr>
        <a:xfrm>
          <a:off x="134825"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D9219-6168-4973-A173-618A65631E9A}">
      <dsp:nvSpPr>
        <dsp:cNvPr id="0" name=""/>
        <dsp:cNvSpPr/>
      </dsp:nvSpPr>
      <dsp:spPr>
        <a:xfrm>
          <a:off x="406966" y="2625806"/>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E6153-6FD6-4696-88A6-D5D6BF5D38FC}">
      <dsp:nvSpPr>
        <dsp:cNvPr id="0" name=""/>
        <dsp:cNvSpPr/>
      </dsp:nvSpPr>
      <dsp:spPr>
        <a:xfrm>
          <a:off x="1708430"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Graphical Representation of the data</a:t>
          </a:r>
        </a:p>
      </dsp:txBody>
      <dsp:txXfrm>
        <a:off x="1708430" y="2353665"/>
        <a:ext cx="3054644" cy="1295909"/>
      </dsp:txXfrm>
    </dsp:sp>
    <dsp:sp modelId="{AD421007-2658-4481-8D0A-C72AF4364BDE}">
      <dsp:nvSpPr>
        <dsp:cNvPr id="0" name=""/>
        <dsp:cNvSpPr/>
      </dsp:nvSpPr>
      <dsp:spPr>
        <a:xfrm>
          <a:off x="5295324" y="2353665"/>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9D83A-5118-4D66-9480-1827ED73A27D}">
      <dsp:nvSpPr>
        <dsp:cNvPr id="0" name=""/>
        <dsp:cNvSpPr/>
      </dsp:nvSpPr>
      <dsp:spPr>
        <a:xfrm>
          <a:off x="5567465" y="2625806"/>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CAAB1C-CC95-4F65-B59F-7D00F7AE81EB}">
      <dsp:nvSpPr>
        <dsp:cNvPr id="0" name=""/>
        <dsp:cNvSpPr/>
      </dsp:nvSpPr>
      <dsp:spPr>
        <a:xfrm>
          <a:off x="6868929" y="235366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Illustrating the correlation among the companies</a:t>
          </a:r>
        </a:p>
      </dsp:txBody>
      <dsp:txXfrm>
        <a:off x="6868929" y="2353665"/>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DEF87-E16D-4984-ABE0-4F1D0FE422A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C7D83-B33E-4091-892A-73CB08093D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91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DEF87-E16D-4984-ABE0-4F1D0FE422A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247247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DEF87-E16D-4984-ABE0-4F1D0FE422A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85617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DEF87-E16D-4984-ABE0-4F1D0FE422A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219451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DEF87-E16D-4984-ABE0-4F1D0FE422A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C7D83-B33E-4091-892A-73CB08093D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16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2DEF87-E16D-4984-ABE0-4F1D0FE422A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402283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DEF87-E16D-4984-ABE0-4F1D0FE422AC}"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6328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DEF87-E16D-4984-ABE0-4F1D0FE422AC}"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250604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2DEF87-E16D-4984-ABE0-4F1D0FE422AC}" type="datetimeFigureOut">
              <a:rPr lang="en-US" smtClean="0"/>
              <a:t>4/3/2023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137292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2DEF87-E16D-4984-ABE0-4F1D0FE422AC}" type="datetimeFigureOut">
              <a:rPr lang="en-US" smtClean="0"/>
              <a:t>4/3/2023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4C7D83-B33E-4091-892A-73CB08093DA7}" type="slidenum">
              <a:rPr lang="en-US" smtClean="0"/>
              <a:t>‹#›</a:t>
            </a:fld>
            <a:endParaRPr lang="en-US"/>
          </a:p>
        </p:txBody>
      </p:sp>
    </p:spTree>
    <p:extLst>
      <p:ext uri="{BB962C8B-B14F-4D97-AF65-F5344CB8AC3E}">
        <p14:creationId xmlns:p14="http://schemas.microsoft.com/office/powerpoint/2010/main" val="71494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DEF87-E16D-4984-ABE0-4F1D0FE422A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C7D83-B33E-4091-892A-73CB08093DA7}" type="slidenum">
              <a:rPr lang="en-US" smtClean="0"/>
              <a:t>‹#›</a:t>
            </a:fld>
            <a:endParaRPr lang="en-US"/>
          </a:p>
        </p:txBody>
      </p:sp>
    </p:spTree>
    <p:extLst>
      <p:ext uri="{BB962C8B-B14F-4D97-AF65-F5344CB8AC3E}">
        <p14:creationId xmlns:p14="http://schemas.microsoft.com/office/powerpoint/2010/main" val="229611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2DEF87-E16D-4984-ABE0-4F1D0FE422AC}" type="datetimeFigureOut">
              <a:rPr lang="en-US" smtClean="0"/>
              <a:t>4/3/2023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4C7D83-B33E-4091-892A-73CB08093D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265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027D2E63-3F17-1A92-239A-46F3DD994F9D}"/>
              </a:ext>
            </a:extLst>
          </p:cNvPr>
          <p:cNvPicPr>
            <a:picLocks noChangeAspect="1"/>
          </p:cNvPicPr>
          <p:nvPr/>
        </p:nvPicPr>
        <p:blipFill rotWithShape="1">
          <a:blip r:embed="rId2">
            <a:duotone>
              <a:schemeClr val="bg2">
                <a:shade val="45000"/>
                <a:satMod val="135000"/>
              </a:schemeClr>
              <a:prstClr val="white"/>
            </a:duotone>
            <a:alphaModFix amt="35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57DAD8E0-F019-1DE3-6A3D-7EBFD2D824A6}"/>
              </a:ext>
            </a:extLst>
          </p:cNvPr>
          <p:cNvSpPr>
            <a:spLocks noGrp="1"/>
          </p:cNvSpPr>
          <p:nvPr>
            <p:ph type="ctrTitle"/>
          </p:nvPr>
        </p:nvSpPr>
        <p:spPr>
          <a:xfrm>
            <a:off x="1097280" y="758952"/>
            <a:ext cx="10058400" cy="3566160"/>
          </a:xfrm>
        </p:spPr>
        <p:txBody>
          <a:bodyPr>
            <a:normAutofit/>
          </a:bodyPr>
          <a:lstStyle/>
          <a:p>
            <a:r>
              <a:rPr lang="en-US" dirty="0">
                <a:latin typeface="Times New Roman" panose="02020603050405020304" pitchFamily="18" charset="0"/>
                <a:cs typeface="Times New Roman" panose="02020603050405020304" pitchFamily="18" charset="0"/>
              </a:rPr>
              <a:t>FAANG Analysis &amp; Price Forecasting using Time Series Models</a:t>
            </a:r>
          </a:p>
        </p:txBody>
      </p:sp>
      <p:sp>
        <p:nvSpPr>
          <p:cNvPr id="3" name="Subtitle 2">
            <a:extLst>
              <a:ext uri="{FF2B5EF4-FFF2-40B4-BE49-F238E27FC236}">
                <a16:creationId xmlns:a16="http://schemas.microsoft.com/office/drawing/2014/main" id="{C0E1F60A-58C7-C185-2787-E051706B41C9}"/>
              </a:ext>
            </a:extLst>
          </p:cNvPr>
          <p:cNvSpPr>
            <a:spLocks noGrp="1"/>
          </p:cNvSpPr>
          <p:nvPr>
            <p:ph type="subTitle" idx="1"/>
          </p:nvPr>
        </p:nvSpPr>
        <p:spPr>
          <a:xfrm>
            <a:off x="1100051" y="4455620"/>
            <a:ext cx="10058400" cy="1143000"/>
          </a:xfrm>
        </p:spPr>
        <p:txBody>
          <a:bodyPr>
            <a:normAutofit/>
          </a:bodyPr>
          <a:lstStyle/>
          <a:p>
            <a:r>
              <a:rPr lang="en-US" sz="1500">
                <a:solidFill>
                  <a:schemeClr val="tx1">
                    <a:lumMod val="85000"/>
                    <a:lumOff val="15000"/>
                  </a:schemeClr>
                </a:solidFill>
                <a:latin typeface="Times New Roman" panose="02020603050405020304" pitchFamily="18" charset="0"/>
                <a:cs typeface="Times New Roman" panose="02020603050405020304" pitchFamily="18" charset="0"/>
              </a:rPr>
              <a:t>By,</a:t>
            </a:r>
          </a:p>
          <a:p>
            <a:r>
              <a:rPr lang="en-US" sz="1500">
                <a:solidFill>
                  <a:schemeClr val="tx1">
                    <a:lumMod val="85000"/>
                    <a:lumOff val="15000"/>
                  </a:schemeClr>
                </a:solidFill>
                <a:latin typeface="Times New Roman" panose="02020603050405020304" pitchFamily="18" charset="0"/>
                <a:cs typeface="Times New Roman" panose="02020603050405020304" pitchFamily="18" charset="0"/>
              </a:rPr>
              <a:t>Varshita Adavi (OC83614)</a:t>
            </a:r>
          </a:p>
          <a:p>
            <a:r>
              <a:rPr lang="en-US" sz="1500">
                <a:solidFill>
                  <a:schemeClr val="tx1">
                    <a:lumMod val="85000"/>
                    <a:lumOff val="15000"/>
                  </a:schemeClr>
                </a:solidFill>
                <a:latin typeface="Times New Roman" panose="02020603050405020304" pitchFamily="18" charset="0"/>
                <a:cs typeface="Times New Roman" panose="02020603050405020304" pitchFamily="18" charset="0"/>
              </a:rPr>
              <a:t>Srinivas Naidu Pasyavula (QC61851)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395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BBB5A9C-EA0D-0A9F-0841-EC68121FEC41}"/>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latin typeface="Times New Roman" panose="02020603050405020304" pitchFamily="18" charset="0"/>
                <a:cs typeface="Times New Roman" panose="02020603050405020304" pitchFamily="18" charset="0"/>
              </a:rPr>
              <a:t>Efficient Frontier</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Content Placeholder 2">
            <a:extLst>
              <a:ext uri="{FF2B5EF4-FFF2-40B4-BE49-F238E27FC236}">
                <a16:creationId xmlns:a16="http://schemas.microsoft.com/office/drawing/2014/main" id="{625BDDEB-6ED4-1F74-F06A-427A2E8F69DB}"/>
              </a:ext>
            </a:extLst>
          </p:cNvPr>
          <p:cNvSpPr>
            <a:spLocks noGrp="1"/>
          </p:cNvSpPr>
          <p:nvPr>
            <p:ph idx="1"/>
          </p:nvPr>
        </p:nvSpPr>
        <p:spPr>
          <a:xfrm>
            <a:off x="4742016" y="605896"/>
            <a:ext cx="6413663" cy="5646208"/>
          </a:xfrm>
        </p:spPr>
        <p:txBody>
          <a:bodyPr anchor="ctr">
            <a:normAutofit/>
          </a:bodyPr>
          <a:lstStyle/>
          <a:p>
            <a:r>
              <a:rPr lang="en-US" b="0" i="0">
                <a:effectLst/>
                <a:latin typeface="Times New Roman" panose="02020603050405020304" pitchFamily="18" charset="0"/>
                <a:cs typeface="Times New Roman" panose="02020603050405020304" pitchFamily="18" charset="0"/>
              </a:rPr>
              <a:t>It represents the optimal tradeoff between risk and returns for a given set of assets or securities.</a:t>
            </a:r>
          </a:p>
          <a:p>
            <a:pPr>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Portfolios that lie on the efficient frontier are efficient portfolios because they provide the highest expected return for a given level of risk or the lowest level of risk for a given level of expected return.</a:t>
            </a:r>
          </a:p>
          <a:p>
            <a:pPr>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Portfolios that lie below the efficient frontier are suboptimal because they provide a lower expected return for a given level of risk.</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Apple – Efficient portfolio</a:t>
            </a:r>
          </a:p>
          <a:p>
            <a:pPr>
              <a:buFont typeface="Arial" panose="020B0604020202020204" pitchFamily="34" charset="0"/>
              <a:buChar char="•"/>
            </a:pPr>
            <a:r>
              <a:rPr lang="en-US" b="0" i="0">
                <a:effectLst/>
                <a:latin typeface="Times New Roman" panose="02020603050405020304" pitchFamily="18" charset="0"/>
                <a:cs typeface="Times New Roman" panose="02020603050405020304" pitchFamily="18" charset="0"/>
              </a:rPr>
              <a:t>Amazon, Google, Netflix, Facebook – Suboptimal portfolio</a:t>
            </a:r>
          </a:p>
        </p:txBody>
      </p:sp>
    </p:spTree>
    <p:extLst>
      <p:ext uri="{BB962C8B-B14F-4D97-AF65-F5344CB8AC3E}">
        <p14:creationId xmlns:p14="http://schemas.microsoft.com/office/powerpoint/2010/main" val="29973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E2283D-8A91-834E-8A9C-275202CB9DBD}"/>
              </a:ext>
            </a:extLst>
          </p:cNvPr>
          <p:cNvSpPr>
            <a:spLocks noGrp="1"/>
          </p:cNvSpPr>
          <p:nvPr>
            <p:ph type="title"/>
          </p:nvPr>
        </p:nvSpPr>
        <p:spPr>
          <a:xfrm>
            <a:off x="492370" y="516835"/>
            <a:ext cx="3084844" cy="2103875"/>
          </a:xfrm>
        </p:spPr>
        <p:txBody>
          <a:bodyPr>
            <a:normAutofit/>
          </a:bodyPr>
          <a:lstStyle/>
          <a:p>
            <a:r>
              <a:rPr lang="en-US" sz="3600">
                <a:solidFill>
                  <a:srgbClr val="FFFFFF"/>
                </a:solidFill>
                <a:latin typeface="Times New Roman" panose="02020603050405020304" pitchFamily="18" charset="0"/>
                <a:cs typeface="Times New Roman" panose="02020603050405020304" pitchFamily="18" charset="0"/>
              </a:rPr>
              <a:t>Time Series Model for Netflix</a:t>
            </a:r>
          </a:p>
        </p:txBody>
      </p:sp>
      <p:sp>
        <p:nvSpPr>
          <p:cNvPr id="1037" name="Rectangle 103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9AB4910A-0039-239C-7D7A-B514842812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236618"/>
            <a:ext cx="6798082" cy="438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63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141F19-A661-FB65-4D2E-B6E075209474}"/>
              </a:ext>
            </a:extLst>
          </p:cNvPr>
          <p:cNvSpPr>
            <a:spLocks noGrp="1"/>
          </p:cNvSpPr>
          <p:nvPr>
            <p:ph type="title"/>
          </p:nvPr>
        </p:nvSpPr>
        <p:spPr>
          <a:xfrm>
            <a:off x="492370" y="516835"/>
            <a:ext cx="3084844" cy="2103875"/>
          </a:xfrm>
        </p:spPr>
        <p:txBody>
          <a:bodyPr>
            <a:normAutofit/>
          </a:bodyPr>
          <a:lstStyle/>
          <a:p>
            <a:r>
              <a:rPr lang="en-US" sz="3100">
                <a:solidFill>
                  <a:srgbClr val="FFFFFF"/>
                </a:solidFill>
                <a:latin typeface="Times New Roman" panose="02020603050405020304" pitchFamily="18" charset="0"/>
                <a:cs typeface="Times New Roman" panose="02020603050405020304" pitchFamily="18" charset="0"/>
              </a:rPr>
              <a:t>Time Series components: Trend, seasonality, cyclicality, and noise</a:t>
            </a:r>
          </a:p>
        </p:txBody>
      </p:sp>
      <p:sp>
        <p:nvSpPr>
          <p:cNvPr id="16" name="Rectangle 1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Graphical user interface">
            <a:extLst>
              <a:ext uri="{FF2B5EF4-FFF2-40B4-BE49-F238E27FC236}">
                <a16:creationId xmlns:a16="http://schemas.microsoft.com/office/drawing/2014/main" id="{DCE36AB9-C508-C02F-2060-AD98836A2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556" y="383457"/>
            <a:ext cx="7863281" cy="5801033"/>
          </a:xfrm>
          <a:prstGeom prst="rect">
            <a:avLst/>
          </a:prstGeom>
        </p:spPr>
      </p:pic>
    </p:spTree>
    <p:extLst>
      <p:ext uri="{BB962C8B-B14F-4D97-AF65-F5344CB8AC3E}">
        <p14:creationId xmlns:p14="http://schemas.microsoft.com/office/powerpoint/2010/main" val="220751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1689CD-CE40-EAD1-20A6-13B68D5FBF5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latin typeface="Times New Roman" panose="02020603050405020304" pitchFamily="18" charset="0"/>
                <a:cs typeface="Times New Roman" panose="02020603050405020304" pitchFamily="18" charset="0"/>
              </a:rPr>
              <a:t>Time Series components: Trend, seasonality, cyclicality, and noise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AFACD01-95DD-0757-0A4D-595034F8F393}"/>
              </a:ext>
            </a:extLst>
          </p:cNvPr>
          <p:cNvSpPr>
            <a:spLocks noGrp="1"/>
          </p:cNvSpPr>
          <p:nvPr>
            <p:ph idx="1"/>
          </p:nvPr>
        </p:nvSpPr>
        <p:spPr>
          <a:xfrm>
            <a:off x="4742016" y="605896"/>
            <a:ext cx="6413663" cy="5646208"/>
          </a:xfrm>
        </p:spPr>
        <p:txBody>
          <a:bodyPr anchor="ctr">
            <a:normAutofit/>
          </a:bodyPr>
          <a:lstStyle/>
          <a:p>
            <a:r>
              <a:rPr lang="en-US" sz="1600">
                <a:latin typeface="Times New Roman" panose="02020603050405020304" pitchFamily="18" charset="0"/>
                <a:cs typeface="Times New Roman" panose="02020603050405020304" pitchFamily="18" charset="0"/>
              </a:rPr>
              <a:t>In the first graph, we see the behavior of the raw data. Overall, it has a downward trend despite a small rise at the end quarter of 2022.</a:t>
            </a:r>
          </a:p>
          <a:p>
            <a:r>
              <a:rPr lang="en-US" sz="1600">
                <a:latin typeface="Times New Roman" panose="02020603050405020304" pitchFamily="18" charset="0"/>
                <a:cs typeface="Times New Roman" panose="02020603050405020304" pitchFamily="18" charset="0"/>
              </a:rPr>
              <a:t>The second plot exhibits the `trend` of the data. The trend shows the overall movement of a time series. We can say that there exists a trend if there is a long-term increase or decrease in the data. So, we need to focus on the mean of the data at the beginning and end of the period to detect the trend. </a:t>
            </a:r>
          </a:p>
          <a:p>
            <a:r>
              <a:rPr lang="en-US" sz="1600">
                <a:latin typeface="Times New Roman" panose="02020603050405020304" pitchFamily="18" charset="0"/>
                <a:cs typeface="Times New Roman" panose="02020603050405020304" pitchFamily="18" charset="0"/>
              </a:rPr>
              <a:t>`Seasonality` is the third plot which shows periodical ups and downs in the data. If there is a seasonality in the data, it should also be removed. For instance, sales of a winter wear company go down during summer and go up during winter. It indicates quarterly seasonality. Seasonality might be weekly, monthly, quarterly, or yearly.</a:t>
            </a:r>
          </a:p>
          <a:p>
            <a:r>
              <a:rPr lang="en-US" sz="1600">
                <a:latin typeface="Times New Roman" panose="02020603050405020304" pitchFamily="18" charset="0"/>
                <a:cs typeface="Times New Roman" panose="02020603050405020304" pitchFamily="18" charset="0"/>
              </a:rPr>
              <a:t>The last graph shows the `residuals`. This is obtained after removing the trend and seasonal components from the time series. If we end up with a rather stable residual, it means that our data is stationary structure and ready to move on to the modeling part. At first glance, the highly volatile distribution of the residual indicates that the data is not stationary.</a:t>
            </a:r>
          </a:p>
          <a:p>
            <a:r>
              <a:rPr lang="en-US" sz="1600">
                <a:latin typeface="Times New Roman" panose="02020603050405020304" pitchFamily="18" charset="0"/>
                <a:cs typeface="Times New Roman" panose="02020603050405020304" pitchFamily="18" charset="0"/>
              </a:rPr>
              <a:t>Final time series component, which is not on the graph is `cyclicality`.  It exists when higher periodic variation than the trend emerges. We can, however, think of cyclicality as business cycles, which take a long time to complete their cycles and the ups and downs are over a long horizon. So, cyclicality is different from seasonality in the sense that there is no fluctuation in a fixed period. </a:t>
            </a:r>
          </a:p>
        </p:txBody>
      </p:sp>
    </p:spTree>
    <p:extLst>
      <p:ext uri="{BB962C8B-B14F-4D97-AF65-F5344CB8AC3E}">
        <p14:creationId xmlns:p14="http://schemas.microsoft.com/office/powerpoint/2010/main" val="383075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7" name="Rectangle 205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59" name="Straight Connector 205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695AB-4E57-6448-7E07-B765756069F2}"/>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400"/>
              <a:t>Detecting and handling with stationarity</a:t>
            </a:r>
          </a:p>
        </p:txBody>
      </p:sp>
      <p:pic>
        <p:nvPicPr>
          <p:cNvPr id="2050" name="Picture 2">
            <a:extLst>
              <a:ext uri="{FF2B5EF4-FFF2-40B4-BE49-F238E27FC236}">
                <a16:creationId xmlns:a16="http://schemas.microsoft.com/office/drawing/2014/main" id="{4B924E38-598A-C704-1C4D-F7437AC220F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33999" y="1129333"/>
            <a:ext cx="6909801" cy="4335901"/>
          </a:xfrm>
          <a:prstGeom prst="rect">
            <a:avLst/>
          </a:prstGeom>
          <a:noFill/>
          <a:extLst>
            <a:ext uri="{909E8E84-426E-40DD-AFC4-6F175D3DCCD1}">
              <a14:hiddenFill xmlns:a14="http://schemas.microsoft.com/office/drawing/2010/main">
                <a:solidFill>
                  <a:srgbClr val="FFFFFF"/>
                </a:solidFill>
              </a14:hiddenFill>
            </a:ext>
          </a:extLst>
        </p:spPr>
      </p:pic>
      <p:cxnSp>
        <p:nvCxnSpPr>
          <p:cNvPr id="2063" name="Straight Connector 206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C4BF6B5-70CE-313A-5507-663128DEDCC1}"/>
              </a:ext>
            </a:extLst>
          </p:cNvPr>
          <p:cNvSpPr>
            <a:spLocks noGrp="1"/>
          </p:cNvSpPr>
          <p:nvPr>
            <p:ph sz="half" idx="2"/>
          </p:nvPr>
        </p:nvSpPr>
        <p:spPr>
          <a:xfrm>
            <a:off x="7859485" y="2198914"/>
            <a:ext cx="3690257" cy="3670180"/>
          </a:xfrm>
        </p:spPr>
        <p:txBody>
          <a:bodyPr vert="horz" lIns="0" tIns="45720" rIns="0" bIns="45720" rtlCol="0">
            <a:normAutofit/>
          </a:bodyPr>
          <a:lstStyle/>
          <a:p>
            <a:r>
              <a:rPr lang="en-US" sz="1700"/>
              <a:t>Stationary is a way to model the dependent structure that we have in time-dependent data. For instance, the current stock price is somewhat related to the previous prices of the stock.</a:t>
            </a:r>
          </a:p>
          <a:p>
            <a:r>
              <a:rPr lang="en-US" sz="1700"/>
              <a:t>Statistical Test for detecting stationarity: ADF </a:t>
            </a:r>
          </a:p>
          <a:p>
            <a:r>
              <a:rPr lang="en-US" sz="1700"/>
              <a:t>Statistical tests provide us with a robust method to detect stationarity. In this part of the class, we will talk about a statistical method in detecting stationarity: Augmented Dickey-Fuller (`ADF`)</a:t>
            </a:r>
          </a:p>
        </p:txBody>
      </p:sp>
      <p:sp>
        <p:nvSpPr>
          <p:cNvPr id="2065" name="Rectangle 206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7" name="Rectangle 206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773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3" name="Rectangle 3082">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85" name="Straight Connector 3084">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7" name="Rectangle 3086">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45E042-67AB-0CD2-DEBB-48A5CEEE348E}"/>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Autocorrelation Function (ACF)</a:t>
            </a:r>
          </a:p>
        </p:txBody>
      </p:sp>
      <p:sp>
        <p:nvSpPr>
          <p:cNvPr id="4" name="Content Placeholder 3">
            <a:extLst>
              <a:ext uri="{FF2B5EF4-FFF2-40B4-BE49-F238E27FC236}">
                <a16:creationId xmlns:a16="http://schemas.microsoft.com/office/drawing/2014/main" id="{3E90EE2E-C720-476D-76C0-F855FDF8D35C}"/>
              </a:ext>
            </a:extLst>
          </p:cNvPr>
          <p:cNvSpPr>
            <a:spLocks noGrp="1"/>
          </p:cNvSpPr>
          <p:nvPr>
            <p:ph sz="half" idx="2"/>
          </p:nvPr>
        </p:nvSpPr>
        <p:spPr>
          <a:xfrm>
            <a:off x="1097279" y="2236304"/>
            <a:ext cx="5977938" cy="3652667"/>
          </a:xfrm>
        </p:spPr>
        <p:txBody>
          <a:bodyPr vert="horz" lIns="0" tIns="45720" rIns="0" bIns="45720" rtlCol="0">
            <a:normAutofit/>
          </a:bodyPr>
          <a:lstStyle/>
          <a:p>
            <a:r>
              <a:rPr lang="en-US" sz="1800">
                <a:solidFill>
                  <a:srgbClr val="FFFFFF"/>
                </a:solidFill>
              </a:rPr>
              <a:t>The `acf` plot indicates that acf is slowly decaying, which is an indicator of non-stationarity. Besides, the blue shaded area represents the confidence interval. If the bar is in this confidence interval, it indicates that there is no significant correlation between this lag and the current one and this information is used for identifying the optimal lag. As this data is non-stationary, it makes no sense to apply this information here.</a:t>
            </a:r>
          </a:p>
          <a:p>
            <a:r>
              <a:rPr lang="en-US" sz="1800">
                <a:solidFill>
                  <a:srgbClr val="FFFFFF"/>
                </a:solidFill>
              </a:rPr>
              <a:t>The above-given acf plot exhibits that there is a spike at the 9th, 11</a:t>
            </a:r>
            <a:r>
              <a:rPr lang="en-US" sz="1800" baseline="30000">
                <a:solidFill>
                  <a:srgbClr val="FFFFFF"/>
                </a:solidFill>
              </a:rPr>
              <a:t>th</a:t>
            </a:r>
            <a:r>
              <a:rPr lang="en-US" sz="1800">
                <a:solidFill>
                  <a:srgbClr val="FFFFFF"/>
                </a:solidFill>
              </a:rPr>
              <a:t>, and 13</a:t>
            </a:r>
            <a:r>
              <a:rPr lang="en-US" sz="1800" baseline="30000">
                <a:solidFill>
                  <a:srgbClr val="FFFFFF"/>
                </a:solidFill>
              </a:rPr>
              <a:t>th</a:t>
            </a:r>
            <a:r>
              <a:rPr lang="en-US" sz="1800">
                <a:solidFill>
                  <a:srgbClr val="FFFFFF"/>
                </a:solidFill>
              </a:rPr>
              <a:t>  lags. Larger lags work better. Here, I pick the 13</a:t>
            </a:r>
            <a:r>
              <a:rPr lang="en-US" sz="1800" baseline="30000">
                <a:solidFill>
                  <a:srgbClr val="FFFFFF"/>
                </a:solidFill>
              </a:rPr>
              <a:t>th</a:t>
            </a:r>
            <a:r>
              <a:rPr lang="en-US" sz="1800">
                <a:solidFill>
                  <a:srgbClr val="FFFFFF"/>
                </a:solidFill>
              </a:rPr>
              <a:t>  lag.</a:t>
            </a:r>
          </a:p>
        </p:txBody>
      </p:sp>
      <p:sp>
        <p:nvSpPr>
          <p:cNvPr id="3091" name="Rectangle 3090">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DE80D6AD-2AD9-7819-6654-4B24B8C96DA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084579" y="584871"/>
            <a:ext cx="3609294" cy="2390154"/>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0B4CEDF6-299E-8A8E-0125-74C2D7E82C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4579" y="3882974"/>
            <a:ext cx="3609294" cy="239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674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5" name="Rectangle 410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07" name="Straight Connector 410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09" name="Rectangle 410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7EFEC-676D-1EA4-7153-43D16E987027}"/>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400"/>
              <a:t>Partial Autocorrelation Function (PACF)</a:t>
            </a:r>
          </a:p>
        </p:txBody>
      </p:sp>
      <p:pic>
        <p:nvPicPr>
          <p:cNvPr id="4098" name="Picture 2">
            <a:extLst>
              <a:ext uri="{FF2B5EF4-FFF2-40B4-BE49-F238E27FC236}">
                <a16:creationId xmlns:a16="http://schemas.microsoft.com/office/drawing/2014/main" id="{A19E4044-3BFB-DF5A-E999-012645583BD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33999" y="1009372"/>
            <a:ext cx="6909801" cy="4575823"/>
          </a:xfrm>
          <a:prstGeom prst="rect">
            <a:avLst/>
          </a:prstGeom>
          <a:noFill/>
          <a:extLst>
            <a:ext uri="{909E8E84-426E-40DD-AFC4-6F175D3DCCD1}">
              <a14:hiddenFill xmlns:a14="http://schemas.microsoft.com/office/drawing/2010/main">
                <a:solidFill>
                  <a:srgbClr val="FFFFFF"/>
                </a:solidFill>
              </a14:hiddenFill>
            </a:ext>
          </a:extLst>
        </p:spPr>
      </p:pic>
      <p:cxnSp>
        <p:nvCxnSpPr>
          <p:cNvPr id="4111" name="Straight Connector 41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2EF3346-1DB6-2FE4-98F6-43C3A5FC92D1}"/>
              </a:ext>
            </a:extLst>
          </p:cNvPr>
          <p:cNvSpPr>
            <a:spLocks noGrp="1"/>
          </p:cNvSpPr>
          <p:nvPr>
            <p:ph sz="half" idx="2"/>
          </p:nvPr>
        </p:nvSpPr>
        <p:spPr>
          <a:xfrm>
            <a:off x="7859485" y="2198914"/>
            <a:ext cx="3690257" cy="3670180"/>
          </a:xfrm>
        </p:spPr>
        <p:txBody>
          <a:bodyPr vert="horz" lIns="0" tIns="45720" rIns="0" bIns="45720" rtlCol="0">
            <a:normAutofit/>
          </a:bodyPr>
          <a:lstStyle/>
          <a:p>
            <a:r>
              <a:rPr lang="en-US" sz="1700"/>
              <a:t>PACF provides information on the correlation between the current value of a time series and its lagged values controlling for the other correlations.</a:t>
            </a:r>
          </a:p>
          <a:p>
            <a:r>
              <a:rPr lang="en-US" sz="1700"/>
              <a:t>The result that we get from PACF is similar to what we have in ACF. So, pick the 13</a:t>
            </a:r>
            <a:r>
              <a:rPr lang="en-US" sz="1700" baseline="30000"/>
              <a:t>th</a:t>
            </a:r>
            <a:r>
              <a:rPr lang="en-US" sz="1700"/>
              <a:t>  lag. We are going to use this lag structure in our time series model.</a:t>
            </a:r>
          </a:p>
          <a:p>
            <a:r>
              <a:rPr lang="en-US" sz="1700"/>
              <a:t>In moving average, ACF is used for this Project. As for the Autoregressive Integrated model Average, PACF is the tool used.</a:t>
            </a:r>
          </a:p>
        </p:txBody>
      </p:sp>
      <p:sp>
        <p:nvSpPr>
          <p:cNvPr id="4113" name="Rectangle 41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15" name="Rectangle 41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29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9" name="Rectangle 5126">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0" name="Rectangle 5128">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41" name="Straight Connector 5130">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42" name="Rectangle 51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43" name="Rectangle 5134">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F86703-B92E-3357-429F-77C2F49D4D56}"/>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kern="1200" spc="-50" baseline="0">
                <a:solidFill>
                  <a:srgbClr val="FFFFFF"/>
                </a:solidFill>
                <a:latin typeface="+mj-lt"/>
                <a:ea typeface="+mj-ea"/>
                <a:cs typeface="+mj-cs"/>
              </a:rPr>
              <a:t>Moving Average Model (Predictions)</a:t>
            </a:r>
          </a:p>
        </p:txBody>
      </p:sp>
      <p:sp>
        <p:nvSpPr>
          <p:cNvPr id="4" name="Content Placeholder 3">
            <a:extLst>
              <a:ext uri="{FF2B5EF4-FFF2-40B4-BE49-F238E27FC236}">
                <a16:creationId xmlns:a16="http://schemas.microsoft.com/office/drawing/2014/main" id="{64BF3D66-9E71-EEA4-7572-7C452D5C3CCB}"/>
              </a:ext>
            </a:extLst>
          </p:cNvPr>
          <p:cNvSpPr>
            <a:spLocks noGrp="1"/>
          </p:cNvSpPr>
          <p:nvPr>
            <p:ph sz="half" idx="2"/>
          </p:nvPr>
        </p:nvSpPr>
        <p:spPr>
          <a:xfrm>
            <a:off x="492371" y="2653800"/>
            <a:ext cx="3084844" cy="3335519"/>
          </a:xfrm>
        </p:spPr>
        <p:txBody>
          <a:bodyPr vert="horz" lIns="0" tIns="45720" rIns="0" bIns="45720" rtlCol="0">
            <a:normAutofit/>
          </a:bodyPr>
          <a:lstStyle/>
          <a:p>
            <a:r>
              <a:rPr lang="en-US" sz="1500">
                <a:solidFill>
                  <a:srgbClr val="FFFFFF"/>
                </a:solidFill>
              </a:rPr>
              <a:t>Moving Average Model tries to capture the time series dynamics simply by error terms. Let $e_t$ is a normally distributed term, meaning that it is identically and independently distributed (iid). So, unlike AR, MA is always stationary.</a:t>
            </a:r>
          </a:p>
        </p:txBody>
      </p:sp>
      <p:pic>
        <p:nvPicPr>
          <p:cNvPr id="5122" name="Picture 2">
            <a:extLst>
              <a:ext uri="{FF2B5EF4-FFF2-40B4-BE49-F238E27FC236}">
                <a16:creationId xmlns:a16="http://schemas.microsoft.com/office/drawing/2014/main" id="{448E7191-0DC7-1ED8-886D-2618B51E9409}"/>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1241"/>
          <a:stretch/>
        </p:blipFill>
        <p:spPr bwMode="auto">
          <a:xfrm>
            <a:off x="4075043" y="10"/>
            <a:ext cx="7969473" cy="6857990"/>
          </a:xfrm>
          <a:prstGeom prst="rect">
            <a:avLst/>
          </a:prstGeom>
          <a:noFill/>
          <a:extLst>
            <a:ext uri="{909E8E84-426E-40DD-AFC4-6F175D3DCCD1}">
              <a14:hiddenFill xmlns:a14="http://schemas.microsoft.com/office/drawing/2010/main">
                <a:solidFill>
                  <a:srgbClr val="FFFFFF"/>
                </a:solidFill>
              </a14:hiddenFill>
            </a:ext>
          </a:extLst>
        </p:spPr>
      </p:pic>
      <p:sp>
        <p:nvSpPr>
          <p:cNvPr id="5144" name="Rectangle 513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701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2" name="Rectangle 615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4" name="Rectangle 615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65" name="Straight Connector 615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166" name="Rectangle 615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24902-B820-F04A-62B5-7B4CCC8EF67E}"/>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100"/>
              <a:t>Moving Average Model (Forecast)</a:t>
            </a:r>
          </a:p>
        </p:txBody>
      </p:sp>
      <p:pic>
        <p:nvPicPr>
          <p:cNvPr id="6146" name="Picture 2">
            <a:extLst>
              <a:ext uri="{FF2B5EF4-FFF2-40B4-BE49-F238E27FC236}">
                <a16:creationId xmlns:a16="http://schemas.microsoft.com/office/drawing/2014/main" id="{4BCD7B6E-9437-21D1-3529-3E2706FE673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r="1241"/>
          <a:stretch>
            <a:fillRect/>
          </a:stretch>
        </p:blipFill>
        <p:spPr bwMode="auto">
          <a:xfrm>
            <a:off x="906621" y="640081"/>
            <a:ext cx="6364557"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6167" name="Straight Connector 615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58FDD2C-D915-A71E-C018-F78985E453D2}"/>
              </a:ext>
            </a:extLst>
          </p:cNvPr>
          <p:cNvSpPr>
            <a:spLocks noGrp="1"/>
          </p:cNvSpPr>
          <p:nvPr>
            <p:ph sz="half" idx="2"/>
          </p:nvPr>
        </p:nvSpPr>
        <p:spPr>
          <a:xfrm>
            <a:off x="7859485" y="2198914"/>
            <a:ext cx="3690257" cy="3670180"/>
          </a:xfrm>
        </p:spPr>
        <p:txBody>
          <a:bodyPr vert="horz" lIns="0" tIns="45720" rIns="0" bIns="45720" rtlCol="0">
            <a:normAutofit/>
          </a:bodyPr>
          <a:lstStyle/>
          <a:p>
            <a:pPr marL="0" indent="0">
              <a:buFont typeface="Calibri" panose="020F0502020204030204" pitchFamily="34" charset="0"/>
              <a:buNone/>
            </a:pPr>
            <a:r>
              <a:rPr lang="en-US"/>
              <a:t>The moving Average Model is forecasting that the stock price can be downward and can go down in the near term.</a:t>
            </a:r>
          </a:p>
        </p:txBody>
      </p:sp>
      <p:sp>
        <p:nvSpPr>
          <p:cNvPr id="6161" name="Rectangle 616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3" name="Rectangle 616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364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7" name="Rectangle 717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79" name="Straight Connector 717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181" name="Rectangle 718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ADE12-E4A2-0D90-2EEC-07633DF3B932}"/>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400"/>
              <a:t>Autoregressive Integrated Moving Average (Prediction)</a:t>
            </a:r>
          </a:p>
        </p:txBody>
      </p:sp>
      <p:pic>
        <p:nvPicPr>
          <p:cNvPr id="7170" name="Picture 2">
            <a:extLst>
              <a:ext uri="{FF2B5EF4-FFF2-40B4-BE49-F238E27FC236}">
                <a16:creationId xmlns:a16="http://schemas.microsoft.com/office/drawing/2014/main" id="{3CADC413-FC83-1A2E-19C7-FA801F71487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33999" y="890923"/>
            <a:ext cx="6909801" cy="4812722"/>
          </a:xfrm>
          <a:prstGeom prst="rect">
            <a:avLst/>
          </a:prstGeom>
          <a:noFill/>
          <a:extLst>
            <a:ext uri="{909E8E84-426E-40DD-AFC4-6F175D3DCCD1}">
              <a14:hiddenFill xmlns:a14="http://schemas.microsoft.com/office/drawing/2010/main">
                <a:solidFill>
                  <a:srgbClr val="FFFFFF"/>
                </a:solidFill>
              </a14:hiddenFill>
            </a:ext>
          </a:extLst>
        </p:spPr>
      </p:pic>
      <p:cxnSp>
        <p:nvCxnSpPr>
          <p:cNvPr id="7183" name="Straight Connector 718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79F83E2-5DD1-388D-DEC0-DE96B6A81BCD}"/>
              </a:ext>
            </a:extLst>
          </p:cNvPr>
          <p:cNvSpPr>
            <a:spLocks noGrp="1"/>
          </p:cNvSpPr>
          <p:nvPr>
            <p:ph sz="half" idx="2"/>
          </p:nvPr>
        </p:nvSpPr>
        <p:spPr>
          <a:xfrm>
            <a:off x="7859485" y="2198914"/>
            <a:ext cx="3690257" cy="3670180"/>
          </a:xfrm>
        </p:spPr>
        <p:txBody>
          <a:bodyPr vert="horz" lIns="0" tIns="45720" rIns="0" bIns="45720" rtlCol="0">
            <a:normAutofit/>
          </a:bodyPr>
          <a:lstStyle/>
          <a:p>
            <a:r>
              <a:rPr lang="en-US"/>
              <a:t>ARIMA(p,d,q) has three parameters, and one of them is for making a series stationary.</a:t>
            </a:r>
          </a:p>
          <a:p>
            <a:r>
              <a:rPr lang="en-US"/>
              <a:t>ARIMA model is predicting that the stock price is flat and has a slight upward trend.</a:t>
            </a:r>
          </a:p>
        </p:txBody>
      </p:sp>
      <p:sp>
        <p:nvSpPr>
          <p:cNvPr id="7185" name="Rectangle 718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7" name="Rectangle 718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426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D29BA8-63A1-479E-1943-5D17ABD98EFF}"/>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latin typeface="Times New Roman" panose="02020603050405020304" pitchFamily="18" charset="0"/>
                <a:cs typeface="Times New Roman" panose="02020603050405020304" pitchFamily="18" charset="0"/>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29976FA-070E-B89E-B11F-1B6084834F9B}"/>
              </a:ext>
            </a:extLst>
          </p:cNvPr>
          <p:cNvSpPr>
            <a:spLocks noGrp="1"/>
          </p:cNvSpPr>
          <p:nvPr>
            <p:ph idx="1"/>
          </p:nvPr>
        </p:nvSpPr>
        <p:spPr>
          <a:xfrm>
            <a:off x="4742016" y="605896"/>
            <a:ext cx="6413663" cy="5646208"/>
          </a:xfrm>
        </p:spPr>
        <p:txBody>
          <a:bodyPr anchor="ctr">
            <a:normAutofit/>
          </a:bodyPr>
          <a:lstStyle/>
          <a:p>
            <a:r>
              <a:rPr lang="en-US">
                <a:latin typeface="Times New Roman" panose="02020603050405020304" pitchFamily="18" charset="0"/>
                <a:cs typeface="Times New Roman" panose="02020603050405020304" pitchFamily="18" charset="0"/>
              </a:rPr>
              <a:t>FAANG – Facebook, Apple, Amazon, Netflix, Google</a:t>
            </a:r>
          </a:p>
          <a:p>
            <a:r>
              <a:rPr lang="en-US">
                <a:latin typeface="Times New Roman" panose="02020603050405020304" pitchFamily="18" charset="0"/>
                <a:cs typeface="Times New Roman" panose="02020603050405020304" pitchFamily="18" charset="0"/>
              </a:rPr>
              <a:t>Market Index – S&amp;P 500</a:t>
            </a:r>
          </a:p>
          <a:p>
            <a:r>
              <a:rPr lang="en-US">
                <a:latin typeface="Times New Roman" panose="02020603050405020304" pitchFamily="18" charset="0"/>
                <a:cs typeface="Times New Roman" panose="02020603050405020304" pitchFamily="18" charset="0"/>
              </a:rPr>
              <a:t>Analysis of all the above companies</a:t>
            </a:r>
          </a:p>
          <a:p>
            <a:r>
              <a:rPr lang="en-US">
                <a:latin typeface="Times New Roman" panose="02020603050405020304" pitchFamily="18" charset="0"/>
                <a:cs typeface="Times New Roman" panose="02020603050405020304" pitchFamily="18" charset="0"/>
              </a:rPr>
              <a:t>Comparing the stock values</a:t>
            </a:r>
          </a:p>
          <a:p>
            <a:r>
              <a:rPr lang="en-US">
                <a:latin typeface="Times New Roman" panose="02020603050405020304" pitchFamily="18" charset="0"/>
                <a:cs typeface="Times New Roman" panose="02020603050405020304" pitchFamily="18" charset="0"/>
              </a:rPr>
              <a:t>Estimating the return values</a:t>
            </a:r>
          </a:p>
          <a:p>
            <a:r>
              <a:rPr lang="en-US">
                <a:latin typeface="Times New Roman" panose="02020603050405020304" pitchFamily="18" charset="0"/>
                <a:cs typeface="Times New Roman" panose="02020603050405020304" pitchFamily="18" charset="0"/>
              </a:rPr>
              <a:t>Creating a portfolio of FAANG</a:t>
            </a:r>
          </a:p>
          <a:p>
            <a:r>
              <a:rPr lang="en-US">
                <a:latin typeface="Times New Roman" panose="02020603050405020304" pitchFamily="18" charset="0"/>
                <a:cs typeface="Times New Roman" panose="02020603050405020304" pitchFamily="18" charset="0"/>
              </a:rPr>
              <a:t>Representing the Efficient Frontier</a:t>
            </a:r>
          </a:p>
        </p:txBody>
      </p:sp>
    </p:spTree>
    <p:extLst>
      <p:ext uri="{BB962C8B-B14F-4D97-AF65-F5344CB8AC3E}">
        <p14:creationId xmlns:p14="http://schemas.microsoft.com/office/powerpoint/2010/main" val="48338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1" name="Rectangle 820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03" name="Straight Connector 820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205" name="Rectangle 820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E56568A0-226A-B086-DF77-4984AE426AF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33999" y="1199670"/>
            <a:ext cx="6275667" cy="4458659"/>
          </a:xfrm>
          <a:prstGeom prst="rect">
            <a:avLst/>
          </a:prstGeom>
          <a:noFill/>
          <a:extLst>
            <a:ext uri="{909E8E84-426E-40DD-AFC4-6F175D3DCCD1}">
              <a14:hiddenFill xmlns:a14="http://schemas.microsoft.com/office/drawing/2010/main">
                <a:solidFill>
                  <a:srgbClr val="FFFFFF"/>
                </a:solidFill>
              </a14:hiddenFill>
            </a:ext>
          </a:extLst>
        </p:spPr>
      </p:pic>
      <p:sp>
        <p:nvSpPr>
          <p:cNvPr id="8207" name="Rectangle 820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F29138-812F-4B1A-7B26-87C0288722D9}"/>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3100">
                <a:solidFill>
                  <a:srgbClr val="FFFFFF"/>
                </a:solidFill>
              </a:rPr>
              <a:t>Autoregressive Integrated Moving Average(Forecasting)</a:t>
            </a:r>
          </a:p>
        </p:txBody>
      </p:sp>
      <p:sp>
        <p:nvSpPr>
          <p:cNvPr id="4" name="Content Placeholder 3">
            <a:extLst>
              <a:ext uri="{FF2B5EF4-FFF2-40B4-BE49-F238E27FC236}">
                <a16:creationId xmlns:a16="http://schemas.microsoft.com/office/drawing/2014/main" id="{7B0B9759-C43A-D9A0-771D-64C0904BF6F0}"/>
              </a:ext>
            </a:extLst>
          </p:cNvPr>
          <p:cNvSpPr>
            <a:spLocks noGrp="1"/>
          </p:cNvSpPr>
          <p:nvPr>
            <p:ph sz="half" idx="2"/>
          </p:nvPr>
        </p:nvSpPr>
        <p:spPr>
          <a:xfrm>
            <a:off x="8096885" y="3578084"/>
            <a:ext cx="3659246" cy="2639835"/>
          </a:xfrm>
        </p:spPr>
        <p:txBody>
          <a:bodyPr vert="horz" lIns="91440" tIns="45720" rIns="91440" bIns="45720" rtlCol="0">
            <a:normAutofit/>
          </a:bodyPr>
          <a:lstStyle/>
          <a:p>
            <a:pPr marL="0" indent="0">
              <a:buNone/>
            </a:pPr>
            <a:r>
              <a:rPr lang="en-US" sz="1500" cap="all" spc="200">
                <a:solidFill>
                  <a:srgbClr val="FFFFFF"/>
                </a:solidFill>
                <a:latin typeface="+mj-lt"/>
              </a:rPr>
              <a:t>ARIMA model is forecasting that the price of Netflix stock can go down in the near term.</a:t>
            </a:r>
          </a:p>
        </p:txBody>
      </p:sp>
      <p:sp>
        <p:nvSpPr>
          <p:cNvPr id="8209" name="Rectangle 820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377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9986C-9EA1-EAD4-2A4E-2BBC0A210730}"/>
              </a:ext>
            </a:extLst>
          </p:cNvPr>
          <p:cNvSpPr>
            <a:spLocks noGrp="1"/>
          </p:cNvSpPr>
          <p:nvPr>
            <p:ph type="title"/>
          </p:nvPr>
        </p:nvSpPr>
        <p:spPr>
          <a:xfrm>
            <a:off x="990932" y="286603"/>
            <a:ext cx="6750987" cy="1450757"/>
          </a:xfrm>
        </p:spPr>
        <p:txBody>
          <a:bodyPr>
            <a:normAutofit/>
          </a:bodyPr>
          <a:lstStyle/>
          <a:p>
            <a:r>
              <a:rPr lang="en-US">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3021434-ADE4-9C92-BF06-5CFC5AB0E77D}"/>
              </a:ext>
            </a:extLst>
          </p:cNvPr>
          <p:cNvSpPr>
            <a:spLocks noGrp="1"/>
          </p:cNvSpPr>
          <p:nvPr>
            <p:ph idx="1"/>
          </p:nvPr>
        </p:nvSpPr>
        <p:spPr>
          <a:xfrm>
            <a:off x="1044204" y="2023962"/>
            <a:ext cx="6697715" cy="3845131"/>
          </a:xfrm>
        </p:spPr>
        <p:txBody>
          <a:bodyPr>
            <a:normAutofit/>
          </a:bodyPr>
          <a:lstStyle/>
          <a:p>
            <a:r>
              <a:rPr lang="en-US" b="1" i="0" dirty="0">
                <a:effectLst/>
                <a:latin typeface="Times New Roman" panose="02020603050405020304" pitchFamily="18" charset="0"/>
                <a:cs typeface="Times New Roman" panose="02020603050405020304" pitchFamily="18" charset="0"/>
              </a:rPr>
              <a:t>Moving Average Model:</a:t>
            </a:r>
          </a:p>
          <a:p>
            <a:pPr lvl="1"/>
            <a:r>
              <a:rPr lang="en-US" b="0" i="0" dirty="0">
                <a:effectLst/>
                <a:latin typeface="Times New Roman" panose="02020603050405020304" pitchFamily="18" charset="0"/>
                <a:cs typeface="Times New Roman" panose="02020603050405020304" pitchFamily="18" charset="0"/>
              </a:rPr>
              <a:t>The Moving Average Model forecasting that the stock price can be downward and can go down in the near term.</a:t>
            </a:r>
          </a:p>
          <a:p>
            <a:r>
              <a:rPr lang="en-US" b="1" i="0" dirty="0">
                <a:effectLst/>
                <a:latin typeface="Times New Roman" panose="02020603050405020304" pitchFamily="18" charset="0"/>
                <a:cs typeface="Times New Roman" panose="02020603050405020304" pitchFamily="18" charset="0"/>
              </a:rPr>
              <a:t>Autoregressive Integrated Moving Average Model</a:t>
            </a:r>
          </a:p>
          <a:p>
            <a:pPr lvl="1"/>
            <a:r>
              <a:rPr lang="en-US" b="0" i="0" dirty="0">
                <a:effectLst/>
                <a:latin typeface="Times New Roman" panose="02020603050405020304" pitchFamily="18" charset="0"/>
                <a:cs typeface="Times New Roman" panose="02020603050405020304" pitchFamily="18" charset="0"/>
              </a:rPr>
              <a:t>ARIMA model is forecasting that the price of Netflix stock can go down in the near term.</a:t>
            </a:r>
          </a:p>
          <a:p>
            <a:pPr lvl="1"/>
            <a:r>
              <a:rPr lang="en-US" b="0" i="0" dirty="0">
                <a:effectLst/>
                <a:latin typeface="Times New Roman" panose="02020603050405020304" pitchFamily="18" charset="0"/>
                <a:cs typeface="Times New Roman" panose="02020603050405020304" pitchFamily="18" charset="0"/>
              </a:rPr>
              <a:t>In summary both models are forecasting the same and the stock price of Netflix’s trend is downward.</a:t>
            </a:r>
          </a:p>
          <a:p>
            <a:r>
              <a:rPr lang="en-US" b="0" i="0" dirty="0">
                <a:effectLst/>
                <a:latin typeface="Times New Roman" panose="02020603050405020304" pitchFamily="18" charset="0"/>
                <a:cs typeface="Times New Roman" panose="02020603050405020304" pitchFamily="18" charset="0"/>
              </a:rPr>
              <a:t>Based on the metrics, it appears that the ARIMA model (with MAE of 7.32563, MSE of 95.939804, and RMSE of 9.794887) performs better than the MA model (with MAE of 7.709611, MSE of 102.969777, and RMSE of 10.147402).</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210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F784ED-A33A-687B-BB1C-4830A2DDB592}"/>
              </a:ext>
            </a:extLst>
          </p:cNvPr>
          <p:cNvSpPr>
            <a:spLocks noGrp="1"/>
          </p:cNvSpPr>
          <p:nvPr>
            <p:ph type="title"/>
          </p:nvPr>
        </p:nvSpPr>
        <p:spPr>
          <a:xfrm>
            <a:off x="8177212" y="634946"/>
            <a:ext cx="3372529" cy="5055904"/>
          </a:xfrm>
        </p:spPr>
        <p:txBody>
          <a:bodyPr anchor="ctr">
            <a:normAutofit/>
          </a:bodyPr>
          <a:lstStyle/>
          <a:p>
            <a:r>
              <a:rPr lang="en-US">
                <a:latin typeface="Times New Roman" panose="02020603050405020304" pitchFamily="18" charset="0"/>
                <a:cs typeface="Times New Roman" panose="02020603050405020304" pitchFamily="18" charset="0"/>
              </a:rPr>
              <a:t>Dataset</a:t>
            </a:r>
          </a:p>
        </p:txBody>
      </p:sp>
      <p:cxnSp>
        <p:nvCxnSpPr>
          <p:cNvPr id="11"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DC60049-8384-8B7E-ED2C-0AA1AAC3F454}"/>
              </a:ext>
            </a:extLst>
          </p:cNvPr>
          <p:cNvGraphicFramePr>
            <a:graphicFrameLocks noGrp="1"/>
          </p:cNvGraphicFramePr>
          <p:nvPr>
            <p:ph idx="1"/>
            <p:extLst>
              <p:ext uri="{D42A27DB-BD31-4B8C-83A1-F6EECF244321}">
                <p14:modId xmlns:p14="http://schemas.microsoft.com/office/powerpoint/2010/main" val="4053812072"/>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82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EE98-9699-E44A-E983-E0FF4C3513F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Data Processing</a:t>
            </a:r>
          </a:p>
        </p:txBody>
      </p:sp>
      <p:graphicFrame>
        <p:nvGraphicFramePr>
          <p:cNvPr id="7" name="Content Placeholder 2">
            <a:extLst>
              <a:ext uri="{FF2B5EF4-FFF2-40B4-BE49-F238E27FC236}">
                <a16:creationId xmlns:a16="http://schemas.microsoft.com/office/drawing/2014/main" id="{CD6702CA-016F-FC04-BE41-2F6A5B1B01E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53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84E7B5-9B78-2ECE-9721-441B04CFD1EE}"/>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Graphical Representation</a:t>
            </a:r>
          </a:p>
        </p:txBody>
      </p:sp>
      <p:pic>
        <p:nvPicPr>
          <p:cNvPr id="5" name="Picture 4" descr="Chart, histogram&#10;&#10;Description automatically generated">
            <a:extLst>
              <a:ext uri="{FF2B5EF4-FFF2-40B4-BE49-F238E27FC236}">
                <a16:creationId xmlns:a16="http://schemas.microsoft.com/office/drawing/2014/main" id="{84501EB7-5366-BB59-321C-BA49393CEC40}"/>
              </a:ext>
            </a:extLst>
          </p:cNvPr>
          <p:cNvPicPr>
            <a:picLocks noChangeAspect="1"/>
          </p:cNvPicPr>
          <p:nvPr/>
        </p:nvPicPr>
        <p:blipFill>
          <a:blip r:embed="rId2"/>
          <a:stretch>
            <a:fillRect/>
          </a:stretch>
        </p:blipFill>
        <p:spPr>
          <a:xfrm>
            <a:off x="635457" y="1075146"/>
            <a:ext cx="5131653" cy="2732604"/>
          </a:xfrm>
          <a:prstGeom prst="rect">
            <a:avLst/>
          </a:prstGeom>
        </p:spPr>
      </p:pic>
      <p:sp>
        <p:nvSpPr>
          <p:cNvPr id="20" name="Rectangle 19">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 square&#10;&#10;Description automatically generated">
            <a:extLst>
              <a:ext uri="{FF2B5EF4-FFF2-40B4-BE49-F238E27FC236}">
                <a16:creationId xmlns:a16="http://schemas.microsoft.com/office/drawing/2014/main" id="{7075EF0B-BE02-0A06-01D2-ED566E7CC111}"/>
              </a:ext>
            </a:extLst>
          </p:cNvPr>
          <p:cNvPicPr>
            <a:picLocks noChangeAspect="1"/>
          </p:cNvPicPr>
          <p:nvPr/>
        </p:nvPicPr>
        <p:blipFill>
          <a:blip r:embed="rId3"/>
          <a:stretch>
            <a:fillRect/>
          </a:stretch>
        </p:blipFill>
        <p:spPr>
          <a:xfrm>
            <a:off x="6424891" y="880623"/>
            <a:ext cx="5118182" cy="3121649"/>
          </a:xfrm>
          <a:prstGeom prst="rect">
            <a:avLst/>
          </a:prstGeom>
        </p:spPr>
      </p:pic>
      <p:sp>
        <p:nvSpPr>
          <p:cNvPr id="22" name="Rectangle 21">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148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541F31-5520-AD34-A981-74251FEC8D11}"/>
              </a:ext>
            </a:extLst>
          </p:cNvPr>
          <p:cNvSpPr>
            <a:spLocks noGrp="1"/>
          </p:cNvSpPr>
          <p:nvPr>
            <p:ph type="title"/>
          </p:nvPr>
        </p:nvSpPr>
        <p:spPr>
          <a:xfrm>
            <a:off x="492370" y="516835"/>
            <a:ext cx="3084844" cy="2103875"/>
          </a:xfrm>
        </p:spPr>
        <p:txBody>
          <a:bodyPr>
            <a:normAutofit/>
          </a:bodyPr>
          <a:lstStyle/>
          <a:p>
            <a:r>
              <a:rPr lang="en-US" sz="3600">
                <a:solidFill>
                  <a:srgbClr val="FFFFFF"/>
                </a:solidFill>
                <a:latin typeface="Times New Roman" panose="02020603050405020304" pitchFamily="18" charset="0"/>
                <a:cs typeface="Times New Roman" panose="02020603050405020304" pitchFamily="18" charset="0"/>
              </a:rPr>
              <a:t>Calculating the returns</a:t>
            </a:r>
          </a:p>
        </p:txBody>
      </p:sp>
      <p:sp>
        <p:nvSpPr>
          <p:cNvPr id="3" name="Content Placeholder 2">
            <a:extLst>
              <a:ext uri="{FF2B5EF4-FFF2-40B4-BE49-F238E27FC236}">
                <a16:creationId xmlns:a16="http://schemas.microsoft.com/office/drawing/2014/main" id="{74DAB69F-825F-DEBF-36CE-D1385BC4A98B}"/>
              </a:ext>
            </a:extLst>
          </p:cNvPr>
          <p:cNvSpPr>
            <a:spLocks noGrp="1"/>
          </p:cNvSpPr>
          <p:nvPr>
            <p:ph idx="1"/>
          </p:nvPr>
        </p:nvSpPr>
        <p:spPr>
          <a:xfrm>
            <a:off x="492371" y="2653800"/>
            <a:ext cx="3084844" cy="3335519"/>
          </a:xfrm>
        </p:spPr>
        <p:txBody>
          <a:bodyPr>
            <a:normAutofit/>
          </a:bodyPr>
          <a:lstStyle/>
          <a:p>
            <a:r>
              <a:rPr lang="en-US" sz="1500">
                <a:solidFill>
                  <a:srgbClr val="FFFFFF"/>
                </a:solidFill>
                <a:latin typeface="Times New Roman" panose="02020603050405020304" pitchFamily="18" charset="0"/>
                <a:cs typeface="Times New Roman" panose="02020603050405020304" pitchFamily="18" charset="0"/>
              </a:rPr>
              <a:t>The returns value is being calculated.</a:t>
            </a:r>
          </a:p>
          <a:p>
            <a:r>
              <a:rPr lang="en-US" sz="1500">
                <a:solidFill>
                  <a:srgbClr val="FFFFFF"/>
                </a:solidFill>
                <a:latin typeface="Times New Roman" panose="02020603050405020304" pitchFamily="18" charset="0"/>
                <a:cs typeface="Times New Roman" panose="02020603050405020304" pitchFamily="18" charset="0"/>
              </a:rPr>
              <a:t>Fred API key</a:t>
            </a:r>
          </a:p>
          <a:p>
            <a:r>
              <a:rPr lang="en-US" sz="1500">
                <a:solidFill>
                  <a:srgbClr val="FFFFFF"/>
                </a:solidFill>
                <a:latin typeface="Times New Roman" panose="02020603050405020304" pitchFamily="18" charset="0"/>
                <a:cs typeface="Times New Roman" panose="02020603050405020304" pitchFamily="18" charset="0"/>
              </a:rPr>
              <a:t>Daily risk-free rate</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8626D2F0-A3CC-0B06-9E26-4057A9D2D127}"/>
              </a:ext>
            </a:extLst>
          </p:cNvPr>
          <p:cNvPicPr>
            <a:picLocks noChangeAspect="1"/>
          </p:cNvPicPr>
          <p:nvPr/>
        </p:nvPicPr>
        <p:blipFill>
          <a:blip r:embed="rId2"/>
          <a:stretch>
            <a:fillRect/>
          </a:stretch>
        </p:blipFill>
        <p:spPr>
          <a:xfrm>
            <a:off x="4373837" y="1568772"/>
            <a:ext cx="7428172" cy="2605758"/>
          </a:xfrm>
          <a:prstGeom prst="rect">
            <a:avLst/>
          </a:prstGeom>
        </p:spPr>
      </p:pic>
    </p:spTree>
    <p:extLst>
      <p:ext uri="{BB962C8B-B14F-4D97-AF65-F5344CB8AC3E}">
        <p14:creationId xmlns:p14="http://schemas.microsoft.com/office/powerpoint/2010/main" val="88560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F596-6AEE-19BA-6B34-6389167CFA8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Capital Asset Model</a:t>
            </a:r>
          </a:p>
        </p:txBody>
      </p:sp>
      <p:grpSp>
        <p:nvGrpSpPr>
          <p:cNvPr id="4" name="Group 3">
            <a:extLst>
              <a:ext uri="{FF2B5EF4-FFF2-40B4-BE49-F238E27FC236}">
                <a16:creationId xmlns:a16="http://schemas.microsoft.com/office/drawing/2014/main" id="{A01636D8-EB54-D68E-B30B-7E16224FE98F}"/>
              </a:ext>
            </a:extLst>
          </p:cNvPr>
          <p:cNvGrpSpPr/>
          <p:nvPr/>
        </p:nvGrpSpPr>
        <p:grpSpPr>
          <a:xfrm>
            <a:off x="6474448" y="2543191"/>
            <a:ext cx="5040552" cy="2544658"/>
            <a:chOff x="6474447" y="2264945"/>
            <a:chExt cx="5040552" cy="2544658"/>
          </a:xfrm>
        </p:grpSpPr>
        <p:pic>
          <p:nvPicPr>
            <p:cNvPr id="11" name="Picture 10">
              <a:extLst>
                <a:ext uri="{FF2B5EF4-FFF2-40B4-BE49-F238E27FC236}">
                  <a16:creationId xmlns:a16="http://schemas.microsoft.com/office/drawing/2014/main" id="{BD8F24EA-2D54-1CC0-0668-373401C812E1}"/>
                </a:ext>
              </a:extLst>
            </p:cNvPr>
            <p:cNvPicPr>
              <a:picLocks noChangeAspect="1"/>
            </p:cNvPicPr>
            <p:nvPr/>
          </p:nvPicPr>
          <p:blipFill>
            <a:blip r:embed="rId2"/>
            <a:stretch>
              <a:fillRect/>
            </a:stretch>
          </p:blipFill>
          <p:spPr>
            <a:xfrm>
              <a:off x="6586605" y="4052060"/>
              <a:ext cx="4878857" cy="757543"/>
            </a:xfrm>
            <a:prstGeom prst="rect">
              <a:avLst/>
            </a:prstGeom>
          </p:spPr>
        </p:pic>
        <p:pic>
          <p:nvPicPr>
            <p:cNvPr id="13" name="Picture 12">
              <a:extLst>
                <a:ext uri="{FF2B5EF4-FFF2-40B4-BE49-F238E27FC236}">
                  <a16:creationId xmlns:a16="http://schemas.microsoft.com/office/drawing/2014/main" id="{04267B17-1355-C8FD-3FF3-3E0E02112EFA}"/>
                </a:ext>
              </a:extLst>
            </p:cNvPr>
            <p:cNvPicPr>
              <a:picLocks noChangeAspect="1"/>
            </p:cNvPicPr>
            <p:nvPr/>
          </p:nvPicPr>
          <p:blipFill>
            <a:blip r:embed="rId3"/>
            <a:stretch>
              <a:fillRect/>
            </a:stretch>
          </p:blipFill>
          <p:spPr>
            <a:xfrm>
              <a:off x="6636142" y="2694658"/>
              <a:ext cx="4878857" cy="757544"/>
            </a:xfrm>
            <a:prstGeom prst="rect">
              <a:avLst/>
            </a:prstGeom>
          </p:spPr>
        </p:pic>
        <p:sp>
          <p:nvSpPr>
            <p:cNvPr id="17" name="Rectangle 16">
              <a:extLst>
                <a:ext uri="{FF2B5EF4-FFF2-40B4-BE49-F238E27FC236}">
                  <a16:creationId xmlns:a16="http://schemas.microsoft.com/office/drawing/2014/main" id="{5685A0EF-46AD-6483-9B79-D0EC8F9EA44F}"/>
                </a:ext>
              </a:extLst>
            </p:cNvPr>
            <p:cNvSpPr/>
            <p:nvPr/>
          </p:nvSpPr>
          <p:spPr>
            <a:xfrm>
              <a:off x="6474447" y="3747377"/>
              <a:ext cx="130971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FACEBOOK</a:t>
              </a:r>
            </a:p>
          </p:txBody>
        </p:sp>
        <p:sp>
          <p:nvSpPr>
            <p:cNvPr id="18" name="Rectangle 17">
              <a:extLst>
                <a:ext uri="{FF2B5EF4-FFF2-40B4-BE49-F238E27FC236}">
                  <a16:creationId xmlns:a16="http://schemas.microsoft.com/office/drawing/2014/main" id="{2E1B0FD3-043D-0C49-09A3-58A6484247A7}"/>
                </a:ext>
              </a:extLst>
            </p:cNvPr>
            <p:cNvSpPr/>
            <p:nvPr/>
          </p:nvSpPr>
          <p:spPr>
            <a:xfrm>
              <a:off x="6474447" y="2264945"/>
              <a:ext cx="1023037"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NETFLIX</a:t>
              </a:r>
            </a:p>
          </p:txBody>
        </p:sp>
      </p:grpSp>
      <p:grpSp>
        <p:nvGrpSpPr>
          <p:cNvPr id="3" name="Group 2">
            <a:extLst>
              <a:ext uri="{FF2B5EF4-FFF2-40B4-BE49-F238E27FC236}">
                <a16:creationId xmlns:a16="http://schemas.microsoft.com/office/drawing/2014/main" id="{A9E3664A-6714-27F5-08E1-7EA662129996}"/>
              </a:ext>
            </a:extLst>
          </p:cNvPr>
          <p:cNvGrpSpPr/>
          <p:nvPr/>
        </p:nvGrpSpPr>
        <p:grpSpPr>
          <a:xfrm>
            <a:off x="677000" y="1785298"/>
            <a:ext cx="5040554" cy="3924157"/>
            <a:chOff x="677001" y="1454198"/>
            <a:chExt cx="5040554" cy="3924157"/>
          </a:xfrm>
        </p:grpSpPr>
        <p:pic>
          <p:nvPicPr>
            <p:cNvPr id="5" name="Picture 4" descr="Apple">
              <a:extLst>
                <a:ext uri="{FF2B5EF4-FFF2-40B4-BE49-F238E27FC236}">
                  <a16:creationId xmlns:a16="http://schemas.microsoft.com/office/drawing/2014/main" id="{39BDFB6C-77A5-D384-773F-8480FA422506}"/>
                </a:ext>
              </a:extLst>
            </p:cNvPr>
            <p:cNvPicPr>
              <a:picLocks noChangeAspect="1"/>
            </p:cNvPicPr>
            <p:nvPr/>
          </p:nvPicPr>
          <p:blipFill>
            <a:blip r:embed="rId4"/>
            <a:stretch>
              <a:fillRect/>
            </a:stretch>
          </p:blipFill>
          <p:spPr>
            <a:xfrm>
              <a:off x="838697" y="1776656"/>
              <a:ext cx="4878858" cy="870871"/>
            </a:xfrm>
            <a:prstGeom prst="rect">
              <a:avLst/>
            </a:prstGeom>
          </p:spPr>
        </p:pic>
        <p:pic>
          <p:nvPicPr>
            <p:cNvPr id="7" name="Picture 6">
              <a:extLst>
                <a:ext uri="{FF2B5EF4-FFF2-40B4-BE49-F238E27FC236}">
                  <a16:creationId xmlns:a16="http://schemas.microsoft.com/office/drawing/2014/main" id="{2E51299E-300C-15CC-01AE-D10991F9266F}"/>
                </a:ext>
              </a:extLst>
            </p:cNvPr>
            <p:cNvPicPr>
              <a:picLocks noChangeAspect="1"/>
            </p:cNvPicPr>
            <p:nvPr/>
          </p:nvPicPr>
          <p:blipFill>
            <a:blip r:embed="rId5"/>
            <a:stretch>
              <a:fillRect/>
            </a:stretch>
          </p:blipFill>
          <p:spPr>
            <a:xfrm>
              <a:off x="838697" y="2993564"/>
              <a:ext cx="4878858" cy="870871"/>
            </a:xfrm>
            <a:prstGeom prst="rect">
              <a:avLst/>
            </a:prstGeom>
          </p:spPr>
        </p:pic>
        <p:pic>
          <p:nvPicPr>
            <p:cNvPr id="9" name="Picture 8">
              <a:extLst>
                <a:ext uri="{FF2B5EF4-FFF2-40B4-BE49-F238E27FC236}">
                  <a16:creationId xmlns:a16="http://schemas.microsoft.com/office/drawing/2014/main" id="{3A77C03E-7837-575B-03DF-2B071D4D6FA3}"/>
                </a:ext>
              </a:extLst>
            </p:cNvPr>
            <p:cNvPicPr>
              <a:picLocks noChangeAspect="1"/>
            </p:cNvPicPr>
            <p:nvPr/>
          </p:nvPicPr>
          <p:blipFill>
            <a:blip r:embed="rId6"/>
            <a:stretch>
              <a:fillRect/>
            </a:stretch>
          </p:blipFill>
          <p:spPr>
            <a:xfrm>
              <a:off x="838200" y="4613484"/>
              <a:ext cx="4878858" cy="764871"/>
            </a:xfrm>
            <a:prstGeom prst="rect">
              <a:avLst/>
            </a:prstGeom>
          </p:spPr>
        </p:pic>
        <p:sp>
          <p:nvSpPr>
            <p:cNvPr id="16" name="Rectangle 15">
              <a:extLst>
                <a:ext uri="{FF2B5EF4-FFF2-40B4-BE49-F238E27FC236}">
                  <a16:creationId xmlns:a16="http://schemas.microsoft.com/office/drawing/2014/main" id="{92BFAEA9-D44D-2A1E-6A38-4E77FECE86E3}"/>
                </a:ext>
              </a:extLst>
            </p:cNvPr>
            <p:cNvSpPr/>
            <p:nvPr/>
          </p:nvSpPr>
          <p:spPr>
            <a:xfrm>
              <a:off x="838200" y="1454198"/>
              <a:ext cx="83227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APPLE</a:t>
              </a:r>
            </a:p>
          </p:txBody>
        </p:sp>
        <p:sp>
          <p:nvSpPr>
            <p:cNvPr id="19" name="Rectangle 18">
              <a:extLst>
                <a:ext uri="{FF2B5EF4-FFF2-40B4-BE49-F238E27FC236}">
                  <a16:creationId xmlns:a16="http://schemas.microsoft.com/office/drawing/2014/main" id="{B412ABBF-7947-B24C-67B1-4724097B931F}"/>
                </a:ext>
              </a:extLst>
            </p:cNvPr>
            <p:cNvSpPr/>
            <p:nvPr/>
          </p:nvSpPr>
          <p:spPr>
            <a:xfrm>
              <a:off x="713966" y="4269464"/>
              <a:ext cx="108074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GOOGLE</a:t>
              </a:r>
            </a:p>
          </p:txBody>
        </p:sp>
        <p:sp>
          <p:nvSpPr>
            <p:cNvPr id="20" name="Rectangle 19">
              <a:extLst>
                <a:ext uri="{FF2B5EF4-FFF2-40B4-BE49-F238E27FC236}">
                  <a16:creationId xmlns:a16="http://schemas.microsoft.com/office/drawing/2014/main" id="{11D487F5-D3B9-B0A5-8CD0-5DD0B683FCFF}"/>
                </a:ext>
              </a:extLst>
            </p:cNvPr>
            <p:cNvSpPr/>
            <p:nvPr/>
          </p:nvSpPr>
          <p:spPr>
            <a:xfrm>
              <a:off x="677001" y="2835479"/>
              <a:ext cx="115467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AMAZON</a:t>
              </a:r>
            </a:p>
          </p:txBody>
        </p:sp>
      </p:grpSp>
    </p:spTree>
    <p:extLst>
      <p:ext uri="{BB962C8B-B14F-4D97-AF65-F5344CB8AC3E}">
        <p14:creationId xmlns:p14="http://schemas.microsoft.com/office/powerpoint/2010/main" val="100658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3BB15C-D1C8-3602-DDAE-C5A39AD3AE20}"/>
              </a:ext>
            </a:extLst>
          </p:cNvPr>
          <p:cNvSpPr>
            <a:spLocks noGrp="1"/>
          </p:cNvSpPr>
          <p:nvPr>
            <p:ph type="title"/>
          </p:nvPr>
        </p:nvSpPr>
        <p:spPr>
          <a:xfrm>
            <a:off x="492370" y="516835"/>
            <a:ext cx="3084844" cy="2103875"/>
          </a:xfrm>
        </p:spPr>
        <p:txBody>
          <a:bodyPr>
            <a:normAutofit/>
          </a:bodyPr>
          <a:lstStyle/>
          <a:p>
            <a:r>
              <a:rPr lang="en-US" sz="3600">
                <a:solidFill>
                  <a:srgbClr val="FFFFFF"/>
                </a:solidFill>
                <a:latin typeface="Times New Roman" panose="02020603050405020304" pitchFamily="18" charset="0"/>
                <a:cs typeface="Times New Roman" panose="02020603050405020304" pitchFamily="18" charset="0"/>
              </a:rPr>
              <a:t>Security Market Line</a:t>
            </a:r>
          </a:p>
        </p:txBody>
      </p:sp>
      <p:sp>
        <p:nvSpPr>
          <p:cNvPr id="3" name="Content Placeholder 2">
            <a:extLst>
              <a:ext uri="{FF2B5EF4-FFF2-40B4-BE49-F238E27FC236}">
                <a16:creationId xmlns:a16="http://schemas.microsoft.com/office/drawing/2014/main" id="{4ED17907-D75E-78F3-845E-2A0CA0F613CF}"/>
              </a:ext>
            </a:extLst>
          </p:cNvPr>
          <p:cNvSpPr>
            <a:spLocks noGrp="1"/>
          </p:cNvSpPr>
          <p:nvPr>
            <p:ph idx="1"/>
          </p:nvPr>
        </p:nvSpPr>
        <p:spPr>
          <a:xfrm>
            <a:off x="492371" y="2653800"/>
            <a:ext cx="3084844" cy="3335519"/>
          </a:xfrm>
        </p:spPr>
        <p:txBody>
          <a:bodyPr>
            <a:normAutofit/>
          </a:bodyPr>
          <a:lstStyle/>
          <a:p>
            <a:r>
              <a:rPr lang="en-US" sz="1500">
                <a:solidFill>
                  <a:srgbClr val="FFFFFF"/>
                </a:solidFill>
                <a:latin typeface="Times New Roman" panose="02020603050405020304" pitchFamily="18" charset="0"/>
                <a:cs typeface="Times New Roman" panose="02020603050405020304" pitchFamily="18" charset="0"/>
              </a:rPr>
              <a:t>G</a:t>
            </a:r>
            <a:r>
              <a:rPr lang="en-US" sz="1500" b="0" i="0">
                <a:solidFill>
                  <a:srgbClr val="FFFFFF"/>
                </a:solidFill>
                <a:effectLst/>
                <a:latin typeface="Times New Roman" panose="02020603050405020304" pitchFamily="18" charset="0"/>
                <a:cs typeface="Times New Roman" panose="02020603050405020304" pitchFamily="18" charset="0"/>
              </a:rPr>
              <a:t>raphical representation of CAPM</a:t>
            </a:r>
            <a:r>
              <a:rPr lang="en-US" sz="1500">
                <a:solidFill>
                  <a:srgbClr val="FFFFFF"/>
                </a:solidFill>
                <a:latin typeface="Times New Roman" panose="02020603050405020304" pitchFamily="18" charset="0"/>
                <a:cs typeface="Times New Roman" panose="02020603050405020304" pitchFamily="18" charset="0"/>
              </a:rPr>
              <a:t>.</a:t>
            </a:r>
          </a:p>
          <a:p>
            <a:r>
              <a:rPr lang="en-US" sz="1500">
                <a:solidFill>
                  <a:srgbClr val="FFFFFF"/>
                </a:solidFill>
                <a:latin typeface="Times New Roman" panose="02020603050405020304" pitchFamily="18" charset="0"/>
                <a:cs typeface="Times New Roman" panose="02020603050405020304" pitchFamily="18" charset="0"/>
              </a:rPr>
              <a:t>Determines if an asset can provide a profitable outcome compared to the level of the risk while investing.</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36B83954-BEE9-D211-EEBF-F469BBFD162B}"/>
              </a:ext>
            </a:extLst>
          </p:cNvPr>
          <p:cNvPicPr>
            <a:picLocks noChangeAspect="1"/>
          </p:cNvPicPr>
          <p:nvPr/>
        </p:nvPicPr>
        <p:blipFill>
          <a:blip r:embed="rId2"/>
          <a:stretch>
            <a:fillRect/>
          </a:stretch>
        </p:blipFill>
        <p:spPr>
          <a:xfrm>
            <a:off x="5870733" y="227945"/>
            <a:ext cx="4548928" cy="3826877"/>
          </a:xfrm>
          <a:prstGeom prst="rect">
            <a:avLst/>
          </a:prstGeom>
        </p:spPr>
      </p:pic>
      <p:sp>
        <p:nvSpPr>
          <p:cNvPr id="6" name="TextBox 5">
            <a:extLst>
              <a:ext uri="{FF2B5EF4-FFF2-40B4-BE49-F238E27FC236}">
                <a16:creationId xmlns:a16="http://schemas.microsoft.com/office/drawing/2014/main" id="{6C96E642-C63E-08BE-112D-0E96B2238FFA}"/>
              </a:ext>
            </a:extLst>
          </p:cNvPr>
          <p:cNvSpPr txBox="1"/>
          <p:nvPr/>
        </p:nvSpPr>
        <p:spPr>
          <a:xfrm>
            <a:off x="4434348" y="4612629"/>
            <a:ext cx="6096000" cy="646331"/>
          </a:xfrm>
          <a:prstGeom prst="rect">
            <a:avLst/>
          </a:prstGeom>
          <a:noFill/>
        </p:spPr>
        <p:txBody>
          <a:bodyPr wrap="square">
            <a:spAutoFit/>
          </a:bodyPr>
          <a:lstStyle/>
          <a:p>
            <a:pPr algn="l"/>
            <a:r>
              <a:rPr lang="en-US" b="0" i="0" dirty="0">
                <a:solidFill>
                  <a:srgbClr val="000000"/>
                </a:solidFill>
                <a:effectLst/>
                <a:latin typeface="Helvetica Neue"/>
              </a:rPr>
              <a:t>If the beta value is less than 1, it indicates that the asset returns are less volatile than the market.</a:t>
            </a:r>
          </a:p>
        </p:txBody>
      </p:sp>
    </p:spTree>
    <p:extLst>
      <p:ext uri="{BB962C8B-B14F-4D97-AF65-F5344CB8AC3E}">
        <p14:creationId xmlns:p14="http://schemas.microsoft.com/office/powerpoint/2010/main" val="113901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97DBB0-366B-203D-9845-D310362C5D7D}"/>
              </a:ext>
            </a:extLst>
          </p:cNvPr>
          <p:cNvSpPr>
            <a:spLocks noGrp="1"/>
          </p:cNvSpPr>
          <p:nvPr>
            <p:ph type="title"/>
          </p:nvPr>
        </p:nvSpPr>
        <p:spPr>
          <a:xfrm>
            <a:off x="492370" y="516835"/>
            <a:ext cx="3084844" cy="2103875"/>
          </a:xfrm>
        </p:spPr>
        <p:txBody>
          <a:bodyPr>
            <a:normAutofit/>
          </a:bodyPr>
          <a:lstStyle/>
          <a:p>
            <a:r>
              <a:rPr lang="en-US" sz="3600" i="0">
                <a:solidFill>
                  <a:srgbClr val="FFFFFF"/>
                </a:solidFill>
                <a:effectLst/>
                <a:latin typeface="Times New Roman" panose="02020603050405020304" pitchFamily="18" charset="0"/>
                <a:cs typeface="Times New Roman" panose="02020603050405020304" pitchFamily="18" charset="0"/>
              </a:rPr>
              <a:t>Sharpe ratio and Treynor ratio</a:t>
            </a:r>
            <a:endParaRPr lang="en-US" sz="36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A2E1F8-82B9-84FE-2E9E-EEB5753793CB}"/>
              </a:ext>
            </a:extLst>
          </p:cNvPr>
          <p:cNvSpPr>
            <a:spLocks noGrp="1"/>
          </p:cNvSpPr>
          <p:nvPr>
            <p:ph idx="1"/>
          </p:nvPr>
        </p:nvSpPr>
        <p:spPr>
          <a:xfrm>
            <a:off x="492371" y="2653800"/>
            <a:ext cx="3084844" cy="3335519"/>
          </a:xfrm>
        </p:spPr>
        <p:txBody>
          <a:bodyPr>
            <a:normAutofit/>
          </a:bodyPr>
          <a:lstStyle/>
          <a:p>
            <a:pPr>
              <a:buFont typeface="Arial" panose="020B0604020202020204" pitchFamily="34" charset="0"/>
              <a:buChar char="•"/>
            </a:pPr>
            <a:r>
              <a:rPr lang="en-US" sz="1500" b="0" i="0">
                <a:solidFill>
                  <a:srgbClr val="FFFFFF"/>
                </a:solidFill>
                <a:effectLst/>
                <a:latin typeface="Times New Roman" panose="02020603050405020304" pitchFamily="18" charset="0"/>
                <a:cs typeface="Times New Roman" panose="02020603050405020304" pitchFamily="18" charset="0"/>
              </a:rPr>
              <a:t>According to Sharpe Ratio, the lowest Sharpe ratio indicates that it assumes higher risk per return relative to other stocks considered.</a:t>
            </a:r>
          </a:p>
          <a:p>
            <a:pPr>
              <a:buFont typeface="Arial" panose="020B0604020202020204" pitchFamily="34" charset="0"/>
              <a:buChar char="•"/>
            </a:pPr>
            <a:r>
              <a:rPr lang="en-US" sz="1500" b="0" i="0">
                <a:solidFill>
                  <a:srgbClr val="FFFFFF"/>
                </a:solidFill>
                <a:effectLst/>
                <a:latin typeface="Times New Roman" panose="02020603050405020304" pitchFamily="18" charset="0"/>
                <a:cs typeface="Times New Roman" panose="02020603050405020304" pitchFamily="18" charset="0"/>
              </a:rPr>
              <a:t>According to the Treynor ratio, a higher Treynor ratio is typically seen as better than a lower one.</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CE2A8DBF-35F9-6574-CA7C-E080BDA54E63}"/>
              </a:ext>
            </a:extLst>
          </p:cNvPr>
          <p:cNvPicPr>
            <a:picLocks noChangeAspect="1"/>
          </p:cNvPicPr>
          <p:nvPr/>
        </p:nvPicPr>
        <p:blipFill>
          <a:blip r:embed="rId2"/>
          <a:stretch>
            <a:fillRect/>
          </a:stretch>
        </p:blipFill>
        <p:spPr>
          <a:xfrm>
            <a:off x="4742017" y="998685"/>
            <a:ext cx="6798082" cy="4860629"/>
          </a:xfrm>
          <a:prstGeom prst="rect">
            <a:avLst/>
          </a:prstGeom>
        </p:spPr>
      </p:pic>
    </p:spTree>
    <p:extLst>
      <p:ext uri="{BB962C8B-B14F-4D97-AF65-F5344CB8AC3E}">
        <p14:creationId xmlns:p14="http://schemas.microsoft.com/office/powerpoint/2010/main" val="3400043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110</TotalTime>
  <Words>1246</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 Neue</vt:lpstr>
      <vt:lpstr>Times New Roman</vt:lpstr>
      <vt:lpstr>Retrospect</vt:lpstr>
      <vt:lpstr>FAANG Analysis &amp; Price Forecasting using Time Series Models</vt:lpstr>
      <vt:lpstr>Introduction</vt:lpstr>
      <vt:lpstr>Dataset</vt:lpstr>
      <vt:lpstr>Data Processing</vt:lpstr>
      <vt:lpstr>Graphical Representation</vt:lpstr>
      <vt:lpstr>Calculating the returns</vt:lpstr>
      <vt:lpstr>Capital Asset Model</vt:lpstr>
      <vt:lpstr>Security Market Line</vt:lpstr>
      <vt:lpstr>Sharpe ratio and Treynor ratio</vt:lpstr>
      <vt:lpstr>Efficient Frontier</vt:lpstr>
      <vt:lpstr>Time Series Model for Netflix</vt:lpstr>
      <vt:lpstr>Time Series components: Trend, seasonality, cyclicality, and noise</vt:lpstr>
      <vt:lpstr>Time Series components: Trend, seasonality, cyclicality, and noise</vt:lpstr>
      <vt:lpstr>Detecting and handling with stationarity</vt:lpstr>
      <vt:lpstr>Autocorrelation Function (ACF)</vt:lpstr>
      <vt:lpstr>Partial Autocorrelation Function (PACF)</vt:lpstr>
      <vt:lpstr>Moving Average Model (Predictions)</vt:lpstr>
      <vt:lpstr>Moving Average Model (Forecast)</vt:lpstr>
      <vt:lpstr>Autoregressive Integrated Moving Average (Prediction)</vt:lpstr>
      <vt:lpstr>Autoregressive Integrated Moving Average(Forecasting)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FAANG ANALYSIS</dc:title>
  <dc:creator>Varshita Adavi</dc:creator>
  <cp:lastModifiedBy>Varshita Adavi</cp:lastModifiedBy>
  <cp:revision>1</cp:revision>
  <dcterms:created xsi:type="dcterms:W3CDTF">2023-04-03T18:53:08Z</dcterms:created>
  <dcterms:modified xsi:type="dcterms:W3CDTF">2023-04-03T20:55:33Z</dcterms:modified>
</cp:coreProperties>
</file>