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3"/>
  </p:sldMasterIdLst>
  <p:notesMasterIdLst>
    <p:notesMasterId r:id="rId57"/>
  </p:notesMasterIdLst>
  <p:sldIdLst>
    <p:sldId id="256" r:id="rId4"/>
    <p:sldId id="257" r:id="rId5"/>
    <p:sldId id="31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6256000" cy="9144000"/>
  <p:notesSz cx="16256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8037" autoAdjust="0"/>
  </p:normalViewPr>
  <p:slideViewPr>
    <p:cSldViewPr>
      <p:cViewPr varScale="1">
        <p:scale>
          <a:sx n="71" d="100"/>
          <a:sy n="71" d="100"/>
        </p:scale>
        <p:origin x="145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7450A-D2CD-4063-9B36-1EAB72825122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3AAA0-AFF5-4BE2-A41B-9D27BF00A2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7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83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function, API pipelines, buckets, </a:t>
            </a:r>
            <a:r>
              <a:rPr lang="en-US" dirty="0" err="1"/>
              <a:t>etc</a:t>
            </a:r>
            <a:r>
              <a:rPr lang="en-US" dirty="0"/>
              <a:t>… can be used to facilitate </a:t>
            </a:r>
            <a:r>
              <a:rPr lang="en-US" dirty="0" err="1"/>
              <a:t>devops</a:t>
            </a:r>
            <a:r>
              <a:rPr lang="en-US" dirty="0"/>
              <a:t> part</a:t>
            </a:r>
          </a:p>
          <a:p>
            <a:r>
              <a:rPr lang="en-US" dirty="0"/>
              <a:t>How Amazon is managing so many servers???? (DevOps)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218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disadvantage of waterfall development is that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does not allow much reflection or revision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Once an application is in the testing stage, it is very difficult to go back and change something that was not well-documented or thought upon in the concept stage.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Long development stages.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 major disadvantages of the Waterfall Model are as follows: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No working software is produced until late during the life cycle.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High amounts of risk and uncertainty.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Not a good model for complex and object-oriented projects.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Poor model for long and ongoing projects.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Not suitable for the projects where requirements are at a moderate to high risk of changing. So, risk and uncertainty is high with this process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It is difficult to measure progress within stages.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Cannot accommodate changing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Adjusting scope during the life cycle can end a project.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Integration is done as a "big-bang. at the very end, which doesn't allow identifying any technological or business bottleneck or challenges early.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779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to implement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02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covered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046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107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the various tools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04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trending practice in application security (AppSec) that involves introducing security earlier in the software development life cycle (SDLC)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It also expands the collaboration between development and operations teams to integrate security teams in the software delivery cycle.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SonarLint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SonarQube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OWASP</a:t>
            </a:r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Softwares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that scans the infrastructure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HTTPS/SSL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319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411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an account on AWS, AZURE or Google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91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be working with different tools every day, so the basic tools we are covering today we will be covering the basic tools required for a </a:t>
            </a:r>
            <a:r>
              <a:rPr lang="en-US" dirty="0" err="1"/>
              <a:t>devops</a:t>
            </a:r>
            <a:r>
              <a:rPr lang="en-US" dirty="0"/>
              <a:t> engineer.</a:t>
            </a:r>
          </a:p>
          <a:p>
            <a:r>
              <a:rPr lang="en-US" dirty="0"/>
              <a:t>But if you are able to implement all the tools we are going to cover then you will be able to implement all the other tools.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5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started the idea of DevOps and the people started to think yes this could be a great idea.</a:t>
            </a:r>
          </a:p>
          <a:p>
            <a:r>
              <a:rPr lang="en-US" dirty="0"/>
              <a:t>Some organizations have started to implement the DevOps and no longer require the build engineer the networking engineer,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35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just a combination of two teams:</a:t>
            </a:r>
          </a:p>
          <a:p>
            <a:r>
              <a:rPr lang="en-US" dirty="0"/>
              <a:t>*Development team </a:t>
            </a:r>
          </a:p>
          <a:p>
            <a:r>
              <a:rPr lang="en-US" dirty="0"/>
              <a:t>*Operation side</a:t>
            </a:r>
          </a:p>
          <a:p>
            <a:endParaRPr lang="en-US" dirty="0"/>
          </a:p>
          <a:p>
            <a:r>
              <a:rPr lang="en-US" dirty="0"/>
              <a:t>Your organization can customize the DevOps tools so they can fit there need, the idea is to implement automation.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3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and DevOps are interrelated with each other.</a:t>
            </a:r>
          </a:p>
          <a:p>
            <a:r>
              <a:rPr lang="en-US" dirty="0"/>
              <a:t>So lot of organization moved to Agile &gt;&gt; Scrum to enhance the use of DevOps.</a:t>
            </a:r>
          </a:p>
          <a:p>
            <a:r>
              <a:rPr lang="en-US" dirty="0"/>
              <a:t>Earlier organization used the waterfall method, 3-4 month development and then do the deployment, etc.. Which was very long and after that the code will be tested and deployed to development.</a:t>
            </a:r>
          </a:p>
          <a:p>
            <a:r>
              <a:rPr lang="en-US" dirty="0"/>
              <a:t>In case of Agile we are having a short release and delivery cycle, so for example we say each 4 weeks we will do all this cycle, so in these 4 weeks we will be doing the dev, testing, deployment.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when they implemented Agile they saw that the existing tools doesn’t let them implement Agile in the correct way.</a:t>
            </a:r>
          </a:p>
          <a:p>
            <a:r>
              <a:rPr lang="en-US" dirty="0"/>
              <a:t>So to solve this we use DevOps and here DevOps comes to the picture to solve this particular problem.</a:t>
            </a:r>
          </a:p>
          <a:p>
            <a:r>
              <a:rPr lang="fr-FR" dirty="0"/>
              <a:t>So in the end DevOps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important for Agile.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cannot implement Agile without DevOps and vice versa.</a:t>
            </a:r>
          </a:p>
          <a:p>
            <a:r>
              <a:rPr lang="en-US" dirty="0"/>
              <a:t>We have to deliver to the production environment very frequently, so these are the DevOps advantages.</a:t>
            </a:r>
          </a:p>
          <a:p>
            <a:r>
              <a:rPr lang="en-US" dirty="0"/>
              <a:t>Dev and Ops needs to work closely together in order to achieve this goal.</a:t>
            </a:r>
          </a:p>
          <a:p>
            <a:r>
              <a:rPr lang="en-US" dirty="0"/>
              <a:t>As a DevOps engineer you need to support all the tools and provide them in order to help the team achieve there goal.</a:t>
            </a:r>
          </a:p>
          <a:p>
            <a:r>
              <a:rPr lang="en-US" dirty="0"/>
              <a:t>You need to provide solutions so they can do the build automation in one click for example, implement CI&amp;CD, etc.…</a:t>
            </a:r>
          </a:p>
          <a:p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deployment</a:t>
            </a:r>
            <a:r>
              <a:rPr lang="fr-FR" dirty="0"/>
              <a:t> down time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reduced</a:t>
            </a:r>
            <a:r>
              <a:rPr lang="fr-FR" dirty="0"/>
              <a:t> for </a:t>
            </a:r>
            <a:r>
              <a:rPr lang="fr-FR" dirty="0" err="1"/>
              <a:t>example</a:t>
            </a:r>
            <a:r>
              <a:rPr lang="fr-FR" dirty="0"/>
              <a:t>, and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have DevOps </a:t>
            </a:r>
            <a:r>
              <a:rPr lang="fr-FR" dirty="0" err="1"/>
              <a:t>tools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50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the different tools.</a:t>
            </a:r>
          </a:p>
          <a:p>
            <a:r>
              <a:rPr lang="fr-FR" dirty="0"/>
              <a:t>You can </a:t>
            </a:r>
            <a:r>
              <a:rPr lang="fr-FR" dirty="0" err="1"/>
              <a:t>deploy</a:t>
            </a:r>
            <a:r>
              <a:rPr lang="fr-FR" dirty="0"/>
              <a:t> the source code on cloud / </a:t>
            </a:r>
            <a:r>
              <a:rPr lang="fr-FR" dirty="0" err="1"/>
              <a:t>bare-metal</a:t>
            </a:r>
            <a:r>
              <a:rPr lang="fr-FR" dirty="0"/>
              <a:t> / </a:t>
            </a:r>
            <a:r>
              <a:rPr lang="fr-FR" dirty="0" err="1"/>
              <a:t>etc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deploy</a:t>
            </a:r>
            <a:r>
              <a:rPr lang="fr-FR" dirty="0"/>
              <a:t> the source code in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region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(France, EU, etc…)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56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97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DASA (https://www.devopsagileskills.org/) is an independent and open association supporting the development of high-performance IT organizations through agile DevOps initiatives. 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DASA offers thought leadership as well as practical guidance for competence development for professionals and organizations.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It provide guidelines for DevOps and Agile.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Customer: You need to keep in mind the Customer (What is the requirement of the business?)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End to end responsibility: Support the dev team , delivery of the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Create with end in mind: what is the end result you are trying to achieve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Cross functional autonomous teams: you need to collaborate with others in order to implement DevOps efficiently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3AAA0-AFF5-4BE2-A41B-9D27BF00A2D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7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423" y="3206046"/>
            <a:ext cx="10355915" cy="2195069"/>
          </a:xfrm>
        </p:spPr>
        <p:txBody>
          <a:bodyPr anchor="b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423" y="5401111"/>
            <a:ext cx="10355915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26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812800"/>
            <a:ext cx="11462224" cy="4538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9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1519" y="4842933"/>
            <a:ext cx="9632699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72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2575984"/>
            <a:ext cx="11462224" cy="3460613"/>
          </a:xfrm>
        </p:spPr>
        <p:txBody>
          <a:bodyPr anchor="b">
            <a:normAutofit/>
          </a:bodyPr>
          <a:lstStyle>
            <a:lvl1pPr algn="l">
              <a:defRPr sz="5867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02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63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12800"/>
            <a:ext cx="11450937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3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3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23565" y="812799"/>
            <a:ext cx="1739657" cy="7001935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3114" y="812800"/>
            <a:ext cx="9413533" cy="70019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64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53285"/>
            <a:ext cx="424434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074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649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15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3601157"/>
            <a:ext cx="11462224" cy="2435441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11472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04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3" y="2880785"/>
            <a:ext cx="5578713" cy="51743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627" y="2880786"/>
            <a:ext cx="5578712" cy="51743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53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94" y="2881311"/>
            <a:ext cx="558083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994" y="3649661"/>
            <a:ext cx="5580831" cy="440548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4511" y="2881311"/>
            <a:ext cx="558082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4513" y="3649661"/>
            <a:ext cx="5580823" cy="440548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0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03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57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1998139"/>
            <a:ext cx="5139371" cy="1704621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282" y="686566"/>
            <a:ext cx="6018055" cy="736858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2" y="3702759"/>
            <a:ext cx="5139371" cy="3445932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402" indent="0">
              <a:buNone/>
              <a:defRPr sz="1867"/>
            </a:lvl2pPr>
            <a:lvl3pPr marL="1218804" indent="0">
              <a:buNone/>
              <a:defRPr sz="1600"/>
            </a:lvl3pPr>
            <a:lvl4pPr marL="1828206" indent="0">
              <a:buNone/>
              <a:defRPr sz="1333"/>
            </a:lvl4pPr>
            <a:lvl5pPr marL="2437607" indent="0">
              <a:buNone/>
              <a:defRPr sz="1333"/>
            </a:lvl5pPr>
            <a:lvl6pPr marL="3047009" indent="0">
              <a:buNone/>
              <a:defRPr sz="1333"/>
            </a:lvl6pPr>
            <a:lvl7pPr marL="3656411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33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6400800"/>
            <a:ext cx="11462223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112" y="812800"/>
            <a:ext cx="11462224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3" y="7156451"/>
            <a:ext cx="11462223" cy="8986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4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2" y="2880786"/>
            <a:ext cx="11462224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6845" y="8055150"/>
            <a:ext cx="12159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112" y="8055150"/>
            <a:ext cx="83968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218" y="8055150"/>
            <a:ext cx="9111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8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0" y="7676388"/>
            <a:ext cx="16256635" cy="146812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endParaRPr sz="1800" dirty="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27958"/>
            <a:ext cx="5431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252525"/>
                </a:solidFill>
                <a:latin typeface="Segoe UI"/>
                <a:cs typeface="Segoe UI"/>
              </a:rPr>
              <a:t>Lesson</a:t>
            </a:r>
            <a:r>
              <a:rPr sz="2800" spc="-10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252525"/>
                </a:solidFill>
                <a:latin typeface="Segoe UI"/>
                <a:cs typeface="Segoe UI"/>
              </a:rPr>
              <a:t>01:</a:t>
            </a:r>
            <a:r>
              <a:rPr sz="2800" spc="-9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252525"/>
                </a:solidFill>
                <a:latin typeface="Segoe UI"/>
                <a:cs typeface="Segoe UI"/>
              </a:rPr>
              <a:t>Introduction</a:t>
            </a:r>
            <a:r>
              <a:rPr sz="2800" spc="-8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800" spc="-9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Segoe UI"/>
                <a:cs typeface="Segoe UI"/>
              </a:rPr>
              <a:t>DevOps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17775"/>
            <a:ext cx="5673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52525"/>
                </a:solidFill>
                <a:latin typeface="Segoe UI"/>
                <a:cs typeface="Segoe UI"/>
              </a:rPr>
              <a:t>DevOps</a:t>
            </a:r>
            <a:r>
              <a:rPr sz="3200" b="1" spc="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3200" b="1" spc="-10" dirty="0">
                <a:solidFill>
                  <a:srgbClr val="252525"/>
                </a:solidFill>
                <a:latin typeface="Segoe UI"/>
                <a:cs typeface="Segoe UI"/>
              </a:rPr>
              <a:t>Train</a:t>
            </a:r>
            <a:r>
              <a:rPr lang="fr-FR" sz="3200" b="1" spc="-10" dirty="0">
                <a:solidFill>
                  <a:srgbClr val="252525"/>
                </a:solidFill>
                <a:latin typeface="Segoe UI"/>
                <a:cs typeface="Segoe UI"/>
              </a:rPr>
              <a:t>i</a:t>
            </a:r>
            <a:r>
              <a:rPr sz="3200" b="1" spc="-10" dirty="0">
                <a:solidFill>
                  <a:srgbClr val="252525"/>
                </a:solidFill>
                <a:latin typeface="Segoe UI"/>
                <a:cs typeface="Segoe UI"/>
              </a:rPr>
              <a:t>ng</a:t>
            </a:r>
            <a:endParaRPr sz="3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0" y="228600"/>
            <a:ext cx="11462224" cy="1761067"/>
          </a:xfrm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1680210">
              <a:lnSpc>
                <a:spcPct val="100000"/>
              </a:lnSpc>
              <a:spcBef>
                <a:spcPts val="100"/>
              </a:spcBef>
            </a:pPr>
            <a:r>
              <a:rPr dirty="0"/>
              <a:t>Agile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DevOps</a:t>
            </a:r>
            <a:r>
              <a:rPr spc="-15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940" y="1232916"/>
            <a:ext cx="15533961" cy="73733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826" y="473118"/>
            <a:ext cx="11462224" cy="1761067"/>
          </a:xfrm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2399665">
              <a:lnSpc>
                <a:spcPct val="100000"/>
              </a:lnSpc>
              <a:spcBef>
                <a:spcPts val="100"/>
              </a:spcBef>
            </a:pPr>
            <a:r>
              <a:rPr dirty="0"/>
              <a:t>DevOps</a:t>
            </a:r>
            <a:r>
              <a:rPr spc="-25" dirty="0"/>
              <a:t> </a:t>
            </a:r>
            <a:r>
              <a:rPr spc="-30" dirty="0"/>
              <a:t>Toolchains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114671" y="4937548"/>
            <a:ext cx="1768475" cy="1769745"/>
            <a:chOff x="11114671" y="4937548"/>
            <a:chExt cx="1768475" cy="1769745"/>
          </a:xfrm>
        </p:grpSpPr>
        <p:sp>
          <p:nvSpPr>
            <p:cNvPr id="5" name="object 5"/>
            <p:cNvSpPr/>
            <p:nvPr/>
          </p:nvSpPr>
          <p:spPr>
            <a:xfrm>
              <a:off x="11114672" y="4937556"/>
              <a:ext cx="1768475" cy="1769745"/>
            </a:xfrm>
            <a:custGeom>
              <a:avLst/>
              <a:gdLst/>
              <a:ahLst/>
              <a:cxnLst/>
              <a:rect l="l" t="t" r="r" b="b"/>
              <a:pathLst>
                <a:path w="1768475" h="1769745">
                  <a:moveTo>
                    <a:pt x="167500" y="421462"/>
                  </a:moveTo>
                  <a:lnTo>
                    <a:pt x="118960" y="441871"/>
                  </a:lnTo>
                  <a:lnTo>
                    <a:pt x="95161" y="485381"/>
                  </a:lnTo>
                  <a:lnTo>
                    <a:pt x="74015" y="529894"/>
                  </a:lnTo>
                  <a:lnTo>
                    <a:pt x="55511" y="575322"/>
                  </a:lnTo>
                  <a:lnTo>
                    <a:pt x="39649" y="621512"/>
                  </a:lnTo>
                  <a:lnTo>
                    <a:pt x="26428" y="668362"/>
                  </a:lnTo>
                  <a:lnTo>
                    <a:pt x="15862" y="715759"/>
                  </a:lnTo>
                  <a:lnTo>
                    <a:pt x="7924" y="763562"/>
                  </a:lnTo>
                  <a:lnTo>
                    <a:pt x="2641" y="811669"/>
                  </a:lnTo>
                  <a:lnTo>
                    <a:pt x="0" y="859955"/>
                  </a:lnTo>
                  <a:lnTo>
                    <a:pt x="0" y="908304"/>
                  </a:lnTo>
                  <a:lnTo>
                    <a:pt x="2641" y="956589"/>
                  </a:lnTo>
                  <a:lnTo>
                    <a:pt x="7924" y="1004697"/>
                  </a:lnTo>
                  <a:lnTo>
                    <a:pt x="15862" y="1052499"/>
                  </a:lnTo>
                  <a:lnTo>
                    <a:pt x="26428" y="1099896"/>
                  </a:lnTo>
                  <a:lnTo>
                    <a:pt x="39649" y="1146746"/>
                  </a:lnTo>
                  <a:lnTo>
                    <a:pt x="55511" y="1192936"/>
                  </a:lnTo>
                  <a:lnTo>
                    <a:pt x="74015" y="1238364"/>
                  </a:lnTo>
                  <a:lnTo>
                    <a:pt x="95161" y="1282877"/>
                  </a:lnTo>
                  <a:lnTo>
                    <a:pt x="118960" y="1326388"/>
                  </a:lnTo>
                  <a:lnTo>
                    <a:pt x="145402" y="1368755"/>
                  </a:lnTo>
                  <a:lnTo>
                    <a:pt x="167500" y="1346784"/>
                  </a:lnTo>
                  <a:lnTo>
                    <a:pt x="141681" y="1304010"/>
                  </a:lnTo>
                  <a:lnTo>
                    <a:pt x="118592" y="1260119"/>
                  </a:lnTo>
                  <a:lnTo>
                    <a:pt x="98221" y="1215263"/>
                  </a:lnTo>
                  <a:lnTo>
                    <a:pt x="80568" y="1169543"/>
                  </a:lnTo>
                  <a:lnTo>
                    <a:pt x="65620" y="1123086"/>
                  </a:lnTo>
                  <a:lnTo>
                    <a:pt x="53403" y="1076032"/>
                  </a:lnTo>
                  <a:lnTo>
                    <a:pt x="43891" y="1028484"/>
                  </a:lnTo>
                  <a:lnTo>
                    <a:pt x="37096" y="980567"/>
                  </a:lnTo>
                  <a:lnTo>
                    <a:pt x="33020" y="932408"/>
                  </a:lnTo>
                  <a:lnTo>
                    <a:pt x="31673" y="884135"/>
                  </a:lnTo>
                  <a:lnTo>
                    <a:pt x="33020" y="835850"/>
                  </a:lnTo>
                  <a:lnTo>
                    <a:pt x="37096" y="787692"/>
                  </a:lnTo>
                  <a:lnTo>
                    <a:pt x="43891" y="739775"/>
                  </a:lnTo>
                  <a:lnTo>
                    <a:pt x="53403" y="692226"/>
                  </a:lnTo>
                  <a:lnTo>
                    <a:pt x="65620" y="645172"/>
                  </a:lnTo>
                  <a:lnTo>
                    <a:pt x="80568" y="598716"/>
                  </a:lnTo>
                  <a:lnTo>
                    <a:pt x="98221" y="552996"/>
                  </a:lnTo>
                  <a:lnTo>
                    <a:pt x="118592" y="508139"/>
                  </a:lnTo>
                  <a:lnTo>
                    <a:pt x="141681" y="464248"/>
                  </a:lnTo>
                  <a:lnTo>
                    <a:pt x="167500" y="421462"/>
                  </a:lnTo>
                  <a:close/>
                </a:path>
                <a:path w="1768475" h="1769745">
                  <a:moveTo>
                    <a:pt x="728332" y="1607515"/>
                  </a:moveTo>
                  <a:lnTo>
                    <a:pt x="681710" y="1595780"/>
                  </a:lnTo>
                  <a:lnTo>
                    <a:pt x="636333" y="1581175"/>
                  </a:lnTo>
                  <a:lnTo>
                    <a:pt x="592302" y="1563789"/>
                  </a:lnTo>
                  <a:lnTo>
                    <a:pt x="549706" y="1543723"/>
                  </a:lnTo>
                  <a:lnTo>
                    <a:pt x="508660" y="1521104"/>
                  </a:lnTo>
                  <a:lnTo>
                    <a:pt x="469265" y="1496009"/>
                  </a:lnTo>
                  <a:lnTo>
                    <a:pt x="431609" y="1468551"/>
                  </a:lnTo>
                  <a:lnTo>
                    <a:pt x="395795" y="1438821"/>
                  </a:lnTo>
                  <a:lnTo>
                    <a:pt x="361950" y="1406944"/>
                  </a:lnTo>
                  <a:lnTo>
                    <a:pt x="330149" y="1372997"/>
                  </a:lnTo>
                  <a:lnTo>
                    <a:pt x="300494" y="1337094"/>
                  </a:lnTo>
                  <a:lnTo>
                    <a:pt x="273100" y="1299349"/>
                  </a:lnTo>
                  <a:lnTo>
                    <a:pt x="248069" y="1259840"/>
                  </a:lnTo>
                  <a:lnTo>
                    <a:pt x="225488" y="1218679"/>
                  </a:lnTo>
                  <a:lnTo>
                    <a:pt x="205460" y="1175969"/>
                  </a:lnTo>
                  <a:lnTo>
                    <a:pt x="188112" y="1131811"/>
                  </a:lnTo>
                  <a:lnTo>
                    <a:pt x="173507" y="1086319"/>
                  </a:lnTo>
                  <a:lnTo>
                    <a:pt x="161785" y="1039571"/>
                  </a:lnTo>
                  <a:lnTo>
                    <a:pt x="135496" y="1039571"/>
                  </a:lnTo>
                  <a:lnTo>
                    <a:pt x="146608" y="1086281"/>
                  </a:lnTo>
                  <a:lnTo>
                    <a:pt x="160477" y="1131785"/>
                  </a:lnTo>
                  <a:lnTo>
                    <a:pt x="176999" y="1176020"/>
                  </a:lnTo>
                  <a:lnTo>
                    <a:pt x="196100" y="1218882"/>
                  </a:lnTo>
                  <a:lnTo>
                    <a:pt x="217690" y="1260271"/>
                  </a:lnTo>
                  <a:lnTo>
                    <a:pt x="241655" y="1300111"/>
                  </a:lnTo>
                  <a:lnTo>
                    <a:pt x="267919" y="1338287"/>
                  </a:lnTo>
                  <a:lnTo>
                    <a:pt x="296379" y="1374724"/>
                  </a:lnTo>
                  <a:lnTo>
                    <a:pt x="326948" y="1409331"/>
                  </a:lnTo>
                  <a:lnTo>
                    <a:pt x="359537" y="1441996"/>
                  </a:lnTo>
                  <a:lnTo>
                    <a:pt x="394042" y="1472653"/>
                  </a:lnTo>
                  <a:lnTo>
                    <a:pt x="430390" y="1501190"/>
                  </a:lnTo>
                  <a:lnTo>
                    <a:pt x="468464" y="1527517"/>
                  </a:lnTo>
                  <a:lnTo>
                    <a:pt x="508203" y="1551546"/>
                  </a:lnTo>
                  <a:lnTo>
                    <a:pt x="549478" y="1573174"/>
                  </a:lnTo>
                  <a:lnTo>
                    <a:pt x="592226" y="1592326"/>
                  </a:lnTo>
                  <a:lnTo>
                    <a:pt x="636346" y="1608899"/>
                  </a:lnTo>
                  <a:lnTo>
                    <a:pt x="681748" y="1622793"/>
                  </a:lnTo>
                  <a:lnTo>
                    <a:pt x="728332" y="1633931"/>
                  </a:lnTo>
                  <a:lnTo>
                    <a:pt x="728332" y="1607515"/>
                  </a:lnTo>
                  <a:close/>
                </a:path>
                <a:path w="1768475" h="1769745">
                  <a:moveTo>
                    <a:pt x="728332" y="135839"/>
                  </a:moveTo>
                  <a:lnTo>
                    <a:pt x="681748" y="146989"/>
                  </a:lnTo>
                  <a:lnTo>
                    <a:pt x="636346" y="160883"/>
                  </a:lnTo>
                  <a:lnTo>
                    <a:pt x="592226" y="177457"/>
                  </a:lnTo>
                  <a:lnTo>
                    <a:pt x="549478" y="196608"/>
                  </a:lnTo>
                  <a:lnTo>
                    <a:pt x="508203" y="218236"/>
                  </a:lnTo>
                  <a:lnTo>
                    <a:pt x="468464" y="242265"/>
                  </a:lnTo>
                  <a:lnTo>
                    <a:pt x="430390" y="268592"/>
                  </a:lnTo>
                  <a:lnTo>
                    <a:pt x="394042" y="297129"/>
                  </a:lnTo>
                  <a:lnTo>
                    <a:pt x="359537" y="327787"/>
                  </a:lnTo>
                  <a:lnTo>
                    <a:pt x="326948" y="360451"/>
                  </a:lnTo>
                  <a:lnTo>
                    <a:pt x="296379" y="395058"/>
                  </a:lnTo>
                  <a:lnTo>
                    <a:pt x="267919" y="431495"/>
                  </a:lnTo>
                  <a:lnTo>
                    <a:pt x="241655" y="469671"/>
                  </a:lnTo>
                  <a:lnTo>
                    <a:pt x="217690" y="509511"/>
                  </a:lnTo>
                  <a:lnTo>
                    <a:pt x="196100" y="550900"/>
                  </a:lnTo>
                  <a:lnTo>
                    <a:pt x="176999" y="593763"/>
                  </a:lnTo>
                  <a:lnTo>
                    <a:pt x="160477" y="637997"/>
                  </a:lnTo>
                  <a:lnTo>
                    <a:pt x="146608" y="683501"/>
                  </a:lnTo>
                  <a:lnTo>
                    <a:pt x="135496" y="730199"/>
                  </a:lnTo>
                  <a:lnTo>
                    <a:pt x="161785" y="730199"/>
                  </a:lnTo>
                  <a:lnTo>
                    <a:pt x="173507" y="683463"/>
                  </a:lnTo>
                  <a:lnTo>
                    <a:pt x="188112" y="637971"/>
                  </a:lnTo>
                  <a:lnTo>
                    <a:pt x="205460" y="593813"/>
                  </a:lnTo>
                  <a:lnTo>
                    <a:pt x="225488" y="551103"/>
                  </a:lnTo>
                  <a:lnTo>
                    <a:pt x="248069" y="509943"/>
                  </a:lnTo>
                  <a:lnTo>
                    <a:pt x="273100" y="470433"/>
                  </a:lnTo>
                  <a:lnTo>
                    <a:pt x="300494" y="432689"/>
                  </a:lnTo>
                  <a:lnTo>
                    <a:pt x="330149" y="396786"/>
                  </a:lnTo>
                  <a:lnTo>
                    <a:pt x="361950" y="362839"/>
                  </a:lnTo>
                  <a:lnTo>
                    <a:pt x="395795" y="330962"/>
                  </a:lnTo>
                  <a:lnTo>
                    <a:pt x="431609" y="301231"/>
                  </a:lnTo>
                  <a:lnTo>
                    <a:pt x="469265" y="273773"/>
                  </a:lnTo>
                  <a:lnTo>
                    <a:pt x="508660" y="248678"/>
                  </a:lnTo>
                  <a:lnTo>
                    <a:pt x="549706" y="226060"/>
                  </a:lnTo>
                  <a:lnTo>
                    <a:pt x="592302" y="205994"/>
                  </a:lnTo>
                  <a:lnTo>
                    <a:pt x="636333" y="188607"/>
                  </a:lnTo>
                  <a:lnTo>
                    <a:pt x="681710" y="174002"/>
                  </a:lnTo>
                  <a:lnTo>
                    <a:pt x="728332" y="162255"/>
                  </a:lnTo>
                  <a:lnTo>
                    <a:pt x="728332" y="135839"/>
                  </a:lnTo>
                  <a:close/>
                </a:path>
                <a:path w="1768475" h="1769745">
                  <a:moveTo>
                    <a:pt x="1368412" y="1624025"/>
                  </a:moveTo>
                  <a:lnTo>
                    <a:pt x="1346441" y="1601927"/>
                  </a:lnTo>
                  <a:lnTo>
                    <a:pt x="1303731" y="1627746"/>
                  </a:lnTo>
                  <a:lnTo>
                    <a:pt x="1259916" y="1650834"/>
                  </a:lnTo>
                  <a:lnTo>
                    <a:pt x="1215136" y="1671205"/>
                  </a:lnTo>
                  <a:lnTo>
                    <a:pt x="1169492" y="1688858"/>
                  </a:lnTo>
                  <a:lnTo>
                    <a:pt x="1123111" y="1703806"/>
                  </a:lnTo>
                  <a:lnTo>
                    <a:pt x="1076134" y="1716024"/>
                  </a:lnTo>
                  <a:lnTo>
                    <a:pt x="1028661" y="1725536"/>
                  </a:lnTo>
                  <a:lnTo>
                    <a:pt x="980821" y="1732330"/>
                  </a:lnTo>
                  <a:lnTo>
                    <a:pt x="932738" y="1736407"/>
                  </a:lnTo>
                  <a:lnTo>
                    <a:pt x="884542" y="1737753"/>
                  </a:lnTo>
                  <a:lnTo>
                    <a:pt x="836333" y="1736407"/>
                  </a:lnTo>
                  <a:lnTo>
                    <a:pt x="788250" y="1732330"/>
                  </a:lnTo>
                  <a:lnTo>
                    <a:pt x="740410" y="1725536"/>
                  </a:lnTo>
                  <a:lnTo>
                    <a:pt x="692937" y="1716024"/>
                  </a:lnTo>
                  <a:lnTo>
                    <a:pt x="645960" y="1703806"/>
                  </a:lnTo>
                  <a:lnTo>
                    <a:pt x="599579" y="1688858"/>
                  </a:lnTo>
                  <a:lnTo>
                    <a:pt x="553935" y="1671205"/>
                  </a:lnTo>
                  <a:lnTo>
                    <a:pt x="509155" y="1650834"/>
                  </a:lnTo>
                  <a:lnTo>
                    <a:pt x="465340" y="1627746"/>
                  </a:lnTo>
                  <a:lnTo>
                    <a:pt x="422643" y="1601927"/>
                  </a:lnTo>
                  <a:lnTo>
                    <a:pt x="400672" y="1624025"/>
                  </a:lnTo>
                  <a:lnTo>
                    <a:pt x="442963" y="1650466"/>
                  </a:lnTo>
                  <a:lnTo>
                    <a:pt x="486397" y="1674266"/>
                  </a:lnTo>
                  <a:lnTo>
                    <a:pt x="530847" y="1695411"/>
                  </a:lnTo>
                  <a:lnTo>
                    <a:pt x="576199" y="1713915"/>
                  </a:lnTo>
                  <a:lnTo>
                    <a:pt x="622312" y="1729778"/>
                  </a:lnTo>
                  <a:lnTo>
                    <a:pt x="669099" y="1742998"/>
                  </a:lnTo>
                  <a:lnTo>
                    <a:pt x="716419" y="1753565"/>
                  </a:lnTo>
                  <a:lnTo>
                    <a:pt x="764146" y="1761502"/>
                  </a:lnTo>
                  <a:lnTo>
                    <a:pt x="812190" y="1766785"/>
                  </a:lnTo>
                  <a:lnTo>
                    <a:pt x="860399" y="1769427"/>
                  </a:lnTo>
                  <a:lnTo>
                    <a:pt x="908672" y="1769427"/>
                  </a:lnTo>
                  <a:lnTo>
                    <a:pt x="956881" y="1766785"/>
                  </a:lnTo>
                  <a:lnTo>
                    <a:pt x="1004925" y="1761502"/>
                  </a:lnTo>
                  <a:lnTo>
                    <a:pt x="1052652" y="1753565"/>
                  </a:lnTo>
                  <a:lnTo>
                    <a:pt x="1099972" y="1742998"/>
                  </a:lnTo>
                  <a:lnTo>
                    <a:pt x="1146759" y="1729778"/>
                  </a:lnTo>
                  <a:lnTo>
                    <a:pt x="1192872" y="1713915"/>
                  </a:lnTo>
                  <a:lnTo>
                    <a:pt x="1238224" y="1695411"/>
                  </a:lnTo>
                  <a:lnTo>
                    <a:pt x="1282674" y="1674266"/>
                  </a:lnTo>
                  <a:lnTo>
                    <a:pt x="1326108" y="1650466"/>
                  </a:lnTo>
                  <a:lnTo>
                    <a:pt x="1368412" y="1624025"/>
                  </a:lnTo>
                  <a:close/>
                </a:path>
                <a:path w="1768475" h="1769745">
                  <a:moveTo>
                    <a:pt x="1368412" y="144348"/>
                  </a:moveTo>
                  <a:lnTo>
                    <a:pt x="1326108" y="118110"/>
                  </a:lnTo>
                  <a:lnTo>
                    <a:pt x="1282674" y="94488"/>
                  </a:lnTo>
                  <a:lnTo>
                    <a:pt x="1238224" y="73482"/>
                  </a:lnTo>
                  <a:lnTo>
                    <a:pt x="1192872" y="55118"/>
                  </a:lnTo>
                  <a:lnTo>
                    <a:pt x="1146759" y="39370"/>
                  </a:lnTo>
                  <a:lnTo>
                    <a:pt x="1099972" y="26238"/>
                  </a:lnTo>
                  <a:lnTo>
                    <a:pt x="1052652" y="15748"/>
                  </a:lnTo>
                  <a:lnTo>
                    <a:pt x="1004925" y="7874"/>
                  </a:lnTo>
                  <a:lnTo>
                    <a:pt x="956881" y="2616"/>
                  </a:lnTo>
                  <a:lnTo>
                    <a:pt x="908672" y="0"/>
                  </a:lnTo>
                  <a:lnTo>
                    <a:pt x="860399" y="0"/>
                  </a:lnTo>
                  <a:lnTo>
                    <a:pt x="812190" y="2616"/>
                  </a:lnTo>
                  <a:lnTo>
                    <a:pt x="764146" y="7874"/>
                  </a:lnTo>
                  <a:lnTo>
                    <a:pt x="716419" y="15748"/>
                  </a:lnTo>
                  <a:lnTo>
                    <a:pt x="669099" y="26238"/>
                  </a:lnTo>
                  <a:lnTo>
                    <a:pt x="622312" y="39370"/>
                  </a:lnTo>
                  <a:lnTo>
                    <a:pt x="576199" y="55118"/>
                  </a:lnTo>
                  <a:lnTo>
                    <a:pt x="530847" y="73482"/>
                  </a:lnTo>
                  <a:lnTo>
                    <a:pt x="486397" y="94488"/>
                  </a:lnTo>
                  <a:lnTo>
                    <a:pt x="442963" y="118110"/>
                  </a:lnTo>
                  <a:lnTo>
                    <a:pt x="400672" y="144348"/>
                  </a:lnTo>
                  <a:lnTo>
                    <a:pt x="422643" y="166319"/>
                  </a:lnTo>
                  <a:lnTo>
                    <a:pt x="465340" y="140703"/>
                  </a:lnTo>
                  <a:lnTo>
                    <a:pt x="509155" y="117767"/>
                  </a:lnTo>
                  <a:lnTo>
                    <a:pt x="553935" y="97536"/>
                  </a:lnTo>
                  <a:lnTo>
                    <a:pt x="599579" y="80010"/>
                  </a:lnTo>
                  <a:lnTo>
                    <a:pt x="645960" y="65163"/>
                  </a:lnTo>
                  <a:lnTo>
                    <a:pt x="692937" y="53035"/>
                  </a:lnTo>
                  <a:lnTo>
                    <a:pt x="740410" y="43586"/>
                  </a:lnTo>
                  <a:lnTo>
                    <a:pt x="788250" y="36842"/>
                  </a:lnTo>
                  <a:lnTo>
                    <a:pt x="836333" y="32804"/>
                  </a:lnTo>
                  <a:lnTo>
                    <a:pt x="884529" y="31445"/>
                  </a:lnTo>
                  <a:lnTo>
                    <a:pt x="932738" y="32804"/>
                  </a:lnTo>
                  <a:lnTo>
                    <a:pt x="980821" y="36842"/>
                  </a:lnTo>
                  <a:lnTo>
                    <a:pt x="1028661" y="43586"/>
                  </a:lnTo>
                  <a:lnTo>
                    <a:pt x="1076134" y="53035"/>
                  </a:lnTo>
                  <a:lnTo>
                    <a:pt x="1123111" y="65163"/>
                  </a:lnTo>
                  <a:lnTo>
                    <a:pt x="1169492" y="80010"/>
                  </a:lnTo>
                  <a:lnTo>
                    <a:pt x="1215136" y="97536"/>
                  </a:lnTo>
                  <a:lnTo>
                    <a:pt x="1259916" y="117767"/>
                  </a:lnTo>
                  <a:lnTo>
                    <a:pt x="1303731" y="140703"/>
                  </a:lnTo>
                  <a:lnTo>
                    <a:pt x="1346441" y="166319"/>
                  </a:lnTo>
                  <a:lnTo>
                    <a:pt x="1368412" y="144348"/>
                  </a:lnTo>
                  <a:close/>
                </a:path>
                <a:path w="1768475" h="1769745">
                  <a:moveTo>
                    <a:pt x="1632064" y="1039571"/>
                  </a:moveTo>
                  <a:lnTo>
                    <a:pt x="1605775" y="1039571"/>
                  </a:lnTo>
                  <a:lnTo>
                    <a:pt x="1594040" y="1086319"/>
                  </a:lnTo>
                  <a:lnTo>
                    <a:pt x="1579435" y="1131811"/>
                  </a:lnTo>
                  <a:lnTo>
                    <a:pt x="1562087" y="1175969"/>
                  </a:lnTo>
                  <a:lnTo>
                    <a:pt x="1542059" y="1218679"/>
                  </a:lnTo>
                  <a:lnTo>
                    <a:pt x="1519478" y="1259840"/>
                  </a:lnTo>
                  <a:lnTo>
                    <a:pt x="1494447" y="1299349"/>
                  </a:lnTo>
                  <a:lnTo>
                    <a:pt x="1467053" y="1337094"/>
                  </a:lnTo>
                  <a:lnTo>
                    <a:pt x="1437398" y="1372997"/>
                  </a:lnTo>
                  <a:lnTo>
                    <a:pt x="1405597" y="1406944"/>
                  </a:lnTo>
                  <a:lnTo>
                    <a:pt x="1371752" y="1438821"/>
                  </a:lnTo>
                  <a:lnTo>
                    <a:pt x="1335938" y="1468551"/>
                  </a:lnTo>
                  <a:lnTo>
                    <a:pt x="1298282" y="1496009"/>
                  </a:lnTo>
                  <a:lnTo>
                    <a:pt x="1258887" y="1521104"/>
                  </a:lnTo>
                  <a:lnTo>
                    <a:pt x="1217841" y="1543723"/>
                  </a:lnTo>
                  <a:lnTo>
                    <a:pt x="1175245" y="1563789"/>
                  </a:lnTo>
                  <a:lnTo>
                    <a:pt x="1131214" y="1581175"/>
                  </a:lnTo>
                  <a:lnTo>
                    <a:pt x="1085837" y="1595780"/>
                  </a:lnTo>
                  <a:lnTo>
                    <a:pt x="1039228" y="1607515"/>
                  </a:lnTo>
                  <a:lnTo>
                    <a:pt x="1039228" y="1633931"/>
                  </a:lnTo>
                  <a:lnTo>
                    <a:pt x="1085799" y="1622793"/>
                  </a:lnTo>
                  <a:lnTo>
                    <a:pt x="1131201" y="1608899"/>
                  </a:lnTo>
                  <a:lnTo>
                    <a:pt x="1175321" y="1592326"/>
                  </a:lnTo>
                  <a:lnTo>
                    <a:pt x="1218069" y="1573174"/>
                  </a:lnTo>
                  <a:lnTo>
                    <a:pt x="1259344" y="1551546"/>
                  </a:lnTo>
                  <a:lnTo>
                    <a:pt x="1299083" y="1527517"/>
                  </a:lnTo>
                  <a:lnTo>
                    <a:pt x="1337157" y="1501190"/>
                  </a:lnTo>
                  <a:lnTo>
                    <a:pt x="1373505" y="1472653"/>
                  </a:lnTo>
                  <a:lnTo>
                    <a:pt x="1408010" y="1441996"/>
                  </a:lnTo>
                  <a:lnTo>
                    <a:pt x="1440599" y="1409331"/>
                  </a:lnTo>
                  <a:lnTo>
                    <a:pt x="1471168" y="1374724"/>
                  </a:lnTo>
                  <a:lnTo>
                    <a:pt x="1499628" y="1338287"/>
                  </a:lnTo>
                  <a:lnTo>
                    <a:pt x="1525892" y="1300111"/>
                  </a:lnTo>
                  <a:lnTo>
                    <a:pt x="1549857" y="1260271"/>
                  </a:lnTo>
                  <a:lnTo>
                    <a:pt x="1571447" y="1218882"/>
                  </a:lnTo>
                  <a:lnTo>
                    <a:pt x="1590548" y="1176020"/>
                  </a:lnTo>
                  <a:lnTo>
                    <a:pt x="1607070" y="1131785"/>
                  </a:lnTo>
                  <a:lnTo>
                    <a:pt x="1620939" y="1086281"/>
                  </a:lnTo>
                  <a:lnTo>
                    <a:pt x="1632064" y="1039571"/>
                  </a:lnTo>
                  <a:close/>
                </a:path>
                <a:path w="1768475" h="1769745">
                  <a:moveTo>
                    <a:pt x="1632064" y="730199"/>
                  </a:moveTo>
                  <a:lnTo>
                    <a:pt x="1620939" y="683501"/>
                  </a:lnTo>
                  <a:lnTo>
                    <a:pt x="1607070" y="637997"/>
                  </a:lnTo>
                  <a:lnTo>
                    <a:pt x="1590548" y="593763"/>
                  </a:lnTo>
                  <a:lnTo>
                    <a:pt x="1571447" y="550900"/>
                  </a:lnTo>
                  <a:lnTo>
                    <a:pt x="1549857" y="509511"/>
                  </a:lnTo>
                  <a:lnTo>
                    <a:pt x="1525892" y="469671"/>
                  </a:lnTo>
                  <a:lnTo>
                    <a:pt x="1499628" y="431495"/>
                  </a:lnTo>
                  <a:lnTo>
                    <a:pt x="1471168" y="395058"/>
                  </a:lnTo>
                  <a:lnTo>
                    <a:pt x="1440599" y="360451"/>
                  </a:lnTo>
                  <a:lnTo>
                    <a:pt x="1408010" y="327787"/>
                  </a:lnTo>
                  <a:lnTo>
                    <a:pt x="1373505" y="297129"/>
                  </a:lnTo>
                  <a:lnTo>
                    <a:pt x="1337157" y="268592"/>
                  </a:lnTo>
                  <a:lnTo>
                    <a:pt x="1299083" y="242265"/>
                  </a:lnTo>
                  <a:lnTo>
                    <a:pt x="1259344" y="218236"/>
                  </a:lnTo>
                  <a:lnTo>
                    <a:pt x="1218069" y="196608"/>
                  </a:lnTo>
                  <a:lnTo>
                    <a:pt x="1175321" y="177457"/>
                  </a:lnTo>
                  <a:lnTo>
                    <a:pt x="1131201" y="160883"/>
                  </a:lnTo>
                  <a:lnTo>
                    <a:pt x="1085799" y="146989"/>
                  </a:lnTo>
                  <a:lnTo>
                    <a:pt x="1039228" y="135839"/>
                  </a:lnTo>
                  <a:lnTo>
                    <a:pt x="1039228" y="162255"/>
                  </a:lnTo>
                  <a:lnTo>
                    <a:pt x="1085837" y="174002"/>
                  </a:lnTo>
                  <a:lnTo>
                    <a:pt x="1131214" y="188607"/>
                  </a:lnTo>
                  <a:lnTo>
                    <a:pt x="1175245" y="205994"/>
                  </a:lnTo>
                  <a:lnTo>
                    <a:pt x="1217841" y="226060"/>
                  </a:lnTo>
                  <a:lnTo>
                    <a:pt x="1258887" y="248678"/>
                  </a:lnTo>
                  <a:lnTo>
                    <a:pt x="1298282" y="273773"/>
                  </a:lnTo>
                  <a:lnTo>
                    <a:pt x="1335938" y="301231"/>
                  </a:lnTo>
                  <a:lnTo>
                    <a:pt x="1371752" y="330962"/>
                  </a:lnTo>
                  <a:lnTo>
                    <a:pt x="1405597" y="362839"/>
                  </a:lnTo>
                  <a:lnTo>
                    <a:pt x="1437398" y="396786"/>
                  </a:lnTo>
                  <a:lnTo>
                    <a:pt x="1467053" y="432689"/>
                  </a:lnTo>
                  <a:lnTo>
                    <a:pt x="1494447" y="470433"/>
                  </a:lnTo>
                  <a:lnTo>
                    <a:pt x="1519478" y="509943"/>
                  </a:lnTo>
                  <a:lnTo>
                    <a:pt x="1542059" y="551103"/>
                  </a:lnTo>
                  <a:lnTo>
                    <a:pt x="1562087" y="593813"/>
                  </a:lnTo>
                  <a:lnTo>
                    <a:pt x="1579435" y="637971"/>
                  </a:lnTo>
                  <a:lnTo>
                    <a:pt x="1594040" y="683463"/>
                  </a:lnTo>
                  <a:lnTo>
                    <a:pt x="1605775" y="730199"/>
                  </a:lnTo>
                  <a:lnTo>
                    <a:pt x="1632064" y="730199"/>
                  </a:lnTo>
                  <a:close/>
                </a:path>
                <a:path w="1768475" h="1769745">
                  <a:moveTo>
                    <a:pt x="1767903" y="859955"/>
                  </a:moveTo>
                  <a:lnTo>
                    <a:pt x="1765287" y="811669"/>
                  </a:lnTo>
                  <a:lnTo>
                    <a:pt x="1760029" y="763562"/>
                  </a:lnTo>
                  <a:lnTo>
                    <a:pt x="1752155" y="715759"/>
                  </a:lnTo>
                  <a:lnTo>
                    <a:pt x="1741665" y="668362"/>
                  </a:lnTo>
                  <a:lnTo>
                    <a:pt x="1728533" y="621512"/>
                  </a:lnTo>
                  <a:lnTo>
                    <a:pt x="1712785" y="575322"/>
                  </a:lnTo>
                  <a:lnTo>
                    <a:pt x="1694421" y="529894"/>
                  </a:lnTo>
                  <a:lnTo>
                    <a:pt x="1673415" y="485381"/>
                  </a:lnTo>
                  <a:lnTo>
                    <a:pt x="1649793" y="441871"/>
                  </a:lnTo>
                  <a:lnTo>
                    <a:pt x="1623555" y="399491"/>
                  </a:lnTo>
                  <a:lnTo>
                    <a:pt x="1601584" y="421462"/>
                  </a:lnTo>
                  <a:lnTo>
                    <a:pt x="1627200" y="464248"/>
                  </a:lnTo>
                  <a:lnTo>
                    <a:pt x="1650136" y="508139"/>
                  </a:lnTo>
                  <a:lnTo>
                    <a:pt x="1670367" y="552996"/>
                  </a:lnTo>
                  <a:lnTo>
                    <a:pt x="1687893" y="598716"/>
                  </a:lnTo>
                  <a:lnTo>
                    <a:pt x="1702727" y="645172"/>
                  </a:lnTo>
                  <a:lnTo>
                    <a:pt x="1714868" y="692226"/>
                  </a:lnTo>
                  <a:lnTo>
                    <a:pt x="1724317" y="739775"/>
                  </a:lnTo>
                  <a:lnTo>
                    <a:pt x="1731060" y="787692"/>
                  </a:lnTo>
                  <a:lnTo>
                    <a:pt x="1735099" y="835850"/>
                  </a:lnTo>
                  <a:lnTo>
                    <a:pt x="1736445" y="884135"/>
                  </a:lnTo>
                  <a:lnTo>
                    <a:pt x="1735099" y="932408"/>
                  </a:lnTo>
                  <a:lnTo>
                    <a:pt x="1731060" y="980567"/>
                  </a:lnTo>
                  <a:lnTo>
                    <a:pt x="1724317" y="1028484"/>
                  </a:lnTo>
                  <a:lnTo>
                    <a:pt x="1714868" y="1076032"/>
                  </a:lnTo>
                  <a:lnTo>
                    <a:pt x="1702727" y="1123086"/>
                  </a:lnTo>
                  <a:lnTo>
                    <a:pt x="1687893" y="1169543"/>
                  </a:lnTo>
                  <a:lnTo>
                    <a:pt x="1670367" y="1215263"/>
                  </a:lnTo>
                  <a:lnTo>
                    <a:pt x="1650136" y="1260119"/>
                  </a:lnTo>
                  <a:lnTo>
                    <a:pt x="1627200" y="1304010"/>
                  </a:lnTo>
                  <a:lnTo>
                    <a:pt x="1601584" y="1346784"/>
                  </a:lnTo>
                  <a:lnTo>
                    <a:pt x="1623555" y="1368755"/>
                  </a:lnTo>
                  <a:lnTo>
                    <a:pt x="1649793" y="1326388"/>
                  </a:lnTo>
                  <a:lnTo>
                    <a:pt x="1673415" y="1282877"/>
                  </a:lnTo>
                  <a:lnTo>
                    <a:pt x="1694421" y="1238364"/>
                  </a:lnTo>
                  <a:lnTo>
                    <a:pt x="1712785" y="1192936"/>
                  </a:lnTo>
                  <a:lnTo>
                    <a:pt x="1728533" y="1146746"/>
                  </a:lnTo>
                  <a:lnTo>
                    <a:pt x="1741665" y="1099896"/>
                  </a:lnTo>
                  <a:lnTo>
                    <a:pt x="1752155" y="1052499"/>
                  </a:lnTo>
                  <a:lnTo>
                    <a:pt x="1760029" y="1004697"/>
                  </a:lnTo>
                  <a:lnTo>
                    <a:pt x="1765287" y="956589"/>
                  </a:lnTo>
                  <a:lnTo>
                    <a:pt x="1767903" y="908304"/>
                  </a:lnTo>
                  <a:lnTo>
                    <a:pt x="1767903" y="859955"/>
                  </a:lnTo>
                  <a:close/>
                </a:path>
              </a:pathLst>
            </a:custGeom>
            <a:solidFill>
              <a:srgbClr val="008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1544" y="5337047"/>
              <a:ext cx="940307" cy="9403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661650" y="7061454"/>
            <a:ext cx="2673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Packing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Application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654" y="3946397"/>
            <a:ext cx="14509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Segoe UI"/>
                <a:cs typeface="Segoe UI"/>
              </a:rPr>
              <a:t>Monitoring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Performance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26708" y="1848751"/>
            <a:ext cx="1768475" cy="1769745"/>
            <a:chOff x="2026708" y="1848751"/>
            <a:chExt cx="1768475" cy="1769745"/>
          </a:xfrm>
        </p:grpSpPr>
        <p:sp>
          <p:nvSpPr>
            <p:cNvPr id="10" name="object 10"/>
            <p:cNvSpPr/>
            <p:nvPr/>
          </p:nvSpPr>
          <p:spPr>
            <a:xfrm>
              <a:off x="2026704" y="1848763"/>
              <a:ext cx="1768475" cy="1769745"/>
            </a:xfrm>
            <a:custGeom>
              <a:avLst/>
              <a:gdLst/>
              <a:ahLst/>
              <a:cxnLst/>
              <a:rect l="l" t="t" r="r" b="b"/>
              <a:pathLst>
                <a:path w="1768475" h="1769745">
                  <a:moveTo>
                    <a:pt x="166331" y="422630"/>
                  </a:moveTo>
                  <a:lnTo>
                    <a:pt x="118110" y="443039"/>
                  </a:lnTo>
                  <a:lnTo>
                    <a:pt x="94488" y="486549"/>
                  </a:lnTo>
                  <a:lnTo>
                    <a:pt x="73482" y="531063"/>
                  </a:lnTo>
                  <a:lnTo>
                    <a:pt x="55118" y="576491"/>
                  </a:lnTo>
                  <a:lnTo>
                    <a:pt x="39370" y="622681"/>
                  </a:lnTo>
                  <a:lnTo>
                    <a:pt x="26238" y="669531"/>
                  </a:lnTo>
                  <a:lnTo>
                    <a:pt x="15748" y="716927"/>
                  </a:lnTo>
                  <a:lnTo>
                    <a:pt x="7874" y="764730"/>
                  </a:lnTo>
                  <a:lnTo>
                    <a:pt x="2628" y="812838"/>
                  </a:lnTo>
                  <a:lnTo>
                    <a:pt x="0" y="861123"/>
                  </a:lnTo>
                  <a:lnTo>
                    <a:pt x="0" y="909472"/>
                  </a:lnTo>
                  <a:lnTo>
                    <a:pt x="2628" y="957757"/>
                  </a:lnTo>
                  <a:lnTo>
                    <a:pt x="7874" y="1005865"/>
                  </a:lnTo>
                  <a:lnTo>
                    <a:pt x="15748" y="1053668"/>
                  </a:lnTo>
                  <a:lnTo>
                    <a:pt x="26238" y="1101064"/>
                  </a:lnTo>
                  <a:lnTo>
                    <a:pt x="39370" y="1147914"/>
                  </a:lnTo>
                  <a:lnTo>
                    <a:pt x="55118" y="1194104"/>
                  </a:lnTo>
                  <a:lnTo>
                    <a:pt x="73482" y="1239532"/>
                  </a:lnTo>
                  <a:lnTo>
                    <a:pt x="94488" y="1284046"/>
                  </a:lnTo>
                  <a:lnTo>
                    <a:pt x="118110" y="1327556"/>
                  </a:lnTo>
                  <a:lnTo>
                    <a:pt x="144360" y="1369923"/>
                  </a:lnTo>
                  <a:lnTo>
                    <a:pt x="166331" y="1347952"/>
                  </a:lnTo>
                  <a:lnTo>
                    <a:pt x="140703" y="1305179"/>
                  </a:lnTo>
                  <a:lnTo>
                    <a:pt x="117767" y="1261287"/>
                  </a:lnTo>
                  <a:lnTo>
                    <a:pt x="97536" y="1216431"/>
                  </a:lnTo>
                  <a:lnTo>
                    <a:pt x="80010" y="1170711"/>
                  </a:lnTo>
                  <a:lnTo>
                    <a:pt x="65176" y="1124254"/>
                  </a:lnTo>
                  <a:lnTo>
                    <a:pt x="53035" y="1077201"/>
                  </a:lnTo>
                  <a:lnTo>
                    <a:pt x="43586" y="1029652"/>
                  </a:lnTo>
                  <a:lnTo>
                    <a:pt x="36842" y="981735"/>
                  </a:lnTo>
                  <a:lnTo>
                    <a:pt x="32804" y="933577"/>
                  </a:lnTo>
                  <a:lnTo>
                    <a:pt x="31457" y="885291"/>
                  </a:lnTo>
                  <a:lnTo>
                    <a:pt x="32804" y="837018"/>
                  </a:lnTo>
                  <a:lnTo>
                    <a:pt x="36842" y="788860"/>
                  </a:lnTo>
                  <a:lnTo>
                    <a:pt x="43586" y="740943"/>
                  </a:lnTo>
                  <a:lnTo>
                    <a:pt x="53035" y="693394"/>
                  </a:lnTo>
                  <a:lnTo>
                    <a:pt x="65176" y="646341"/>
                  </a:lnTo>
                  <a:lnTo>
                    <a:pt x="80010" y="599884"/>
                  </a:lnTo>
                  <a:lnTo>
                    <a:pt x="97536" y="554164"/>
                  </a:lnTo>
                  <a:lnTo>
                    <a:pt x="117767" y="509308"/>
                  </a:lnTo>
                  <a:lnTo>
                    <a:pt x="140703" y="465416"/>
                  </a:lnTo>
                  <a:lnTo>
                    <a:pt x="166331" y="422630"/>
                  </a:lnTo>
                  <a:close/>
                </a:path>
                <a:path w="1768475" h="1769745">
                  <a:moveTo>
                    <a:pt x="728687" y="1607286"/>
                  </a:moveTo>
                  <a:lnTo>
                    <a:pt x="682066" y="1595564"/>
                  </a:lnTo>
                  <a:lnTo>
                    <a:pt x="636689" y="1580959"/>
                  </a:lnTo>
                  <a:lnTo>
                    <a:pt x="592658" y="1563611"/>
                  </a:lnTo>
                  <a:lnTo>
                    <a:pt x="550062" y="1543583"/>
                  </a:lnTo>
                  <a:lnTo>
                    <a:pt x="509016" y="1521002"/>
                  </a:lnTo>
                  <a:lnTo>
                    <a:pt x="469620" y="1495971"/>
                  </a:lnTo>
                  <a:lnTo>
                    <a:pt x="431965" y="1468577"/>
                  </a:lnTo>
                  <a:lnTo>
                    <a:pt x="396151" y="1438922"/>
                  </a:lnTo>
                  <a:lnTo>
                    <a:pt x="362305" y="1407121"/>
                  </a:lnTo>
                  <a:lnTo>
                    <a:pt x="330504" y="1373276"/>
                  </a:lnTo>
                  <a:lnTo>
                    <a:pt x="300850" y="1337462"/>
                  </a:lnTo>
                  <a:lnTo>
                    <a:pt x="273456" y="1299806"/>
                  </a:lnTo>
                  <a:lnTo>
                    <a:pt x="248424" y="1260411"/>
                  </a:lnTo>
                  <a:lnTo>
                    <a:pt x="225844" y="1219365"/>
                  </a:lnTo>
                  <a:lnTo>
                    <a:pt x="205816" y="1176769"/>
                  </a:lnTo>
                  <a:lnTo>
                    <a:pt x="188468" y="1132738"/>
                  </a:lnTo>
                  <a:lnTo>
                    <a:pt x="173863" y="1087361"/>
                  </a:lnTo>
                  <a:lnTo>
                    <a:pt x="162140" y="1040739"/>
                  </a:lnTo>
                  <a:lnTo>
                    <a:pt x="135851" y="1040739"/>
                  </a:lnTo>
                  <a:lnTo>
                    <a:pt x="147662" y="1089875"/>
                  </a:lnTo>
                  <a:lnTo>
                    <a:pt x="162534" y="1137691"/>
                  </a:lnTo>
                  <a:lnTo>
                    <a:pt x="180365" y="1184059"/>
                  </a:lnTo>
                  <a:lnTo>
                    <a:pt x="201041" y="1228890"/>
                  </a:lnTo>
                  <a:lnTo>
                    <a:pt x="224459" y="1272070"/>
                  </a:lnTo>
                  <a:lnTo>
                    <a:pt x="250507" y="1313484"/>
                  </a:lnTo>
                  <a:lnTo>
                    <a:pt x="279082" y="1353032"/>
                  </a:lnTo>
                  <a:lnTo>
                    <a:pt x="310057" y="1390599"/>
                  </a:lnTo>
                  <a:lnTo>
                    <a:pt x="343344" y="1426083"/>
                  </a:lnTo>
                  <a:lnTo>
                    <a:pt x="378828" y="1459369"/>
                  </a:lnTo>
                  <a:lnTo>
                    <a:pt x="416394" y="1490345"/>
                  </a:lnTo>
                  <a:lnTo>
                    <a:pt x="455942" y="1518920"/>
                  </a:lnTo>
                  <a:lnTo>
                    <a:pt x="497357" y="1544967"/>
                  </a:lnTo>
                  <a:lnTo>
                    <a:pt x="540537" y="1568386"/>
                  </a:lnTo>
                  <a:lnTo>
                    <a:pt x="585368" y="1589062"/>
                  </a:lnTo>
                  <a:lnTo>
                    <a:pt x="631736" y="1606892"/>
                  </a:lnTo>
                  <a:lnTo>
                    <a:pt x="679551" y="1621764"/>
                  </a:lnTo>
                  <a:lnTo>
                    <a:pt x="728687" y="1633575"/>
                  </a:lnTo>
                  <a:lnTo>
                    <a:pt x="728687" y="1607286"/>
                  </a:lnTo>
                  <a:close/>
                </a:path>
                <a:path w="1768475" h="1769745">
                  <a:moveTo>
                    <a:pt x="728687" y="135483"/>
                  </a:moveTo>
                  <a:lnTo>
                    <a:pt x="682104" y="146672"/>
                  </a:lnTo>
                  <a:lnTo>
                    <a:pt x="636701" y="160616"/>
                  </a:lnTo>
                  <a:lnTo>
                    <a:pt x="592582" y="177241"/>
                  </a:lnTo>
                  <a:lnTo>
                    <a:pt x="549833" y="196443"/>
                  </a:lnTo>
                  <a:lnTo>
                    <a:pt x="508558" y="218135"/>
                  </a:lnTo>
                  <a:lnTo>
                    <a:pt x="468820" y="242227"/>
                  </a:lnTo>
                  <a:lnTo>
                    <a:pt x="430745" y="268630"/>
                  </a:lnTo>
                  <a:lnTo>
                    <a:pt x="394398" y="297230"/>
                  </a:lnTo>
                  <a:lnTo>
                    <a:pt x="359892" y="327964"/>
                  </a:lnTo>
                  <a:lnTo>
                    <a:pt x="327304" y="360705"/>
                  </a:lnTo>
                  <a:lnTo>
                    <a:pt x="296735" y="395401"/>
                  </a:lnTo>
                  <a:lnTo>
                    <a:pt x="268274" y="431927"/>
                  </a:lnTo>
                  <a:lnTo>
                    <a:pt x="242011" y="470192"/>
                  </a:lnTo>
                  <a:lnTo>
                    <a:pt x="218046" y="510133"/>
                  </a:lnTo>
                  <a:lnTo>
                    <a:pt x="196456" y="551624"/>
                  </a:lnTo>
                  <a:lnTo>
                    <a:pt x="177355" y="594588"/>
                  </a:lnTo>
                  <a:lnTo>
                    <a:pt x="160832" y="638924"/>
                  </a:lnTo>
                  <a:lnTo>
                    <a:pt x="146964" y="684555"/>
                  </a:lnTo>
                  <a:lnTo>
                    <a:pt x="135851" y="731367"/>
                  </a:lnTo>
                  <a:lnTo>
                    <a:pt x="162140" y="731367"/>
                  </a:lnTo>
                  <a:lnTo>
                    <a:pt x="173863" y="684504"/>
                  </a:lnTo>
                  <a:lnTo>
                    <a:pt x="188468" y="638886"/>
                  </a:lnTo>
                  <a:lnTo>
                    <a:pt x="205816" y="594626"/>
                  </a:lnTo>
                  <a:lnTo>
                    <a:pt x="225844" y="551802"/>
                  </a:lnTo>
                  <a:lnTo>
                    <a:pt x="248424" y="510540"/>
                  </a:lnTo>
                  <a:lnTo>
                    <a:pt x="273456" y="470928"/>
                  </a:lnTo>
                  <a:lnTo>
                    <a:pt x="300850" y="433082"/>
                  </a:lnTo>
                  <a:lnTo>
                    <a:pt x="330504" y="397103"/>
                  </a:lnTo>
                  <a:lnTo>
                    <a:pt x="362305" y="363080"/>
                  </a:lnTo>
                  <a:lnTo>
                    <a:pt x="396151" y="331114"/>
                  </a:lnTo>
                  <a:lnTo>
                    <a:pt x="431965" y="301320"/>
                  </a:lnTo>
                  <a:lnTo>
                    <a:pt x="469620" y="273799"/>
                  </a:lnTo>
                  <a:lnTo>
                    <a:pt x="509016" y="248640"/>
                  </a:lnTo>
                  <a:lnTo>
                    <a:pt x="550062" y="225971"/>
                  </a:lnTo>
                  <a:lnTo>
                    <a:pt x="592658" y="205867"/>
                  </a:lnTo>
                  <a:lnTo>
                    <a:pt x="636689" y="188442"/>
                  </a:lnTo>
                  <a:lnTo>
                    <a:pt x="682066" y="173799"/>
                  </a:lnTo>
                  <a:lnTo>
                    <a:pt x="728687" y="162026"/>
                  </a:lnTo>
                  <a:lnTo>
                    <a:pt x="728687" y="135483"/>
                  </a:lnTo>
                  <a:close/>
                </a:path>
                <a:path w="1768475" h="1769745">
                  <a:moveTo>
                    <a:pt x="1368767" y="1625066"/>
                  </a:moveTo>
                  <a:lnTo>
                    <a:pt x="1346796" y="1603095"/>
                  </a:lnTo>
                  <a:lnTo>
                    <a:pt x="1304086" y="1628724"/>
                  </a:lnTo>
                  <a:lnTo>
                    <a:pt x="1260271" y="1651660"/>
                  </a:lnTo>
                  <a:lnTo>
                    <a:pt x="1215491" y="1671891"/>
                  </a:lnTo>
                  <a:lnTo>
                    <a:pt x="1169847" y="1689417"/>
                  </a:lnTo>
                  <a:lnTo>
                    <a:pt x="1123467" y="1704263"/>
                  </a:lnTo>
                  <a:lnTo>
                    <a:pt x="1076490" y="1716392"/>
                  </a:lnTo>
                  <a:lnTo>
                    <a:pt x="1029017" y="1725841"/>
                  </a:lnTo>
                  <a:lnTo>
                    <a:pt x="981176" y="1732584"/>
                  </a:lnTo>
                  <a:lnTo>
                    <a:pt x="933094" y="1736623"/>
                  </a:lnTo>
                  <a:lnTo>
                    <a:pt x="884897" y="1737982"/>
                  </a:lnTo>
                  <a:lnTo>
                    <a:pt x="836688" y="1736623"/>
                  </a:lnTo>
                  <a:lnTo>
                    <a:pt x="788606" y="1732584"/>
                  </a:lnTo>
                  <a:lnTo>
                    <a:pt x="740765" y="1725841"/>
                  </a:lnTo>
                  <a:lnTo>
                    <a:pt x="693293" y="1716392"/>
                  </a:lnTo>
                  <a:lnTo>
                    <a:pt x="646315" y="1704263"/>
                  </a:lnTo>
                  <a:lnTo>
                    <a:pt x="599935" y="1689417"/>
                  </a:lnTo>
                  <a:lnTo>
                    <a:pt x="554291" y="1671891"/>
                  </a:lnTo>
                  <a:lnTo>
                    <a:pt x="509511" y="1651660"/>
                  </a:lnTo>
                  <a:lnTo>
                    <a:pt x="465696" y="1628724"/>
                  </a:lnTo>
                  <a:lnTo>
                    <a:pt x="422998" y="1603095"/>
                  </a:lnTo>
                  <a:lnTo>
                    <a:pt x="401027" y="1625066"/>
                  </a:lnTo>
                  <a:lnTo>
                    <a:pt x="443318" y="1651317"/>
                  </a:lnTo>
                  <a:lnTo>
                    <a:pt x="486752" y="1674939"/>
                  </a:lnTo>
                  <a:lnTo>
                    <a:pt x="531202" y="1695932"/>
                  </a:lnTo>
                  <a:lnTo>
                    <a:pt x="576554" y="1714309"/>
                  </a:lnTo>
                  <a:lnTo>
                    <a:pt x="622668" y="1730057"/>
                  </a:lnTo>
                  <a:lnTo>
                    <a:pt x="669455" y="1743189"/>
                  </a:lnTo>
                  <a:lnTo>
                    <a:pt x="716775" y="1753679"/>
                  </a:lnTo>
                  <a:lnTo>
                    <a:pt x="764501" y="1761553"/>
                  </a:lnTo>
                  <a:lnTo>
                    <a:pt x="812546" y="1766811"/>
                  </a:lnTo>
                  <a:lnTo>
                    <a:pt x="860755" y="1769427"/>
                  </a:lnTo>
                  <a:lnTo>
                    <a:pt x="909027" y="1769427"/>
                  </a:lnTo>
                  <a:lnTo>
                    <a:pt x="957237" y="1766811"/>
                  </a:lnTo>
                  <a:lnTo>
                    <a:pt x="1005281" y="1761553"/>
                  </a:lnTo>
                  <a:lnTo>
                    <a:pt x="1053007" y="1753679"/>
                  </a:lnTo>
                  <a:lnTo>
                    <a:pt x="1100328" y="1743189"/>
                  </a:lnTo>
                  <a:lnTo>
                    <a:pt x="1147114" y="1730057"/>
                  </a:lnTo>
                  <a:lnTo>
                    <a:pt x="1193228" y="1714309"/>
                  </a:lnTo>
                  <a:lnTo>
                    <a:pt x="1238580" y="1695932"/>
                  </a:lnTo>
                  <a:lnTo>
                    <a:pt x="1283030" y="1674939"/>
                  </a:lnTo>
                  <a:lnTo>
                    <a:pt x="1326464" y="1651317"/>
                  </a:lnTo>
                  <a:lnTo>
                    <a:pt x="1368767" y="1625066"/>
                  </a:lnTo>
                  <a:close/>
                </a:path>
                <a:path w="1768475" h="1769745">
                  <a:moveTo>
                    <a:pt x="1368767" y="145389"/>
                  </a:moveTo>
                  <a:lnTo>
                    <a:pt x="1326464" y="118960"/>
                  </a:lnTo>
                  <a:lnTo>
                    <a:pt x="1283030" y="95161"/>
                  </a:lnTo>
                  <a:lnTo>
                    <a:pt x="1238580" y="74015"/>
                  </a:lnTo>
                  <a:lnTo>
                    <a:pt x="1193228" y="55511"/>
                  </a:lnTo>
                  <a:lnTo>
                    <a:pt x="1147114" y="39649"/>
                  </a:lnTo>
                  <a:lnTo>
                    <a:pt x="1100328" y="26428"/>
                  </a:lnTo>
                  <a:lnTo>
                    <a:pt x="1053007" y="15849"/>
                  </a:lnTo>
                  <a:lnTo>
                    <a:pt x="1005281" y="7924"/>
                  </a:lnTo>
                  <a:lnTo>
                    <a:pt x="957237" y="2641"/>
                  </a:lnTo>
                  <a:lnTo>
                    <a:pt x="909027" y="0"/>
                  </a:lnTo>
                  <a:lnTo>
                    <a:pt x="860755" y="0"/>
                  </a:lnTo>
                  <a:lnTo>
                    <a:pt x="812546" y="2641"/>
                  </a:lnTo>
                  <a:lnTo>
                    <a:pt x="764501" y="7924"/>
                  </a:lnTo>
                  <a:lnTo>
                    <a:pt x="716775" y="15849"/>
                  </a:lnTo>
                  <a:lnTo>
                    <a:pt x="669455" y="26428"/>
                  </a:lnTo>
                  <a:lnTo>
                    <a:pt x="622668" y="39649"/>
                  </a:lnTo>
                  <a:lnTo>
                    <a:pt x="576554" y="55511"/>
                  </a:lnTo>
                  <a:lnTo>
                    <a:pt x="531202" y="74015"/>
                  </a:lnTo>
                  <a:lnTo>
                    <a:pt x="486752" y="95161"/>
                  </a:lnTo>
                  <a:lnTo>
                    <a:pt x="443318" y="118960"/>
                  </a:lnTo>
                  <a:lnTo>
                    <a:pt x="401027" y="145389"/>
                  </a:lnTo>
                  <a:lnTo>
                    <a:pt x="422998" y="167487"/>
                  </a:lnTo>
                  <a:lnTo>
                    <a:pt x="465696" y="141681"/>
                  </a:lnTo>
                  <a:lnTo>
                    <a:pt x="509511" y="118592"/>
                  </a:lnTo>
                  <a:lnTo>
                    <a:pt x="554291" y="98221"/>
                  </a:lnTo>
                  <a:lnTo>
                    <a:pt x="599935" y="80568"/>
                  </a:lnTo>
                  <a:lnTo>
                    <a:pt x="646315" y="65620"/>
                  </a:lnTo>
                  <a:lnTo>
                    <a:pt x="693293" y="53403"/>
                  </a:lnTo>
                  <a:lnTo>
                    <a:pt x="740765" y="43891"/>
                  </a:lnTo>
                  <a:lnTo>
                    <a:pt x="788606" y="37096"/>
                  </a:lnTo>
                  <a:lnTo>
                    <a:pt x="836688" y="33020"/>
                  </a:lnTo>
                  <a:lnTo>
                    <a:pt x="884897" y="31661"/>
                  </a:lnTo>
                  <a:lnTo>
                    <a:pt x="933094" y="33020"/>
                  </a:lnTo>
                  <a:lnTo>
                    <a:pt x="981176" y="37096"/>
                  </a:lnTo>
                  <a:lnTo>
                    <a:pt x="1029017" y="43891"/>
                  </a:lnTo>
                  <a:lnTo>
                    <a:pt x="1076490" y="53403"/>
                  </a:lnTo>
                  <a:lnTo>
                    <a:pt x="1123467" y="65620"/>
                  </a:lnTo>
                  <a:lnTo>
                    <a:pt x="1169847" y="80568"/>
                  </a:lnTo>
                  <a:lnTo>
                    <a:pt x="1215491" y="98221"/>
                  </a:lnTo>
                  <a:lnTo>
                    <a:pt x="1260271" y="118592"/>
                  </a:lnTo>
                  <a:lnTo>
                    <a:pt x="1304086" y="141681"/>
                  </a:lnTo>
                  <a:lnTo>
                    <a:pt x="1346796" y="167487"/>
                  </a:lnTo>
                  <a:lnTo>
                    <a:pt x="1368767" y="145389"/>
                  </a:lnTo>
                  <a:close/>
                </a:path>
                <a:path w="1768475" h="1769745">
                  <a:moveTo>
                    <a:pt x="1632419" y="1040739"/>
                  </a:moveTo>
                  <a:lnTo>
                    <a:pt x="1606130" y="1040739"/>
                  </a:lnTo>
                  <a:lnTo>
                    <a:pt x="1594396" y="1087361"/>
                  </a:lnTo>
                  <a:lnTo>
                    <a:pt x="1579791" y="1132738"/>
                  </a:lnTo>
                  <a:lnTo>
                    <a:pt x="1562442" y="1176769"/>
                  </a:lnTo>
                  <a:lnTo>
                    <a:pt x="1542415" y="1219365"/>
                  </a:lnTo>
                  <a:lnTo>
                    <a:pt x="1519834" y="1260411"/>
                  </a:lnTo>
                  <a:lnTo>
                    <a:pt x="1494802" y="1299806"/>
                  </a:lnTo>
                  <a:lnTo>
                    <a:pt x="1467408" y="1337462"/>
                  </a:lnTo>
                  <a:lnTo>
                    <a:pt x="1437754" y="1373276"/>
                  </a:lnTo>
                  <a:lnTo>
                    <a:pt x="1405953" y="1407121"/>
                  </a:lnTo>
                  <a:lnTo>
                    <a:pt x="1372108" y="1438922"/>
                  </a:lnTo>
                  <a:lnTo>
                    <a:pt x="1336294" y="1468577"/>
                  </a:lnTo>
                  <a:lnTo>
                    <a:pt x="1298638" y="1495971"/>
                  </a:lnTo>
                  <a:lnTo>
                    <a:pt x="1259243" y="1521002"/>
                  </a:lnTo>
                  <a:lnTo>
                    <a:pt x="1218196" y="1543583"/>
                  </a:lnTo>
                  <a:lnTo>
                    <a:pt x="1175600" y="1563611"/>
                  </a:lnTo>
                  <a:lnTo>
                    <a:pt x="1131570" y="1580959"/>
                  </a:lnTo>
                  <a:lnTo>
                    <a:pt x="1086192" y="1595564"/>
                  </a:lnTo>
                  <a:lnTo>
                    <a:pt x="1039583" y="1607286"/>
                  </a:lnTo>
                  <a:lnTo>
                    <a:pt x="1039583" y="1633575"/>
                  </a:lnTo>
                  <a:lnTo>
                    <a:pt x="1088707" y="1621764"/>
                  </a:lnTo>
                  <a:lnTo>
                    <a:pt x="1136523" y="1606892"/>
                  </a:lnTo>
                  <a:lnTo>
                    <a:pt x="1182890" y="1589062"/>
                  </a:lnTo>
                  <a:lnTo>
                    <a:pt x="1227721" y="1568386"/>
                  </a:lnTo>
                  <a:lnTo>
                    <a:pt x="1270901" y="1544967"/>
                  </a:lnTo>
                  <a:lnTo>
                    <a:pt x="1312316" y="1518920"/>
                  </a:lnTo>
                  <a:lnTo>
                    <a:pt x="1351864" y="1490345"/>
                  </a:lnTo>
                  <a:lnTo>
                    <a:pt x="1389430" y="1459369"/>
                  </a:lnTo>
                  <a:lnTo>
                    <a:pt x="1424914" y="1426083"/>
                  </a:lnTo>
                  <a:lnTo>
                    <a:pt x="1458201" y="1390599"/>
                  </a:lnTo>
                  <a:lnTo>
                    <a:pt x="1489176" y="1353032"/>
                  </a:lnTo>
                  <a:lnTo>
                    <a:pt x="1517751" y="1313484"/>
                  </a:lnTo>
                  <a:lnTo>
                    <a:pt x="1543799" y="1272070"/>
                  </a:lnTo>
                  <a:lnTo>
                    <a:pt x="1567218" y="1228890"/>
                  </a:lnTo>
                  <a:lnTo>
                    <a:pt x="1587893" y="1184059"/>
                  </a:lnTo>
                  <a:lnTo>
                    <a:pt x="1605724" y="1137691"/>
                  </a:lnTo>
                  <a:lnTo>
                    <a:pt x="1620596" y="1089875"/>
                  </a:lnTo>
                  <a:lnTo>
                    <a:pt x="1632419" y="1040739"/>
                  </a:lnTo>
                  <a:close/>
                </a:path>
                <a:path w="1768475" h="1769745">
                  <a:moveTo>
                    <a:pt x="1632419" y="731367"/>
                  </a:moveTo>
                  <a:lnTo>
                    <a:pt x="1621294" y="684555"/>
                  </a:lnTo>
                  <a:lnTo>
                    <a:pt x="1607426" y="638924"/>
                  </a:lnTo>
                  <a:lnTo>
                    <a:pt x="1590903" y="594588"/>
                  </a:lnTo>
                  <a:lnTo>
                    <a:pt x="1571802" y="551624"/>
                  </a:lnTo>
                  <a:lnTo>
                    <a:pt x="1550212" y="510133"/>
                  </a:lnTo>
                  <a:lnTo>
                    <a:pt x="1526247" y="470192"/>
                  </a:lnTo>
                  <a:lnTo>
                    <a:pt x="1499984" y="431927"/>
                  </a:lnTo>
                  <a:lnTo>
                    <a:pt x="1471523" y="395401"/>
                  </a:lnTo>
                  <a:lnTo>
                    <a:pt x="1440954" y="360705"/>
                  </a:lnTo>
                  <a:lnTo>
                    <a:pt x="1408366" y="327964"/>
                  </a:lnTo>
                  <a:lnTo>
                    <a:pt x="1373860" y="297230"/>
                  </a:lnTo>
                  <a:lnTo>
                    <a:pt x="1337513" y="268630"/>
                  </a:lnTo>
                  <a:lnTo>
                    <a:pt x="1299438" y="242227"/>
                  </a:lnTo>
                  <a:lnTo>
                    <a:pt x="1259700" y="218135"/>
                  </a:lnTo>
                  <a:lnTo>
                    <a:pt x="1218425" y="196443"/>
                  </a:lnTo>
                  <a:lnTo>
                    <a:pt x="1175677" y="177241"/>
                  </a:lnTo>
                  <a:lnTo>
                    <a:pt x="1131557" y="160616"/>
                  </a:lnTo>
                  <a:lnTo>
                    <a:pt x="1086154" y="146672"/>
                  </a:lnTo>
                  <a:lnTo>
                    <a:pt x="1039583" y="135483"/>
                  </a:lnTo>
                  <a:lnTo>
                    <a:pt x="1039583" y="162026"/>
                  </a:lnTo>
                  <a:lnTo>
                    <a:pt x="1086192" y="173799"/>
                  </a:lnTo>
                  <a:lnTo>
                    <a:pt x="1131570" y="188442"/>
                  </a:lnTo>
                  <a:lnTo>
                    <a:pt x="1175600" y="205867"/>
                  </a:lnTo>
                  <a:lnTo>
                    <a:pt x="1218196" y="225971"/>
                  </a:lnTo>
                  <a:lnTo>
                    <a:pt x="1259243" y="248640"/>
                  </a:lnTo>
                  <a:lnTo>
                    <a:pt x="1298638" y="273799"/>
                  </a:lnTo>
                  <a:lnTo>
                    <a:pt x="1336294" y="301320"/>
                  </a:lnTo>
                  <a:lnTo>
                    <a:pt x="1372108" y="331114"/>
                  </a:lnTo>
                  <a:lnTo>
                    <a:pt x="1405953" y="363080"/>
                  </a:lnTo>
                  <a:lnTo>
                    <a:pt x="1437754" y="397103"/>
                  </a:lnTo>
                  <a:lnTo>
                    <a:pt x="1467408" y="433082"/>
                  </a:lnTo>
                  <a:lnTo>
                    <a:pt x="1494802" y="470928"/>
                  </a:lnTo>
                  <a:lnTo>
                    <a:pt x="1519834" y="510540"/>
                  </a:lnTo>
                  <a:lnTo>
                    <a:pt x="1542415" y="551802"/>
                  </a:lnTo>
                  <a:lnTo>
                    <a:pt x="1562442" y="594626"/>
                  </a:lnTo>
                  <a:lnTo>
                    <a:pt x="1579791" y="638886"/>
                  </a:lnTo>
                  <a:lnTo>
                    <a:pt x="1594396" y="684504"/>
                  </a:lnTo>
                  <a:lnTo>
                    <a:pt x="1606130" y="731367"/>
                  </a:lnTo>
                  <a:lnTo>
                    <a:pt x="1632419" y="731367"/>
                  </a:lnTo>
                  <a:close/>
                </a:path>
                <a:path w="1768475" h="1769745">
                  <a:moveTo>
                    <a:pt x="1767903" y="861123"/>
                  </a:moveTo>
                  <a:lnTo>
                    <a:pt x="1765261" y="812838"/>
                  </a:lnTo>
                  <a:lnTo>
                    <a:pt x="1759978" y="764730"/>
                  </a:lnTo>
                  <a:lnTo>
                    <a:pt x="1752041" y="716927"/>
                  </a:lnTo>
                  <a:lnTo>
                    <a:pt x="1741474" y="669531"/>
                  </a:lnTo>
                  <a:lnTo>
                    <a:pt x="1728254" y="622681"/>
                  </a:lnTo>
                  <a:lnTo>
                    <a:pt x="1712391" y="576491"/>
                  </a:lnTo>
                  <a:lnTo>
                    <a:pt x="1693887" y="531063"/>
                  </a:lnTo>
                  <a:lnTo>
                    <a:pt x="1672742" y="486549"/>
                  </a:lnTo>
                  <a:lnTo>
                    <a:pt x="1648942" y="443039"/>
                  </a:lnTo>
                  <a:lnTo>
                    <a:pt x="1622513" y="400659"/>
                  </a:lnTo>
                  <a:lnTo>
                    <a:pt x="1600415" y="422630"/>
                  </a:lnTo>
                  <a:lnTo>
                    <a:pt x="1626222" y="465416"/>
                  </a:lnTo>
                  <a:lnTo>
                    <a:pt x="1649310" y="509308"/>
                  </a:lnTo>
                  <a:lnTo>
                    <a:pt x="1669681" y="554164"/>
                  </a:lnTo>
                  <a:lnTo>
                    <a:pt x="1687334" y="599884"/>
                  </a:lnTo>
                  <a:lnTo>
                    <a:pt x="1702282" y="646341"/>
                  </a:lnTo>
                  <a:lnTo>
                    <a:pt x="1714500" y="693394"/>
                  </a:lnTo>
                  <a:lnTo>
                    <a:pt x="1724012" y="740943"/>
                  </a:lnTo>
                  <a:lnTo>
                    <a:pt x="1730806" y="788860"/>
                  </a:lnTo>
                  <a:lnTo>
                    <a:pt x="1734883" y="837018"/>
                  </a:lnTo>
                  <a:lnTo>
                    <a:pt x="1736242" y="885304"/>
                  </a:lnTo>
                  <a:lnTo>
                    <a:pt x="1734883" y="933577"/>
                  </a:lnTo>
                  <a:lnTo>
                    <a:pt x="1730806" y="981735"/>
                  </a:lnTo>
                  <a:lnTo>
                    <a:pt x="1724012" y="1029652"/>
                  </a:lnTo>
                  <a:lnTo>
                    <a:pt x="1714500" y="1077201"/>
                  </a:lnTo>
                  <a:lnTo>
                    <a:pt x="1702282" y="1124254"/>
                  </a:lnTo>
                  <a:lnTo>
                    <a:pt x="1687334" y="1170711"/>
                  </a:lnTo>
                  <a:lnTo>
                    <a:pt x="1669681" y="1216431"/>
                  </a:lnTo>
                  <a:lnTo>
                    <a:pt x="1649310" y="1261287"/>
                  </a:lnTo>
                  <a:lnTo>
                    <a:pt x="1626222" y="1305179"/>
                  </a:lnTo>
                  <a:lnTo>
                    <a:pt x="1600415" y="1347952"/>
                  </a:lnTo>
                  <a:lnTo>
                    <a:pt x="1622513" y="1369923"/>
                  </a:lnTo>
                  <a:lnTo>
                    <a:pt x="1648942" y="1327556"/>
                  </a:lnTo>
                  <a:lnTo>
                    <a:pt x="1672742" y="1284046"/>
                  </a:lnTo>
                  <a:lnTo>
                    <a:pt x="1693887" y="1239532"/>
                  </a:lnTo>
                  <a:lnTo>
                    <a:pt x="1712391" y="1194104"/>
                  </a:lnTo>
                  <a:lnTo>
                    <a:pt x="1728254" y="1147914"/>
                  </a:lnTo>
                  <a:lnTo>
                    <a:pt x="1741474" y="1101064"/>
                  </a:lnTo>
                  <a:lnTo>
                    <a:pt x="1752041" y="1053668"/>
                  </a:lnTo>
                  <a:lnTo>
                    <a:pt x="1759978" y="1005865"/>
                  </a:lnTo>
                  <a:lnTo>
                    <a:pt x="1765261" y="957757"/>
                  </a:lnTo>
                  <a:lnTo>
                    <a:pt x="1767903" y="909472"/>
                  </a:lnTo>
                  <a:lnTo>
                    <a:pt x="1767903" y="861123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8127" y="2385059"/>
              <a:ext cx="757427" cy="75742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742680" y="3915613"/>
            <a:ext cx="14077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Segoe UI"/>
                <a:cs typeface="Segoe UI"/>
              </a:rPr>
              <a:t>Building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Applications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540284" y="1818271"/>
            <a:ext cx="1768475" cy="1769745"/>
            <a:chOff x="8540284" y="1818271"/>
            <a:chExt cx="1768475" cy="1769745"/>
          </a:xfrm>
        </p:grpSpPr>
        <p:sp>
          <p:nvSpPr>
            <p:cNvPr id="14" name="object 14"/>
            <p:cNvSpPr/>
            <p:nvPr/>
          </p:nvSpPr>
          <p:spPr>
            <a:xfrm>
              <a:off x="8540280" y="1818284"/>
              <a:ext cx="1768475" cy="1769745"/>
            </a:xfrm>
            <a:custGeom>
              <a:avLst/>
              <a:gdLst/>
              <a:ahLst/>
              <a:cxnLst/>
              <a:rect l="l" t="t" r="r" b="b"/>
              <a:pathLst>
                <a:path w="1768475" h="1769745">
                  <a:moveTo>
                    <a:pt x="166331" y="422630"/>
                  </a:moveTo>
                  <a:lnTo>
                    <a:pt x="118110" y="443039"/>
                  </a:lnTo>
                  <a:lnTo>
                    <a:pt x="94488" y="486549"/>
                  </a:lnTo>
                  <a:lnTo>
                    <a:pt x="73494" y="531063"/>
                  </a:lnTo>
                  <a:lnTo>
                    <a:pt x="55118" y="576491"/>
                  </a:lnTo>
                  <a:lnTo>
                    <a:pt x="39370" y="622681"/>
                  </a:lnTo>
                  <a:lnTo>
                    <a:pt x="26250" y="669531"/>
                  </a:lnTo>
                  <a:lnTo>
                    <a:pt x="15748" y="716927"/>
                  </a:lnTo>
                  <a:lnTo>
                    <a:pt x="7874" y="764730"/>
                  </a:lnTo>
                  <a:lnTo>
                    <a:pt x="2628" y="812838"/>
                  </a:lnTo>
                  <a:lnTo>
                    <a:pt x="0" y="861123"/>
                  </a:lnTo>
                  <a:lnTo>
                    <a:pt x="0" y="909472"/>
                  </a:lnTo>
                  <a:lnTo>
                    <a:pt x="2628" y="957757"/>
                  </a:lnTo>
                  <a:lnTo>
                    <a:pt x="7874" y="1005865"/>
                  </a:lnTo>
                  <a:lnTo>
                    <a:pt x="15748" y="1053668"/>
                  </a:lnTo>
                  <a:lnTo>
                    <a:pt x="26250" y="1101064"/>
                  </a:lnTo>
                  <a:lnTo>
                    <a:pt x="39370" y="1147914"/>
                  </a:lnTo>
                  <a:lnTo>
                    <a:pt x="55118" y="1194104"/>
                  </a:lnTo>
                  <a:lnTo>
                    <a:pt x="73494" y="1239532"/>
                  </a:lnTo>
                  <a:lnTo>
                    <a:pt x="94488" y="1284046"/>
                  </a:lnTo>
                  <a:lnTo>
                    <a:pt x="118110" y="1327556"/>
                  </a:lnTo>
                  <a:lnTo>
                    <a:pt x="144360" y="1369923"/>
                  </a:lnTo>
                  <a:lnTo>
                    <a:pt x="166331" y="1347952"/>
                  </a:lnTo>
                  <a:lnTo>
                    <a:pt x="140703" y="1305179"/>
                  </a:lnTo>
                  <a:lnTo>
                    <a:pt x="117767" y="1261287"/>
                  </a:lnTo>
                  <a:lnTo>
                    <a:pt x="97536" y="1216431"/>
                  </a:lnTo>
                  <a:lnTo>
                    <a:pt x="80010" y="1170711"/>
                  </a:lnTo>
                  <a:lnTo>
                    <a:pt x="65176" y="1124254"/>
                  </a:lnTo>
                  <a:lnTo>
                    <a:pt x="53035" y="1077201"/>
                  </a:lnTo>
                  <a:lnTo>
                    <a:pt x="43586" y="1029652"/>
                  </a:lnTo>
                  <a:lnTo>
                    <a:pt x="36842" y="981735"/>
                  </a:lnTo>
                  <a:lnTo>
                    <a:pt x="32804" y="933577"/>
                  </a:lnTo>
                  <a:lnTo>
                    <a:pt x="31457" y="885304"/>
                  </a:lnTo>
                  <a:lnTo>
                    <a:pt x="32804" y="837018"/>
                  </a:lnTo>
                  <a:lnTo>
                    <a:pt x="36842" y="788860"/>
                  </a:lnTo>
                  <a:lnTo>
                    <a:pt x="43586" y="740943"/>
                  </a:lnTo>
                  <a:lnTo>
                    <a:pt x="53035" y="693394"/>
                  </a:lnTo>
                  <a:lnTo>
                    <a:pt x="65176" y="646341"/>
                  </a:lnTo>
                  <a:lnTo>
                    <a:pt x="80010" y="599884"/>
                  </a:lnTo>
                  <a:lnTo>
                    <a:pt x="97536" y="554164"/>
                  </a:lnTo>
                  <a:lnTo>
                    <a:pt x="117767" y="509308"/>
                  </a:lnTo>
                  <a:lnTo>
                    <a:pt x="140703" y="465416"/>
                  </a:lnTo>
                  <a:lnTo>
                    <a:pt x="166331" y="422630"/>
                  </a:lnTo>
                  <a:close/>
                </a:path>
                <a:path w="1768475" h="1769745">
                  <a:moveTo>
                    <a:pt x="728687" y="1607286"/>
                  </a:moveTo>
                  <a:lnTo>
                    <a:pt x="682066" y="1595564"/>
                  </a:lnTo>
                  <a:lnTo>
                    <a:pt x="636689" y="1580959"/>
                  </a:lnTo>
                  <a:lnTo>
                    <a:pt x="592658" y="1563611"/>
                  </a:lnTo>
                  <a:lnTo>
                    <a:pt x="550062" y="1543583"/>
                  </a:lnTo>
                  <a:lnTo>
                    <a:pt x="509016" y="1521002"/>
                  </a:lnTo>
                  <a:lnTo>
                    <a:pt x="469620" y="1495971"/>
                  </a:lnTo>
                  <a:lnTo>
                    <a:pt x="431965" y="1468577"/>
                  </a:lnTo>
                  <a:lnTo>
                    <a:pt x="396151" y="1438922"/>
                  </a:lnTo>
                  <a:lnTo>
                    <a:pt x="362305" y="1407121"/>
                  </a:lnTo>
                  <a:lnTo>
                    <a:pt x="330504" y="1373276"/>
                  </a:lnTo>
                  <a:lnTo>
                    <a:pt x="300850" y="1337462"/>
                  </a:lnTo>
                  <a:lnTo>
                    <a:pt x="273456" y="1299806"/>
                  </a:lnTo>
                  <a:lnTo>
                    <a:pt x="248424" y="1260411"/>
                  </a:lnTo>
                  <a:lnTo>
                    <a:pt x="225844" y="1219365"/>
                  </a:lnTo>
                  <a:lnTo>
                    <a:pt x="205816" y="1176769"/>
                  </a:lnTo>
                  <a:lnTo>
                    <a:pt x="188468" y="1132738"/>
                  </a:lnTo>
                  <a:lnTo>
                    <a:pt x="173863" y="1087361"/>
                  </a:lnTo>
                  <a:lnTo>
                    <a:pt x="162140" y="1040739"/>
                  </a:lnTo>
                  <a:lnTo>
                    <a:pt x="135851" y="1040739"/>
                  </a:lnTo>
                  <a:lnTo>
                    <a:pt x="147662" y="1089875"/>
                  </a:lnTo>
                  <a:lnTo>
                    <a:pt x="162534" y="1137691"/>
                  </a:lnTo>
                  <a:lnTo>
                    <a:pt x="180365" y="1184059"/>
                  </a:lnTo>
                  <a:lnTo>
                    <a:pt x="201041" y="1228890"/>
                  </a:lnTo>
                  <a:lnTo>
                    <a:pt x="224459" y="1272070"/>
                  </a:lnTo>
                  <a:lnTo>
                    <a:pt x="250507" y="1313484"/>
                  </a:lnTo>
                  <a:lnTo>
                    <a:pt x="279082" y="1353032"/>
                  </a:lnTo>
                  <a:lnTo>
                    <a:pt x="310057" y="1390599"/>
                  </a:lnTo>
                  <a:lnTo>
                    <a:pt x="343344" y="1426083"/>
                  </a:lnTo>
                  <a:lnTo>
                    <a:pt x="378828" y="1459369"/>
                  </a:lnTo>
                  <a:lnTo>
                    <a:pt x="416394" y="1490345"/>
                  </a:lnTo>
                  <a:lnTo>
                    <a:pt x="455942" y="1518920"/>
                  </a:lnTo>
                  <a:lnTo>
                    <a:pt x="497357" y="1544967"/>
                  </a:lnTo>
                  <a:lnTo>
                    <a:pt x="540537" y="1568386"/>
                  </a:lnTo>
                  <a:lnTo>
                    <a:pt x="585368" y="1589062"/>
                  </a:lnTo>
                  <a:lnTo>
                    <a:pt x="631736" y="1606892"/>
                  </a:lnTo>
                  <a:lnTo>
                    <a:pt x="679551" y="1621764"/>
                  </a:lnTo>
                  <a:lnTo>
                    <a:pt x="728687" y="1633575"/>
                  </a:lnTo>
                  <a:lnTo>
                    <a:pt x="728687" y="1607286"/>
                  </a:lnTo>
                  <a:close/>
                </a:path>
                <a:path w="1768475" h="1769745">
                  <a:moveTo>
                    <a:pt x="728687" y="137007"/>
                  </a:moveTo>
                  <a:lnTo>
                    <a:pt x="682104" y="148158"/>
                  </a:lnTo>
                  <a:lnTo>
                    <a:pt x="636701" y="162052"/>
                  </a:lnTo>
                  <a:lnTo>
                    <a:pt x="592582" y="178625"/>
                  </a:lnTo>
                  <a:lnTo>
                    <a:pt x="549833" y="197777"/>
                  </a:lnTo>
                  <a:lnTo>
                    <a:pt x="508558" y="219405"/>
                  </a:lnTo>
                  <a:lnTo>
                    <a:pt x="468820" y="243433"/>
                  </a:lnTo>
                  <a:lnTo>
                    <a:pt x="430745" y="269760"/>
                  </a:lnTo>
                  <a:lnTo>
                    <a:pt x="394398" y="298297"/>
                  </a:lnTo>
                  <a:lnTo>
                    <a:pt x="359892" y="328955"/>
                  </a:lnTo>
                  <a:lnTo>
                    <a:pt x="327304" y="361619"/>
                  </a:lnTo>
                  <a:lnTo>
                    <a:pt x="296735" y="396227"/>
                  </a:lnTo>
                  <a:lnTo>
                    <a:pt x="268274" y="432663"/>
                  </a:lnTo>
                  <a:lnTo>
                    <a:pt x="242011" y="470839"/>
                  </a:lnTo>
                  <a:lnTo>
                    <a:pt x="218046" y="510679"/>
                  </a:lnTo>
                  <a:lnTo>
                    <a:pt x="196456" y="552069"/>
                  </a:lnTo>
                  <a:lnTo>
                    <a:pt x="177355" y="594931"/>
                  </a:lnTo>
                  <a:lnTo>
                    <a:pt x="160832" y="639165"/>
                  </a:lnTo>
                  <a:lnTo>
                    <a:pt x="146964" y="684669"/>
                  </a:lnTo>
                  <a:lnTo>
                    <a:pt x="135851" y="731367"/>
                  </a:lnTo>
                  <a:lnTo>
                    <a:pt x="162140" y="731367"/>
                  </a:lnTo>
                  <a:lnTo>
                    <a:pt x="173863" y="684631"/>
                  </a:lnTo>
                  <a:lnTo>
                    <a:pt x="188468" y="639140"/>
                  </a:lnTo>
                  <a:lnTo>
                    <a:pt x="205816" y="594982"/>
                  </a:lnTo>
                  <a:lnTo>
                    <a:pt x="225844" y="552272"/>
                  </a:lnTo>
                  <a:lnTo>
                    <a:pt x="248424" y="511111"/>
                  </a:lnTo>
                  <a:lnTo>
                    <a:pt x="273456" y="471601"/>
                  </a:lnTo>
                  <a:lnTo>
                    <a:pt x="300850" y="433857"/>
                  </a:lnTo>
                  <a:lnTo>
                    <a:pt x="330504" y="397954"/>
                  </a:lnTo>
                  <a:lnTo>
                    <a:pt x="362305" y="364007"/>
                  </a:lnTo>
                  <a:lnTo>
                    <a:pt x="396151" y="332130"/>
                  </a:lnTo>
                  <a:lnTo>
                    <a:pt x="431965" y="302399"/>
                  </a:lnTo>
                  <a:lnTo>
                    <a:pt x="469620" y="274942"/>
                  </a:lnTo>
                  <a:lnTo>
                    <a:pt x="509016" y="249847"/>
                  </a:lnTo>
                  <a:lnTo>
                    <a:pt x="550062" y="227228"/>
                  </a:lnTo>
                  <a:lnTo>
                    <a:pt x="592658" y="207162"/>
                  </a:lnTo>
                  <a:lnTo>
                    <a:pt x="636689" y="189776"/>
                  </a:lnTo>
                  <a:lnTo>
                    <a:pt x="682066" y="175171"/>
                  </a:lnTo>
                  <a:lnTo>
                    <a:pt x="728687" y="163423"/>
                  </a:lnTo>
                  <a:lnTo>
                    <a:pt x="728687" y="137007"/>
                  </a:lnTo>
                  <a:close/>
                </a:path>
                <a:path w="1768475" h="1769745">
                  <a:moveTo>
                    <a:pt x="1368767" y="1625066"/>
                  </a:moveTo>
                  <a:lnTo>
                    <a:pt x="1346796" y="1603095"/>
                  </a:lnTo>
                  <a:lnTo>
                    <a:pt x="1304086" y="1628724"/>
                  </a:lnTo>
                  <a:lnTo>
                    <a:pt x="1260271" y="1651660"/>
                  </a:lnTo>
                  <a:lnTo>
                    <a:pt x="1215491" y="1671891"/>
                  </a:lnTo>
                  <a:lnTo>
                    <a:pt x="1169847" y="1689417"/>
                  </a:lnTo>
                  <a:lnTo>
                    <a:pt x="1123467" y="1704263"/>
                  </a:lnTo>
                  <a:lnTo>
                    <a:pt x="1076490" y="1716392"/>
                  </a:lnTo>
                  <a:lnTo>
                    <a:pt x="1029017" y="1725841"/>
                  </a:lnTo>
                  <a:lnTo>
                    <a:pt x="981176" y="1732584"/>
                  </a:lnTo>
                  <a:lnTo>
                    <a:pt x="933094" y="1736623"/>
                  </a:lnTo>
                  <a:lnTo>
                    <a:pt x="884897" y="1737982"/>
                  </a:lnTo>
                  <a:lnTo>
                    <a:pt x="836688" y="1736623"/>
                  </a:lnTo>
                  <a:lnTo>
                    <a:pt x="788606" y="1732584"/>
                  </a:lnTo>
                  <a:lnTo>
                    <a:pt x="740765" y="1725841"/>
                  </a:lnTo>
                  <a:lnTo>
                    <a:pt x="693293" y="1716392"/>
                  </a:lnTo>
                  <a:lnTo>
                    <a:pt x="646315" y="1704263"/>
                  </a:lnTo>
                  <a:lnTo>
                    <a:pt x="599935" y="1689417"/>
                  </a:lnTo>
                  <a:lnTo>
                    <a:pt x="554291" y="1671891"/>
                  </a:lnTo>
                  <a:lnTo>
                    <a:pt x="509511" y="1651660"/>
                  </a:lnTo>
                  <a:lnTo>
                    <a:pt x="465696" y="1628724"/>
                  </a:lnTo>
                  <a:lnTo>
                    <a:pt x="422998" y="1603095"/>
                  </a:lnTo>
                  <a:lnTo>
                    <a:pt x="401027" y="1625066"/>
                  </a:lnTo>
                  <a:lnTo>
                    <a:pt x="443318" y="1651317"/>
                  </a:lnTo>
                  <a:lnTo>
                    <a:pt x="486752" y="1674939"/>
                  </a:lnTo>
                  <a:lnTo>
                    <a:pt x="531202" y="1695932"/>
                  </a:lnTo>
                  <a:lnTo>
                    <a:pt x="576554" y="1714309"/>
                  </a:lnTo>
                  <a:lnTo>
                    <a:pt x="622668" y="1730057"/>
                  </a:lnTo>
                  <a:lnTo>
                    <a:pt x="669455" y="1743176"/>
                  </a:lnTo>
                  <a:lnTo>
                    <a:pt x="716775" y="1753679"/>
                  </a:lnTo>
                  <a:lnTo>
                    <a:pt x="764501" y="1761553"/>
                  </a:lnTo>
                  <a:lnTo>
                    <a:pt x="812546" y="1766798"/>
                  </a:lnTo>
                  <a:lnTo>
                    <a:pt x="860755" y="1769427"/>
                  </a:lnTo>
                  <a:lnTo>
                    <a:pt x="909027" y="1769427"/>
                  </a:lnTo>
                  <a:lnTo>
                    <a:pt x="957237" y="1766798"/>
                  </a:lnTo>
                  <a:lnTo>
                    <a:pt x="1005281" y="1761553"/>
                  </a:lnTo>
                  <a:lnTo>
                    <a:pt x="1053007" y="1753679"/>
                  </a:lnTo>
                  <a:lnTo>
                    <a:pt x="1100328" y="1743176"/>
                  </a:lnTo>
                  <a:lnTo>
                    <a:pt x="1147114" y="1730057"/>
                  </a:lnTo>
                  <a:lnTo>
                    <a:pt x="1193228" y="1714309"/>
                  </a:lnTo>
                  <a:lnTo>
                    <a:pt x="1238580" y="1695932"/>
                  </a:lnTo>
                  <a:lnTo>
                    <a:pt x="1283030" y="1674939"/>
                  </a:lnTo>
                  <a:lnTo>
                    <a:pt x="1326464" y="1651317"/>
                  </a:lnTo>
                  <a:lnTo>
                    <a:pt x="1368767" y="1625066"/>
                  </a:lnTo>
                  <a:close/>
                </a:path>
                <a:path w="1768475" h="1769745">
                  <a:moveTo>
                    <a:pt x="1368767" y="145389"/>
                  </a:moveTo>
                  <a:lnTo>
                    <a:pt x="1326464" y="118960"/>
                  </a:lnTo>
                  <a:lnTo>
                    <a:pt x="1283030" y="95161"/>
                  </a:lnTo>
                  <a:lnTo>
                    <a:pt x="1238580" y="74015"/>
                  </a:lnTo>
                  <a:lnTo>
                    <a:pt x="1193228" y="55511"/>
                  </a:lnTo>
                  <a:lnTo>
                    <a:pt x="1147114" y="39649"/>
                  </a:lnTo>
                  <a:lnTo>
                    <a:pt x="1100328" y="26428"/>
                  </a:lnTo>
                  <a:lnTo>
                    <a:pt x="1053007" y="15862"/>
                  </a:lnTo>
                  <a:lnTo>
                    <a:pt x="1005281" y="7924"/>
                  </a:lnTo>
                  <a:lnTo>
                    <a:pt x="957237" y="2641"/>
                  </a:lnTo>
                  <a:lnTo>
                    <a:pt x="909027" y="0"/>
                  </a:lnTo>
                  <a:lnTo>
                    <a:pt x="860755" y="0"/>
                  </a:lnTo>
                  <a:lnTo>
                    <a:pt x="812546" y="2641"/>
                  </a:lnTo>
                  <a:lnTo>
                    <a:pt x="764501" y="7924"/>
                  </a:lnTo>
                  <a:lnTo>
                    <a:pt x="716775" y="15862"/>
                  </a:lnTo>
                  <a:lnTo>
                    <a:pt x="669455" y="26428"/>
                  </a:lnTo>
                  <a:lnTo>
                    <a:pt x="622668" y="39649"/>
                  </a:lnTo>
                  <a:lnTo>
                    <a:pt x="576554" y="55511"/>
                  </a:lnTo>
                  <a:lnTo>
                    <a:pt x="531202" y="74015"/>
                  </a:lnTo>
                  <a:lnTo>
                    <a:pt x="486752" y="95161"/>
                  </a:lnTo>
                  <a:lnTo>
                    <a:pt x="443318" y="118960"/>
                  </a:lnTo>
                  <a:lnTo>
                    <a:pt x="401027" y="145389"/>
                  </a:lnTo>
                  <a:lnTo>
                    <a:pt x="422998" y="167487"/>
                  </a:lnTo>
                  <a:lnTo>
                    <a:pt x="465696" y="141681"/>
                  </a:lnTo>
                  <a:lnTo>
                    <a:pt x="509511" y="118592"/>
                  </a:lnTo>
                  <a:lnTo>
                    <a:pt x="554291" y="98221"/>
                  </a:lnTo>
                  <a:lnTo>
                    <a:pt x="599935" y="80568"/>
                  </a:lnTo>
                  <a:lnTo>
                    <a:pt x="646315" y="65620"/>
                  </a:lnTo>
                  <a:lnTo>
                    <a:pt x="693293" y="53403"/>
                  </a:lnTo>
                  <a:lnTo>
                    <a:pt x="740765" y="43891"/>
                  </a:lnTo>
                  <a:lnTo>
                    <a:pt x="788606" y="37096"/>
                  </a:lnTo>
                  <a:lnTo>
                    <a:pt x="836688" y="33020"/>
                  </a:lnTo>
                  <a:lnTo>
                    <a:pt x="884885" y="31673"/>
                  </a:lnTo>
                  <a:lnTo>
                    <a:pt x="933094" y="33020"/>
                  </a:lnTo>
                  <a:lnTo>
                    <a:pt x="981176" y="37096"/>
                  </a:lnTo>
                  <a:lnTo>
                    <a:pt x="1029017" y="43891"/>
                  </a:lnTo>
                  <a:lnTo>
                    <a:pt x="1076490" y="53403"/>
                  </a:lnTo>
                  <a:lnTo>
                    <a:pt x="1123467" y="65620"/>
                  </a:lnTo>
                  <a:lnTo>
                    <a:pt x="1169847" y="80568"/>
                  </a:lnTo>
                  <a:lnTo>
                    <a:pt x="1215491" y="98221"/>
                  </a:lnTo>
                  <a:lnTo>
                    <a:pt x="1260271" y="118592"/>
                  </a:lnTo>
                  <a:lnTo>
                    <a:pt x="1304086" y="141681"/>
                  </a:lnTo>
                  <a:lnTo>
                    <a:pt x="1346796" y="167487"/>
                  </a:lnTo>
                  <a:lnTo>
                    <a:pt x="1368767" y="145389"/>
                  </a:lnTo>
                  <a:close/>
                </a:path>
                <a:path w="1768475" h="1769745">
                  <a:moveTo>
                    <a:pt x="1632419" y="1040739"/>
                  </a:moveTo>
                  <a:lnTo>
                    <a:pt x="1606130" y="1040739"/>
                  </a:lnTo>
                  <a:lnTo>
                    <a:pt x="1594396" y="1087361"/>
                  </a:lnTo>
                  <a:lnTo>
                    <a:pt x="1579791" y="1132738"/>
                  </a:lnTo>
                  <a:lnTo>
                    <a:pt x="1562442" y="1176769"/>
                  </a:lnTo>
                  <a:lnTo>
                    <a:pt x="1542415" y="1219365"/>
                  </a:lnTo>
                  <a:lnTo>
                    <a:pt x="1519834" y="1260411"/>
                  </a:lnTo>
                  <a:lnTo>
                    <a:pt x="1494802" y="1299806"/>
                  </a:lnTo>
                  <a:lnTo>
                    <a:pt x="1467408" y="1337462"/>
                  </a:lnTo>
                  <a:lnTo>
                    <a:pt x="1437754" y="1373276"/>
                  </a:lnTo>
                  <a:lnTo>
                    <a:pt x="1405953" y="1407121"/>
                  </a:lnTo>
                  <a:lnTo>
                    <a:pt x="1372108" y="1438922"/>
                  </a:lnTo>
                  <a:lnTo>
                    <a:pt x="1336294" y="1468577"/>
                  </a:lnTo>
                  <a:lnTo>
                    <a:pt x="1298638" y="1495971"/>
                  </a:lnTo>
                  <a:lnTo>
                    <a:pt x="1259243" y="1521002"/>
                  </a:lnTo>
                  <a:lnTo>
                    <a:pt x="1218196" y="1543583"/>
                  </a:lnTo>
                  <a:lnTo>
                    <a:pt x="1175600" y="1563611"/>
                  </a:lnTo>
                  <a:lnTo>
                    <a:pt x="1131570" y="1580959"/>
                  </a:lnTo>
                  <a:lnTo>
                    <a:pt x="1086192" y="1595564"/>
                  </a:lnTo>
                  <a:lnTo>
                    <a:pt x="1039583" y="1607286"/>
                  </a:lnTo>
                  <a:lnTo>
                    <a:pt x="1039583" y="1633575"/>
                  </a:lnTo>
                  <a:lnTo>
                    <a:pt x="1088707" y="1621764"/>
                  </a:lnTo>
                  <a:lnTo>
                    <a:pt x="1136523" y="1606892"/>
                  </a:lnTo>
                  <a:lnTo>
                    <a:pt x="1182890" y="1589062"/>
                  </a:lnTo>
                  <a:lnTo>
                    <a:pt x="1227721" y="1568386"/>
                  </a:lnTo>
                  <a:lnTo>
                    <a:pt x="1270901" y="1544967"/>
                  </a:lnTo>
                  <a:lnTo>
                    <a:pt x="1312316" y="1518920"/>
                  </a:lnTo>
                  <a:lnTo>
                    <a:pt x="1351864" y="1490345"/>
                  </a:lnTo>
                  <a:lnTo>
                    <a:pt x="1389430" y="1459369"/>
                  </a:lnTo>
                  <a:lnTo>
                    <a:pt x="1424914" y="1426083"/>
                  </a:lnTo>
                  <a:lnTo>
                    <a:pt x="1458201" y="1390599"/>
                  </a:lnTo>
                  <a:lnTo>
                    <a:pt x="1489176" y="1353032"/>
                  </a:lnTo>
                  <a:lnTo>
                    <a:pt x="1517751" y="1313484"/>
                  </a:lnTo>
                  <a:lnTo>
                    <a:pt x="1543799" y="1272070"/>
                  </a:lnTo>
                  <a:lnTo>
                    <a:pt x="1567218" y="1228890"/>
                  </a:lnTo>
                  <a:lnTo>
                    <a:pt x="1587893" y="1184059"/>
                  </a:lnTo>
                  <a:lnTo>
                    <a:pt x="1605724" y="1137691"/>
                  </a:lnTo>
                  <a:lnTo>
                    <a:pt x="1620596" y="1089875"/>
                  </a:lnTo>
                  <a:lnTo>
                    <a:pt x="1632419" y="1040739"/>
                  </a:lnTo>
                  <a:close/>
                </a:path>
                <a:path w="1768475" h="1769745">
                  <a:moveTo>
                    <a:pt x="1632419" y="731367"/>
                  </a:moveTo>
                  <a:lnTo>
                    <a:pt x="1621294" y="684669"/>
                  </a:lnTo>
                  <a:lnTo>
                    <a:pt x="1607426" y="639165"/>
                  </a:lnTo>
                  <a:lnTo>
                    <a:pt x="1590903" y="594931"/>
                  </a:lnTo>
                  <a:lnTo>
                    <a:pt x="1571802" y="552069"/>
                  </a:lnTo>
                  <a:lnTo>
                    <a:pt x="1550212" y="510679"/>
                  </a:lnTo>
                  <a:lnTo>
                    <a:pt x="1526247" y="470839"/>
                  </a:lnTo>
                  <a:lnTo>
                    <a:pt x="1499984" y="432663"/>
                  </a:lnTo>
                  <a:lnTo>
                    <a:pt x="1471523" y="396227"/>
                  </a:lnTo>
                  <a:lnTo>
                    <a:pt x="1440954" y="361619"/>
                  </a:lnTo>
                  <a:lnTo>
                    <a:pt x="1408366" y="328955"/>
                  </a:lnTo>
                  <a:lnTo>
                    <a:pt x="1373860" y="298297"/>
                  </a:lnTo>
                  <a:lnTo>
                    <a:pt x="1337513" y="269760"/>
                  </a:lnTo>
                  <a:lnTo>
                    <a:pt x="1299438" y="243433"/>
                  </a:lnTo>
                  <a:lnTo>
                    <a:pt x="1259700" y="219405"/>
                  </a:lnTo>
                  <a:lnTo>
                    <a:pt x="1218425" y="197777"/>
                  </a:lnTo>
                  <a:lnTo>
                    <a:pt x="1175677" y="178625"/>
                  </a:lnTo>
                  <a:lnTo>
                    <a:pt x="1131557" y="162052"/>
                  </a:lnTo>
                  <a:lnTo>
                    <a:pt x="1086154" y="148158"/>
                  </a:lnTo>
                  <a:lnTo>
                    <a:pt x="1039583" y="137007"/>
                  </a:lnTo>
                  <a:lnTo>
                    <a:pt x="1039583" y="163423"/>
                  </a:lnTo>
                  <a:lnTo>
                    <a:pt x="1086192" y="175171"/>
                  </a:lnTo>
                  <a:lnTo>
                    <a:pt x="1131570" y="189776"/>
                  </a:lnTo>
                  <a:lnTo>
                    <a:pt x="1175600" y="207162"/>
                  </a:lnTo>
                  <a:lnTo>
                    <a:pt x="1218196" y="227228"/>
                  </a:lnTo>
                  <a:lnTo>
                    <a:pt x="1259243" y="249847"/>
                  </a:lnTo>
                  <a:lnTo>
                    <a:pt x="1298638" y="274942"/>
                  </a:lnTo>
                  <a:lnTo>
                    <a:pt x="1336294" y="302399"/>
                  </a:lnTo>
                  <a:lnTo>
                    <a:pt x="1372108" y="332130"/>
                  </a:lnTo>
                  <a:lnTo>
                    <a:pt x="1405953" y="364007"/>
                  </a:lnTo>
                  <a:lnTo>
                    <a:pt x="1437754" y="397954"/>
                  </a:lnTo>
                  <a:lnTo>
                    <a:pt x="1467408" y="433857"/>
                  </a:lnTo>
                  <a:lnTo>
                    <a:pt x="1494802" y="471601"/>
                  </a:lnTo>
                  <a:lnTo>
                    <a:pt x="1519834" y="511111"/>
                  </a:lnTo>
                  <a:lnTo>
                    <a:pt x="1542415" y="552272"/>
                  </a:lnTo>
                  <a:lnTo>
                    <a:pt x="1562442" y="594982"/>
                  </a:lnTo>
                  <a:lnTo>
                    <a:pt x="1579791" y="639140"/>
                  </a:lnTo>
                  <a:lnTo>
                    <a:pt x="1594396" y="684631"/>
                  </a:lnTo>
                  <a:lnTo>
                    <a:pt x="1606130" y="731367"/>
                  </a:lnTo>
                  <a:lnTo>
                    <a:pt x="1632419" y="731367"/>
                  </a:lnTo>
                  <a:close/>
                </a:path>
                <a:path w="1768475" h="1769745">
                  <a:moveTo>
                    <a:pt x="1767903" y="861123"/>
                  </a:moveTo>
                  <a:lnTo>
                    <a:pt x="1765261" y="812838"/>
                  </a:lnTo>
                  <a:lnTo>
                    <a:pt x="1759978" y="764730"/>
                  </a:lnTo>
                  <a:lnTo>
                    <a:pt x="1752053" y="716927"/>
                  </a:lnTo>
                  <a:lnTo>
                    <a:pt x="1741474" y="669531"/>
                  </a:lnTo>
                  <a:lnTo>
                    <a:pt x="1728254" y="622681"/>
                  </a:lnTo>
                  <a:lnTo>
                    <a:pt x="1712391" y="576491"/>
                  </a:lnTo>
                  <a:lnTo>
                    <a:pt x="1693887" y="531063"/>
                  </a:lnTo>
                  <a:lnTo>
                    <a:pt x="1672742" y="486549"/>
                  </a:lnTo>
                  <a:lnTo>
                    <a:pt x="1648942" y="443039"/>
                  </a:lnTo>
                  <a:lnTo>
                    <a:pt x="1622513" y="400659"/>
                  </a:lnTo>
                  <a:lnTo>
                    <a:pt x="1600415" y="422630"/>
                  </a:lnTo>
                  <a:lnTo>
                    <a:pt x="1626222" y="465416"/>
                  </a:lnTo>
                  <a:lnTo>
                    <a:pt x="1649310" y="509308"/>
                  </a:lnTo>
                  <a:lnTo>
                    <a:pt x="1669681" y="554164"/>
                  </a:lnTo>
                  <a:lnTo>
                    <a:pt x="1687334" y="599884"/>
                  </a:lnTo>
                  <a:lnTo>
                    <a:pt x="1702282" y="646341"/>
                  </a:lnTo>
                  <a:lnTo>
                    <a:pt x="1714500" y="693394"/>
                  </a:lnTo>
                  <a:lnTo>
                    <a:pt x="1724012" y="740943"/>
                  </a:lnTo>
                  <a:lnTo>
                    <a:pt x="1730806" y="788860"/>
                  </a:lnTo>
                  <a:lnTo>
                    <a:pt x="1734883" y="837018"/>
                  </a:lnTo>
                  <a:lnTo>
                    <a:pt x="1736242" y="885304"/>
                  </a:lnTo>
                  <a:lnTo>
                    <a:pt x="1734883" y="933577"/>
                  </a:lnTo>
                  <a:lnTo>
                    <a:pt x="1730806" y="981735"/>
                  </a:lnTo>
                  <a:lnTo>
                    <a:pt x="1724012" y="1029652"/>
                  </a:lnTo>
                  <a:lnTo>
                    <a:pt x="1714500" y="1077201"/>
                  </a:lnTo>
                  <a:lnTo>
                    <a:pt x="1702282" y="1124254"/>
                  </a:lnTo>
                  <a:lnTo>
                    <a:pt x="1687334" y="1170711"/>
                  </a:lnTo>
                  <a:lnTo>
                    <a:pt x="1669681" y="1216431"/>
                  </a:lnTo>
                  <a:lnTo>
                    <a:pt x="1649310" y="1261287"/>
                  </a:lnTo>
                  <a:lnTo>
                    <a:pt x="1626222" y="1305179"/>
                  </a:lnTo>
                  <a:lnTo>
                    <a:pt x="1600415" y="1347952"/>
                  </a:lnTo>
                  <a:lnTo>
                    <a:pt x="1622513" y="1369923"/>
                  </a:lnTo>
                  <a:lnTo>
                    <a:pt x="1648942" y="1327556"/>
                  </a:lnTo>
                  <a:lnTo>
                    <a:pt x="1672742" y="1284046"/>
                  </a:lnTo>
                  <a:lnTo>
                    <a:pt x="1693887" y="1239532"/>
                  </a:lnTo>
                  <a:lnTo>
                    <a:pt x="1712391" y="1194104"/>
                  </a:lnTo>
                  <a:lnTo>
                    <a:pt x="1728254" y="1147914"/>
                  </a:lnTo>
                  <a:lnTo>
                    <a:pt x="1741474" y="1101064"/>
                  </a:lnTo>
                  <a:lnTo>
                    <a:pt x="1752053" y="1053668"/>
                  </a:lnTo>
                  <a:lnTo>
                    <a:pt x="1759978" y="1005865"/>
                  </a:lnTo>
                  <a:lnTo>
                    <a:pt x="1765261" y="957757"/>
                  </a:lnTo>
                  <a:lnTo>
                    <a:pt x="1767903" y="909472"/>
                  </a:lnTo>
                  <a:lnTo>
                    <a:pt x="1767903" y="861123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2267" y="2290572"/>
              <a:ext cx="906779" cy="90677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527417" y="7061454"/>
            <a:ext cx="17576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Integration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 </a:t>
            </a:r>
            <a:r>
              <a:rPr sz="2000" spc="-10" dirty="0">
                <a:latin typeface="Segoe UI"/>
                <a:cs typeface="Segoe UI"/>
              </a:rPr>
              <a:t>Performance Testing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22252" y="4937548"/>
            <a:ext cx="1768475" cy="1769745"/>
            <a:chOff x="7522252" y="4937548"/>
            <a:chExt cx="1768475" cy="1769745"/>
          </a:xfrm>
        </p:grpSpPr>
        <p:sp>
          <p:nvSpPr>
            <p:cNvPr id="18" name="object 18"/>
            <p:cNvSpPr/>
            <p:nvPr/>
          </p:nvSpPr>
          <p:spPr>
            <a:xfrm>
              <a:off x="7522248" y="4937556"/>
              <a:ext cx="1768475" cy="1769745"/>
            </a:xfrm>
            <a:custGeom>
              <a:avLst/>
              <a:gdLst/>
              <a:ahLst/>
              <a:cxnLst/>
              <a:rect l="l" t="t" r="r" b="b"/>
              <a:pathLst>
                <a:path w="1768475" h="1769745">
                  <a:moveTo>
                    <a:pt x="166331" y="421462"/>
                  </a:moveTo>
                  <a:lnTo>
                    <a:pt x="118110" y="441871"/>
                  </a:lnTo>
                  <a:lnTo>
                    <a:pt x="94488" y="485381"/>
                  </a:lnTo>
                  <a:lnTo>
                    <a:pt x="73494" y="529894"/>
                  </a:lnTo>
                  <a:lnTo>
                    <a:pt x="55118" y="575322"/>
                  </a:lnTo>
                  <a:lnTo>
                    <a:pt x="39370" y="621512"/>
                  </a:lnTo>
                  <a:lnTo>
                    <a:pt x="26250" y="668362"/>
                  </a:lnTo>
                  <a:lnTo>
                    <a:pt x="15748" y="715759"/>
                  </a:lnTo>
                  <a:lnTo>
                    <a:pt x="7874" y="763562"/>
                  </a:lnTo>
                  <a:lnTo>
                    <a:pt x="2628" y="811669"/>
                  </a:lnTo>
                  <a:lnTo>
                    <a:pt x="0" y="859955"/>
                  </a:lnTo>
                  <a:lnTo>
                    <a:pt x="0" y="908304"/>
                  </a:lnTo>
                  <a:lnTo>
                    <a:pt x="2628" y="956589"/>
                  </a:lnTo>
                  <a:lnTo>
                    <a:pt x="7874" y="1004697"/>
                  </a:lnTo>
                  <a:lnTo>
                    <a:pt x="15748" y="1052499"/>
                  </a:lnTo>
                  <a:lnTo>
                    <a:pt x="26250" y="1099896"/>
                  </a:lnTo>
                  <a:lnTo>
                    <a:pt x="39370" y="1146746"/>
                  </a:lnTo>
                  <a:lnTo>
                    <a:pt x="55118" y="1192936"/>
                  </a:lnTo>
                  <a:lnTo>
                    <a:pt x="73494" y="1238364"/>
                  </a:lnTo>
                  <a:lnTo>
                    <a:pt x="94488" y="1282877"/>
                  </a:lnTo>
                  <a:lnTo>
                    <a:pt x="118110" y="1326388"/>
                  </a:lnTo>
                  <a:lnTo>
                    <a:pt x="144360" y="1368755"/>
                  </a:lnTo>
                  <a:lnTo>
                    <a:pt x="166331" y="1346784"/>
                  </a:lnTo>
                  <a:lnTo>
                    <a:pt x="140703" y="1304010"/>
                  </a:lnTo>
                  <a:lnTo>
                    <a:pt x="117767" y="1260119"/>
                  </a:lnTo>
                  <a:lnTo>
                    <a:pt x="97536" y="1215263"/>
                  </a:lnTo>
                  <a:lnTo>
                    <a:pt x="80010" y="1169543"/>
                  </a:lnTo>
                  <a:lnTo>
                    <a:pt x="65176" y="1123086"/>
                  </a:lnTo>
                  <a:lnTo>
                    <a:pt x="53035" y="1076032"/>
                  </a:lnTo>
                  <a:lnTo>
                    <a:pt x="43586" y="1028484"/>
                  </a:lnTo>
                  <a:lnTo>
                    <a:pt x="36842" y="980567"/>
                  </a:lnTo>
                  <a:lnTo>
                    <a:pt x="32804" y="932408"/>
                  </a:lnTo>
                  <a:lnTo>
                    <a:pt x="31457" y="884135"/>
                  </a:lnTo>
                  <a:lnTo>
                    <a:pt x="32804" y="835850"/>
                  </a:lnTo>
                  <a:lnTo>
                    <a:pt x="36842" y="787692"/>
                  </a:lnTo>
                  <a:lnTo>
                    <a:pt x="43586" y="739775"/>
                  </a:lnTo>
                  <a:lnTo>
                    <a:pt x="53035" y="692226"/>
                  </a:lnTo>
                  <a:lnTo>
                    <a:pt x="65176" y="645172"/>
                  </a:lnTo>
                  <a:lnTo>
                    <a:pt x="80010" y="598716"/>
                  </a:lnTo>
                  <a:lnTo>
                    <a:pt x="97536" y="552996"/>
                  </a:lnTo>
                  <a:lnTo>
                    <a:pt x="117767" y="508139"/>
                  </a:lnTo>
                  <a:lnTo>
                    <a:pt x="140703" y="464248"/>
                  </a:lnTo>
                  <a:lnTo>
                    <a:pt x="166331" y="421462"/>
                  </a:lnTo>
                  <a:close/>
                </a:path>
                <a:path w="1768475" h="1769745">
                  <a:moveTo>
                    <a:pt x="728687" y="1607515"/>
                  </a:moveTo>
                  <a:lnTo>
                    <a:pt x="682066" y="1595780"/>
                  </a:lnTo>
                  <a:lnTo>
                    <a:pt x="636689" y="1581175"/>
                  </a:lnTo>
                  <a:lnTo>
                    <a:pt x="592658" y="1563789"/>
                  </a:lnTo>
                  <a:lnTo>
                    <a:pt x="550062" y="1543723"/>
                  </a:lnTo>
                  <a:lnTo>
                    <a:pt x="509016" y="1521104"/>
                  </a:lnTo>
                  <a:lnTo>
                    <a:pt x="469620" y="1496009"/>
                  </a:lnTo>
                  <a:lnTo>
                    <a:pt x="431965" y="1468551"/>
                  </a:lnTo>
                  <a:lnTo>
                    <a:pt x="396151" y="1438821"/>
                  </a:lnTo>
                  <a:lnTo>
                    <a:pt x="362305" y="1406944"/>
                  </a:lnTo>
                  <a:lnTo>
                    <a:pt x="330504" y="1372997"/>
                  </a:lnTo>
                  <a:lnTo>
                    <a:pt x="300850" y="1337094"/>
                  </a:lnTo>
                  <a:lnTo>
                    <a:pt x="273456" y="1299349"/>
                  </a:lnTo>
                  <a:lnTo>
                    <a:pt x="248424" y="1259840"/>
                  </a:lnTo>
                  <a:lnTo>
                    <a:pt x="225844" y="1218679"/>
                  </a:lnTo>
                  <a:lnTo>
                    <a:pt x="205816" y="1175969"/>
                  </a:lnTo>
                  <a:lnTo>
                    <a:pt x="188468" y="1131811"/>
                  </a:lnTo>
                  <a:lnTo>
                    <a:pt x="173863" y="1086319"/>
                  </a:lnTo>
                  <a:lnTo>
                    <a:pt x="162140" y="1039571"/>
                  </a:lnTo>
                  <a:lnTo>
                    <a:pt x="135851" y="1039571"/>
                  </a:lnTo>
                  <a:lnTo>
                    <a:pt x="146964" y="1086281"/>
                  </a:lnTo>
                  <a:lnTo>
                    <a:pt x="160832" y="1131785"/>
                  </a:lnTo>
                  <a:lnTo>
                    <a:pt x="177355" y="1176020"/>
                  </a:lnTo>
                  <a:lnTo>
                    <a:pt x="196456" y="1218882"/>
                  </a:lnTo>
                  <a:lnTo>
                    <a:pt x="218046" y="1260271"/>
                  </a:lnTo>
                  <a:lnTo>
                    <a:pt x="242011" y="1300111"/>
                  </a:lnTo>
                  <a:lnTo>
                    <a:pt x="268274" y="1338287"/>
                  </a:lnTo>
                  <a:lnTo>
                    <a:pt x="296735" y="1374724"/>
                  </a:lnTo>
                  <a:lnTo>
                    <a:pt x="327304" y="1409331"/>
                  </a:lnTo>
                  <a:lnTo>
                    <a:pt x="359892" y="1441996"/>
                  </a:lnTo>
                  <a:lnTo>
                    <a:pt x="394398" y="1472653"/>
                  </a:lnTo>
                  <a:lnTo>
                    <a:pt x="430745" y="1501190"/>
                  </a:lnTo>
                  <a:lnTo>
                    <a:pt x="468820" y="1527517"/>
                  </a:lnTo>
                  <a:lnTo>
                    <a:pt x="508558" y="1551546"/>
                  </a:lnTo>
                  <a:lnTo>
                    <a:pt x="549833" y="1573174"/>
                  </a:lnTo>
                  <a:lnTo>
                    <a:pt x="592582" y="1592326"/>
                  </a:lnTo>
                  <a:lnTo>
                    <a:pt x="636701" y="1608899"/>
                  </a:lnTo>
                  <a:lnTo>
                    <a:pt x="682104" y="1622793"/>
                  </a:lnTo>
                  <a:lnTo>
                    <a:pt x="728687" y="1633931"/>
                  </a:lnTo>
                  <a:lnTo>
                    <a:pt x="728687" y="1607515"/>
                  </a:lnTo>
                  <a:close/>
                </a:path>
                <a:path w="1768475" h="1769745">
                  <a:moveTo>
                    <a:pt x="728687" y="135839"/>
                  </a:moveTo>
                  <a:lnTo>
                    <a:pt x="682104" y="146989"/>
                  </a:lnTo>
                  <a:lnTo>
                    <a:pt x="636701" y="160883"/>
                  </a:lnTo>
                  <a:lnTo>
                    <a:pt x="592582" y="177457"/>
                  </a:lnTo>
                  <a:lnTo>
                    <a:pt x="549833" y="196608"/>
                  </a:lnTo>
                  <a:lnTo>
                    <a:pt x="508558" y="218236"/>
                  </a:lnTo>
                  <a:lnTo>
                    <a:pt x="468820" y="242265"/>
                  </a:lnTo>
                  <a:lnTo>
                    <a:pt x="430745" y="268592"/>
                  </a:lnTo>
                  <a:lnTo>
                    <a:pt x="394398" y="297129"/>
                  </a:lnTo>
                  <a:lnTo>
                    <a:pt x="359892" y="327787"/>
                  </a:lnTo>
                  <a:lnTo>
                    <a:pt x="327304" y="360451"/>
                  </a:lnTo>
                  <a:lnTo>
                    <a:pt x="296735" y="395058"/>
                  </a:lnTo>
                  <a:lnTo>
                    <a:pt x="268274" y="431495"/>
                  </a:lnTo>
                  <a:lnTo>
                    <a:pt x="242011" y="469671"/>
                  </a:lnTo>
                  <a:lnTo>
                    <a:pt x="218046" y="509511"/>
                  </a:lnTo>
                  <a:lnTo>
                    <a:pt x="196456" y="550900"/>
                  </a:lnTo>
                  <a:lnTo>
                    <a:pt x="177355" y="593763"/>
                  </a:lnTo>
                  <a:lnTo>
                    <a:pt x="160832" y="637997"/>
                  </a:lnTo>
                  <a:lnTo>
                    <a:pt x="146964" y="683501"/>
                  </a:lnTo>
                  <a:lnTo>
                    <a:pt x="135851" y="730199"/>
                  </a:lnTo>
                  <a:lnTo>
                    <a:pt x="162140" y="730199"/>
                  </a:lnTo>
                  <a:lnTo>
                    <a:pt x="173863" y="683463"/>
                  </a:lnTo>
                  <a:lnTo>
                    <a:pt x="188468" y="637971"/>
                  </a:lnTo>
                  <a:lnTo>
                    <a:pt x="205816" y="593813"/>
                  </a:lnTo>
                  <a:lnTo>
                    <a:pt x="225844" y="551103"/>
                  </a:lnTo>
                  <a:lnTo>
                    <a:pt x="248424" y="509943"/>
                  </a:lnTo>
                  <a:lnTo>
                    <a:pt x="273456" y="470433"/>
                  </a:lnTo>
                  <a:lnTo>
                    <a:pt x="300850" y="432689"/>
                  </a:lnTo>
                  <a:lnTo>
                    <a:pt x="330504" y="396786"/>
                  </a:lnTo>
                  <a:lnTo>
                    <a:pt x="362305" y="362839"/>
                  </a:lnTo>
                  <a:lnTo>
                    <a:pt x="396151" y="330962"/>
                  </a:lnTo>
                  <a:lnTo>
                    <a:pt x="431965" y="301231"/>
                  </a:lnTo>
                  <a:lnTo>
                    <a:pt x="469620" y="273773"/>
                  </a:lnTo>
                  <a:lnTo>
                    <a:pt x="509016" y="248678"/>
                  </a:lnTo>
                  <a:lnTo>
                    <a:pt x="550062" y="226060"/>
                  </a:lnTo>
                  <a:lnTo>
                    <a:pt x="592658" y="205994"/>
                  </a:lnTo>
                  <a:lnTo>
                    <a:pt x="636689" y="188607"/>
                  </a:lnTo>
                  <a:lnTo>
                    <a:pt x="682066" y="174002"/>
                  </a:lnTo>
                  <a:lnTo>
                    <a:pt x="728687" y="162255"/>
                  </a:lnTo>
                  <a:lnTo>
                    <a:pt x="728687" y="135839"/>
                  </a:lnTo>
                  <a:close/>
                </a:path>
                <a:path w="1768475" h="1769745">
                  <a:moveTo>
                    <a:pt x="1368767" y="1624025"/>
                  </a:moveTo>
                  <a:lnTo>
                    <a:pt x="1346796" y="1601927"/>
                  </a:lnTo>
                  <a:lnTo>
                    <a:pt x="1304010" y="1627746"/>
                  </a:lnTo>
                  <a:lnTo>
                    <a:pt x="1260119" y="1650834"/>
                  </a:lnTo>
                  <a:lnTo>
                    <a:pt x="1215263" y="1671205"/>
                  </a:lnTo>
                  <a:lnTo>
                    <a:pt x="1169543" y="1688858"/>
                  </a:lnTo>
                  <a:lnTo>
                    <a:pt x="1123086" y="1703806"/>
                  </a:lnTo>
                  <a:lnTo>
                    <a:pt x="1076032" y="1716024"/>
                  </a:lnTo>
                  <a:lnTo>
                    <a:pt x="1028484" y="1725536"/>
                  </a:lnTo>
                  <a:lnTo>
                    <a:pt x="980567" y="1732330"/>
                  </a:lnTo>
                  <a:lnTo>
                    <a:pt x="932408" y="1736407"/>
                  </a:lnTo>
                  <a:lnTo>
                    <a:pt x="884135" y="1737753"/>
                  </a:lnTo>
                  <a:lnTo>
                    <a:pt x="835850" y="1736407"/>
                  </a:lnTo>
                  <a:lnTo>
                    <a:pt x="787692" y="1732330"/>
                  </a:lnTo>
                  <a:lnTo>
                    <a:pt x="739775" y="1725536"/>
                  </a:lnTo>
                  <a:lnTo>
                    <a:pt x="692226" y="1716024"/>
                  </a:lnTo>
                  <a:lnTo>
                    <a:pt x="645172" y="1703806"/>
                  </a:lnTo>
                  <a:lnTo>
                    <a:pt x="598716" y="1688858"/>
                  </a:lnTo>
                  <a:lnTo>
                    <a:pt x="552996" y="1671205"/>
                  </a:lnTo>
                  <a:lnTo>
                    <a:pt x="508139" y="1650834"/>
                  </a:lnTo>
                  <a:lnTo>
                    <a:pt x="464248" y="1627746"/>
                  </a:lnTo>
                  <a:lnTo>
                    <a:pt x="421474" y="1601927"/>
                  </a:lnTo>
                  <a:lnTo>
                    <a:pt x="399503" y="1624025"/>
                  </a:lnTo>
                  <a:lnTo>
                    <a:pt x="441871" y="1650466"/>
                  </a:lnTo>
                  <a:lnTo>
                    <a:pt x="485381" y="1674266"/>
                  </a:lnTo>
                  <a:lnTo>
                    <a:pt x="529894" y="1695411"/>
                  </a:lnTo>
                  <a:lnTo>
                    <a:pt x="575322" y="1713915"/>
                  </a:lnTo>
                  <a:lnTo>
                    <a:pt x="621512" y="1729778"/>
                  </a:lnTo>
                  <a:lnTo>
                    <a:pt x="668362" y="1742998"/>
                  </a:lnTo>
                  <a:lnTo>
                    <a:pt x="715759" y="1753565"/>
                  </a:lnTo>
                  <a:lnTo>
                    <a:pt x="763562" y="1761502"/>
                  </a:lnTo>
                  <a:lnTo>
                    <a:pt x="811669" y="1766785"/>
                  </a:lnTo>
                  <a:lnTo>
                    <a:pt x="859955" y="1769427"/>
                  </a:lnTo>
                  <a:lnTo>
                    <a:pt x="908304" y="1769427"/>
                  </a:lnTo>
                  <a:lnTo>
                    <a:pt x="956589" y="1766785"/>
                  </a:lnTo>
                  <a:lnTo>
                    <a:pt x="1004697" y="1761502"/>
                  </a:lnTo>
                  <a:lnTo>
                    <a:pt x="1052499" y="1753565"/>
                  </a:lnTo>
                  <a:lnTo>
                    <a:pt x="1099896" y="1742998"/>
                  </a:lnTo>
                  <a:lnTo>
                    <a:pt x="1146746" y="1729778"/>
                  </a:lnTo>
                  <a:lnTo>
                    <a:pt x="1192936" y="1713915"/>
                  </a:lnTo>
                  <a:lnTo>
                    <a:pt x="1238364" y="1695411"/>
                  </a:lnTo>
                  <a:lnTo>
                    <a:pt x="1282877" y="1674266"/>
                  </a:lnTo>
                  <a:lnTo>
                    <a:pt x="1326388" y="1650466"/>
                  </a:lnTo>
                  <a:lnTo>
                    <a:pt x="1368767" y="1624025"/>
                  </a:lnTo>
                  <a:close/>
                </a:path>
                <a:path w="1768475" h="1769745">
                  <a:moveTo>
                    <a:pt x="1368767" y="144348"/>
                  </a:moveTo>
                  <a:lnTo>
                    <a:pt x="1326388" y="118110"/>
                  </a:lnTo>
                  <a:lnTo>
                    <a:pt x="1282877" y="94488"/>
                  </a:lnTo>
                  <a:lnTo>
                    <a:pt x="1238364" y="73482"/>
                  </a:lnTo>
                  <a:lnTo>
                    <a:pt x="1192936" y="55118"/>
                  </a:lnTo>
                  <a:lnTo>
                    <a:pt x="1146746" y="39370"/>
                  </a:lnTo>
                  <a:lnTo>
                    <a:pt x="1099896" y="26238"/>
                  </a:lnTo>
                  <a:lnTo>
                    <a:pt x="1052499" y="15748"/>
                  </a:lnTo>
                  <a:lnTo>
                    <a:pt x="1004697" y="7874"/>
                  </a:lnTo>
                  <a:lnTo>
                    <a:pt x="956589" y="2616"/>
                  </a:lnTo>
                  <a:lnTo>
                    <a:pt x="908304" y="0"/>
                  </a:lnTo>
                  <a:lnTo>
                    <a:pt x="859955" y="0"/>
                  </a:lnTo>
                  <a:lnTo>
                    <a:pt x="811669" y="2616"/>
                  </a:lnTo>
                  <a:lnTo>
                    <a:pt x="763562" y="7874"/>
                  </a:lnTo>
                  <a:lnTo>
                    <a:pt x="715759" y="15748"/>
                  </a:lnTo>
                  <a:lnTo>
                    <a:pt x="668362" y="26238"/>
                  </a:lnTo>
                  <a:lnTo>
                    <a:pt x="621512" y="39370"/>
                  </a:lnTo>
                  <a:lnTo>
                    <a:pt x="575322" y="55118"/>
                  </a:lnTo>
                  <a:lnTo>
                    <a:pt x="529894" y="73482"/>
                  </a:lnTo>
                  <a:lnTo>
                    <a:pt x="485381" y="94488"/>
                  </a:lnTo>
                  <a:lnTo>
                    <a:pt x="441871" y="118110"/>
                  </a:lnTo>
                  <a:lnTo>
                    <a:pt x="399503" y="144348"/>
                  </a:lnTo>
                  <a:lnTo>
                    <a:pt x="421474" y="166319"/>
                  </a:lnTo>
                  <a:lnTo>
                    <a:pt x="464248" y="140703"/>
                  </a:lnTo>
                  <a:lnTo>
                    <a:pt x="508139" y="117767"/>
                  </a:lnTo>
                  <a:lnTo>
                    <a:pt x="552996" y="97536"/>
                  </a:lnTo>
                  <a:lnTo>
                    <a:pt x="598716" y="80010"/>
                  </a:lnTo>
                  <a:lnTo>
                    <a:pt x="645172" y="65163"/>
                  </a:lnTo>
                  <a:lnTo>
                    <a:pt x="692226" y="53035"/>
                  </a:lnTo>
                  <a:lnTo>
                    <a:pt x="739775" y="43586"/>
                  </a:lnTo>
                  <a:lnTo>
                    <a:pt x="787692" y="36842"/>
                  </a:lnTo>
                  <a:lnTo>
                    <a:pt x="835850" y="32804"/>
                  </a:lnTo>
                  <a:lnTo>
                    <a:pt x="884135" y="31445"/>
                  </a:lnTo>
                  <a:lnTo>
                    <a:pt x="932408" y="32804"/>
                  </a:lnTo>
                  <a:lnTo>
                    <a:pt x="980567" y="36842"/>
                  </a:lnTo>
                  <a:lnTo>
                    <a:pt x="1028484" y="43586"/>
                  </a:lnTo>
                  <a:lnTo>
                    <a:pt x="1076032" y="53035"/>
                  </a:lnTo>
                  <a:lnTo>
                    <a:pt x="1123086" y="65163"/>
                  </a:lnTo>
                  <a:lnTo>
                    <a:pt x="1169543" y="80010"/>
                  </a:lnTo>
                  <a:lnTo>
                    <a:pt x="1215263" y="97536"/>
                  </a:lnTo>
                  <a:lnTo>
                    <a:pt x="1260119" y="117767"/>
                  </a:lnTo>
                  <a:lnTo>
                    <a:pt x="1304010" y="140703"/>
                  </a:lnTo>
                  <a:lnTo>
                    <a:pt x="1346796" y="166319"/>
                  </a:lnTo>
                  <a:lnTo>
                    <a:pt x="1368767" y="144348"/>
                  </a:lnTo>
                  <a:close/>
                </a:path>
                <a:path w="1768475" h="1769745">
                  <a:moveTo>
                    <a:pt x="1632419" y="1039571"/>
                  </a:moveTo>
                  <a:lnTo>
                    <a:pt x="1606003" y="1039571"/>
                  </a:lnTo>
                  <a:lnTo>
                    <a:pt x="1594256" y="1086319"/>
                  </a:lnTo>
                  <a:lnTo>
                    <a:pt x="1579651" y="1131811"/>
                  </a:lnTo>
                  <a:lnTo>
                    <a:pt x="1562265" y="1175969"/>
                  </a:lnTo>
                  <a:lnTo>
                    <a:pt x="1542199" y="1218679"/>
                  </a:lnTo>
                  <a:lnTo>
                    <a:pt x="1519580" y="1259840"/>
                  </a:lnTo>
                  <a:lnTo>
                    <a:pt x="1494485" y="1299349"/>
                  </a:lnTo>
                  <a:lnTo>
                    <a:pt x="1467027" y="1337094"/>
                  </a:lnTo>
                  <a:lnTo>
                    <a:pt x="1437297" y="1372997"/>
                  </a:lnTo>
                  <a:lnTo>
                    <a:pt x="1405420" y="1406944"/>
                  </a:lnTo>
                  <a:lnTo>
                    <a:pt x="1371473" y="1438821"/>
                  </a:lnTo>
                  <a:lnTo>
                    <a:pt x="1335570" y="1468551"/>
                  </a:lnTo>
                  <a:lnTo>
                    <a:pt x="1297825" y="1496009"/>
                  </a:lnTo>
                  <a:lnTo>
                    <a:pt x="1258316" y="1521104"/>
                  </a:lnTo>
                  <a:lnTo>
                    <a:pt x="1217155" y="1543723"/>
                  </a:lnTo>
                  <a:lnTo>
                    <a:pt x="1174445" y="1563789"/>
                  </a:lnTo>
                  <a:lnTo>
                    <a:pt x="1130287" y="1581175"/>
                  </a:lnTo>
                  <a:lnTo>
                    <a:pt x="1084795" y="1595780"/>
                  </a:lnTo>
                  <a:lnTo>
                    <a:pt x="1038059" y="1607515"/>
                  </a:lnTo>
                  <a:lnTo>
                    <a:pt x="1038059" y="1633931"/>
                  </a:lnTo>
                  <a:lnTo>
                    <a:pt x="1084757" y="1622793"/>
                  </a:lnTo>
                  <a:lnTo>
                    <a:pt x="1130261" y="1608899"/>
                  </a:lnTo>
                  <a:lnTo>
                    <a:pt x="1174496" y="1592326"/>
                  </a:lnTo>
                  <a:lnTo>
                    <a:pt x="1217358" y="1573174"/>
                  </a:lnTo>
                  <a:lnTo>
                    <a:pt x="1258747" y="1551546"/>
                  </a:lnTo>
                  <a:lnTo>
                    <a:pt x="1298587" y="1527517"/>
                  </a:lnTo>
                  <a:lnTo>
                    <a:pt x="1336763" y="1501190"/>
                  </a:lnTo>
                  <a:lnTo>
                    <a:pt x="1373200" y="1472653"/>
                  </a:lnTo>
                  <a:lnTo>
                    <a:pt x="1407807" y="1441996"/>
                  </a:lnTo>
                  <a:lnTo>
                    <a:pt x="1440472" y="1409331"/>
                  </a:lnTo>
                  <a:lnTo>
                    <a:pt x="1471129" y="1374724"/>
                  </a:lnTo>
                  <a:lnTo>
                    <a:pt x="1499666" y="1338287"/>
                  </a:lnTo>
                  <a:lnTo>
                    <a:pt x="1525993" y="1300111"/>
                  </a:lnTo>
                  <a:lnTo>
                    <a:pt x="1550022" y="1260271"/>
                  </a:lnTo>
                  <a:lnTo>
                    <a:pt x="1571650" y="1218882"/>
                  </a:lnTo>
                  <a:lnTo>
                    <a:pt x="1590802" y="1176020"/>
                  </a:lnTo>
                  <a:lnTo>
                    <a:pt x="1607375" y="1131785"/>
                  </a:lnTo>
                  <a:lnTo>
                    <a:pt x="1621269" y="1086281"/>
                  </a:lnTo>
                  <a:lnTo>
                    <a:pt x="1632419" y="1039571"/>
                  </a:lnTo>
                  <a:close/>
                </a:path>
                <a:path w="1768475" h="1769745">
                  <a:moveTo>
                    <a:pt x="1632419" y="730199"/>
                  </a:moveTo>
                  <a:lnTo>
                    <a:pt x="1621269" y="683501"/>
                  </a:lnTo>
                  <a:lnTo>
                    <a:pt x="1607375" y="637997"/>
                  </a:lnTo>
                  <a:lnTo>
                    <a:pt x="1590802" y="593763"/>
                  </a:lnTo>
                  <a:lnTo>
                    <a:pt x="1571650" y="550900"/>
                  </a:lnTo>
                  <a:lnTo>
                    <a:pt x="1550022" y="509511"/>
                  </a:lnTo>
                  <a:lnTo>
                    <a:pt x="1525993" y="469671"/>
                  </a:lnTo>
                  <a:lnTo>
                    <a:pt x="1499666" y="431495"/>
                  </a:lnTo>
                  <a:lnTo>
                    <a:pt x="1471129" y="395058"/>
                  </a:lnTo>
                  <a:lnTo>
                    <a:pt x="1440472" y="360451"/>
                  </a:lnTo>
                  <a:lnTo>
                    <a:pt x="1407807" y="327787"/>
                  </a:lnTo>
                  <a:lnTo>
                    <a:pt x="1373200" y="297129"/>
                  </a:lnTo>
                  <a:lnTo>
                    <a:pt x="1336763" y="268592"/>
                  </a:lnTo>
                  <a:lnTo>
                    <a:pt x="1298587" y="242265"/>
                  </a:lnTo>
                  <a:lnTo>
                    <a:pt x="1258747" y="218236"/>
                  </a:lnTo>
                  <a:lnTo>
                    <a:pt x="1217358" y="196608"/>
                  </a:lnTo>
                  <a:lnTo>
                    <a:pt x="1174496" y="177457"/>
                  </a:lnTo>
                  <a:lnTo>
                    <a:pt x="1130261" y="160883"/>
                  </a:lnTo>
                  <a:lnTo>
                    <a:pt x="1084757" y="146989"/>
                  </a:lnTo>
                  <a:lnTo>
                    <a:pt x="1038059" y="135839"/>
                  </a:lnTo>
                  <a:lnTo>
                    <a:pt x="1038059" y="162255"/>
                  </a:lnTo>
                  <a:lnTo>
                    <a:pt x="1084795" y="174002"/>
                  </a:lnTo>
                  <a:lnTo>
                    <a:pt x="1130287" y="188607"/>
                  </a:lnTo>
                  <a:lnTo>
                    <a:pt x="1174445" y="205994"/>
                  </a:lnTo>
                  <a:lnTo>
                    <a:pt x="1217155" y="226060"/>
                  </a:lnTo>
                  <a:lnTo>
                    <a:pt x="1258316" y="248678"/>
                  </a:lnTo>
                  <a:lnTo>
                    <a:pt x="1297825" y="273773"/>
                  </a:lnTo>
                  <a:lnTo>
                    <a:pt x="1335570" y="301231"/>
                  </a:lnTo>
                  <a:lnTo>
                    <a:pt x="1371473" y="330962"/>
                  </a:lnTo>
                  <a:lnTo>
                    <a:pt x="1405420" y="362839"/>
                  </a:lnTo>
                  <a:lnTo>
                    <a:pt x="1437297" y="396786"/>
                  </a:lnTo>
                  <a:lnTo>
                    <a:pt x="1467027" y="432689"/>
                  </a:lnTo>
                  <a:lnTo>
                    <a:pt x="1494485" y="470433"/>
                  </a:lnTo>
                  <a:lnTo>
                    <a:pt x="1519580" y="509943"/>
                  </a:lnTo>
                  <a:lnTo>
                    <a:pt x="1542199" y="551103"/>
                  </a:lnTo>
                  <a:lnTo>
                    <a:pt x="1562265" y="593813"/>
                  </a:lnTo>
                  <a:lnTo>
                    <a:pt x="1579651" y="637971"/>
                  </a:lnTo>
                  <a:lnTo>
                    <a:pt x="1594256" y="683463"/>
                  </a:lnTo>
                  <a:lnTo>
                    <a:pt x="1606003" y="730199"/>
                  </a:lnTo>
                  <a:lnTo>
                    <a:pt x="1632419" y="730199"/>
                  </a:lnTo>
                  <a:close/>
                </a:path>
                <a:path w="1768475" h="1769745">
                  <a:moveTo>
                    <a:pt x="1767903" y="859955"/>
                  </a:moveTo>
                  <a:lnTo>
                    <a:pt x="1765261" y="811669"/>
                  </a:lnTo>
                  <a:lnTo>
                    <a:pt x="1759978" y="763562"/>
                  </a:lnTo>
                  <a:lnTo>
                    <a:pt x="1752053" y="715759"/>
                  </a:lnTo>
                  <a:lnTo>
                    <a:pt x="1741474" y="668362"/>
                  </a:lnTo>
                  <a:lnTo>
                    <a:pt x="1728254" y="621512"/>
                  </a:lnTo>
                  <a:lnTo>
                    <a:pt x="1712391" y="575322"/>
                  </a:lnTo>
                  <a:lnTo>
                    <a:pt x="1693887" y="529894"/>
                  </a:lnTo>
                  <a:lnTo>
                    <a:pt x="1672742" y="485381"/>
                  </a:lnTo>
                  <a:lnTo>
                    <a:pt x="1648942" y="441871"/>
                  </a:lnTo>
                  <a:lnTo>
                    <a:pt x="1622513" y="399491"/>
                  </a:lnTo>
                  <a:lnTo>
                    <a:pt x="1600415" y="421462"/>
                  </a:lnTo>
                  <a:lnTo>
                    <a:pt x="1626222" y="464248"/>
                  </a:lnTo>
                  <a:lnTo>
                    <a:pt x="1649310" y="508139"/>
                  </a:lnTo>
                  <a:lnTo>
                    <a:pt x="1669681" y="552996"/>
                  </a:lnTo>
                  <a:lnTo>
                    <a:pt x="1687334" y="598716"/>
                  </a:lnTo>
                  <a:lnTo>
                    <a:pt x="1702282" y="645172"/>
                  </a:lnTo>
                  <a:lnTo>
                    <a:pt x="1714500" y="692226"/>
                  </a:lnTo>
                  <a:lnTo>
                    <a:pt x="1724012" y="739775"/>
                  </a:lnTo>
                  <a:lnTo>
                    <a:pt x="1730806" y="787692"/>
                  </a:lnTo>
                  <a:lnTo>
                    <a:pt x="1734883" y="835850"/>
                  </a:lnTo>
                  <a:lnTo>
                    <a:pt x="1736242" y="884135"/>
                  </a:lnTo>
                  <a:lnTo>
                    <a:pt x="1734883" y="932408"/>
                  </a:lnTo>
                  <a:lnTo>
                    <a:pt x="1730806" y="980567"/>
                  </a:lnTo>
                  <a:lnTo>
                    <a:pt x="1724012" y="1028484"/>
                  </a:lnTo>
                  <a:lnTo>
                    <a:pt x="1714500" y="1076032"/>
                  </a:lnTo>
                  <a:lnTo>
                    <a:pt x="1702282" y="1123086"/>
                  </a:lnTo>
                  <a:lnTo>
                    <a:pt x="1687334" y="1169543"/>
                  </a:lnTo>
                  <a:lnTo>
                    <a:pt x="1669681" y="1215263"/>
                  </a:lnTo>
                  <a:lnTo>
                    <a:pt x="1649310" y="1260119"/>
                  </a:lnTo>
                  <a:lnTo>
                    <a:pt x="1626222" y="1304010"/>
                  </a:lnTo>
                  <a:lnTo>
                    <a:pt x="1600415" y="1346784"/>
                  </a:lnTo>
                  <a:lnTo>
                    <a:pt x="1622513" y="1368755"/>
                  </a:lnTo>
                  <a:lnTo>
                    <a:pt x="1648942" y="1326388"/>
                  </a:lnTo>
                  <a:lnTo>
                    <a:pt x="1672742" y="1282877"/>
                  </a:lnTo>
                  <a:lnTo>
                    <a:pt x="1693887" y="1238364"/>
                  </a:lnTo>
                  <a:lnTo>
                    <a:pt x="1712391" y="1192936"/>
                  </a:lnTo>
                  <a:lnTo>
                    <a:pt x="1728254" y="1146746"/>
                  </a:lnTo>
                  <a:lnTo>
                    <a:pt x="1741474" y="1099896"/>
                  </a:lnTo>
                  <a:lnTo>
                    <a:pt x="1752053" y="1052499"/>
                  </a:lnTo>
                  <a:lnTo>
                    <a:pt x="1759978" y="1004697"/>
                  </a:lnTo>
                  <a:lnTo>
                    <a:pt x="1765261" y="956589"/>
                  </a:lnTo>
                  <a:lnTo>
                    <a:pt x="1767903" y="908304"/>
                  </a:lnTo>
                  <a:lnTo>
                    <a:pt x="1767903" y="859955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7556" y="5289803"/>
              <a:ext cx="1027176" cy="101498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909821" y="7061454"/>
            <a:ext cx="15697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 marR="5080" indent="-2286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Segoe UI"/>
                <a:cs typeface="Segoe UI"/>
              </a:rPr>
              <a:t>Configuration Management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11312" y="4937548"/>
            <a:ext cx="1768475" cy="1769745"/>
            <a:chOff x="3811312" y="4937548"/>
            <a:chExt cx="1768475" cy="1769745"/>
          </a:xfrm>
        </p:grpSpPr>
        <p:sp>
          <p:nvSpPr>
            <p:cNvPr id="22" name="object 22"/>
            <p:cNvSpPr/>
            <p:nvPr/>
          </p:nvSpPr>
          <p:spPr>
            <a:xfrm>
              <a:off x="3811308" y="4937556"/>
              <a:ext cx="1768475" cy="1769745"/>
            </a:xfrm>
            <a:custGeom>
              <a:avLst/>
              <a:gdLst/>
              <a:ahLst/>
              <a:cxnLst/>
              <a:rect l="l" t="t" r="r" b="b"/>
              <a:pathLst>
                <a:path w="1768475" h="1769745">
                  <a:moveTo>
                    <a:pt x="166331" y="421462"/>
                  </a:moveTo>
                  <a:lnTo>
                    <a:pt x="118110" y="441871"/>
                  </a:lnTo>
                  <a:lnTo>
                    <a:pt x="94488" y="485381"/>
                  </a:lnTo>
                  <a:lnTo>
                    <a:pt x="73494" y="529894"/>
                  </a:lnTo>
                  <a:lnTo>
                    <a:pt x="55118" y="575322"/>
                  </a:lnTo>
                  <a:lnTo>
                    <a:pt x="39370" y="621512"/>
                  </a:lnTo>
                  <a:lnTo>
                    <a:pt x="26238" y="668362"/>
                  </a:lnTo>
                  <a:lnTo>
                    <a:pt x="15748" y="715759"/>
                  </a:lnTo>
                  <a:lnTo>
                    <a:pt x="7874" y="763562"/>
                  </a:lnTo>
                  <a:lnTo>
                    <a:pt x="2616" y="811669"/>
                  </a:lnTo>
                  <a:lnTo>
                    <a:pt x="0" y="859955"/>
                  </a:lnTo>
                  <a:lnTo>
                    <a:pt x="0" y="908304"/>
                  </a:lnTo>
                  <a:lnTo>
                    <a:pt x="2616" y="956589"/>
                  </a:lnTo>
                  <a:lnTo>
                    <a:pt x="7874" y="1004697"/>
                  </a:lnTo>
                  <a:lnTo>
                    <a:pt x="15748" y="1052499"/>
                  </a:lnTo>
                  <a:lnTo>
                    <a:pt x="26238" y="1099896"/>
                  </a:lnTo>
                  <a:lnTo>
                    <a:pt x="39370" y="1146746"/>
                  </a:lnTo>
                  <a:lnTo>
                    <a:pt x="55118" y="1192936"/>
                  </a:lnTo>
                  <a:lnTo>
                    <a:pt x="73494" y="1238364"/>
                  </a:lnTo>
                  <a:lnTo>
                    <a:pt x="94488" y="1282877"/>
                  </a:lnTo>
                  <a:lnTo>
                    <a:pt x="118110" y="1326388"/>
                  </a:lnTo>
                  <a:lnTo>
                    <a:pt x="144360" y="1368755"/>
                  </a:lnTo>
                  <a:lnTo>
                    <a:pt x="166331" y="1346784"/>
                  </a:lnTo>
                  <a:lnTo>
                    <a:pt x="140703" y="1304010"/>
                  </a:lnTo>
                  <a:lnTo>
                    <a:pt x="117767" y="1260119"/>
                  </a:lnTo>
                  <a:lnTo>
                    <a:pt x="97536" y="1215263"/>
                  </a:lnTo>
                  <a:lnTo>
                    <a:pt x="80010" y="1169543"/>
                  </a:lnTo>
                  <a:lnTo>
                    <a:pt x="65163" y="1123086"/>
                  </a:lnTo>
                  <a:lnTo>
                    <a:pt x="53035" y="1076032"/>
                  </a:lnTo>
                  <a:lnTo>
                    <a:pt x="43586" y="1028484"/>
                  </a:lnTo>
                  <a:lnTo>
                    <a:pt x="36842" y="980567"/>
                  </a:lnTo>
                  <a:lnTo>
                    <a:pt x="32804" y="932408"/>
                  </a:lnTo>
                  <a:lnTo>
                    <a:pt x="31445" y="884135"/>
                  </a:lnTo>
                  <a:lnTo>
                    <a:pt x="32804" y="835850"/>
                  </a:lnTo>
                  <a:lnTo>
                    <a:pt x="36842" y="787692"/>
                  </a:lnTo>
                  <a:lnTo>
                    <a:pt x="43586" y="739775"/>
                  </a:lnTo>
                  <a:lnTo>
                    <a:pt x="53035" y="692226"/>
                  </a:lnTo>
                  <a:lnTo>
                    <a:pt x="65163" y="645172"/>
                  </a:lnTo>
                  <a:lnTo>
                    <a:pt x="80010" y="598716"/>
                  </a:lnTo>
                  <a:lnTo>
                    <a:pt x="97536" y="552996"/>
                  </a:lnTo>
                  <a:lnTo>
                    <a:pt x="117767" y="508139"/>
                  </a:lnTo>
                  <a:lnTo>
                    <a:pt x="140703" y="464248"/>
                  </a:lnTo>
                  <a:lnTo>
                    <a:pt x="166331" y="421462"/>
                  </a:lnTo>
                  <a:close/>
                </a:path>
                <a:path w="1768475" h="1769745">
                  <a:moveTo>
                    <a:pt x="728687" y="1607515"/>
                  </a:moveTo>
                  <a:lnTo>
                    <a:pt x="682066" y="1595780"/>
                  </a:lnTo>
                  <a:lnTo>
                    <a:pt x="636689" y="1581175"/>
                  </a:lnTo>
                  <a:lnTo>
                    <a:pt x="592658" y="1563789"/>
                  </a:lnTo>
                  <a:lnTo>
                    <a:pt x="550062" y="1543723"/>
                  </a:lnTo>
                  <a:lnTo>
                    <a:pt x="509016" y="1521104"/>
                  </a:lnTo>
                  <a:lnTo>
                    <a:pt x="469620" y="1496009"/>
                  </a:lnTo>
                  <a:lnTo>
                    <a:pt x="431965" y="1468551"/>
                  </a:lnTo>
                  <a:lnTo>
                    <a:pt x="396151" y="1438821"/>
                  </a:lnTo>
                  <a:lnTo>
                    <a:pt x="362305" y="1406944"/>
                  </a:lnTo>
                  <a:lnTo>
                    <a:pt x="330504" y="1372997"/>
                  </a:lnTo>
                  <a:lnTo>
                    <a:pt x="300850" y="1337094"/>
                  </a:lnTo>
                  <a:lnTo>
                    <a:pt x="273456" y="1299349"/>
                  </a:lnTo>
                  <a:lnTo>
                    <a:pt x="248424" y="1259840"/>
                  </a:lnTo>
                  <a:lnTo>
                    <a:pt x="225844" y="1218679"/>
                  </a:lnTo>
                  <a:lnTo>
                    <a:pt x="205816" y="1175969"/>
                  </a:lnTo>
                  <a:lnTo>
                    <a:pt x="188468" y="1131811"/>
                  </a:lnTo>
                  <a:lnTo>
                    <a:pt x="173863" y="1086319"/>
                  </a:lnTo>
                  <a:lnTo>
                    <a:pt x="162140" y="1039571"/>
                  </a:lnTo>
                  <a:lnTo>
                    <a:pt x="135851" y="1039571"/>
                  </a:lnTo>
                  <a:lnTo>
                    <a:pt x="146964" y="1086281"/>
                  </a:lnTo>
                  <a:lnTo>
                    <a:pt x="160832" y="1131785"/>
                  </a:lnTo>
                  <a:lnTo>
                    <a:pt x="177355" y="1176020"/>
                  </a:lnTo>
                  <a:lnTo>
                    <a:pt x="196456" y="1218882"/>
                  </a:lnTo>
                  <a:lnTo>
                    <a:pt x="218046" y="1260271"/>
                  </a:lnTo>
                  <a:lnTo>
                    <a:pt x="242011" y="1300111"/>
                  </a:lnTo>
                  <a:lnTo>
                    <a:pt x="268274" y="1338287"/>
                  </a:lnTo>
                  <a:lnTo>
                    <a:pt x="296735" y="1374724"/>
                  </a:lnTo>
                  <a:lnTo>
                    <a:pt x="327304" y="1409331"/>
                  </a:lnTo>
                  <a:lnTo>
                    <a:pt x="359892" y="1441996"/>
                  </a:lnTo>
                  <a:lnTo>
                    <a:pt x="394398" y="1472653"/>
                  </a:lnTo>
                  <a:lnTo>
                    <a:pt x="430745" y="1501190"/>
                  </a:lnTo>
                  <a:lnTo>
                    <a:pt x="468820" y="1527517"/>
                  </a:lnTo>
                  <a:lnTo>
                    <a:pt x="508558" y="1551546"/>
                  </a:lnTo>
                  <a:lnTo>
                    <a:pt x="549833" y="1573174"/>
                  </a:lnTo>
                  <a:lnTo>
                    <a:pt x="592582" y="1592326"/>
                  </a:lnTo>
                  <a:lnTo>
                    <a:pt x="636701" y="1608899"/>
                  </a:lnTo>
                  <a:lnTo>
                    <a:pt x="682104" y="1622793"/>
                  </a:lnTo>
                  <a:lnTo>
                    <a:pt x="728687" y="1633931"/>
                  </a:lnTo>
                  <a:lnTo>
                    <a:pt x="728687" y="1607515"/>
                  </a:lnTo>
                  <a:close/>
                </a:path>
                <a:path w="1768475" h="1769745">
                  <a:moveTo>
                    <a:pt x="728687" y="135839"/>
                  </a:moveTo>
                  <a:lnTo>
                    <a:pt x="682104" y="146989"/>
                  </a:lnTo>
                  <a:lnTo>
                    <a:pt x="636701" y="160883"/>
                  </a:lnTo>
                  <a:lnTo>
                    <a:pt x="592582" y="177457"/>
                  </a:lnTo>
                  <a:lnTo>
                    <a:pt x="549833" y="196608"/>
                  </a:lnTo>
                  <a:lnTo>
                    <a:pt x="508558" y="218236"/>
                  </a:lnTo>
                  <a:lnTo>
                    <a:pt x="468820" y="242265"/>
                  </a:lnTo>
                  <a:lnTo>
                    <a:pt x="430745" y="268592"/>
                  </a:lnTo>
                  <a:lnTo>
                    <a:pt x="394398" y="297129"/>
                  </a:lnTo>
                  <a:lnTo>
                    <a:pt x="359892" y="327787"/>
                  </a:lnTo>
                  <a:lnTo>
                    <a:pt x="327304" y="360451"/>
                  </a:lnTo>
                  <a:lnTo>
                    <a:pt x="296735" y="395058"/>
                  </a:lnTo>
                  <a:lnTo>
                    <a:pt x="268274" y="431495"/>
                  </a:lnTo>
                  <a:lnTo>
                    <a:pt x="242011" y="469671"/>
                  </a:lnTo>
                  <a:lnTo>
                    <a:pt x="218046" y="509511"/>
                  </a:lnTo>
                  <a:lnTo>
                    <a:pt x="196456" y="550900"/>
                  </a:lnTo>
                  <a:lnTo>
                    <a:pt x="177355" y="593763"/>
                  </a:lnTo>
                  <a:lnTo>
                    <a:pt x="160832" y="637997"/>
                  </a:lnTo>
                  <a:lnTo>
                    <a:pt x="146964" y="683501"/>
                  </a:lnTo>
                  <a:lnTo>
                    <a:pt x="135851" y="730199"/>
                  </a:lnTo>
                  <a:lnTo>
                    <a:pt x="162140" y="730199"/>
                  </a:lnTo>
                  <a:lnTo>
                    <a:pt x="173863" y="683463"/>
                  </a:lnTo>
                  <a:lnTo>
                    <a:pt x="188468" y="637971"/>
                  </a:lnTo>
                  <a:lnTo>
                    <a:pt x="205816" y="593813"/>
                  </a:lnTo>
                  <a:lnTo>
                    <a:pt x="225844" y="551103"/>
                  </a:lnTo>
                  <a:lnTo>
                    <a:pt x="248424" y="509943"/>
                  </a:lnTo>
                  <a:lnTo>
                    <a:pt x="273456" y="470433"/>
                  </a:lnTo>
                  <a:lnTo>
                    <a:pt x="300850" y="432689"/>
                  </a:lnTo>
                  <a:lnTo>
                    <a:pt x="330504" y="396786"/>
                  </a:lnTo>
                  <a:lnTo>
                    <a:pt x="362305" y="362839"/>
                  </a:lnTo>
                  <a:lnTo>
                    <a:pt x="396151" y="330962"/>
                  </a:lnTo>
                  <a:lnTo>
                    <a:pt x="431965" y="301231"/>
                  </a:lnTo>
                  <a:lnTo>
                    <a:pt x="469620" y="273773"/>
                  </a:lnTo>
                  <a:lnTo>
                    <a:pt x="509016" y="248678"/>
                  </a:lnTo>
                  <a:lnTo>
                    <a:pt x="550062" y="226060"/>
                  </a:lnTo>
                  <a:lnTo>
                    <a:pt x="592658" y="205994"/>
                  </a:lnTo>
                  <a:lnTo>
                    <a:pt x="636689" y="188607"/>
                  </a:lnTo>
                  <a:lnTo>
                    <a:pt x="682066" y="174002"/>
                  </a:lnTo>
                  <a:lnTo>
                    <a:pt x="728687" y="162255"/>
                  </a:lnTo>
                  <a:lnTo>
                    <a:pt x="728687" y="135839"/>
                  </a:lnTo>
                  <a:close/>
                </a:path>
                <a:path w="1768475" h="1769745">
                  <a:moveTo>
                    <a:pt x="1368767" y="1624025"/>
                  </a:moveTo>
                  <a:lnTo>
                    <a:pt x="1346796" y="1601927"/>
                  </a:lnTo>
                  <a:lnTo>
                    <a:pt x="1304010" y="1627746"/>
                  </a:lnTo>
                  <a:lnTo>
                    <a:pt x="1260119" y="1650834"/>
                  </a:lnTo>
                  <a:lnTo>
                    <a:pt x="1215263" y="1671205"/>
                  </a:lnTo>
                  <a:lnTo>
                    <a:pt x="1169543" y="1688858"/>
                  </a:lnTo>
                  <a:lnTo>
                    <a:pt x="1123086" y="1703806"/>
                  </a:lnTo>
                  <a:lnTo>
                    <a:pt x="1076032" y="1716024"/>
                  </a:lnTo>
                  <a:lnTo>
                    <a:pt x="1028484" y="1725536"/>
                  </a:lnTo>
                  <a:lnTo>
                    <a:pt x="980567" y="1732330"/>
                  </a:lnTo>
                  <a:lnTo>
                    <a:pt x="932408" y="1736407"/>
                  </a:lnTo>
                  <a:lnTo>
                    <a:pt x="884123" y="1737753"/>
                  </a:lnTo>
                  <a:lnTo>
                    <a:pt x="835850" y="1736407"/>
                  </a:lnTo>
                  <a:lnTo>
                    <a:pt x="787692" y="1732330"/>
                  </a:lnTo>
                  <a:lnTo>
                    <a:pt x="739775" y="1725536"/>
                  </a:lnTo>
                  <a:lnTo>
                    <a:pt x="692226" y="1716024"/>
                  </a:lnTo>
                  <a:lnTo>
                    <a:pt x="645172" y="1703806"/>
                  </a:lnTo>
                  <a:lnTo>
                    <a:pt x="598716" y="1688858"/>
                  </a:lnTo>
                  <a:lnTo>
                    <a:pt x="552996" y="1671205"/>
                  </a:lnTo>
                  <a:lnTo>
                    <a:pt x="508139" y="1650834"/>
                  </a:lnTo>
                  <a:lnTo>
                    <a:pt x="464248" y="1627746"/>
                  </a:lnTo>
                  <a:lnTo>
                    <a:pt x="421474" y="1601927"/>
                  </a:lnTo>
                  <a:lnTo>
                    <a:pt x="399503" y="1624025"/>
                  </a:lnTo>
                  <a:lnTo>
                    <a:pt x="441871" y="1650466"/>
                  </a:lnTo>
                  <a:lnTo>
                    <a:pt x="485381" y="1674266"/>
                  </a:lnTo>
                  <a:lnTo>
                    <a:pt x="529894" y="1695411"/>
                  </a:lnTo>
                  <a:lnTo>
                    <a:pt x="575322" y="1713915"/>
                  </a:lnTo>
                  <a:lnTo>
                    <a:pt x="621512" y="1729778"/>
                  </a:lnTo>
                  <a:lnTo>
                    <a:pt x="668362" y="1742998"/>
                  </a:lnTo>
                  <a:lnTo>
                    <a:pt x="715759" y="1753565"/>
                  </a:lnTo>
                  <a:lnTo>
                    <a:pt x="763562" y="1761502"/>
                  </a:lnTo>
                  <a:lnTo>
                    <a:pt x="811669" y="1766785"/>
                  </a:lnTo>
                  <a:lnTo>
                    <a:pt x="859955" y="1769427"/>
                  </a:lnTo>
                  <a:lnTo>
                    <a:pt x="908304" y="1769427"/>
                  </a:lnTo>
                  <a:lnTo>
                    <a:pt x="956589" y="1766785"/>
                  </a:lnTo>
                  <a:lnTo>
                    <a:pt x="1004697" y="1761502"/>
                  </a:lnTo>
                  <a:lnTo>
                    <a:pt x="1052499" y="1753565"/>
                  </a:lnTo>
                  <a:lnTo>
                    <a:pt x="1099896" y="1742998"/>
                  </a:lnTo>
                  <a:lnTo>
                    <a:pt x="1146746" y="1729778"/>
                  </a:lnTo>
                  <a:lnTo>
                    <a:pt x="1192936" y="1713915"/>
                  </a:lnTo>
                  <a:lnTo>
                    <a:pt x="1238364" y="1695411"/>
                  </a:lnTo>
                  <a:lnTo>
                    <a:pt x="1282877" y="1674266"/>
                  </a:lnTo>
                  <a:lnTo>
                    <a:pt x="1326388" y="1650466"/>
                  </a:lnTo>
                  <a:lnTo>
                    <a:pt x="1368767" y="1624025"/>
                  </a:lnTo>
                  <a:close/>
                </a:path>
                <a:path w="1768475" h="1769745">
                  <a:moveTo>
                    <a:pt x="1368767" y="144348"/>
                  </a:moveTo>
                  <a:lnTo>
                    <a:pt x="1326388" y="118110"/>
                  </a:lnTo>
                  <a:lnTo>
                    <a:pt x="1282877" y="94488"/>
                  </a:lnTo>
                  <a:lnTo>
                    <a:pt x="1238364" y="73482"/>
                  </a:lnTo>
                  <a:lnTo>
                    <a:pt x="1192936" y="55118"/>
                  </a:lnTo>
                  <a:lnTo>
                    <a:pt x="1146746" y="39370"/>
                  </a:lnTo>
                  <a:lnTo>
                    <a:pt x="1099896" y="26238"/>
                  </a:lnTo>
                  <a:lnTo>
                    <a:pt x="1052499" y="15748"/>
                  </a:lnTo>
                  <a:lnTo>
                    <a:pt x="1004697" y="7874"/>
                  </a:lnTo>
                  <a:lnTo>
                    <a:pt x="956589" y="2616"/>
                  </a:lnTo>
                  <a:lnTo>
                    <a:pt x="908304" y="0"/>
                  </a:lnTo>
                  <a:lnTo>
                    <a:pt x="859955" y="0"/>
                  </a:lnTo>
                  <a:lnTo>
                    <a:pt x="811669" y="2616"/>
                  </a:lnTo>
                  <a:lnTo>
                    <a:pt x="763562" y="7874"/>
                  </a:lnTo>
                  <a:lnTo>
                    <a:pt x="715759" y="15748"/>
                  </a:lnTo>
                  <a:lnTo>
                    <a:pt x="668362" y="26238"/>
                  </a:lnTo>
                  <a:lnTo>
                    <a:pt x="621512" y="39370"/>
                  </a:lnTo>
                  <a:lnTo>
                    <a:pt x="575322" y="55118"/>
                  </a:lnTo>
                  <a:lnTo>
                    <a:pt x="529894" y="73482"/>
                  </a:lnTo>
                  <a:lnTo>
                    <a:pt x="485381" y="94488"/>
                  </a:lnTo>
                  <a:lnTo>
                    <a:pt x="441871" y="118110"/>
                  </a:lnTo>
                  <a:lnTo>
                    <a:pt x="399503" y="144348"/>
                  </a:lnTo>
                  <a:lnTo>
                    <a:pt x="421474" y="166319"/>
                  </a:lnTo>
                  <a:lnTo>
                    <a:pt x="464248" y="140703"/>
                  </a:lnTo>
                  <a:lnTo>
                    <a:pt x="508139" y="117767"/>
                  </a:lnTo>
                  <a:lnTo>
                    <a:pt x="552996" y="97536"/>
                  </a:lnTo>
                  <a:lnTo>
                    <a:pt x="598716" y="80010"/>
                  </a:lnTo>
                  <a:lnTo>
                    <a:pt x="645172" y="65163"/>
                  </a:lnTo>
                  <a:lnTo>
                    <a:pt x="692226" y="53035"/>
                  </a:lnTo>
                  <a:lnTo>
                    <a:pt x="739775" y="43586"/>
                  </a:lnTo>
                  <a:lnTo>
                    <a:pt x="787692" y="36842"/>
                  </a:lnTo>
                  <a:lnTo>
                    <a:pt x="835850" y="32804"/>
                  </a:lnTo>
                  <a:lnTo>
                    <a:pt x="884135" y="31445"/>
                  </a:lnTo>
                  <a:lnTo>
                    <a:pt x="932408" y="32804"/>
                  </a:lnTo>
                  <a:lnTo>
                    <a:pt x="980567" y="36842"/>
                  </a:lnTo>
                  <a:lnTo>
                    <a:pt x="1028484" y="43586"/>
                  </a:lnTo>
                  <a:lnTo>
                    <a:pt x="1076032" y="53035"/>
                  </a:lnTo>
                  <a:lnTo>
                    <a:pt x="1123086" y="65163"/>
                  </a:lnTo>
                  <a:lnTo>
                    <a:pt x="1169543" y="80010"/>
                  </a:lnTo>
                  <a:lnTo>
                    <a:pt x="1215263" y="97536"/>
                  </a:lnTo>
                  <a:lnTo>
                    <a:pt x="1260119" y="117767"/>
                  </a:lnTo>
                  <a:lnTo>
                    <a:pt x="1304010" y="140703"/>
                  </a:lnTo>
                  <a:lnTo>
                    <a:pt x="1346796" y="166319"/>
                  </a:lnTo>
                  <a:lnTo>
                    <a:pt x="1368767" y="144348"/>
                  </a:lnTo>
                  <a:close/>
                </a:path>
                <a:path w="1768475" h="1769745">
                  <a:moveTo>
                    <a:pt x="1630895" y="1039571"/>
                  </a:moveTo>
                  <a:lnTo>
                    <a:pt x="1604606" y="1039571"/>
                  </a:lnTo>
                  <a:lnTo>
                    <a:pt x="1592872" y="1086319"/>
                  </a:lnTo>
                  <a:lnTo>
                    <a:pt x="1578267" y="1131811"/>
                  </a:lnTo>
                  <a:lnTo>
                    <a:pt x="1560918" y="1175969"/>
                  </a:lnTo>
                  <a:lnTo>
                    <a:pt x="1540891" y="1218679"/>
                  </a:lnTo>
                  <a:lnTo>
                    <a:pt x="1518310" y="1259840"/>
                  </a:lnTo>
                  <a:lnTo>
                    <a:pt x="1493278" y="1299349"/>
                  </a:lnTo>
                  <a:lnTo>
                    <a:pt x="1465884" y="1337094"/>
                  </a:lnTo>
                  <a:lnTo>
                    <a:pt x="1436230" y="1372997"/>
                  </a:lnTo>
                  <a:lnTo>
                    <a:pt x="1404429" y="1406944"/>
                  </a:lnTo>
                  <a:lnTo>
                    <a:pt x="1370584" y="1438821"/>
                  </a:lnTo>
                  <a:lnTo>
                    <a:pt x="1334770" y="1468551"/>
                  </a:lnTo>
                  <a:lnTo>
                    <a:pt x="1297114" y="1496009"/>
                  </a:lnTo>
                  <a:lnTo>
                    <a:pt x="1257719" y="1521104"/>
                  </a:lnTo>
                  <a:lnTo>
                    <a:pt x="1216672" y="1543723"/>
                  </a:lnTo>
                  <a:lnTo>
                    <a:pt x="1174076" y="1563789"/>
                  </a:lnTo>
                  <a:lnTo>
                    <a:pt x="1130046" y="1581175"/>
                  </a:lnTo>
                  <a:lnTo>
                    <a:pt x="1084668" y="1595780"/>
                  </a:lnTo>
                  <a:lnTo>
                    <a:pt x="1038059" y="1607515"/>
                  </a:lnTo>
                  <a:lnTo>
                    <a:pt x="1038059" y="1633931"/>
                  </a:lnTo>
                  <a:lnTo>
                    <a:pt x="1084630" y="1622793"/>
                  </a:lnTo>
                  <a:lnTo>
                    <a:pt x="1130033" y="1608899"/>
                  </a:lnTo>
                  <a:lnTo>
                    <a:pt x="1174153" y="1592326"/>
                  </a:lnTo>
                  <a:lnTo>
                    <a:pt x="1216901" y="1573174"/>
                  </a:lnTo>
                  <a:lnTo>
                    <a:pt x="1258176" y="1551546"/>
                  </a:lnTo>
                  <a:lnTo>
                    <a:pt x="1297914" y="1527517"/>
                  </a:lnTo>
                  <a:lnTo>
                    <a:pt x="1335989" y="1501190"/>
                  </a:lnTo>
                  <a:lnTo>
                    <a:pt x="1372336" y="1472653"/>
                  </a:lnTo>
                  <a:lnTo>
                    <a:pt x="1406842" y="1441996"/>
                  </a:lnTo>
                  <a:lnTo>
                    <a:pt x="1439430" y="1409331"/>
                  </a:lnTo>
                  <a:lnTo>
                    <a:pt x="1469999" y="1374724"/>
                  </a:lnTo>
                  <a:lnTo>
                    <a:pt x="1498460" y="1338287"/>
                  </a:lnTo>
                  <a:lnTo>
                    <a:pt x="1524723" y="1300111"/>
                  </a:lnTo>
                  <a:lnTo>
                    <a:pt x="1548688" y="1260271"/>
                  </a:lnTo>
                  <a:lnTo>
                    <a:pt x="1570278" y="1218882"/>
                  </a:lnTo>
                  <a:lnTo>
                    <a:pt x="1589379" y="1176020"/>
                  </a:lnTo>
                  <a:lnTo>
                    <a:pt x="1605902" y="1131785"/>
                  </a:lnTo>
                  <a:lnTo>
                    <a:pt x="1619770" y="1086281"/>
                  </a:lnTo>
                  <a:lnTo>
                    <a:pt x="1630895" y="1039571"/>
                  </a:lnTo>
                  <a:close/>
                </a:path>
                <a:path w="1768475" h="1769745">
                  <a:moveTo>
                    <a:pt x="1630895" y="730199"/>
                  </a:moveTo>
                  <a:lnTo>
                    <a:pt x="1619770" y="683501"/>
                  </a:lnTo>
                  <a:lnTo>
                    <a:pt x="1605902" y="637997"/>
                  </a:lnTo>
                  <a:lnTo>
                    <a:pt x="1589379" y="593763"/>
                  </a:lnTo>
                  <a:lnTo>
                    <a:pt x="1570278" y="550900"/>
                  </a:lnTo>
                  <a:lnTo>
                    <a:pt x="1548688" y="509511"/>
                  </a:lnTo>
                  <a:lnTo>
                    <a:pt x="1524723" y="469671"/>
                  </a:lnTo>
                  <a:lnTo>
                    <a:pt x="1498460" y="431495"/>
                  </a:lnTo>
                  <a:lnTo>
                    <a:pt x="1469999" y="395058"/>
                  </a:lnTo>
                  <a:lnTo>
                    <a:pt x="1439430" y="360451"/>
                  </a:lnTo>
                  <a:lnTo>
                    <a:pt x="1406842" y="327787"/>
                  </a:lnTo>
                  <a:lnTo>
                    <a:pt x="1372336" y="297129"/>
                  </a:lnTo>
                  <a:lnTo>
                    <a:pt x="1335989" y="268592"/>
                  </a:lnTo>
                  <a:lnTo>
                    <a:pt x="1297914" y="242265"/>
                  </a:lnTo>
                  <a:lnTo>
                    <a:pt x="1258176" y="218236"/>
                  </a:lnTo>
                  <a:lnTo>
                    <a:pt x="1216901" y="196608"/>
                  </a:lnTo>
                  <a:lnTo>
                    <a:pt x="1174153" y="177457"/>
                  </a:lnTo>
                  <a:lnTo>
                    <a:pt x="1130033" y="160883"/>
                  </a:lnTo>
                  <a:lnTo>
                    <a:pt x="1084630" y="146989"/>
                  </a:lnTo>
                  <a:lnTo>
                    <a:pt x="1038059" y="135839"/>
                  </a:lnTo>
                  <a:lnTo>
                    <a:pt x="1038059" y="162255"/>
                  </a:lnTo>
                  <a:lnTo>
                    <a:pt x="1084668" y="174002"/>
                  </a:lnTo>
                  <a:lnTo>
                    <a:pt x="1130046" y="188607"/>
                  </a:lnTo>
                  <a:lnTo>
                    <a:pt x="1174076" y="205994"/>
                  </a:lnTo>
                  <a:lnTo>
                    <a:pt x="1216672" y="226060"/>
                  </a:lnTo>
                  <a:lnTo>
                    <a:pt x="1257719" y="248678"/>
                  </a:lnTo>
                  <a:lnTo>
                    <a:pt x="1297114" y="273773"/>
                  </a:lnTo>
                  <a:lnTo>
                    <a:pt x="1334770" y="301231"/>
                  </a:lnTo>
                  <a:lnTo>
                    <a:pt x="1370584" y="330962"/>
                  </a:lnTo>
                  <a:lnTo>
                    <a:pt x="1404429" y="362839"/>
                  </a:lnTo>
                  <a:lnTo>
                    <a:pt x="1436230" y="396786"/>
                  </a:lnTo>
                  <a:lnTo>
                    <a:pt x="1465884" y="432689"/>
                  </a:lnTo>
                  <a:lnTo>
                    <a:pt x="1493278" y="470433"/>
                  </a:lnTo>
                  <a:lnTo>
                    <a:pt x="1518310" y="509943"/>
                  </a:lnTo>
                  <a:lnTo>
                    <a:pt x="1540891" y="551103"/>
                  </a:lnTo>
                  <a:lnTo>
                    <a:pt x="1560918" y="593813"/>
                  </a:lnTo>
                  <a:lnTo>
                    <a:pt x="1578267" y="637971"/>
                  </a:lnTo>
                  <a:lnTo>
                    <a:pt x="1592872" y="683463"/>
                  </a:lnTo>
                  <a:lnTo>
                    <a:pt x="1604606" y="730199"/>
                  </a:lnTo>
                  <a:lnTo>
                    <a:pt x="1630895" y="730199"/>
                  </a:lnTo>
                  <a:close/>
                </a:path>
                <a:path w="1768475" h="1769745">
                  <a:moveTo>
                    <a:pt x="1767903" y="859955"/>
                  </a:moveTo>
                  <a:lnTo>
                    <a:pt x="1765261" y="811669"/>
                  </a:lnTo>
                  <a:lnTo>
                    <a:pt x="1759978" y="763562"/>
                  </a:lnTo>
                  <a:lnTo>
                    <a:pt x="1752053" y="715759"/>
                  </a:lnTo>
                  <a:lnTo>
                    <a:pt x="1741474" y="668362"/>
                  </a:lnTo>
                  <a:lnTo>
                    <a:pt x="1728254" y="621512"/>
                  </a:lnTo>
                  <a:lnTo>
                    <a:pt x="1712391" y="575322"/>
                  </a:lnTo>
                  <a:lnTo>
                    <a:pt x="1693887" y="529894"/>
                  </a:lnTo>
                  <a:lnTo>
                    <a:pt x="1672742" y="485381"/>
                  </a:lnTo>
                  <a:lnTo>
                    <a:pt x="1648942" y="441871"/>
                  </a:lnTo>
                  <a:lnTo>
                    <a:pt x="1622513" y="399491"/>
                  </a:lnTo>
                  <a:lnTo>
                    <a:pt x="1600415" y="421462"/>
                  </a:lnTo>
                  <a:lnTo>
                    <a:pt x="1626222" y="464248"/>
                  </a:lnTo>
                  <a:lnTo>
                    <a:pt x="1649310" y="508139"/>
                  </a:lnTo>
                  <a:lnTo>
                    <a:pt x="1669681" y="552996"/>
                  </a:lnTo>
                  <a:lnTo>
                    <a:pt x="1687334" y="598716"/>
                  </a:lnTo>
                  <a:lnTo>
                    <a:pt x="1702282" y="645172"/>
                  </a:lnTo>
                  <a:lnTo>
                    <a:pt x="1714500" y="692226"/>
                  </a:lnTo>
                  <a:lnTo>
                    <a:pt x="1724012" y="739775"/>
                  </a:lnTo>
                  <a:lnTo>
                    <a:pt x="1730806" y="787692"/>
                  </a:lnTo>
                  <a:lnTo>
                    <a:pt x="1734883" y="835850"/>
                  </a:lnTo>
                  <a:lnTo>
                    <a:pt x="1736242" y="884135"/>
                  </a:lnTo>
                  <a:lnTo>
                    <a:pt x="1734883" y="932408"/>
                  </a:lnTo>
                  <a:lnTo>
                    <a:pt x="1730806" y="980567"/>
                  </a:lnTo>
                  <a:lnTo>
                    <a:pt x="1724012" y="1028484"/>
                  </a:lnTo>
                  <a:lnTo>
                    <a:pt x="1714500" y="1076032"/>
                  </a:lnTo>
                  <a:lnTo>
                    <a:pt x="1702282" y="1123086"/>
                  </a:lnTo>
                  <a:lnTo>
                    <a:pt x="1687334" y="1169543"/>
                  </a:lnTo>
                  <a:lnTo>
                    <a:pt x="1669681" y="1215263"/>
                  </a:lnTo>
                  <a:lnTo>
                    <a:pt x="1649310" y="1260119"/>
                  </a:lnTo>
                  <a:lnTo>
                    <a:pt x="1626222" y="1304010"/>
                  </a:lnTo>
                  <a:lnTo>
                    <a:pt x="1600415" y="1346784"/>
                  </a:lnTo>
                  <a:lnTo>
                    <a:pt x="1622513" y="1368755"/>
                  </a:lnTo>
                  <a:lnTo>
                    <a:pt x="1648942" y="1326388"/>
                  </a:lnTo>
                  <a:lnTo>
                    <a:pt x="1672742" y="1282877"/>
                  </a:lnTo>
                  <a:lnTo>
                    <a:pt x="1693887" y="1238364"/>
                  </a:lnTo>
                  <a:lnTo>
                    <a:pt x="1712391" y="1192936"/>
                  </a:lnTo>
                  <a:lnTo>
                    <a:pt x="1728254" y="1146746"/>
                  </a:lnTo>
                  <a:lnTo>
                    <a:pt x="1741474" y="1099896"/>
                  </a:lnTo>
                  <a:lnTo>
                    <a:pt x="1752053" y="1052499"/>
                  </a:lnTo>
                  <a:lnTo>
                    <a:pt x="1759978" y="1004697"/>
                  </a:lnTo>
                  <a:lnTo>
                    <a:pt x="1765261" y="956589"/>
                  </a:lnTo>
                  <a:lnTo>
                    <a:pt x="1767903" y="908304"/>
                  </a:lnTo>
                  <a:lnTo>
                    <a:pt x="1767903" y="859955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5467" y="5606795"/>
              <a:ext cx="376427" cy="3764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8576" y="5327903"/>
              <a:ext cx="376427" cy="3764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4859" y="5891783"/>
              <a:ext cx="376427" cy="37642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51475" y="5667755"/>
              <a:ext cx="534924" cy="54406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365241" y="3915613"/>
            <a:ext cx="16090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Releasing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into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Production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83496" y="1818271"/>
            <a:ext cx="1768475" cy="1769745"/>
            <a:chOff x="5283496" y="1818271"/>
            <a:chExt cx="1768475" cy="1769745"/>
          </a:xfrm>
        </p:grpSpPr>
        <p:sp>
          <p:nvSpPr>
            <p:cNvPr id="29" name="object 29"/>
            <p:cNvSpPr/>
            <p:nvPr/>
          </p:nvSpPr>
          <p:spPr>
            <a:xfrm>
              <a:off x="5283492" y="1818284"/>
              <a:ext cx="1768475" cy="1769745"/>
            </a:xfrm>
            <a:custGeom>
              <a:avLst/>
              <a:gdLst/>
              <a:ahLst/>
              <a:cxnLst/>
              <a:rect l="l" t="t" r="r" b="b"/>
              <a:pathLst>
                <a:path w="1768475" h="1769745">
                  <a:moveTo>
                    <a:pt x="166331" y="422630"/>
                  </a:moveTo>
                  <a:lnTo>
                    <a:pt x="118110" y="443039"/>
                  </a:lnTo>
                  <a:lnTo>
                    <a:pt x="94488" y="486549"/>
                  </a:lnTo>
                  <a:lnTo>
                    <a:pt x="73494" y="531063"/>
                  </a:lnTo>
                  <a:lnTo>
                    <a:pt x="55118" y="576491"/>
                  </a:lnTo>
                  <a:lnTo>
                    <a:pt x="39370" y="622681"/>
                  </a:lnTo>
                  <a:lnTo>
                    <a:pt x="26250" y="669531"/>
                  </a:lnTo>
                  <a:lnTo>
                    <a:pt x="15748" y="716927"/>
                  </a:lnTo>
                  <a:lnTo>
                    <a:pt x="7874" y="764730"/>
                  </a:lnTo>
                  <a:lnTo>
                    <a:pt x="2616" y="812838"/>
                  </a:lnTo>
                  <a:lnTo>
                    <a:pt x="0" y="861123"/>
                  </a:lnTo>
                  <a:lnTo>
                    <a:pt x="0" y="909472"/>
                  </a:lnTo>
                  <a:lnTo>
                    <a:pt x="2616" y="957757"/>
                  </a:lnTo>
                  <a:lnTo>
                    <a:pt x="7874" y="1005865"/>
                  </a:lnTo>
                  <a:lnTo>
                    <a:pt x="15748" y="1053668"/>
                  </a:lnTo>
                  <a:lnTo>
                    <a:pt x="26250" y="1101064"/>
                  </a:lnTo>
                  <a:lnTo>
                    <a:pt x="39370" y="1147914"/>
                  </a:lnTo>
                  <a:lnTo>
                    <a:pt x="55118" y="1194104"/>
                  </a:lnTo>
                  <a:lnTo>
                    <a:pt x="73494" y="1239532"/>
                  </a:lnTo>
                  <a:lnTo>
                    <a:pt x="94488" y="1284046"/>
                  </a:lnTo>
                  <a:lnTo>
                    <a:pt x="118110" y="1327556"/>
                  </a:lnTo>
                  <a:lnTo>
                    <a:pt x="144360" y="1369923"/>
                  </a:lnTo>
                  <a:lnTo>
                    <a:pt x="166331" y="1347952"/>
                  </a:lnTo>
                  <a:lnTo>
                    <a:pt x="140703" y="1305179"/>
                  </a:lnTo>
                  <a:lnTo>
                    <a:pt x="117767" y="1261287"/>
                  </a:lnTo>
                  <a:lnTo>
                    <a:pt x="97536" y="1216431"/>
                  </a:lnTo>
                  <a:lnTo>
                    <a:pt x="80010" y="1170711"/>
                  </a:lnTo>
                  <a:lnTo>
                    <a:pt x="65163" y="1124254"/>
                  </a:lnTo>
                  <a:lnTo>
                    <a:pt x="53035" y="1077201"/>
                  </a:lnTo>
                  <a:lnTo>
                    <a:pt x="43586" y="1029652"/>
                  </a:lnTo>
                  <a:lnTo>
                    <a:pt x="36842" y="981735"/>
                  </a:lnTo>
                  <a:lnTo>
                    <a:pt x="32804" y="933577"/>
                  </a:lnTo>
                  <a:lnTo>
                    <a:pt x="31445" y="885304"/>
                  </a:lnTo>
                  <a:lnTo>
                    <a:pt x="32804" y="837018"/>
                  </a:lnTo>
                  <a:lnTo>
                    <a:pt x="36842" y="788860"/>
                  </a:lnTo>
                  <a:lnTo>
                    <a:pt x="43586" y="740943"/>
                  </a:lnTo>
                  <a:lnTo>
                    <a:pt x="53035" y="693394"/>
                  </a:lnTo>
                  <a:lnTo>
                    <a:pt x="65163" y="646341"/>
                  </a:lnTo>
                  <a:lnTo>
                    <a:pt x="80010" y="599884"/>
                  </a:lnTo>
                  <a:lnTo>
                    <a:pt x="97536" y="554164"/>
                  </a:lnTo>
                  <a:lnTo>
                    <a:pt x="117767" y="509308"/>
                  </a:lnTo>
                  <a:lnTo>
                    <a:pt x="140703" y="465416"/>
                  </a:lnTo>
                  <a:lnTo>
                    <a:pt x="166331" y="422630"/>
                  </a:lnTo>
                  <a:close/>
                </a:path>
                <a:path w="1768475" h="1769745">
                  <a:moveTo>
                    <a:pt x="728687" y="1607286"/>
                  </a:moveTo>
                  <a:lnTo>
                    <a:pt x="682066" y="1595564"/>
                  </a:lnTo>
                  <a:lnTo>
                    <a:pt x="636689" y="1580959"/>
                  </a:lnTo>
                  <a:lnTo>
                    <a:pt x="592658" y="1563611"/>
                  </a:lnTo>
                  <a:lnTo>
                    <a:pt x="550062" y="1543583"/>
                  </a:lnTo>
                  <a:lnTo>
                    <a:pt x="509016" y="1521002"/>
                  </a:lnTo>
                  <a:lnTo>
                    <a:pt x="469620" y="1495971"/>
                  </a:lnTo>
                  <a:lnTo>
                    <a:pt x="431965" y="1468577"/>
                  </a:lnTo>
                  <a:lnTo>
                    <a:pt x="396151" y="1438922"/>
                  </a:lnTo>
                  <a:lnTo>
                    <a:pt x="362305" y="1407121"/>
                  </a:lnTo>
                  <a:lnTo>
                    <a:pt x="330504" y="1373276"/>
                  </a:lnTo>
                  <a:lnTo>
                    <a:pt x="300850" y="1337462"/>
                  </a:lnTo>
                  <a:lnTo>
                    <a:pt x="273456" y="1299806"/>
                  </a:lnTo>
                  <a:lnTo>
                    <a:pt x="248424" y="1260411"/>
                  </a:lnTo>
                  <a:lnTo>
                    <a:pt x="225844" y="1219365"/>
                  </a:lnTo>
                  <a:lnTo>
                    <a:pt x="205816" y="1176769"/>
                  </a:lnTo>
                  <a:lnTo>
                    <a:pt x="188468" y="1132738"/>
                  </a:lnTo>
                  <a:lnTo>
                    <a:pt x="173863" y="1087361"/>
                  </a:lnTo>
                  <a:lnTo>
                    <a:pt x="162140" y="1040739"/>
                  </a:lnTo>
                  <a:lnTo>
                    <a:pt x="135851" y="1040739"/>
                  </a:lnTo>
                  <a:lnTo>
                    <a:pt x="147662" y="1089875"/>
                  </a:lnTo>
                  <a:lnTo>
                    <a:pt x="162534" y="1137691"/>
                  </a:lnTo>
                  <a:lnTo>
                    <a:pt x="180365" y="1184059"/>
                  </a:lnTo>
                  <a:lnTo>
                    <a:pt x="201041" y="1228890"/>
                  </a:lnTo>
                  <a:lnTo>
                    <a:pt x="224459" y="1272070"/>
                  </a:lnTo>
                  <a:lnTo>
                    <a:pt x="250507" y="1313484"/>
                  </a:lnTo>
                  <a:lnTo>
                    <a:pt x="279082" y="1353032"/>
                  </a:lnTo>
                  <a:lnTo>
                    <a:pt x="310057" y="1390599"/>
                  </a:lnTo>
                  <a:lnTo>
                    <a:pt x="343344" y="1426083"/>
                  </a:lnTo>
                  <a:lnTo>
                    <a:pt x="378828" y="1459369"/>
                  </a:lnTo>
                  <a:lnTo>
                    <a:pt x="416394" y="1490345"/>
                  </a:lnTo>
                  <a:lnTo>
                    <a:pt x="455942" y="1518920"/>
                  </a:lnTo>
                  <a:lnTo>
                    <a:pt x="497357" y="1544967"/>
                  </a:lnTo>
                  <a:lnTo>
                    <a:pt x="540537" y="1568386"/>
                  </a:lnTo>
                  <a:lnTo>
                    <a:pt x="585368" y="1589062"/>
                  </a:lnTo>
                  <a:lnTo>
                    <a:pt x="631736" y="1606892"/>
                  </a:lnTo>
                  <a:lnTo>
                    <a:pt x="679551" y="1621764"/>
                  </a:lnTo>
                  <a:lnTo>
                    <a:pt x="728687" y="1633575"/>
                  </a:lnTo>
                  <a:lnTo>
                    <a:pt x="728687" y="1607286"/>
                  </a:lnTo>
                  <a:close/>
                </a:path>
                <a:path w="1768475" h="1769745">
                  <a:moveTo>
                    <a:pt x="728687" y="137007"/>
                  </a:moveTo>
                  <a:lnTo>
                    <a:pt x="682104" y="148158"/>
                  </a:lnTo>
                  <a:lnTo>
                    <a:pt x="636701" y="162052"/>
                  </a:lnTo>
                  <a:lnTo>
                    <a:pt x="592582" y="178625"/>
                  </a:lnTo>
                  <a:lnTo>
                    <a:pt x="549833" y="197777"/>
                  </a:lnTo>
                  <a:lnTo>
                    <a:pt x="508558" y="219405"/>
                  </a:lnTo>
                  <a:lnTo>
                    <a:pt x="468820" y="243433"/>
                  </a:lnTo>
                  <a:lnTo>
                    <a:pt x="430745" y="269760"/>
                  </a:lnTo>
                  <a:lnTo>
                    <a:pt x="394398" y="298297"/>
                  </a:lnTo>
                  <a:lnTo>
                    <a:pt x="359892" y="328955"/>
                  </a:lnTo>
                  <a:lnTo>
                    <a:pt x="327304" y="361619"/>
                  </a:lnTo>
                  <a:lnTo>
                    <a:pt x="296735" y="396227"/>
                  </a:lnTo>
                  <a:lnTo>
                    <a:pt x="268274" y="432663"/>
                  </a:lnTo>
                  <a:lnTo>
                    <a:pt x="242011" y="470839"/>
                  </a:lnTo>
                  <a:lnTo>
                    <a:pt x="218046" y="510679"/>
                  </a:lnTo>
                  <a:lnTo>
                    <a:pt x="196456" y="552069"/>
                  </a:lnTo>
                  <a:lnTo>
                    <a:pt x="177355" y="594931"/>
                  </a:lnTo>
                  <a:lnTo>
                    <a:pt x="160832" y="639165"/>
                  </a:lnTo>
                  <a:lnTo>
                    <a:pt x="146964" y="684669"/>
                  </a:lnTo>
                  <a:lnTo>
                    <a:pt x="135851" y="731367"/>
                  </a:lnTo>
                  <a:lnTo>
                    <a:pt x="162140" y="731367"/>
                  </a:lnTo>
                  <a:lnTo>
                    <a:pt x="173863" y="684631"/>
                  </a:lnTo>
                  <a:lnTo>
                    <a:pt x="188468" y="639140"/>
                  </a:lnTo>
                  <a:lnTo>
                    <a:pt x="205816" y="594982"/>
                  </a:lnTo>
                  <a:lnTo>
                    <a:pt x="225844" y="552272"/>
                  </a:lnTo>
                  <a:lnTo>
                    <a:pt x="248424" y="511111"/>
                  </a:lnTo>
                  <a:lnTo>
                    <a:pt x="273456" y="471601"/>
                  </a:lnTo>
                  <a:lnTo>
                    <a:pt x="300850" y="433857"/>
                  </a:lnTo>
                  <a:lnTo>
                    <a:pt x="330504" y="397954"/>
                  </a:lnTo>
                  <a:lnTo>
                    <a:pt x="362305" y="364007"/>
                  </a:lnTo>
                  <a:lnTo>
                    <a:pt x="396151" y="332130"/>
                  </a:lnTo>
                  <a:lnTo>
                    <a:pt x="431965" y="302399"/>
                  </a:lnTo>
                  <a:lnTo>
                    <a:pt x="469620" y="274942"/>
                  </a:lnTo>
                  <a:lnTo>
                    <a:pt x="509016" y="249847"/>
                  </a:lnTo>
                  <a:lnTo>
                    <a:pt x="550062" y="227228"/>
                  </a:lnTo>
                  <a:lnTo>
                    <a:pt x="592658" y="207162"/>
                  </a:lnTo>
                  <a:lnTo>
                    <a:pt x="636689" y="189776"/>
                  </a:lnTo>
                  <a:lnTo>
                    <a:pt x="682066" y="175171"/>
                  </a:lnTo>
                  <a:lnTo>
                    <a:pt x="728687" y="163423"/>
                  </a:lnTo>
                  <a:lnTo>
                    <a:pt x="728687" y="137007"/>
                  </a:lnTo>
                  <a:close/>
                </a:path>
                <a:path w="1768475" h="1769745">
                  <a:moveTo>
                    <a:pt x="1368755" y="1625066"/>
                  </a:moveTo>
                  <a:lnTo>
                    <a:pt x="1346796" y="1603095"/>
                  </a:lnTo>
                  <a:lnTo>
                    <a:pt x="1304086" y="1628724"/>
                  </a:lnTo>
                  <a:lnTo>
                    <a:pt x="1260271" y="1651660"/>
                  </a:lnTo>
                  <a:lnTo>
                    <a:pt x="1215491" y="1671891"/>
                  </a:lnTo>
                  <a:lnTo>
                    <a:pt x="1169847" y="1689417"/>
                  </a:lnTo>
                  <a:lnTo>
                    <a:pt x="1123467" y="1704263"/>
                  </a:lnTo>
                  <a:lnTo>
                    <a:pt x="1076490" y="1716392"/>
                  </a:lnTo>
                  <a:lnTo>
                    <a:pt x="1029017" y="1725841"/>
                  </a:lnTo>
                  <a:lnTo>
                    <a:pt x="981176" y="1732584"/>
                  </a:lnTo>
                  <a:lnTo>
                    <a:pt x="933094" y="1736623"/>
                  </a:lnTo>
                  <a:lnTo>
                    <a:pt x="884897" y="1737982"/>
                  </a:lnTo>
                  <a:lnTo>
                    <a:pt x="836688" y="1736623"/>
                  </a:lnTo>
                  <a:lnTo>
                    <a:pt x="788606" y="1732584"/>
                  </a:lnTo>
                  <a:lnTo>
                    <a:pt x="740765" y="1725841"/>
                  </a:lnTo>
                  <a:lnTo>
                    <a:pt x="693293" y="1716392"/>
                  </a:lnTo>
                  <a:lnTo>
                    <a:pt x="646315" y="1704263"/>
                  </a:lnTo>
                  <a:lnTo>
                    <a:pt x="599935" y="1689417"/>
                  </a:lnTo>
                  <a:lnTo>
                    <a:pt x="554291" y="1671891"/>
                  </a:lnTo>
                  <a:lnTo>
                    <a:pt x="509511" y="1651660"/>
                  </a:lnTo>
                  <a:lnTo>
                    <a:pt x="465696" y="1628724"/>
                  </a:lnTo>
                  <a:lnTo>
                    <a:pt x="422998" y="1603095"/>
                  </a:lnTo>
                  <a:lnTo>
                    <a:pt x="401027" y="1625066"/>
                  </a:lnTo>
                  <a:lnTo>
                    <a:pt x="443318" y="1651317"/>
                  </a:lnTo>
                  <a:lnTo>
                    <a:pt x="486752" y="1674939"/>
                  </a:lnTo>
                  <a:lnTo>
                    <a:pt x="531202" y="1695932"/>
                  </a:lnTo>
                  <a:lnTo>
                    <a:pt x="576554" y="1714309"/>
                  </a:lnTo>
                  <a:lnTo>
                    <a:pt x="622668" y="1730057"/>
                  </a:lnTo>
                  <a:lnTo>
                    <a:pt x="669455" y="1743176"/>
                  </a:lnTo>
                  <a:lnTo>
                    <a:pt x="716775" y="1753679"/>
                  </a:lnTo>
                  <a:lnTo>
                    <a:pt x="764501" y="1761553"/>
                  </a:lnTo>
                  <a:lnTo>
                    <a:pt x="812546" y="1766798"/>
                  </a:lnTo>
                  <a:lnTo>
                    <a:pt x="860755" y="1769427"/>
                  </a:lnTo>
                  <a:lnTo>
                    <a:pt x="909027" y="1769427"/>
                  </a:lnTo>
                  <a:lnTo>
                    <a:pt x="957237" y="1766798"/>
                  </a:lnTo>
                  <a:lnTo>
                    <a:pt x="1005281" y="1761553"/>
                  </a:lnTo>
                  <a:lnTo>
                    <a:pt x="1053007" y="1753679"/>
                  </a:lnTo>
                  <a:lnTo>
                    <a:pt x="1100328" y="1743176"/>
                  </a:lnTo>
                  <a:lnTo>
                    <a:pt x="1147114" y="1730057"/>
                  </a:lnTo>
                  <a:lnTo>
                    <a:pt x="1193228" y="1714309"/>
                  </a:lnTo>
                  <a:lnTo>
                    <a:pt x="1238580" y="1695932"/>
                  </a:lnTo>
                  <a:lnTo>
                    <a:pt x="1283030" y="1674939"/>
                  </a:lnTo>
                  <a:lnTo>
                    <a:pt x="1326464" y="1651317"/>
                  </a:lnTo>
                  <a:lnTo>
                    <a:pt x="1368755" y="1625066"/>
                  </a:lnTo>
                  <a:close/>
                </a:path>
                <a:path w="1768475" h="1769745">
                  <a:moveTo>
                    <a:pt x="1368755" y="145389"/>
                  </a:moveTo>
                  <a:lnTo>
                    <a:pt x="1326464" y="118960"/>
                  </a:lnTo>
                  <a:lnTo>
                    <a:pt x="1283030" y="95161"/>
                  </a:lnTo>
                  <a:lnTo>
                    <a:pt x="1238580" y="74015"/>
                  </a:lnTo>
                  <a:lnTo>
                    <a:pt x="1193228" y="55511"/>
                  </a:lnTo>
                  <a:lnTo>
                    <a:pt x="1147114" y="39649"/>
                  </a:lnTo>
                  <a:lnTo>
                    <a:pt x="1100328" y="26428"/>
                  </a:lnTo>
                  <a:lnTo>
                    <a:pt x="1053007" y="15862"/>
                  </a:lnTo>
                  <a:lnTo>
                    <a:pt x="1005281" y="7924"/>
                  </a:lnTo>
                  <a:lnTo>
                    <a:pt x="957237" y="2641"/>
                  </a:lnTo>
                  <a:lnTo>
                    <a:pt x="909027" y="0"/>
                  </a:lnTo>
                  <a:lnTo>
                    <a:pt x="860755" y="0"/>
                  </a:lnTo>
                  <a:lnTo>
                    <a:pt x="812546" y="2641"/>
                  </a:lnTo>
                  <a:lnTo>
                    <a:pt x="764501" y="7924"/>
                  </a:lnTo>
                  <a:lnTo>
                    <a:pt x="716775" y="15862"/>
                  </a:lnTo>
                  <a:lnTo>
                    <a:pt x="669455" y="26428"/>
                  </a:lnTo>
                  <a:lnTo>
                    <a:pt x="622668" y="39649"/>
                  </a:lnTo>
                  <a:lnTo>
                    <a:pt x="576554" y="55511"/>
                  </a:lnTo>
                  <a:lnTo>
                    <a:pt x="531202" y="74015"/>
                  </a:lnTo>
                  <a:lnTo>
                    <a:pt x="486752" y="95161"/>
                  </a:lnTo>
                  <a:lnTo>
                    <a:pt x="443318" y="118960"/>
                  </a:lnTo>
                  <a:lnTo>
                    <a:pt x="401027" y="145389"/>
                  </a:lnTo>
                  <a:lnTo>
                    <a:pt x="422998" y="167487"/>
                  </a:lnTo>
                  <a:lnTo>
                    <a:pt x="465696" y="141681"/>
                  </a:lnTo>
                  <a:lnTo>
                    <a:pt x="509511" y="118592"/>
                  </a:lnTo>
                  <a:lnTo>
                    <a:pt x="554291" y="98221"/>
                  </a:lnTo>
                  <a:lnTo>
                    <a:pt x="599935" y="80568"/>
                  </a:lnTo>
                  <a:lnTo>
                    <a:pt x="646315" y="65620"/>
                  </a:lnTo>
                  <a:lnTo>
                    <a:pt x="693293" y="53403"/>
                  </a:lnTo>
                  <a:lnTo>
                    <a:pt x="740765" y="43891"/>
                  </a:lnTo>
                  <a:lnTo>
                    <a:pt x="788606" y="37096"/>
                  </a:lnTo>
                  <a:lnTo>
                    <a:pt x="836688" y="33020"/>
                  </a:lnTo>
                  <a:lnTo>
                    <a:pt x="884897" y="31673"/>
                  </a:lnTo>
                  <a:lnTo>
                    <a:pt x="933094" y="33020"/>
                  </a:lnTo>
                  <a:lnTo>
                    <a:pt x="981176" y="37096"/>
                  </a:lnTo>
                  <a:lnTo>
                    <a:pt x="1029017" y="43891"/>
                  </a:lnTo>
                  <a:lnTo>
                    <a:pt x="1076490" y="53403"/>
                  </a:lnTo>
                  <a:lnTo>
                    <a:pt x="1123467" y="65620"/>
                  </a:lnTo>
                  <a:lnTo>
                    <a:pt x="1169847" y="80568"/>
                  </a:lnTo>
                  <a:lnTo>
                    <a:pt x="1215491" y="98221"/>
                  </a:lnTo>
                  <a:lnTo>
                    <a:pt x="1260271" y="118592"/>
                  </a:lnTo>
                  <a:lnTo>
                    <a:pt x="1304086" y="141681"/>
                  </a:lnTo>
                  <a:lnTo>
                    <a:pt x="1346796" y="167487"/>
                  </a:lnTo>
                  <a:lnTo>
                    <a:pt x="1368755" y="145389"/>
                  </a:lnTo>
                  <a:close/>
                </a:path>
                <a:path w="1768475" h="1769745">
                  <a:moveTo>
                    <a:pt x="1632419" y="1040739"/>
                  </a:moveTo>
                  <a:lnTo>
                    <a:pt x="1606130" y="1040739"/>
                  </a:lnTo>
                  <a:lnTo>
                    <a:pt x="1594396" y="1087361"/>
                  </a:lnTo>
                  <a:lnTo>
                    <a:pt x="1579791" y="1132738"/>
                  </a:lnTo>
                  <a:lnTo>
                    <a:pt x="1562442" y="1176769"/>
                  </a:lnTo>
                  <a:lnTo>
                    <a:pt x="1542415" y="1219365"/>
                  </a:lnTo>
                  <a:lnTo>
                    <a:pt x="1519834" y="1260411"/>
                  </a:lnTo>
                  <a:lnTo>
                    <a:pt x="1494802" y="1299806"/>
                  </a:lnTo>
                  <a:lnTo>
                    <a:pt x="1467408" y="1337462"/>
                  </a:lnTo>
                  <a:lnTo>
                    <a:pt x="1437754" y="1373276"/>
                  </a:lnTo>
                  <a:lnTo>
                    <a:pt x="1405953" y="1407121"/>
                  </a:lnTo>
                  <a:lnTo>
                    <a:pt x="1372108" y="1438922"/>
                  </a:lnTo>
                  <a:lnTo>
                    <a:pt x="1336294" y="1468577"/>
                  </a:lnTo>
                  <a:lnTo>
                    <a:pt x="1298638" y="1495971"/>
                  </a:lnTo>
                  <a:lnTo>
                    <a:pt x="1259243" y="1521002"/>
                  </a:lnTo>
                  <a:lnTo>
                    <a:pt x="1218196" y="1543583"/>
                  </a:lnTo>
                  <a:lnTo>
                    <a:pt x="1175600" y="1563611"/>
                  </a:lnTo>
                  <a:lnTo>
                    <a:pt x="1131570" y="1580959"/>
                  </a:lnTo>
                  <a:lnTo>
                    <a:pt x="1086192" y="1595564"/>
                  </a:lnTo>
                  <a:lnTo>
                    <a:pt x="1039583" y="1607286"/>
                  </a:lnTo>
                  <a:lnTo>
                    <a:pt x="1039583" y="1633575"/>
                  </a:lnTo>
                  <a:lnTo>
                    <a:pt x="1088707" y="1621764"/>
                  </a:lnTo>
                  <a:lnTo>
                    <a:pt x="1136523" y="1606892"/>
                  </a:lnTo>
                  <a:lnTo>
                    <a:pt x="1182890" y="1589062"/>
                  </a:lnTo>
                  <a:lnTo>
                    <a:pt x="1227721" y="1568386"/>
                  </a:lnTo>
                  <a:lnTo>
                    <a:pt x="1270901" y="1544967"/>
                  </a:lnTo>
                  <a:lnTo>
                    <a:pt x="1312316" y="1518920"/>
                  </a:lnTo>
                  <a:lnTo>
                    <a:pt x="1351864" y="1490345"/>
                  </a:lnTo>
                  <a:lnTo>
                    <a:pt x="1389430" y="1459369"/>
                  </a:lnTo>
                  <a:lnTo>
                    <a:pt x="1424914" y="1426083"/>
                  </a:lnTo>
                  <a:lnTo>
                    <a:pt x="1458201" y="1390599"/>
                  </a:lnTo>
                  <a:lnTo>
                    <a:pt x="1489176" y="1353032"/>
                  </a:lnTo>
                  <a:lnTo>
                    <a:pt x="1517751" y="1313484"/>
                  </a:lnTo>
                  <a:lnTo>
                    <a:pt x="1543799" y="1272070"/>
                  </a:lnTo>
                  <a:lnTo>
                    <a:pt x="1567218" y="1228890"/>
                  </a:lnTo>
                  <a:lnTo>
                    <a:pt x="1587893" y="1184059"/>
                  </a:lnTo>
                  <a:lnTo>
                    <a:pt x="1605724" y="1137691"/>
                  </a:lnTo>
                  <a:lnTo>
                    <a:pt x="1620596" y="1089875"/>
                  </a:lnTo>
                  <a:lnTo>
                    <a:pt x="1632419" y="1040739"/>
                  </a:lnTo>
                  <a:close/>
                </a:path>
                <a:path w="1768475" h="1769745">
                  <a:moveTo>
                    <a:pt x="1632419" y="731367"/>
                  </a:moveTo>
                  <a:lnTo>
                    <a:pt x="1621294" y="684669"/>
                  </a:lnTo>
                  <a:lnTo>
                    <a:pt x="1607426" y="639165"/>
                  </a:lnTo>
                  <a:lnTo>
                    <a:pt x="1590903" y="594931"/>
                  </a:lnTo>
                  <a:lnTo>
                    <a:pt x="1571802" y="552069"/>
                  </a:lnTo>
                  <a:lnTo>
                    <a:pt x="1550212" y="510679"/>
                  </a:lnTo>
                  <a:lnTo>
                    <a:pt x="1526247" y="470839"/>
                  </a:lnTo>
                  <a:lnTo>
                    <a:pt x="1499984" y="432663"/>
                  </a:lnTo>
                  <a:lnTo>
                    <a:pt x="1471523" y="396227"/>
                  </a:lnTo>
                  <a:lnTo>
                    <a:pt x="1440954" y="361619"/>
                  </a:lnTo>
                  <a:lnTo>
                    <a:pt x="1408366" y="328955"/>
                  </a:lnTo>
                  <a:lnTo>
                    <a:pt x="1373860" y="298297"/>
                  </a:lnTo>
                  <a:lnTo>
                    <a:pt x="1337513" y="269760"/>
                  </a:lnTo>
                  <a:lnTo>
                    <a:pt x="1299438" y="243433"/>
                  </a:lnTo>
                  <a:lnTo>
                    <a:pt x="1259700" y="219405"/>
                  </a:lnTo>
                  <a:lnTo>
                    <a:pt x="1218425" y="197777"/>
                  </a:lnTo>
                  <a:lnTo>
                    <a:pt x="1175677" y="178625"/>
                  </a:lnTo>
                  <a:lnTo>
                    <a:pt x="1131557" y="162052"/>
                  </a:lnTo>
                  <a:lnTo>
                    <a:pt x="1086154" y="148158"/>
                  </a:lnTo>
                  <a:lnTo>
                    <a:pt x="1039583" y="137007"/>
                  </a:lnTo>
                  <a:lnTo>
                    <a:pt x="1039583" y="163423"/>
                  </a:lnTo>
                  <a:lnTo>
                    <a:pt x="1086192" y="175171"/>
                  </a:lnTo>
                  <a:lnTo>
                    <a:pt x="1131570" y="189776"/>
                  </a:lnTo>
                  <a:lnTo>
                    <a:pt x="1175600" y="207162"/>
                  </a:lnTo>
                  <a:lnTo>
                    <a:pt x="1218196" y="227228"/>
                  </a:lnTo>
                  <a:lnTo>
                    <a:pt x="1259243" y="249847"/>
                  </a:lnTo>
                  <a:lnTo>
                    <a:pt x="1298638" y="274942"/>
                  </a:lnTo>
                  <a:lnTo>
                    <a:pt x="1336294" y="302399"/>
                  </a:lnTo>
                  <a:lnTo>
                    <a:pt x="1372108" y="332130"/>
                  </a:lnTo>
                  <a:lnTo>
                    <a:pt x="1405953" y="364007"/>
                  </a:lnTo>
                  <a:lnTo>
                    <a:pt x="1437754" y="397954"/>
                  </a:lnTo>
                  <a:lnTo>
                    <a:pt x="1467408" y="433857"/>
                  </a:lnTo>
                  <a:lnTo>
                    <a:pt x="1494802" y="471601"/>
                  </a:lnTo>
                  <a:lnTo>
                    <a:pt x="1519834" y="511111"/>
                  </a:lnTo>
                  <a:lnTo>
                    <a:pt x="1542415" y="552272"/>
                  </a:lnTo>
                  <a:lnTo>
                    <a:pt x="1562442" y="594982"/>
                  </a:lnTo>
                  <a:lnTo>
                    <a:pt x="1579791" y="639140"/>
                  </a:lnTo>
                  <a:lnTo>
                    <a:pt x="1594396" y="684631"/>
                  </a:lnTo>
                  <a:lnTo>
                    <a:pt x="1606130" y="731367"/>
                  </a:lnTo>
                  <a:lnTo>
                    <a:pt x="1632419" y="731367"/>
                  </a:lnTo>
                  <a:close/>
                </a:path>
                <a:path w="1768475" h="1769745">
                  <a:moveTo>
                    <a:pt x="1767903" y="861123"/>
                  </a:moveTo>
                  <a:lnTo>
                    <a:pt x="1765261" y="812838"/>
                  </a:lnTo>
                  <a:lnTo>
                    <a:pt x="1759978" y="764730"/>
                  </a:lnTo>
                  <a:lnTo>
                    <a:pt x="1752053" y="716927"/>
                  </a:lnTo>
                  <a:lnTo>
                    <a:pt x="1741474" y="669531"/>
                  </a:lnTo>
                  <a:lnTo>
                    <a:pt x="1728254" y="622681"/>
                  </a:lnTo>
                  <a:lnTo>
                    <a:pt x="1712391" y="576491"/>
                  </a:lnTo>
                  <a:lnTo>
                    <a:pt x="1693887" y="531063"/>
                  </a:lnTo>
                  <a:lnTo>
                    <a:pt x="1672742" y="486549"/>
                  </a:lnTo>
                  <a:lnTo>
                    <a:pt x="1648942" y="443039"/>
                  </a:lnTo>
                  <a:lnTo>
                    <a:pt x="1622513" y="400659"/>
                  </a:lnTo>
                  <a:lnTo>
                    <a:pt x="1600415" y="422630"/>
                  </a:lnTo>
                  <a:lnTo>
                    <a:pt x="1626222" y="465416"/>
                  </a:lnTo>
                  <a:lnTo>
                    <a:pt x="1649310" y="509308"/>
                  </a:lnTo>
                  <a:lnTo>
                    <a:pt x="1669681" y="554164"/>
                  </a:lnTo>
                  <a:lnTo>
                    <a:pt x="1687334" y="599884"/>
                  </a:lnTo>
                  <a:lnTo>
                    <a:pt x="1702282" y="646341"/>
                  </a:lnTo>
                  <a:lnTo>
                    <a:pt x="1714500" y="693394"/>
                  </a:lnTo>
                  <a:lnTo>
                    <a:pt x="1724012" y="740943"/>
                  </a:lnTo>
                  <a:lnTo>
                    <a:pt x="1730806" y="788860"/>
                  </a:lnTo>
                  <a:lnTo>
                    <a:pt x="1734883" y="837018"/>
                  </a:lnTo>
                  <a:lnTo>
                    <a:pt x="1736229" y="885304"/>
                  </a:lnTo>
                  <a:lnTo>
                    <a:pt x="1734883" y="933577"/>
                  </a:lnTo>
                  <a:lnTo>
                    <a:pt x="1730806" y="981735"/>
                  </a:lnTo>
                  <a:lnTo>
                    <a:pt x="1724012" y="1029652"/>
                  </a:lnTo>
                  <a:lnTo>
                    <a:pt x="1714500" y="1077201"/>
                  </a:lnTo>
                  <a:lnTo>
                    <a:pt x="1702282" y="1124254"/>
                  </a:lnTo>
                  <a:lnTo>
                    <a:pt x="1687334" y="1170711"/>
                  </a:lnTo>
                  <a:lnTo>
                    <a:pt x="1669681" y="1216431"/>
                  </a:lnTo>
                  <a:lnTo>
                    <a:pt x="1649310" y="1261287"/>
                  </a:lnTo>
                  <a:lnTo>
                    <a:pt x="1626222" y="1305179"/>
                  </a:lnTo>
                  <a:lnTo>
                    <a:pt x="1600415" y="1347952"/>
                  </a:lnTo>
                  <a:lnTo>
                    <a:pt x="1622513" y="1369923"/>
                  </a:lnTo>
                  <a:lnTo>
                    <a:pt x="1648942" y="1327556"/>
                  </a:lnTo>
                  <a:lnTo>
                    <a:pt x="1672742" y="1284046"/>
                  </a:lnTo>
                  <a:lnTo>
                    <a:pt x="1693887" y="1239532"/>
                  </a:lnTo>
                  <a:lnTo>
                    <a:pt x="1712391" y="1194104"/>
                  </a:lnTo>
                  <a:lnTo>
                    <a:pt x="1728254" y="1147914"/>
                  </a:lnTo>
                  <a:lnTo>
                    <a:pt x="1741474" y="1101064"/>
                  </a:lnTo>
                  <a:lnTo>
                    <a:pt x="1752053" y="1053668"/>
                  </a:lnTo>
                  <a:lnTo>
                    <a:pt x="1759978" y="1005865"/>
                  </a:lnTo>
                  <a:lnTo>
                    <a:pt x="1765261" y="957757"/>
                  </a:lnTo>
                  <a:lnTo>
                    <a:pt x="1767903" y="909472"/>
                  </a:lnTo>
                  <a:lnTo>
                    <a:pt x="1767903" y="861123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2328" y="2308859"/>
              <a:ext cx="969264" cy="96926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454510" y="3912565"/>
            <a:ext cx="32232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Code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Development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Unit</a:t>
            </a:r>
            <a:endParaRPr sz="2000">
              <a:latin typeface="Segoe UI"/>
              <a:cs typeface="Segoe UI"/>
            </a:endParaRPr>
          </a:p>
          <a:p>
            <a:pPr marL="1270" algn="ctr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Testing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182643" y="1815223"/>
            <a:ext cx="1768475" cy="1769745"/>
            <a:chOff x="12182643" y="1815223"/>
            <a:chExt cx="1768475" cy="1769745"/>
          </a:xfrm>
        </p:grpSpPr>
        <p:sp>
          <p:nvSpPr>
            <p:cNvPr id="33" name="object 33"/>
            <p:cNvSpPr/>
            <p:nvPr/>
          </p:nvSpPr>
          <p:spPr>
            <a:xfrm>
              <a:off x="12182640" y="1815235"/>
              <a:ext cx="1768475" cy="1769745"/>
            </a:xfrm>
            <a:custGeom>
              <a:avLst/>
              <a:gdLst/>
              <a:ahLst/>
              <a:cxnLst/>
              <a:rect l="l" t="t" r="r" b="b"/>
              <a:pathLst>
                <a:path w="1768475" h="1769745">
                  <a:moveTo>
                    <a:pt x="166331" y="422630"/>
                  </a:moveTo>
                  <a:lnTo>
                    <a:pt x="118110" y="443039"/>
                  </a:lnTo>
                  <a:lnTo>
                    <a:pt x="94488" y="486549"/>
                  </a:lnTo>
                  <a:lnTo>
                    <a:pt x="73494" y="531063"/>
                  </a:lnTo>
                  <a:lnTo>
                    <a:pt x="55118" y="576491"/>
                  </a:lnTo>
                  <a:lnTo>
                    <a:pt x="39370" y="622681"/>
                  </a:lnTo>
                  <a:lnTo>
                    <a:pt x="26250" y="669531"/>
                  </a:lnTo>
                  <a:lnTo>
                    <a:pt x="15748" y="716927"/>
                  </a:lnTo>
                  <a:lnTo>
                    <a:pt x="7874" y="764730"/>
                  </a:lnTo>
                  <a:lnTo>
                    <a:pt x="2628" y="812838"/>
                  </a:lnTo>
                  <a:lnTo>
                    <a:pt x="0" y="861123"/>
                  </a:lnTo>
                  <a:lnTo>
                    <a:pt x="0" y="909472"/>
                  </a:lnTo>
                  <a:lnTo>
                    <a:pt x="2628" y="957757"/>
                  </a:lnTo>
                  <a:lnTo>
                    <a:pt x="7874" y="1005865"/>
                  </a:lnTo>
                  <a:lnTo>
                    <a:pt x="15748" y="1053668"/>
                  </a:lnTo>
                  <a:lnTo>
                    <a:pt x="26250" y="1101064"/>
                  </a:lnTo>
                  <a:lnTo>
                    <a:pt x="39370" y="1147914"/>
                  </a:lnTo>
                  <a:lnTo>
                    <a:pt x="55118" y="1194104"/>
                  </a:lnTo>
                  <a:lnTo>
                    <a:pt x="73494" y="1239532"/>
                  </a:lnTo>
                  <a:lnTo>
                    <a:pt x="94488" y="1284046"/>
                  </a:lnTo>
                  <a:lnTo>
                    <a:pt x="118110" y="1327556"/>
                  </a:lnTo>
                  <a:lnTo>
                    <a:pt x="144360" y="1369923"/>
                  </a:lnTo>
                  <a:lnTo>
                    <a:pt x="166331" y="1347952"/>
                  </a:lnTo>
                  <a:lnTo>
                    <a:pt x="140703" y="1305179"/>
                  </a:lnTo>
                  <a:lnTo>
                    <a:pt x="117767" y="1261287"/>
                  </a:lnTo>
                  <a:lnTo>
                    <a:pt x="97536" y="1216431"/>
                  </a:lnTo>
                  <a:lnTo>
                    <a:pt x="80010" y="1170711"/>
                  </a:lnTo>
                  <a:lnTo>
                    <a:pt x="65176" y="1124254"/>
                  </a:lnTo>
                  <a:lnTo>
                    <a:pt x="53035" y="1077201"/>
                  </a:lnTo>
                  <a:lnTo>
                    <a:pt x="43586" y="1029652"/>
                  </a:lnTo>
                  <a:lnTo>
                    <a:pt x="36842" y="981735"/>
                  </a:lnTo>
                  <a:lnTo>
                    <a:pt x="32804" y="933577"/>
                  </a:lnTo>
                  <a:lnTo>
                    <a:pt x="31457" y="885304"/>
                  </a:lnTo>
                  <a:lnTo>
                    <a:pt x="32804" y="837018"/>
                  </a:lnTo>
                  <a:lnTo>
                    <a:pt x="36842" y="788860"/>
                  </a:lnTo>
                  <a:lnTo>
                    <a:pt x="43586" y="740943"/>
                  </a:lnTo>
                  <a:lnTo>
                    <a:pt x="53035" y="693394"/>
                  </a:lnTo>
                  <a:lnTo>
                    <a:pt x="65176" y="646341"/>
                  </a:lnTo>
                  <a:lnTo>
                    <a:pt x="80010" y="599884"/>
                  </a:lnTo>
                  <a:lnTo>
                    <a:pt x="97536" y="554164"/>
                  </a:lnTo>
                  <a:lnTo>
                    <a:pt x="117767" y="509308"/>
                  </a:lnTo>
                  <a:lnTo>
                    <a:pt x="140703" y="465416"/>
                  </a:lnTo>
                  <a:lnTo>
                    <a:pt x="166331" y="422630"/>
                  </a:lnTo>
                  <a:close/>
                </a:path>
                <a:path w="1768475" h="1769745">
                  <a:moveTo>
                    <a:pt x="728687" y="1607286"/>
                  </a:moveTo>
                  <a:lnTo>
                    <a:pt x="682066" y="1595564"/>
                  </a:lnTo>
                  <a:lnTo>
                    <a:pt x="636689" y="1580959"/>
                  </a:lnTo>
                  <a:lnTo>
                    <a:pt x="592658" y="1563611"/>
                  </a:lnTo>
                  <a:lnTo>
                    <a:pt x="550062" y="1543583"/>
                  </a:lnTo>
                  <a:lnTo>
                    <a:pt x="509016" y="1521002"/>
                  </a:lnTo>
                  <a:lnTo>
                    <a:pt x="469620" y="1495971"/>
                  </a:lnTo>
                  <a:lnTo>
                    <a:pt x="431965" y="1468577"/>
                  </a:lnTo>
                  <a:lnTo>
                    <a:pt x="396151" y="1438922"/>
                  </a:lnTo>
                  <a:lnTo>
                    <a:pt x="362305" y="1407121"/>
                  </a:lnTo>
                  <a:lnTo>
                    <a:pt x="330504" y="1373276"/>
                  </a:lnTo>
                  <a:lnTo>
                    <a:pt x="300850" y="1337462"/>
                  </a:lnTo>
                  <a:lnTo>
                    <a:pt x="273456" y="1299806"/>
                  </a:lnTo>
                  <a:lnTo>
                    <a:pt x="248424" y="1260411"/>
                  </a:lnTo>
                  <a:lnTo>
                    <a:pt x="225844" y="1219365"/>
                  </a:lnTo>
                  <a:lnTo>
                    <a:pt x="205816" y="1176769"/>
                  </a:lnTo>
                  <a:lnTo>
                    <a:pt x="188468" y="1132738"/>
                  </a:lnTo>
                  <a:lnTo>
                    <a:pt x="173863" y="1087361"/>
                  </a:lnTo>
                  <a:lnTo>
                    <a:pt x="162140" y="1040739"/>
                  </a:lnTo>
                  <a:lnTo>
                    <a:pt x="135851" y="1040739"/>
                  </a:lnTo>
                  <a:lnTo>
                    <a:pt x="147662" y="1089875"/>
                  </a:lnTo>
                  <a:lnTo>
                    <a:pt x="162534" y="1137691"/>
                  </a:lnTo>
                  <a:lnTo>
                    <a:pt x="180365" y="1184059"/>
                  </a:lnTo>
                  <a:lnTo>
                    <a:pt x="201041" y="1228890"/>
                  </a:lnTo>
                  <a:lnTo>
                    <a:pt x="224459" y="1272070"/>
                  </a:lnTo>
                  <a:lnTo>
                    <a:pt x="250507" y="1313484"/>
                  </a:lnTo>
                  <a:lnTo>
                    <a:pt x="279082" y="1353032"/>
                  </a:lnTo>
                  <a:lnTo>
                    <a:pt x="310057" y="1390599"/>
                  </a:lnTo>
                  <a:lnTo>
                    <a:pt x="343344" y="1426083"/>
                  </a:lnTo>
                  <a:lnTo>
                    <a:pt x="378828" y="1459369"/>
                  </a:lnTo>
                  <a:lnTo>
                    <a:pt x="416394" y="1490345"/>
                  </a:lnTo>
                  <a:lnTo>
                    <a:pt x="455942" y="1518920"/>
                  </a:lnTo>
                  <a:lnTo>
                    <a:pt x="497357" y="1544967"/>
                  </a:lnTo>
                  <a:lnTo>
                    <a:pt x="540537" y="1568386"/>
                  </a:lnTo>
                  <a:lnTo>
                    <a:pt x="585368" y="1589062"/>
                  </a:lnTo>
                  <a:lnTo>
                    <a:pt x="631736" y="1606892"/>
                  </a:lnTo>
                  <a:lnTo>
                    <a:pt x="679551" y="1621764"/>
                  </a:lnTo>
                  <a:lnTo>
                    <a:pt x="728687" y="1633575"/>
                  </a:lnTo>
                  <a:lnTo>
                    <a:pt x="728687" y="1607286"/>
                  </a:lnTo>
                  <a:close/>
                </a:path>
                <a:path w="1768475" h="1769745">
                  <a:moveTo>
                    <a:pt x="728687" y="137007"/>
                  </a:moveTo>
                  <a:lnTo>
                    <a:pt x="682104" y="148158"/>
                  </a:lnTo>
                  <a:lnTo>
                    <a:pt x="636701" y="162052"/>
                  </a:lnTo>
                  <a:lnTo>
                    <a:pt x="592582" y="178625"/>
                  </a:lnTo>
                  <a:lnTo>
                    <a:pt x="549833" y="197777"/>
                  </a:lnTo>
                  <a:lnTo>
                    <a:pt x="508558" y="219405"/>
                  </a:lnTo>
                  <a:lnTo>
                    <a:pt x="468820" y="243433"/>
                  </a:lnTo>
                  <a:lnTo>
                    <a:pt x="430745" y="269760"/>
                  </a:lnTo>
                  <a:lnTo>
                    <a:pt x="394398" y="298297"/>
                  </a:lnTo>
                  <a:lnTo>
                    <a:pt x="359892" y="328955"/>
                  </a:lnTo>
                  <a:lnTo>
                    <a:pt x="327304" y="361619"/>
                  </a:lnTo>
                  <a:lnTo>
                    <a:pt x="296735" y="396227"/>
                  </a:lnTo>
                  <a:lnTo>
                    <a:pt x="268274" y="432663"/>
                  </a:lnTo>
                  <a:lnTo>
                    <a:pt x="242011" y="470839"/>
                  </a:lnTo>
                  <a:lnTo>
                    <a:pt x="218046" y="510679"/>
                  </a:lnTo>
                  <a:lnTo>
                    <a:pt x="196456" y="552069"/>
                  </a:lnTo>
                  <a:lnTo>
                    <a:pt x="177355" y="594931"/>
                  </a:lnTo>
                  <a:lnTo>
                    <a:pt x="160832" y="639165"/>
                  </a:lnTo>
                  <a:lnTo>
                    <a:pt x="146964" y="684669"/>
                  </a:lnTo>
                  <a:lnTo>
                    <a:pt x="135851" y="731367"/>
                  </a:lnTo>
                  <a:lnTo>
                    <a:pt x="162140" y="731367"/>
                  </a:lnTo>
                  <a:lnTo>
                    <a:pt x="173863" y="684631"/>
                  </a:lnTo>
                  <a:lnTo>
                    <a:pt x="188468" y="639140"/>
                  </a:lnTo>
                  <a:lnTo>
                    <a:pt x="205816" y="594982"/>
                  </a:lnTo>
                  <a:lnTo>
                    <a:pt x="225844" y="552272"/>
                  </a:lnTo>
                  <a:lnTo>
                    <a:pt x="248424" y="511111"/>
                  </a:lnTo>
                  <a:lnTo>
                    <a:pt x="273456" y="471601"/>
                  </a:lnTo>
                  <a:lnTo>
                    <a:pt x="300850" y="433857"/>
                  </a:lnTo>
                  <a:lnTo>
                    <a:pt x="330504" y="397954"/>
                  </a:lnTo>
                  <a:lnTo>
                    <a:pt x="362305" y="364007"/>
                  </a:lnTo>
                  <a:lnTo>
                    <a:pt x="396151" y="332130"/>
                  </a:lnTo>
                  <a:lnTo>
                    <a:pt x="431965" y="302399"/>
                  </a:lnTo>
                  <a:lnTo>
                    <a:pt x="469620" y="274942"/>
                  </a:lnTo>
                  <a:lnTo>
                    <a:pt x="509016" y="249847"/>
                  </a:lnTo>
                  <a:lnTo>
                    <a:pt x="550062" y="227228"/>
                  </a:lnTo>
                  <a:lnTo>
                    <a:pt x="592658" y="207162"/>
                  </a:lnTo>
                  <a:lnTo>
                    <a:pt x="636689" y="189776"/>
                  </a:lnTo>
                  <a:lnTo>
                    <a:pt x="682066" y="175171"/>
                  </a:lnTo>
                  <a:lnTo>
                    <a:pt x="728687" y="163423"/>
                  </a:lnTo>
                  <a:lnTo>
                    <a:pt x="728687" y="137007"/>
                  </a:lnTo>
                  <a:close/>
                </a:path>
                <a:path w="1768475" h="1769745">
                  <a:moveTo>
                    <a:pt x="1368767" y="1625066"/>
                  </a:moveTo>
                  <a:lnTo>
                    <a:pt x="1346796" y="1603095"/>
                  </a:lnTo>
                  <a:lnTo>
                    <a:pt x="1304010" y="1628724"/>
                  </a:lnTo>
                  <a:lnTo>
                    <a:pt x="1260119" y="1651660"/>
                  </a:lnTo>
                  <a:lnTo>
                    <a:pt x="1215263" y="1671891"/>
                  </a:lnTo>
                  <a:lnTo>
                    <a:pt x="1169543" y="1689417"/>
                  </a:lnTo>
                  <a:lnTo>
                    <a:pt x="1123086" y="1704263"/>
                  </a:lnTo>
                  <a:lnTo>
                    <a:pt x="1076032" y="1716392"/>
                  </a:lnTo>
                  <a:lnTo>
                    <a:pt x="1028484" y="1725841"/>
                  </a:lnTo>
                  <a:lnTo>
                    <a:pt x="980567" y="1732584"/>
                  </a:lnTo>
                  <a:lnTo>
                    <a:pt x="932408" y="1736623"/>
                  </a:lnTo>
                  <a:lnTo>
                    <a:pt x="884123" y="1737982"/>
                  </a:lnTo>
                  <a:lnTo>
                    <a:pt x="835850" y="1736623"/>
                  </a:lnTo>
                  <a:lnTo>
                    <a:pt x="787692" y="1732584"/>
                  </a:lnTo>
                  <a:lnTo>
                    <a:pt x="739775" y="1725841"/>
                  </a:lnTo>
                  <a:lnTo>
                    <a:pt x="692226" y="1716392"/>
                  </a:lnTo>
                  <a:lnTo>
                    <a:pt x="645172" y="1704263"/>
                  </a:lnTo>
                  <a:lnTo>
                    <a:pt x="598716" y="1689417"/>
                  </a:lnTo>
                  <a:lnTo>
                    <a:pt x="552996" y="1671891"/>
                  </a:lnTo>
                  <a:lnTo>
                    <a:pt x="508139" y="1651660"/>
                  </a:lnTo>
                  <a:lnTo>
                    <a:pt x="464248" y="1628724"/>
                  </a:lnTo>
                  <a:lnTo>
                    <a:pt x="421474" y="1603095"/>
                  </a:lnTo>
                  <a:lnTo>
                    <a:pt x="399503" y="1625066"/>
                  </a:lnTo>
                  <a:lnTo>
                    <a:pt x="441871" y="1651317"/>
                  </a:lnTo>
                  <a:lnTo>
                    <a:pt x="485381" y="1674939"/>
                  </a:lnTo>
                  <a:lnTo>
                    <a:pt x="529894" y="1695932"/>
                  </a:lnTo>
                  <a:lnTo>
                    <a:pt x="575322" y="1714309"/>
                  </a:lnTo>
                  <a:lnTo>
                    <a:pt x="621512" y="1730057"/>
                  </a:lnTo>
                  <a:lnTo>
                    <a:pt x="668362" y="1743176"/>
                  </a:lnTo>
                  <a:lnTo>
                    <a:pt x="715759" y="1753679"/>
                  </a:lnTo>
                  <a:lnTo>
                    <a:pt x="763562" y="1761553"/>
                  </a:lnTo>
                  <a:lnTo>
                    <a:pt x="811669" y="1766798"/>
                  </a:lnTo>
                  <a:lnTo>
                    <a:pt x="859955" y="1769427"/>
                  </a:lnTo>
                  <a:lnTo>
                    <a:pt x="908304" y="1769427"/>
                  </a:lnTo>
                  <a:lnTo>
                    <a:pt x="956589" y="1766798"/>
                  </a:lnTo>
                  <a:lnTo>
                    <a:pt x="1004697" y="1761553"/>
                  </a:lnTo>
                  <a:lnTo>
                    <a:pt x="1052499" y="1753679"/>
                  </a:lnTo>
                  <a:lnTo>
                    <a:pt x="1099896" y="1743176"/>
                  </a:lnTo>
                  <a:lnTo>
                    <a:pt x="1146746" y="1730057"/>
                  </a:lnTo>
                  <a:lnTo>
                    <a:pt x="1192936" y="1714309"/>
                  </a:lnTo>
                  <a:lnTo>
                    <a:pt x="1238364" y="1695932"/>
                  </a:lnTo>
                  <a:lnTo>
                    <a:pt x="1282877" y="1674939"/>
                  </a:lnTo>
                  <a:lnTo>
                    <a:pt x="1326388" y="1651317"/>
                  </a:lnTo>
                  <a:lnTo>
                    <a:pt x="1368767" y="1625066"/>
                  </a:lnTo>
                  <a:close/>
                </a:path>
                <a:path w="1768475" h="1769745">
                  <a:moveTo>
                    <a:pt x="1368767" y="145389"/>
                  </a:moveTo>
                  <a:lnTo>
                    <a:pt x="1326388" y="118960"/>
                  </a:lnTo>
                  <a:lnTo>
                    <a:pt x="1282877" y="95161"/>
                  </a:lnTo>
                  <a:lnTo>
                    <a:pt x="1238364" y="74015"/>
                  </a:lnTo>
                  <a:lnTo>
                    <a:pt x="1192936" y="55511"/>
                  </a:lnTo>
                  <a:lnTo>
                    <a:pt x="1146746" y="39649"/>
                  </a:lnTo>
                  <a:lnTo>
                    <a:pt x="1099896" y="26428"/>
                  </a:lnTo>
                  <a:lnTo>
                    <a:pt x="1052499" y="15862"/>
                  </a:lnTo>
                  <a:lnTo>
                    <a:pt x="1004697" y="7924"/>
                  </a:lnTo>
                  <a:lnTo>
                    <a:pt x="956589" y="2641"/>
                  </a:lnTo>
                  <a:lnTo>
                    <a:pt x="908304" y="0"/>
                  </a:lnTo>
                  <a:lnTo>
                    <a:pt x="859955" y="0"/>
                  </a:lnTo>
                  <a:lnTo>
                    <a:pt x="811669" y="2641"/>
                  </a:lnTo>
                  <a:lnTo>
                    <a:pt x="763562" y="7924"/>
                  </a:lnTo>
                  <a:lnTo>
                    <a:pt x="715759" y="15862"/>
                  </a:lnTo>
                  <a:lnTo>
                    <a:pt x="668362" y="26428"/>
                  </a:lnTo>
                  <a:lnTo>
                    <a:pt x="621512" y="39649"/>
                  </a:lnTo>
                  <a:lnTo>
                    <a:pt x="575322" y="55511"/>
                  </a:lnTo>
                  <a:lnTo>
                    <a:pt x="529894" y="74015"/>
                  </a:lnTo>
                  <a:lnTo>
                    <a:pt x="485381" y="95161"/>
                  </a:lnTo>
                  <a:lnTo>
                    <a:pt x="441871" y="118960"/>
                  </a:lnTo>
                  <a:lnTo>
                    <a:pt x="399503" y="145389"/>
                  </a:lnTo>
                  <a:lnTo>
                    <a:pt x="421474" y="167487"/>
                  </a:lnTo>
                  <a:lnTo>
                    <a:pt x="464248" y="141681"/>
                  </a:lnTo>
                  <a:lnTo>
                    <a:pt x="508139" y="118592"/>
                  </a:lnTo>
                  <a:lnTo>
                    <a:pt x="552996" y="98221"/>
                  </a:lnTo>
                  <a:lnTo>
                    <a:pt x="598716" y="80568"/>
                  </a:lnTo>
                  <a:lnTo>
                    <a:pt x="645172" y="65620"/>
                  </a:lnTo>
                  <a:lnTo>
                    <a:pt x="692226" y="53403"/>
                  </a:lnTo>
                  <a:lnTo>
                    <a:pt x="739775" y="43891"/>
                  </a:lnTo>
                  <a:lnTo>
                    <a:pt x="787692" y="37096"/>
                  </a:lnTo>
                  <a:lnTo>
                    <a:pt x="835850" y="33020"/>
                  </a:lnTo>
                  <a:lnTo>
                    <a:pt x="884123" y="31673"/>
                  </a:lnTo>
                  <a:lnTo>
                    <a:pt x="932408" y="33020"/>
                  </a:lnTo>
                  <a:lnTo>
                    <a:pt x="980567" y="37096"/>
                  </a:lnTo>
                  <a:lnTo>
                    <a:pt x="1028484" y="43891"/>
                  </a:lnTo>
                  <a:lnTo>
                    <a:pt x="1076032" y="53403"/>
                  </a:lnTo>
                  <a:lnTo>
                    <a:pt x="1123086" y="65620"/>
                  </a:lnTo>
                  <a:lnTo>
                    <a:pt x="1169543" y="80568"/>
                  </a:lnTo>
                  <a:lnTo>
                    <a:pt x="1215263" y="98221"/>
                  </a:lnTo>
                  <a:lnTo>
                    <a:pt x="1260119" y="118592"/>
                  </a:lnTo>
                  <a:lnTo>
                    <a:pt x="1304010" y="141681"/>
                  </a:lnTo>
                  <a:lnTo>
                    <a:pt x="1346796" y="167487"/>
                  </a:lnTo>
                  <a:lnTo>
                    <a:pt x="1368767" y="145389"/>
                  </a:lnTo>
                  <a:close/>
                </a:path>
                <a:path w="1768475" h="1769745">
                  <a:moveTo>
                    <a:pt x="1632419" y="1040739"/>
                  </a:moveTo>
                  <a:lnTo>
                    <a:pt x="1606130" y="1040739"/>
                  </a:lnTo>
                  <a:lnTo>
                    <a:pt x="1594396" y="1087361"/>
                  </a:lnTo>
                  <a:lnTo>
                    <a:pt x="1579791" y="1132738"/>
                  </a:lnTo>
                  <a:lnTo>
                    <a:pt x="1562442" y="1176769"/>
                  </a:lnTo>
                  <a:lnTo>
                    <a:pt x="1542415" y="1219365"/>
                  </a:lnTo>
                  <a:lnTo>
                    <a:pt x="1519834" y="1260411"/>
                  </a:lnTo>
                  <a:lnTo>
                    <a:pt x="1494802" y="1299806"/>
                  </a:lnTo>
                  <a:lnTo>
                    <a:pt x="1467408" y="1337462"/>
                  </a:lnTo>
                  <a:lnTo>
                    <a:pt x="1437754" y="1373276"/>
                  </a:lnTo>
                  <a:lnTo>
                    <a:pt x="1405953" y="1407121"/>
                  </a:lnTo>
                  <a:lnTo>
                    <a:pt x="1372108" y="1438922"/>
                  </a:lnTo>
                  <a:lnTo>
                    <a:pt x="1336294" y="1468577"/>
                  </a:lnTo>
                  <a:lnTo>
                    <a:pt x="1298638" y="1495971"/>
                  </a:lnTo>
                  <a:lnTo>
                    <a:pt x="1259243" y="1521002"/>
                  </a:lnTo>
                  <a:lnTo>
                    <a:pt x="1218196" y="1543583"/>
                  </a:lnTo>
                  <a:lnTo>
                    <a:pt x="1175600" y="1563611"/>
                  </a:lnTo>
                  <a:lnTo>
                    <a:pt x="1131570" y="1580959"/>
                  </a:lnTo>
                  <a:lnTo>
                    <a:pt x="1086192" y="1595564"/>
                  </a:lnTo>
                  <a:lnTo>
                    <a:pt x="1039571" y="1607286"/>
                  </a:lnTo>
                  <a:lnTo>
                    <a:pt x="1039571" y="1633575"/>
                  </a:lnTo>
                  <a:lnTo>
                    <a:pt x="1088707" y="1621764"/>
                  </a:lnTo>
                  <a:lnTo>
                    <a:pt x="1136523" y="1606892"/>
                  </a:lnTo>
                  <a:lnTo>
                    <a:pt x="1182890" y="1589062"/>
                  </a:lnTo>
                  <a:lnTo>
                    <a:pt x="1227721" y="1568386"/>
                  </a:lnTo>
                  <a:lnTo>
                    <a:pt x="1270901" y="1544967"/>
                  </a:lnTo>
                  <a:lnTo>
                    <a:pt x="1312316" y="1518920"/>
                  </a:lnTo>
                  <a:lnTo>
                    <a:pt x="1351864" y="1490345"/>
                  </a:lnTo>
                  <a:lnTo>
                    <a:pt x="1389430" y="1459369"/>
                  </a:lnTo>
                  <a:lnTo>
                    <a:pt x="1424914" y="1426083"/>
                  </a:lnTo>
                  <a:lnTo>
                    <a:pt x="1458201" y="1390599"/>
                  </a:lnTo>
                  <a:lnTo>
                    <a:pt x="1489176" y="1353032"/>
                  </a:lnTo>
                  <a:lnTo>
                    <a:pt x="1517751" y="1313484"/>
                  </a:lnTo>
                  <a:lnTo>
                    <a:pt x="1543799" y="1272070"/>
                  </a:lnTo>
                  <a:lnTo>
                    <a:pt x="1567218" y="1228890"/>
                  </a:lnTo>
                  <a:lnTo>
                    <a:pt x="1587893" y="1184059"/>
                  </a:lnTo>
                  <a:lnTo>
                    <a:pt x="1605724" y="1137691"/>
                  </a:lnTo>
                  <a:lnTo>
                    <a:pt x="1620596" y="1089875"/>
                  </a:lnTo>
                  <a:lnTo>
                    <a:pt x="1632419" y="1040739"/>
                  </a:lnTo>
                  <a:close/>
                </a:path>
                <a:path w="1768475" h="1769745">
                  <a:moveTo>
                    <a:pt x="1632419" y="731367"/>
                  </a:moveTo>
                  <a:lnTo>
                    <a:pt x="1621294" y="684669"/>
                  </a:lnTo>
                  <a:lnTo>
                    <a:pt x="1607426" y="639165"/>
                  </a:lnTo>
                  <a:lnTo>
                    <a:pt x="1590903" y="594931"/>
                  </a:lnTo>
                  <a:lnTo>
                    <a:pt x="1571802" y="552069"/>
                  </a:lnTo>
                  <a:lnTo>
                    <a:pt x="1550212" y="510679"/>
                  </a:lnTo>
                  <a:lnTo>
                    <a:pt x="1526247" y="470839"/>
                  </a:lnTo>
                  <a:lnTo>
                    <a:pt x="1499984" y="432663"/>
                  </a:lnTo>
                  <a:lnTo>
                    <a:pt x="1471523" y="396227"/>
                  </a:lnTo>
                  <a:lnTo>
                    <a:pt x="1440954" y="361619"/>
                  </a:lnTo>
                  <a:lnTo>
                    <a:pt x="1408366" y="328955"/>
                  </a:lnTo>
                  <a:lnTo>
                    <a:pt x="1373860" y="298297"/>
                  </a:lnTo>
                  <a:lnTo>
                    <a:pt x="1337513" y="269760"/>
                  </a:lnTo>
                  <a:lnTo>
                    <a:pt x="1299438" y="243433"/>
                  </a:lnTo>
                  <a:lnTo>
                    <a:pt x="1259700" y="219405"/>
                  </a:lnTo>
                  <a:lnTo>
                    <a:pt x="1218425" y="197777"/>
                  </a:lnTo>
                  <a:lnTo>
                    <a:pt x="1175677" y="178625"/>
                  </a:lnTo>
                  <a:lnTo>
                    <a:pt x="1131557" y="162052"/>
                  </a:lnTo>
                  <a:lnTo>
                    <a:pt x="1086154" y="148158"/>
                  </a:lnTo>
                  <a:lnTo>
                    <a:pt x="1039571" y="137007"/>
                  </a:lnTo>
                  <a:lnTo>
                    <a:pt x="1039571" y="163423"/>
                  </a:lnTo>
                  <a:lnTo>
                    <a:pt x="1086192" y="175171"/>
                  </a:lnTo>
                  <a:lnTo>
                    <a:pt x="1131570" y="189776"/>
                  </a:lnTo>
                  <a:lnTo>
                    <a:pt x="1175600" y="207162"/>
                  </a:lnTo>
                  <a:lnTo>
                    <a:pt x="1218196" y="227228"/>
                  </a:lnTo>
                  <a:lnTo>
                    <a:pt x="1259243" y="249847"/>
                  </a:lnTo>
                  <a:lnTo>
                    <a:pt x="1298638" y="274942"/>
                  </a:lnTo>
                  <a:lnTo>
                    <a:pt x="1336294" y="302399"/>
                  </a:lnTo>
                  <a:lnTo>
                    <a:pt x="1372108" y="332130"/>
                  </a:lnTo>
                  <a:lnTo>
                    <a:pt x="1405953" y="364007"/>
                  </a:lnTo>
                  <a:lnTo>
                    <a:pt x="1437754" y="397954"/>
                  </a:lnTo>
                  <a:lnTo>
                    <a:pt x="1467408" y="433857"/>
                  </a:lnTo>
                  <a:lnTo>
                    <a:pt x="1494802" y="471601"/>
                  </a:lnTo>
                  <a:lnTo>
                    <a:pt x="1519834" y="511111"/>
                  </a:lnTo>
                  <a:lnTo>
                    <a:pt x="1542415" y="552272"/>
                  </a:lnTo>
                  <a:lnTo>
                    <a:pt x="1562442" y="594982"/>
                  </a:lnTo>
                  <a:lnTo>
                    <a:pt x="1579791" y="639140"/>
                  </a:lnTo>
                  <a:lnTo>
                    <a:pt x="1594396" y="684631"/>
                  </a:lnTo>
                  <a:lnTo>
                    <a:pt x="1606130" y="731367"/>
                  </a:lnTo>
                  <a:lnTo>
                    <a:pt x="1632419" y="731367"/>
                  </a:lnTo>
                  <a:close/>
                </a:path>
                <a:path w="1768475" h="1769745">
                  <a:moveTo>
                    <a:pt x="1767903" y="861123"/>
                  </a:moveTo>
                  <a:lnTo>
                    <a:pt x="1765261" y="812838"/>
                  </a:lnTo>
                  <a:lnTo>
                    <a:pt x="1759978" y="764730"/>
                  </a:lnTo>
                  <a:lnTo>
                    <a:pt x="1752041" y="716927"/>
                  </a:lnTo>
                  <a:lnTo>
                    <a:pt x="1741474" y="669531"/>
                  </a:lnTo>
                  <a:lnTo>
                    <a:pt x="1728254" y="622681"/>
                  </a:lnTo>
                  <a:lnTo>
                    <a:pt x="1712391" y="576491"/>
                  </a:lnTo>
                  <a:lnTo>
                    <a:pt x="1693887" y="531063"/>
                  </a:lnTo>
                  <a:lnTo>
                    <a:pt x="1672742" y="486549"/>
                  </a:lnTo>
                  <a:lnTo>
                    <a:pt x="1648942" y="443039"/>
                  </a:lnTo>
                  <a:lnTo>
                    <a:pt x="1622513" y="400659"/>
                  </a:lnTo>
                  <a:lnTo>
                    <a:pt x="1600415" y="422630"/>
                  </a:lnTo>
                  <a:lnTo>
                    <a:pt x="1626222" y="465416"/>
                  </a:lnTo>
                  <a:lnTo>
                    <a:pt x="1649310" y="509308"/>
                  </a:lnTo>
                  <a:lnTo>
                    <a:pt x="1669681" y="554164"/>
                  </a:lnTo>
                  <a:lnTo>
                    <a:pt x="1687334" y="599884"/>
                  </a:lnTo>
                  <a:lnTo>
                    <a:pt x="1702282" y="646341"/>
                  </a:lnTo>
                  <a:lnTo>
                    <a:pt x="1714500" y="693394"/>
                  </a:lnTo>
                  <a:lnTo>
                    <a:pt x="1724012" y="740943"/>
                  </a:lnTo>
                  <a:lnTo>
                    <a:pt x="1730806" y="788860"/>
                  </a:lnTo>
                  <a:lnTo>
                    <a:pt x="1734883" y="837018"/>
                  </a:lnTo>
                  <a:lnTo>
                    <a:pt x="1736242" y="885304"/>
                  </a:lnTo>
                  <a:lnTo>
                    <a:pt x="1734883" y="933577"/>
                  </a:lnTo>
                  <a:lnTo>
                    <a:pt x="1730806" y="981735"/>
                  </a:lnTo>
                  <a:lnTo>
                    <a:pt x="1724012" y="1029652"/>
                  </a:lnTo>
                  <a:lnTo>
                    <a:pt x="1714500" y="1077201"/>
                  </a:lnTo>
                  <a:lnTo>
                    <a:pt x="1702282" y="1124254"/>
                  </a:lnTo>
                  <a:lnTo>
                    <a:pt x="1687334" y="1170711"/>
                  </a:lnTo>
                  <a:lnTo>
                    <a:pt x="1669681" y="1216431"/>
                  </a:lnTo>
                  <a:lnTo>
                    <a:pt x="1649310" y="1261287"/>
                  </a:lnTo>
                  <a:lnTo>
                    <a:pt x="1626222" y="1305179"/>
                  </a:lnTo>
                  <a:lnTo>
                    <a:pt x="1600415" y="1347952"/>
                  </a:lnTo>
                  <a:lnTo>
                    <a:pt x="1622513" y="1369923"/>
                  </a:lnTo>
                  <a:lnTo>
                    <a:pt x="1648942" y="1327556"/>
                  </a:lnTo>
                  <a:lnTo>
                    <a:pt x="1672742" y="1284046"/>
                  </a:lnTo>
                  <a:lnTo>
                    <a:pt x="1693887" y="1239532"/>
                  </a:lnTo>
                  <a:lnTo>
                    <a:pt x="1712391" y="1194104"/>
                  </a:lnTo>
                  <a:lnTo>
                    <a:pt x="1728254" y="1147914"/>
                  </a:lnTo>
                  <a:lnTo>
                    <a:pt x="1741474" y="1101064"/>
                  </a:lnTo>
                  <a:lnTo>
                    <a:pt x="1752041" y="1053668"/>
                  </a:lnTo>
                  <a:lnTo>
                    <a:pt x="1759978" y="1005865"/>
                  </a:lnTo>
                  <a:lnTo>
                    <a:pt x="1765261" y="957757"/>
                  </a:lnTo>
                  <a:lnTo>
                    <a:pt x="1767903" y="909472"/>
                  </a:lnTo>
                  <a:lnTo>
                    <a:pt x="1767903" y="861123"/>
                  </a:lnTo>
                  <a:close/>
                </a:path>
              </a:pathLst>
            </a:custGeom>
            <a:solidFill>
              <a:srgbClr val="2180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26339" y="2407919"/>
              <a:ext cx="821436" cy="6339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0" y="428585"/>
            <a:ext cx="11462224" cy="1761067"/>
          </a:xfrm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1916430">
              <a:lnSpc>
                <a:spcPct val="100000"/>
              </a:lnSpc>
              <a:spcBef>
                <a:spcPts val="100"/>
              </a:spcBef>
            </a:pPr>
            <a:r>
              <a:rPr dirty="0"/>
              <a:t>DASA</a:t>
            </a:r>
            <a:r>
              <a:rPr spc="-55" dirty="0"/>
              <a:t> </a:t>
            </a:r>
            <a:r>
              <a:rPr dirty="0"/>
              <a:t>DevOps</a:t>
            </a:r>
            <a:r>
              <a:rPr spc="-45" dirty="0"/>
              <a:t> </a:t>
            </a:r>
            <a:r>
              <a:rPr spc="-10" dirty="0"/>
              <a:t>Principles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13761" y="1459327"/>
            <a:ext cx="6362700" cy="5906135"/>
            <a:chOff x="4813761" y="1459327"/>
            <a:chExt cx="6362700" cy="5906135"/>
          </a:xfrm>
        </p:grpSpPr>
        <p:sp>
          <p:nvSpPr>
            <p:cNvPr id="5" name="object 5"/>
            <p:cNvSpPr/>
            <p:nvPr/>
          </p:nvSpPr>
          <p:spPr>
            <a:xfrm>
              <a:off x="7901939" y="1854707"/>
              <a:ext cx="2204085" cy="2478405"/>
            </a:xfrm>
            <a:custGeom>
              <a:avLst/>
              <a:gdLst/>
              <a:ahLst/>
              <a:cxnLst/>
              <a:rect l="l" t="t" r="r" b="b"/>
              <a:pathLst>
                <a:path w="2204084" h="2478404">
                  <a:moveTo>
                    <a:pt x="100456" y="0"/>
                  </a:moveTo>
                  <a:lnTo>
                    <a:pt x="75955" y="416"/>
                  </a:lnTo>
                  <a:lnTo>
                    <a:pt x="26001" y="2250"/>
                  </a:lnTo>
                  <a:lnTo>
                    <a:pt x="0" y="2667"/>
                  </a:lnTo>
                  <a:lnTo>
                    <a:pt x="1416684" y="2478024"/>
                  </a:lnTo>
                  <a:lnTo>
                    <a:pt x="2192908" y="1126363"/>
                  </a:lnTo>
                  <a:lnTo>
                    <a:pt x="2195576" y="1120902"/>
                  </a:lnTo>
                  <a:lnTo>
                    <a:pt x="2198242" y="1118235"/>
                  </a:lnTo>
                  <a:lnTo>
                    <a:pt x="2173800" y="1073181"/>
                  </a:lnTo>
                  <a:lnTo>
                    <a:pt x="2143168" y="1031535"/>
                  </a:lnTo>
                  <a:lnTo>
                    <a:pt x="2111839" y="990594"/>
                  </a:lnTo>
                  <a:lnTo>
                    <a:pt x="2079847" y="950325"/>
                  </a:lnTo>
                  <a:lnTo>
                    <a:pt x="2047223" y="910692"/>
                  </a:lnTo>
                  <a:lnTo>
                    <a:pt x="2014001" y="871662"/>
                  </a:lnTo>
                  <a:lnTo>
                    <a:pt x="1980214" y="833201"/>
                  </a:lnTo>
                  <a:lnTo>
                    <a:pt x="1945893" y="795274"/>
                  </a:lnTo>
                  <a:lnTo>
                    <a:pt x="1908764" y="807920"/>
                  </a:lnTo>
                  <a:lnTo>
                    <a:pt x="1870884" y="817292"/>
                  </a:lnTo>
                  <a:lnTo>
                    <a:pt x="1832504" y="823116"/>
                  </a:lnTo>
                  <a:lnTo>
                    <a:pt x="1793875" y="825119"/>
                  </a:lnTo>
                  <a:lnTo>
                    <a:pt x="1738991" y="821269"/>
                  </a:lnTo>
                  <a:lnTo>
                    <a:pt x="1685516" y="809988"/>
                  </a:lnTo>
                  <a:lnTo>
                    <a:pt x="1634248" y="791679"/>
                  </a:lnTo>
                  <a:lnTo>
                    <a:pt x="1585985" y="766743"/>
                  </a:lnTo>
                  <a:lnTo>
                    <a:pt x="1541526" y="735584"/>
                  </a:lnTo>
                  <a:lnTo>
                    <a:pt x="1503153" y="700596"/>
                  </a:lnTo>
                  <a:lnTo>
                    <a:pt x="1469747" y="661086"/>
                  </a:lnTo>
                  <a:lnTo>
                    <a:pt x="1441767" y="617505"/>
                  </a:lnTo>
                  <a:lnTo>
                    <a:pt x="1419671" y="570305"/>
                  </a:lnTo>
                  <a:lnTo>
                    <a:pt x="1403919" y="519936"/>
                  </a:lnTo>
                  <a:lnTo>
                    <a:pt x="1394967" y="466851"/>
                  </a:lnTo>
                  <a:lnTo>
                    <a:pt x="1392253" y="411225"/>
                  </a:lnTo>
                  <a:lnTo>
                    <a:pt x="1394200" y="383663"/>
                  </a:lnTo>
                  <a:lnTo>
                    <a:pt x="1397634" y="355600"/>
                  </a:lnTo>
                  <a:lnTo>
                    <a:pt x="1355172" y="330959"/>
                  </a:lnTo>
                  <a:lnTo>
                    <a:pt x="1312203" y="307111"/>
                  </a:lnTo>
                  <a:lnTo>
                    <a:pt x="1268738" y="284067"/>
                  </a:lnTo>
                  <a:lnTo>
                    <a:pt x="1224785" y="261837"/>
                  </a:lnTo>
                  <a:lnTo>
                    <a:pt x="1180353" y="240431"/>
                  </a:lnTo>
                  <a:lnTo>
                    <a:pt x="1135452" y="219862"/>
                  </a:lnTo>
                  <a:lnTo>
                    <a:pt x="1090092" y="200139"/>
                  </a:lnTo>
                  <a:lnTo>
                    <a:pt x="1044280" y="181273"/>
                  </a:lnTo>
                  <a:lnTo>
                    <a:pt x="998027" y="163274"/>
                  </a:lnTo>
                  <a:lnTo>
                    <a:pt x="951341" y="146155"/>
                  </a:lnTo>
                  <a:lnTo>
                    <a:pt x="904232" y="129925"/>
                  </a:lnTo>
                  <a:lnTo>
                    <a:pt x="856709" y="114596"/>
                  </a:lnTo>
                  <a:lnTo>
                    <a:pt x="808782" y="100177"/>
                  </a:lnTo>
                  <a:lnTo>
                    <a:pt x="760459" y="86680"/>
                  </a:lnTo>
                  <a:lnTo>
                    <a:pt x="711749" y="74116"/>
                  </a:lnTo>
                  <a:lnTo>
                    <a:pt x="662663" y="62495"/>
                  </a:lnTo>
                  <a:lnTo>
                    <a:pt x="613208" y="51828"/>
                  </a:lnTo>
                  <a:lnTo>
                    <a:pt x="563395" y="42126"/>
                  </a:lnTo>
                  <a:lnTo>
                    <a:pt x="513232" y="33399"/>
                  </a:lnTo>
                  <a:lnTo>
                    <a:pt x="462730" y="25659"/>
                  </a:lnTo>
                  <a:lnTo>
                    <a:pt x="411896" y="18916"/>
                  </a:lnTo>
                  <a:lnTo>
                    <a:pt x="360740" y="13181"/>
                  </a:lnTo>
                  <a:lnTo>
                    <a:pt x="309272" y="8464"/>
                  </a:lnTo>
                  <a:lnTo>
                    <a:pt x="257500" y="4777"/>
                  </a:lnTo>
                  <a:lnTo>
                    <a:pt x="205434" y="2130"/>
                  </a:lnTo>
                  <a:lnTo>
                    <a:pt x="153083" y="534"/>
                  </a:lnTo>
                  <a:lnTo>
                    <a:pt x="1004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45479" y="1860803"/>
              <a:ext cx="2868295" cy="1365885"/>
            </a:xfrm>
            <a:custGeom>
              <a:avLst/>
              <a:gdLst/>
              <a:ahLst/>
              <a:cxnLst/>
              <a:rect l="l" t="t" r="r" b="b"/>
              <a:pathLst>
                <a:path w="2868295" h="1365885">
                  <a:moveTo>
                    <a:pt x="2091309" y="0"/>
                  </a:moveTo>
                  <a:lnTo>
                    <a:pt x="2036709" y="4565"/>
                  </a:lnTo>
                  <a:lnTo>
                    <a:pt x="1982765" y="10161"/>
                  </a:lnTo>
                  <a:lnTo>
                    <a:pt x="1929384" y="16785"/>
                  </a:lnTo>
                  <a:lnTo>
                    <a:pt x="1876472" y="24431"/>
                  </a:lnTo>
                  <a:lnTo>
                    <a:pt x="1823935" y="33095"/>
                  </a:lnTo>
                  <a:lnTo>
                    <a:pt x="1771679" y="42773"/>
                  </a:lnTo>
                  <a:lnTo>
                    <a:pt x="1719611" y="53459"/>
                  </a:lnTo>
                  <a:lnTo>
                    <a:pt x="1667637" y="65150"/>
                  </a:lnTo>
                  <a:lnTo>
                    <a:pt x="1662955" y="90027"/>
                  </a:lnTo>
                  <a:lnTo>
                    <a:pt x="1656762" y="115379"/>
                  </a:lnTo>
                  <a:lnTo>
                    <a:pt x="1637792" y="165607"/>
                  </a:lnTo>
                  <a:lnTo>
                    <a:pt x="1613195" y="212563"/>
                  </a:lnTo>
                  <a:lnTo>
                    <a:pt x="1583087" y="255462"/>
                  </a:lnTo>
                  <a:lnTo>
                    <a:pt x="1547844" y="293846"/>
                  </a:lnTo>
                  <a:lnTo>
                    <a:pt x="1507838" y="327255"/>
                  </a:lnTo>
                  <a:lnTo>
                    <a:pt x="1463443" y="355231"/>
                  </a:lnTo>
                  <a:lnTo>
                    <a:pt x="1415034" y="377317"/>
                  </a:lnTo>
                  <a:lnTo>
                    <a:pt x="1344136" y="397001"/>
                  </a:lnTo>
                  <a:lnTo>
                    <a:pt x="1271143" y="404495"/>
                  </a:lnTo>
                  <a:lnTo>
                    <a:pt x="1216474" y="400645"/>
                  </a:lnTo>
                  <a:lnTo>
                    <a:pt x="1163615" y="389364"/>
                  </a:lnTo>
                  <a:lnTo>
                    <a:pt x="1113098" y="371055"/>
                  </a:lnTo>
                  <a:lnTo>
                    <a:pt x="1065451" y="346119"/>
                  </a:lnTo>
                  <a:lnTo>
                    <a:pt x="1021206" y="314960"/>
                  </a:lnTo>
                  <a:lnTo>
                    <a:pt x="978012" y="339530"/>
                  </a:lnTo>
                  <a:lnTo>
                    <a:pt x="935353" y="364922"/>
                  </a:lnTo>
                  <a:lnTo>
                    <a:pt x="893240" y="391126"/>
                  </a:lnTo>
                  <a:lnTo>
                    <a:pt x="851684" y="418130"/>
                  </a:lnTo>
                  <a:lnTo>
                    <a:pt x="810695" y="445924"/>
                  </a:lnTo>
                  <a:lnTo>
                    <a:pt x="770282" y="474496"/>
                  </a:lnTo>
                  <a:lnTo>
                    <a:pt x="730456" y="503836"/>
                  </a:lnTo>
                  <a:lnTo>
                    <a:pt x="691228" y="533933"/>
                  </a:lnTo>
                  <a:lnTo>
                    <a:pt x="652607" y="564776"/>
                  </a:lnTo>
                  <a:lnTo>
                    <a:pt x="614604" y="596354"/>
                  </a:lnTo>
                  <a:lnTo>
                    <a:pt x="577229" y="628656"/>
                  </a:lnTo>
                  <a:lnTo>
                    <a:pt x="540492" y="661672"/>
                  </a:lnTo>
                  <a:lnTo>
                    <a:pt x="504404" y="695389"/>
                  </a:lnTo>
                  <a:lnTo>
                    <a:pt x="468974" y="729799"/>
                  </a:lnTo>
                  <a:lnTo>
                    <a:pt x="434212" y="764889"/>
                  </a:lnTo>
                  <a:lnTo>
                    <a:pt x="400130" y="800648"/>
                  </a:lnTo>
                  <a:lnTo>
                    <a:pt x="366737" y="837067"/>
                  </a:lnTo>
                  <a:lnTo>
                    <a:pt x="334044" y="874133"/>
                  </a:lnTo>
                  <a:lnTo>
                    <a:pt x="302060" y="911837"/>
                  </a:lnTo>
                  <a:lnTo>
                    <a:pt x="270796" y="950166"/>
                  </a:lnTo>
                  <a:lnTo>
                    <a:pt x="240263" y="989111"/>
                  </a:lnTo>
                  <a:lnTo>
                    <a:pt x="210469" y="1028661"/>
                  </a:lnTo>
                  <a:lnTo>
                    <a:pt x="181426" y="1068803"/>
                  </a:lnTo>
                  <a:lnTo>
                    <a:pt x="153144" y="1109528"/>
                  </a:lnTo>
                  <a:lnTo>
                    <a:pt x="125633" y="1150825"/>
                  </a:lnTo>
                  <a:lnTo>
                    <a:pt x="98903" y="1192683"/>
                  </a:lnTo>
                  <a:lnTo>
                    <a:pt x="72965" y="1235091"/>
                  </a:lnTo>
                  <a:lnTo>
                    <a:pt x="47828" y="1278037"/>
                  </a:lnTo>
                  <a:lnTo>
                    <a:pt x="23503" y="1321512"/>
                  </a:lnTo>
                  <a:lnTo>
                    <a:pt x="0" y="1365504"/>
                  </a:lnTo>
                  <a:lnTo>
                    <a:pt x="2868168" y="1365504"/>
                  </a:lnTo>
                  <a:lnTo>
                    <a:pt x="2094102" y="10795"/>
                  </a:lnTo>
                  <a:lnTo>
                    <a:pt x="2091309" y="8127"/>
                  </a:lnTo>
                  <a:lnTo>
                    <a:pt x="20913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12265" y="1497427"/>
              <a:ext cx="1099820" cy="1099820"/>
            </a:xfrm>
            <a:custGeom>
              <a:avLst/>
              <a:gdLst/>
              <a:ahLst/>
              <a:cxnLst/>
              <a:rect l="l" t="t" r="r" b="b"/>
              <a:pathLst>
                <a:path w="1099820" h="1099820">
                  <a:moveTo>
                    <a:pt x="535998" y="0"/>
                  </a:moveTo>
                  <a:lnTo>
                    <a:pt x="490553" y="3086"/>
                  </a:lnTo>
                  <a:lnTo>
                    <a:pt x="445068" y="9987"/>
                  </a:lnTo>
                  <a:lnTo>
                    <a:pt x="399762" y="20791"/>
                  </a:lnTo>
                  <a:lnTo>
                    <a:pt x="354853" y="35589"/>
                  </a:lnTo>
                  <a:lnTo>
                    <a:pt x="311387" y="54168"/>
                  </a:lnTo>
                  <a:lnTo>
                    <a:pt x="270331" y="76070"/>
                  </a:lnTo>
                  <a:lnTo>
                    <a:pt x="231780" y="101076"/>
                  </a:lnTo>
                  <a:lnTo>
                    <a:pt x="195832" y="128967"/>
                  </a:lnTo>
                  <a:lnTo>
                    <a:pt x="162584" y="159525"/>
                  </a:lnTo>
                  <a:lnTo>
                    <a:pt x="132133" y="192530"/>
                  </a:lnTo>
                  <a:lnTo>
                    <a:pt x="104577" y="227765"/>
                  </a:lnTo>
                  <a:lnTo>
                    <a:pt x="80013" y="265009"/>
                  </a:lnTo>
                  <a:lnTo>
                    <a:pt x="58538" y="304044"/>
                  </a:lnTo>
                  <a:lnTo>
                    <a:pt x="40249" y="344652"/>
                  </a:lnTo>
                  <a:lnTo>
                    <a:pt x="25243" y="386613"/>
                  </a:lnTo>
                  <a:lnTo>
                    <a:pt x="13619" y="429708"/>
                  </a:lnTo>
                  <a:lnTo>
                    <a:pt x="5471" y="473719"/>
                  </a:lnTo>
                  <a:lnTo>
                    <a:pt x="899" y="518427"/>
                  </a:lnTo>
                  <a:lnTo>
                    <a:pt x="0" y="563612"/>
                  </a:lnTo>
                  <a:lnTo>
                    <a:pt x="2869" y="609057"/>
                  </a:lnTo>
                  <a:lnTo>
                    <a:pt x="9605" y="654542"/>
                  </a:lnTo>
                  <a:lnTo>
                    <a:pt x="20306" y="699848"/>
                  </a:lnTo>
                  <a:lnTo>
                    <a:pt x="35067" y="744757"/>
                  </a:lnTo>
                  <a:lnTo>
                    <a:pt x="54330" y="788223"/>
                  </a:lnTo>
                  <a:lnTo>
                    <a:pt x="76844" y="829279"/>
                  </a:lnTo>
                  <a:lnTo>
                    <a:pt x="102395" y="867830"/>
                  </a:lnTo>
                  <a:lnTo>
                    <a:pt x="130767" y="903778"/>
                  </a:lnTo>
                  <a:lnTo>
                    <a:pt x="161745" y="937026"/>
                  </a:lnTo>
                  <a:lnTo>
                    <a:pt x="195115" y="967477"/>
                  </a:lnTo>
                  <a:lnTo>
                    <a:pt x="230662" y="995033"/>
                  </a:lnTo>
                  <a:lnTo>
                    <a:pt x="268171" y="1019597"/>
                  </a:lnTo>
                  <a:lnTo>
                    <a:pt x="307427" y="1041072"/>
                  </a:lnTo>
                  <a:lnTo>
                    <a:pt x="348215" y="1059361"/>
                  </a:lnTo>
                  <a:lnTo>
                    <a:pt x="390321" y="1074367"/>
                  </a:lnTo>
                  <a:lnTo>
                    <a:pt x="433529" y="1085992"/>
                  </a:lnTo>
                  <a:lnTo>
                    <a:pt x="477624" y="1094139"/>
                  </a:lnTo>
                  <a:lnTo>
                    <a:pt x="522393" y="1098711"/>
                  </a:lnTo>
                  <a:lnTo>
                    <a:pt x="567619" y="1099611"/>
                  </a:lnTo>
                  <a:lnTo>
                    <a:pt x="613089" y="1096741"/>
                  </a:lnTo>
                  <a:lnTo>
                    <a:pt x="658586" y="1090005"/>
                  </a:lnTo>
                  <a:lnTo>
                    <a:pt x="703897" y="1079305"/>
                  </a:lnTo>
                  <a:lnTo>
                    <a:pt x="748807" y="1064543"/>
                  </a:lnTo>
                  <a:lnTo>
                    <a:pt x="792235" y="1045316"/>
                  </a:lnTo>
                  <a:lnTo>
                    <a:pt x="833187" y="1022902"/>
                  </a:lnTo>
                  <a:lnTo>
                    <a:pt x="871574" y="997503"/>
                  </a:lnTo>
                  <a:lnTo>
                    <a:pt x="907305" y="969323"/>
                  </a:lnTo>
                  <a:lnTo>
                    <a:pt x="940293" y="938565"/>
                  </a:lnTo>
                  <a:lnTo>
                    <a:pt x="970446" y="905431"/>
                  </a:lnTo>
                  <a:lnTo>
                    <a:pt x="997678" y="870124"/>
                  </a:lnTo>
                  <a:lnTo>
                    <a:pt x="1021897" y="832847"/>
                  </a:lnTo>
                  <a:lnTo>
                    <a:pt x="1043016" y="793803"/>
                  </a:lnTo>
                  <a:lnTo>
                    <a:pt x="1060944" y="753195"/>
                  </a:lnTo>
                  <a:lnTo>
                    <a:pt x="1075593" y="711225"/>
                  </a:lnTo>
                  <a:lnTo>
                    <a:pt x="1086873" y="668097"/>
                  </a:lnTo>
                  <a:lnTo>
                    <a:pt x="1094696" y="624014"/>
                  </a:lnTo>
                  <a:lnTo>
                    <a:pt x="1098971" y="579177"/>
                  </a:lnTo>
                  <a:lnTo>
                    <a:pt x="1099611" y="533791"/>
                  </a:lnTo>
                  <a:lnTo>
                    <a:pt x="1096524" y="488057"/>
                  </a:lnTo>
                  <a:lnTo>
                    <a:pt x="1089623" y="442180"/>
                  </a:lnTo>
                  <a:lnTo>
                    <a:pt x="1078819" y="396361"/>
                  </a:lnTo>
                  <a:lnTo>
                    <a:pt x="1064021" y="350803"/>
                  </a:lnTo>
                  <a:lnTo>
                    <a:pt x="1045442" y="307375"/>
                  </a:lnTo>
                  <a:lnTo>
                    <a:pt x="1023540" y="266423"/>
                  </a:lnTo>
                  <a:lnTo>
                    <a:pt x="998534" y="228036"/>
                  </a:lnTo>
                  <a:lnTo>
                    <a:pt x="970643" y="192305"/>
                  </a:lnTo>
                  <a:lnTo>
                    <a:pt x="940085" y="159318"/>
                  </a:lnTo>
                  <a:lnTo>
                    <a:pt x="907080" y="129164"/>
                  </a:lnTo>
                  <a:lnTo>
                    <a:pt x="871845" y="101932"/>
                  </a:lnTo>
                  <a:lnTo>
                    <a:pt x="834601" y="77713"/>
                  </a:lnTo>
                  <a:lnTo>
                    <a:pt x="795566" y="56594"/>
                  </a:lnTo>
                  <a:lnTo>
                    <a:pt x="754958" y="38666"/>
                  </a:lnTo>
                  <a:lnTo>
                    <a:pt x="712998" y="24017"/>
                  </a:lnTo>
                  <a:lnTo>
                    <a:pt x="669902" y="12737"/>
                  </a:lnTo>
                  <a:lnTo>
                    <a:pt x="625891" y="4914"/>
                  </a:lnTo>
                  <a:lnTo>
                    <a:pt x="581183" y="639"/>
                  </a:lnTo>
                  <a:lnTo>
                    <a:pt x="535998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2265" y="1497427"/>
              <a:ext cx="1099820" cy="1099820"/>
            </a:xfrm>
            <a:custGeom>
              <a:avLst/>
              <a:gdLst/>
              <a:ahLst/>
              <a:cxnLst/>
              <a:rect l="l" t="t" r="r" b="b"/>
              <a:pathLst>
                <a:path w="1099820" h="1099820">
                  <a:moveTo>
                    <a:pt x="748807" y="1064543"/>
                  </a:moveTo>
                  <a:lnTo>
                    <a:pt x="703897" y="1079305"/>
                  </a:lnTo>
                  <a:lnTo>
                    <a:pt x="658586" y="1090005"/>
                  </a:lnTo>
                  <a:lnTo>
                    <a:pt x="613089" y="1096741"/>
                  </a:lnTo>
                  <a:lnTo>
                    <a:pt x="567619" y="1099611"/>
                  </a:lnTo>
                  <a:lnTo>
                    <a:pt x="522393" y="1098711"/>
                  </a:lnTo>
                  <a:lnTo>
                    <a:pt x="477624" y="1094139"/>
                  </a:lnTo>
                  <a:lnTo>
                    <a:pt x="433529" y="1085992"/>
                  </a:lnTo>
                  <a:lnTo>
                    <a:pt x="390321" y="1074367"/>
                  </a:lnTo>
                  <a:lnTo>
                    <a:pt x="348215" y="1059361"/>
                  </a:lnTo>
                  <a:lnTo>
                    <a:pt x="307427" y="1041072"/>
                  </a:lnTo>
                  <a:lnTo>
                    <a:pt x="268171" y="1019597"/>
                  </a:lnTo>
                  <a:lnTo>
                    <a:pt x="230662" y="995033"/>
                  </a:lnTo>
                  <a:lnTo>
                    <a:pt x="195115" y="967477"/>
                  </a:lnTo>
                  <a:lnTo>
                    <a:pt x="161745" y="937026"/>
                  </a:lnTo>
                  <a:lnTo>
                    <a:pt x="130767" y="903778"/>
                  </a:lnTo>
                  <a:lnTo>
                    <a:pt x="102395" y="867830"/>
                  </a:lnTo>
                  <a:lnTo>
                    <a:pt x="76844" y="829279"/>
                  </a:lnTo>
                  <a:lnTo>
                    <a:pt x="54330" y="788223"/>
                  </a:lnTo>
                  <a:lnTo>
                    <a:pt x="35067" y="744757"/>
                  </a:lnTo>
                  <a:lnTo>
                    <a:pt x="20306" y="699848"/>
                  </a:lnTo>
                  <a:lnTo>
                    <a:pt x="9605" y="654542"/>
                  </a:lnTo>
                  <a:lnTo>
                    <a:pt x="2869" y="609057"/>
                  </a:lnTo>
                  <a:lnTo>
                    <a:pt x="0" y="563612"/>
                  </a:lnTo>
                  <a:lnTo>
                    <a:pt x="899" y="518427"/>
                  </a:lnTo>
                  <a:lnTo>
                    <a:pt x="5471" y="473719"/>
                  </a:lnTo>
                  <a:lnTo>
                    <a:pt x="13619" y="429708"/>
                  </a:lnTo>
                  <a:lnTo>
                    <a:pt x="25243" y="386613"/>
                  </a:lnTo>
                  <a:lnTo>
                    <a:pt x="40249" y="344652"/>
                  </a:lnTo>
                  <a:lnTo>
                    <a:pt x="58538" y="304044"/>
                  </a:lnTo>
                  <a:lnTo>
                    <a:pt x="80013" y="265009"/>
                  </a:lnTo>
                  <a:lnTo>
                    <a:pt x="104577" y="227765"/>
                  </a:lnTo>
                  <a:lnTo>
                    <a:pt x="132133" y="192530"/>
                  </a:lnTo>
                  <a:lnTo>
                    <a:pt x="162584" y="159525"/>
                  </a:lnTo>
                  <a:lnTo>
                    <a:pt x="195832" y="128967"/>
                  </a:lnTo>
                  <a:lnTo>
                    <a:pt x="231780" y="101076"/>
                  </a:lnTo>
                  <a:lnTo>
                    <a:pt x="270331" y="76070"/>
                  </a:lnTo>
                  <a:lnTo>
                    <a:pt x="311387" y="54168"/>
                  </a:lnTo>
                  <a:lnTo>
                    <a:pt x="354853" y="35589"/>
                  </a:lnTo>
                  <a:lnTo>
                    <a:pt x="399762" y="20791"/>
                  </a:lnTo>
                  <a:lnTo>
                    <a:pt x="445068" y="9987"/>
                  </a:lnTo>
                  <a:lnTo>
                    <a:pt x="490553" y="3086"/>
                  </a:lnTo>
                  <a:lnTo>
                    <a:pt x="535998" y="0"/>
                  </a:lnTo>
                  <a:lnTo>
                    <a:pt x="581183" y="639"/>
                  </a:lnTo>
                  <a:lnTo>
                    <a:pt x="625891" y="4914"/>
                  </a:lnTo>
                  <a:lnTo>
                    <a:pt x="669902" y="12737"/>
                  </a:lnTo>
                  <a:lnTo>
                    <a:pt x="712998" y="24017"/>
                  </a:lnTo>
                  <a:lnTo>
                    <a:pt x="754958" y="38666"/>
                  </a:lnTo>
                  <a:lnTo>
                    <a:pt x="795566" y="56594"/>
                  </a:lnTo>
                  <a:lnTo>
                    <a:pt x="834601" y="77713"/>
                  </a:lnTo>
                  <a:lnTo>
                    <a:pt x="871845" y="101932"/>
                  </a:lnTo>
                  <a:lnTo>
                    <a:pt x="907080" y="129164"/>
                  </a:lnTo>
                  <a:lnTo>
                    <a:pt x="940085" y="159318"/>
                  </a:lnTo>
                  <a:lnTo>
                    <a:pt x="970643" y="192305"/>
                  </a:lnTo>
                  <a:lnTo>
                    <a:pt x="998534" y="228036"/>
                  </a:lnTo>
                  <a:lnTo>
                    <a:pt x="1023540" y="266423"/>
                  </a:lnTo>
                  <a:lnTo>
                    <a:pt x="1045442" y="307375"/>
                  </a:lnTo>
                  <a:lnTo>
                    <a:pt x="1064021" y="350803"/>
                  </a:lnTo>
                  <a:lnTo>
                    <a:pt x="1078819" y="396361"/>
                  </a:lnTo>
                  <a:lnTo>
                    <a:pt x="1089623" y="442180"/>
                  </a:lnTo>
                  <a:lnTo>
                    <a:pt x="1096524" y="488057"/>
                  </a:lnTo>
                  <a:lnTo>
                    <a:pt x="1099611" y="533791"/>
                  </a:lnTo>
                  <a:lnTo>
                    <a:pt x="1098971" y="579177"/>
                  </a:lnTo>
                  <a:lnTo>
                    <a:pt x="1094696" y="624014"/>
                  </a:lnTo>
                  <a:lnTo>
                    <a:pt x="1086873" y="668097"/>
                  </a:lnTo>
                  <a:lnTo>
                    <a:pt x="1075593" y="711225"/>
                  </a:lnTo>
                  <a:lnTo>
                    <a:pt x="1060944" y="753195"/>
                  </a:lnTo>
                  <a:lnTo>
                    <a:pt x="1043016" y="793803"/>
                  </a:lnTo>
                  <a:lnTo>
                    <a:pt x="1021897" y="832847"/>
                  </a:lnTo>
                  <a:lnTo>
                    <a:pt x="997678" y="870124"/>
                  </a:lnTo>
                  <a:lnTo>
                    <a:pt x="970446" y="905431"/>
                  </a:lnTo>
                  <a:lnTo>
                    <a:pt x="940293" y="938565"/>
                  </a:lnTo>
                  <a:lnTo>
                    <a:pt x="907305" y="969323"/>
                  </a:lnTo>
                  <a:lnTo>
                    <a:pt x="871574" y="997503"/>
                  </a:lnTo>
                  <a:lnTo>
                    <a:pt x="833187" y="1022902"/>
                  </a:lnTo>
                  <a:lnTo>
                    <a:pt x="792235" y="1045316"/>
                  </a:lnTo>
                  <a:lnTo>
                    <a:pt x="748807" y="1064543"/>
                  </a:lnTo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6247" y="1752599"/>
              <a:ext cx="571500" cy="571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85688" y="4447031"/>
              <a:ext cx="4372610" cy="2487295"/>
            </a:xfrm>
            <a:custGeom>
              <a:avLst/>
              <a:gdLst/>
              <a:ahLst/>
              <a:cxnLst/>
              <a:rect l="l" t="t" r="r" b="b"/>
              <a:pathLst>
                <a:path w="4372609" h="2487295">
                  <a:moveTo>
                    <a:pt x="2217420" y="2484501"/>
                  </a:moveTo>
                  <a:lnTo>
                    <a:pt x="795274" y="0"/>
                  </a:lnTo>
                  <a:lnTo>
                    <a:pt x="10795" y="1341374"/>
                  </a:lnTo>
                  <a:lnTo>
                    <a:pt x="8128" y="1346708"/>
                  </a:lnTo>
                  <a:lnTo>
                    <a:pt x="2667" y="1349502"/>
                  </a:lnTo>
                  <a:lnTo>
                    <a:pt x="27622" y="1392694"/>
                  </a:lnTo>
                  <a:lnTo>
                    <a:pt x="56184" y="1432801"/>
                  </a:lnTo>
                  <a:lnTo>
                    <a:pt x="85623" y="1472463"/>
                  </a:lnTo>
                  <a:lnTo>
                    <a:pt x="115874" y="1511655"/>
                  </a:lnTo>
                  <a:lnTo>
                    <a:pt x="146862" y="1550365"/>
                  </a:lnTo>
                  <a:lnTo>
                    <a:pt x="178523" y="1588541"/>
                  </a:lnTo>
                  <a:lnTo>
                    <a:pt x="210781" y="1626196"/>
                  </a:lnTo>
                  <a:lnTo>
                    <a:pt x="243586" y="1663280"/>
                  </a:lnTo>
                  <a:lnTo>
                    <a:pt x="276860" y="1699768"/>
                  </a:lnTo>
                  <a:lnTo>
                    <a:pt x="309473" y="1689087"/>
                  </a:lnTo>
                  <a:lnTo>
                    <a:pt x="342341" y="1681416"/>
                  </a:lnTo>
                  <a:lnTo>
                    <a:pt x="375704" y="1676806"/>
                  </a:lnTo>
                  <a:lnTo>
                    <a:pt x="409829" y="1675257"/>
                  </a:lnTo>
                  <a:lnTo>
                    <a:pt x="463397" y="1679117"/>
                  </a:lnTo>
                  <a:lnTo>
                    <a:pt x="516051" y="1690395"/>
                  </a:lnTo>
                  <a:lnTo>
                    <a:pt x="566902" y="1708734"/>
                  </a:lnTo>
                  <a:lnTo>
                    <a:pt x="615022" y="1733702"/>
                  </a:lnTo>
                  <a:lnTo>
                    <a:pt x="659511" y="1764919"/>
                  </a:lnTo>
                  <a:lnTo>
                    <a:pt x="698411" y="1800567"/>
                  </a:lnTo>
                  <a:lnTo>
                    <a:pt x="731621" y="1839976"/>
                  </a:lnTo>
                  <a:lnTo>
                    <a:pt x="759053" y="1882571"/>
                  </a:lnTo>
                  <a:lnTo>
                    <a:pt x="780605" y="1927783"/>
                  </a:lnTo>
                  <a:lnTo>
                    <a:pt x="796163" y="1975040"/>
                  </a:lnTo>
                  <a:lnTo>
                    <a:pt x="805662" y="2023757"/>
                  </a:lnTo>
                  <a:lnTo>
                    <a:pt x="808990" y="2073376"/>
                  </a:lnTo>
                  <a:lnTo>
                    <a:pt x="806069" y="2123313"/>
                  </a:lnTo>
                  <a:lnTo>
                    <a:pt x="848842" y="2148560"/>
                  </a:lnTo>
                  <a:lnTo>
                    <a:pt x="892162" y="2172982"/>
                  </a:lnTo>
                  <a:lnTo>
                    <a:pt x="935977" y="2196579"/>
                  </a:lnTo>
                  <a:lnTo>
                    <a:pt x="980313" y="2219337"/>
                  </a:lnTo>
                  <a:lnTo>
                    <a:pt x="1025131" y="2241245"/>
                  </a:lnTo>
                  <a:lnTo>
                    <a:pt x="1070444" y="2262301"/>
                  </a:lnTo>
                  <a:lnTo>
                    <a:pt x="1116228" y="2282482"/>
                  </a:lnTo>
                  <a:lnTo>
                    <a:pt x="1162469" y="2301798"/>
                  </a:lnTo>
                  <a:lnTo>
                    <a:pt x="1209154" y="2320213"/>
                  </a:lnTo>
                  <a:lnTo>
                    <a:pt x="1256284" y="2337727"/>
                  </a:lnTo>
                  <a:lnTo>
                    <a:pt x="1303845" y="2354326"/>
                  </a:lnTo>
                  <a:lnTo>
                    <a:pt x="1351826" y="2370010"/>
                  </a:lnTo>
                  <a:lnTo>
                    <a:pt x="1400213" y="2384755"/>
                  </a:lnTo>
                  <a:lnTo>
                    <a:pt x="1448993" y="2398560"/>
                  </a:lnTo>
                  <a:lnTo>
                    <a:pt x="1498155" y="2411412"/>
                  </a:lnTo>
                  <a:lnTo>
                    <a:pt x="1547698" y="2423299"/>
                  </a:lnTo>
                  <a:lnTo>
                    <a:pt x="1597609" y="2434196"/>
                  </a:lnTo>
                  <a:lnTo>
                    <a:pt x="1647863" y="2444115"/>
                  </a:lnTo>
                  <a:lnTo>
                    <a:pt x="1698472" y="2453043"/>
                  </a:lnTo>
                  <a:lnTo>
                    <a:pt x="1749399" y="2460955"/>
                  </a:lnTo>
                  <a:lnTo>
                    <a:pt x="1800656" y="2467851"/>
                  </a:lnTo>
                  <a:lnTo>
                    <a:pt x="1852218" y="2473706"/>
                  </a:lnTo>
                  <a:lnTo>
                    <a:pt x="1904072" y="2478532"/>
                  </a:lnTo>
                  <a:lnTo>
                    <a:pt x="1956219" y="2482291"/>
                  </a:lnTo>
                  <a:lnTo>
                    <a:pt x="2008644" y="2484996"/>
                  </a:lnTo>
                  <a:lnTo>
                    <a:pt x="2061337" y="2486634"/>
                  </a:lnTo>
                  <a:lnTo>
                    <a:pt x="2114296" y="2487168"/>
                  </a:lnTo>
                  <a:lnTo>
                    <a:pt x="2165858" y="2486837"/>
                  </a:lnTo>
                  <a:lnTo>
                    <a:pt x="2191372" y="2486050"/>
                  </a:lnTo>
                  <a:lnTo>
                    <a:pt x="2217420" y="2484501"/>
                  </a:lnTo>
                  <a:close/>
                </a:path>
                <a:path w="4372609" h="2487295">
                  <a:moveTo>
                    <a:pt x="4372356" y="1117092"/>
                  </a:moveTo>
                  <a:lnTo>
                    <a:pt x="2775331" y="1117092"/>
                  </a:lnTo>
                  <a:lnTo>
                    <a:pt x="1504188" y="1117092"/>
                  </a:lnTo>
                  <a:lnTo>
                    <a:pt x="2278253" y="2469007"/>
                  </a:lnTo>
                  <a:lnTo>
                    <a:pt x="2280920" y="2474468"/>
                  </a:lnTo>
                  <a:lnTo>
                    <a:pt x="2280920" y="2482596"/>
                  </a:lnTo>
                  <a:lnTo>
                    <a:pt x="2329802" y="2478557"/>
                  </a:lnTo>
                  <a:lnTo>
                    <a:pt x="2378608" y="2473718"/>
                  </a:lnTo>
                  <a:lnTo>
                    <a:pt x="2427300" y="2468080"/>
                  </a:lnTo>
                  <a:lnTo>
                    <a:pt x="2475776" y="2461641"/>
                  </a:lnTo>
                  <a:lnTo>
                    <a:pt x="2523998" y="2454402"/>
                  </a:lnTo>
                  <a:lnTo>
                    <a:pt x="2571877" y="2446363"/>
                  </a:lnTo>
                  <a:lnTo>
                    <a:pt x="2619349" y="2437523"/>
                  </a:lnTo>
                  <a:lnTo>
                    <a:pt x="2666365" y="2427884"/>
                  </a:lnTo>
                  <a:lnTo>
                    <a:pt x="2712847" y="2417445"/>
                  </a:lnTo>
                  <a:lnTo>
                    <a:pt x="2724874" y="2372474"/>
                  </a:lnTo>
                  <a:lnTo>
                    <a:pt x="2742488" y="2329510"/>
                  </a:lnTo>
                  <a:lnTo>
                    <a:pt x="2765387" y="2289022"/>
                  </a:lnTo>
                  <a:lnTo>
                    <a:pt x="2793301" y="2251494"/>
                  </a:lnTo>
                  <a:lnTo>
                    <a:pt x="2825915" y="2217407"/>
                  </a:lnTo>
                  <a:lnTo>
                    <a:pt x="2862961" y="2187244"/>
                  </a:lnTo>
                  <a:lnTo>
                    <a:pt x="2904147" y="2161476"/>
                  </a:lnTo>
                  <a:lnTo>
                    <a:pt x="2949194" y="2140585"/>
                  </a:lnTo>
                  <a:lnTo>
                    <a:pt x="2996425" y="2125637"/>
                  </a:lnTo>
                  <a:lnTo>
                    <a:pt x="3044164" y="2117280"/>
                  </a:lnTo>
                  <a:lnTo>
                    <a:pt x="3091840" y="2115210"/>
                  </a:lnTo>
                  <a:lnTo>
                    <a:pt x="3138932" y="2119160"/>
                  </a:lnTo>
                  <a:lnTo>
                    <a:pt x="3184868" y="2128837"/>
                  </a:lnTo>
                  <a:lnTo>
                    <a:pt x="3229114" y="2143950"/>
                  </a:lnTo>
                  <a:lnTo>
                    <a:pt x="3271139" y="2164219"/>
                  </a:lnTo>
                  <a:lnTo>
                    <a:pt x="3310382" y="2189353"/>
                  </a:lnTo>
                  <a:lnTo>
                    <a:pt x="3354006" y="2165566"/>
                  </a:lnTo>
                  <a:lnTo>
                    <a:pt x="3397123" y="2140953"/>
                  </a:lnTo>
                  <a:lnTo>
                    <a:pt x="3439706" y="2115540"/>
                  </a:lnTo>
                  <a:lnTo>
                    <a:pt x="3481743" y="2089315"/>
                  </a:lnTo>
                  <a:lnTo>
                    <a:pt x="3523234" y="2062302"/>
                  </a:lnTo>
                  <a:lnTo>
                    <a:pt x="3564166" y="2034514"/>
                  </a:lnTo>
                  <a:lnTo>
                    <a:pt x="3604514" y="2005965"/>
                  </a:lnTo>
                  <a:lnTo>
                    <a:pt x="3644290" y="1976640"/>
                  </a:lnTo>
                  <a:lnTo>
                    <a:pt x="3683457" y="1946579"/>
                  </a:lnTo>
                  <a:lnTo>
                    <a:pt x="3722027" y="1915782"/>
                  </a:lnTo>
                  <a:lnTo>
                    <a:pt x="3759974" y="1884260"/>
                  </a:lnTo>
                  <a:lnTo>
                    <a:pt x="3797287" y="1852015"/>
                  </a:lnTo>
                  <a:lnTo>
                    <a:pt x="3833977" y="1819059"/>
                  </a:lnTo>
                  <a:lnTo>
                    <a:pt x="3870007" y="1785416"/>
                  </a:lnTo>
                  <a:lnTo>
                    <a:pt x="3905364" y="1751088"/>
                  </a:lnTo>
                  <a:lnTo>
                    <a:pt x="3940060" y="1716074"/>
                  </a:lnTo>
                  <a:lnTo>
                    <a:pt x="3974071" y="1680413"/>
                  </a:lnTo>
                  <a:lnTo>
                    <a:pt x="4007396" y="1644091"/>
                  </a:lnTo>
                  <a:lnTo>
                    <a:pt x="4040009" y="1607121"/>
                  </a:lnTo>
                  <a:lnTo>
                    <a:pt x="4071899" y="1569516"/>
                  </a:lnTo>
                  <a:lnTo>
                    <a:pt x="4103065" y="1531289"/>
                  </a:lnTo>
                  <a:lnTo>
                    <a:pt x="4133494" y="1492465"/>
                  </a:lnTo>
                  <a:lnTo>
                    <a:pt x="4163187" y="1453019"/>
                  </a:lnTo>
                  <a:lnTo>
                    <a:pt x="4192105" y="1412989"/>
                  </a:lnTo>
                  <a:lnTo>
                    <a:pt x="4220248" y="1372387"/>
                  </a:lnTo>
                  <a:lnTo>
                    <a:pt x="4247616" y="1331201"/>
                  </a:lnTo>
                  <a:lnTo>
                    <a:pt x="4274197" y="1289456"/>
                  </a:lnTo>
                  <a:lnTo>
                    <a:pt x="4299966" y="1247165"/>
                  </a:lnTo>
                  <a:lnTo>
                    <a:pt x="4324921" y="1204341"/>
                  </a:lnTo>
                  <a:lnTo>
                    <a:pt x="4349051" y="1160983"/>
                  </a:lnTo>
                  <a:lnTo>
                    <a:pt x="4372356" y="111709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4712" y="5907404"/>
              <a:ext cx="1104265" cy="1104265"/>
            </a:xfrm>
            <a:custGeom>
              <a:avLst/>
              <a:gdLst/>
              <a:ahLst/>
              <a:cxnLst/>
              <a:rect l="l" t="t" r="r" b="b"/>
              <a:pathLst>
                <a:path w="1104265" h="1104265">
                  <a:moveTo>
                    <a:pt x="557759" y="0"/>
                  </a:moveTo>
                  <a:lnTo>
                    <a:pt x="513204" y="1202"/>
                  </a:lnTo>
                  <a:lnTo>
                    <a:pt x="468962" y="5974"/>
                  </a:lnTo>
                  <a:lnTo>
                    <a:pt x="425257" y="14290"/>
                  </a:lnTo>
                  <a:lnTo>
                    <a:pt x="382313" y="26126"/>
                  </a:lnTo>
                  <a:lnTo>
                    <a:pt x="340354" y="41457"/>
                  </a:lnTo>
                  <a:lnTo>
                    <a:pt x="299602" y="60260"/>
                  </a:lnTo>
                  <a:lnTo>
                    <a:pt x="260283" y="82510"/>
                  </a:lnTo>
                  <a:lnTo>
                    <a:pt x="222618" y="108181"/>
                  </a:lnTo>
                  <a:lnTo>
                    <a:pt x="186833" y="137251"/>
                  </a:lnTo>
                  <a:lnTo>
                    <a:pt x="153150" y="169694"/>
                  </a:lnTo>
                  <a:lnTo>
                    <a:pt x="121793" y="205486"/>
                  </a:lnTo>
                  <a:lnTo>
                    <a:pt x="93564" y="243833"/>
                  </a:lnTo>
                  <a:lnTo>
                    <a:pt x="69100" y="283799"/>
                  </a:lnTo>
                  <a:lnTo>
                    <a:pt x="48376" y="325148"/>
                  </a:lnTo>
                  <a:lnTo>
                    <a:pt x="31367" y="367645"/>
                  </a:lnTo>
                  <a:lnTo>
                    <a:pt x="18050" y="411054"/>
                  </a:lnTo>
                  <a:lnTo>
                    <a:pt x="8399" y="455138"/>
                  </a:lnTo>
                  <a:lnTo>
                    <a:pt x="2390" y="499662"/>
                  </a:lnTo>
                  <a:lnTo>
                    <a:pt x="0" y="544389"/>
                  </a:lnTo>
                  <a:lnTo>
                    <a:pt x="1202" y="589085"/>
                  </a:lnTo>
                  <a:lnTo>
                    <a:pt x="5974" y="633511"/>
                  </a:lnTo>
                  <a:lnTo>
                    <a:pt x="14290" y="677434"/>
                  </a:lnTo>
                  <a:lnTo>
                    <a:pt x="26126" y="720616"/>
                  </a:lnTo>
                  <a:lnTo>
                    <a:pt x="41457" y="762822"/>
                  </a:lnTo>
                  <a:lnTo>
                    <a:pt x="60260" y="803816"/>
                  </a:lnTo>
                  <a:lnTo>
                    <a:pt x="82510" y="843362"/>
                  </a:lnTo>
                  <a:lnTo>
                    <a:pt x="108181" y="881224"/>
                  </a:lnTo>
                  <a:lnTo>
                    <a:pt x="137251" y="917166"/>
                  </a:lnTo>
                  <a:lnTo>
                    <a:pt x="169694" y="950951"/>
                  </a:lnTo>
                  <a:lnTo>
                    <a:pt x="205486" y="982345"/>
                  </a:lnTo>
                  <a:lnTo>
                    <a:pt x="243833" y="1010573"/>
                  </a:lnTo>
                  <a:lnTo>
                    <a:pt x="283799" y="1035032"/>
                  </a:lnTo>
                  <a:lnTo>
                    <a:pt x="325148" y="1055744"/>
                  </a:lnTo>
                  <a:lnTo>
                    <a:pt x="367645" y="1072727"/>
                  </a:lnTo>
                  <a:lnTo>
                    <a:pt x="411054" y="1086003"/>
                  </a:lnTo>
                  <a:lnTo>
                    <a:pt x="455138" y="1095591"/>
                  </a:lnTo>
                  <a:lnTo>
                    <a:pt x="499662" y="1101513"/>
                  </a:lnTo>
                  <a:lnTo>
                    <a:pt x="544389" y="1103788"/>
                  </a:lnTo>
                  <a:lnTo>
                    <a:pt x="589085" y="1102436"/>
                  </a:lnTo>
                  <a:lnTo>
                    <a:pt x="633511" y="1097479"/>
                  </a:lnTo>
                  <a:lnTo>
                    <a:pt x="677434" y="1088937"/>
                  </a:lnTo>
                  <a:lnTo>
                    <a:pt x="720616" y="1076829"/>
                  </a:lnTo>
                  <a:lnTo>
                    <a:pt x="762822" y="1061176"/>
                  </a:lnTo>
                  <a:lnTo>
                    <a:pt x="803816" y="1041998"/>
                  </a:lnTo>
                  <a:lnTo>
                    <a:pt x="843362" y="1019316"/>
                  </a:lnTo>
                  <a:lnTo>
                    <a:pt x="881224" y="993151"/>
                  </a:lnTo>
                  <a:lnTo>
                    <a:pt x="917166" y="963521"/>
                  </a:lnTo>
                  <a:lnTo>
                    <a:pt x="950951" y="930449"/>
                  </a:lnTo>
                  <a:lnTo>
                    <a:pt x="982345" y="893953"/>
                  </a:lnTo>
                  <a:lnTo>
                    <a:pt x="1010574" y="855644"/>
                  </a:lnTo>
                  <a:lnTo>
                    <a:pt x="1035038" y="815785"/>
                  </a:lnTo>
                  <a:lnTo>
                    <a:pt x="1055762" y="774605"/>
                  </a:lnTo>
                  <a:lnTo>
                    <a:pt x="1072771" y="732331"/>
                  </a:lnTo>
                  <a:lnTo>
                    <a:pt x="1086088" y="689190"/>
                  </a:lnTo>
                  <a:lnTo>
                    <a:pt x="1095739" y="645411"/>
                  </a:lnTo>
                  <a:lnTo>
                    <a:pt x="1101748" y="601220"/>
                  </a:lnTo>
                  <a:lnTo>
                    <a:pt x="1104138" y="556847"/>
                  </a:lnTo>
                  <a:lnTo>
                    <a:pt x="1102936" y="512519"/>
                  </a:lnTo>
                  <a:lnTo>
                    <a:pt x="1098164" y="468462"/>
                  </a:lnTo>
                  <a:lnTo>
                    <a:pt x="1089848" y="424906"/>
                  </a:lnTo>
                  <a:lnTo>
                    <a:pt x="1078012" y="382078"/>
                  </a:lnTo>
                  <a:lnTo>
                    <a:pt x="1062681" y="340206"/>
                  </a:lnTo>
                  <a:lnTo>
                    <a:pt x="1043878" y="299517"/>
                  </a:lnTo>
                  <a:lnTo>
                    <a:pt x="1021628" y="260239"/>
                  </a:lnTo>
                  <a:lnTo>
                    <a:pt x="995957" y="222600"/>
                  </a:lnTo>
                  <a:lnTo>
                    <a:pt x="966887" y="186827"/>
                  </a:lnTo>
                  <a:lnTo>
                    <a:pt x="934444" y="153149"/>
                  </a:lnTo>
                  <a:lnTo>
                    <a:pt x="898652" y="121793"/>
                  </a:lnTo>
                  <a:lnTo>
                    <a:pt x="859639" y="93564"/>
                  </a:lnTo>
                  <a:lnTo>
                    <a:pt x="819151" y="69100"/>
                  </a:lnTo>
                  <a:lnTo>
                    <a:pt x="777411" y="48376"/>
                  </a:lnTo>
                  <a:lnTo>
                    <a:pt x="734643" y="31367"/>
                  </a:lnTo>
                  <a:lnTo>
                    <a:pt x="691070" y="18050"/>
                  </a:lnTo>
                  <a:lnTo>
                    <a:pt x="646916" y="8399"/>
                  </a:lnTo>
                  <a:lnTo>
                    <a:pt x="602404" y="2390"/>
                  </a:lnTo>
                  <a:lnTo>
                    <a:pt x="557759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4712" y="5907404"/>
              <a:ext cx="1104265" cy="1104265"/>
            </a:xfrm>
            <a:custGeom>
              <a:avLst/>
              <a:gdLst/>
              <a:ahLst/>
              <a:cxnLst/>
              <a:rect l="l" t="t" r="r" b="b"/>
              <a:pathLst>
                <a:path w="1104265" h="1104265">
                  <a:moveTo>
                    <a:pt x="898652" y="121793"/>
                  </a:moveTo>
                  <a:lnTo>
                    <a:pt x="934444" y="153149"/>
                  </a:lnTo>
                  <a:lnTo>
                    <a:pt x="966887" y="186827"/>
                  </a:lnTo>
                  <a:lnTo>
                    <a:pt x="995957" y="222600"/>
                  </a:lnTo>
                  <a:lnTo>
                    <a:pt x="1021628" y="260239"/>
                  </a:lnTo>
                  <a:lnTo>
                    <a:pt x="1043878" y="299517"/>
                  </a:lnTo>
                  <a:lnTo>
                    <a:pt x="1062681" y="340206"/>
                  </a:lnTo>
                  <a:lnTo>
                    <a:pt x="1078012" y="382078"/>
                  </a:lnTo>
                  <a:lnTo>
                    <a:pt x="1089848" y="424906"/>
                  </a:lnTo>
                  <a:lnTo>
                    <a:pt x="1098164" y="468462"/>
                  </a:lnTo>
                  <a:lnTo>
                    <a:pt x="1102936" y="512519"/>
                  </a:lnTo>
                  <a:lnTo>
                    <a:pt x="1104138" y="556847"/>
                  </a:lnTo>
                  <a:lnTo>
                    <a:pt x="1101748" y="601220"/>
                  </a:lnTo>
                  <a:lnTo>
                    <a:pt x="1095739" y="645411"/>
                  </a:lnTo>
                  <a:lnTo>
                    <a:pt x="1086088" y="689190"/>
                  </a:lnTo>
                  <a:lnTo>
                    <a:pt x="1072771" y="732331"/>
                  </a:lnTo>
                  <a:lnTo>
                    <a:pt x="1055762" y="774605"/>
                  </a:lnTo>
                  <a:lnTo>
                    <a:pt x="1035038" y="815785"/>
                  </a:lnTo>
                  <a:lnTo>
                    <a:pt x="1010574" y="855644"/>
                  </a:lnTo>
                  <a:lnTo>
                    <a:pt x="982345" y="893953"/>
                  </a:lnTo>
                  <a:lnTo>
                    <a:pt x="950951" y="930449"/>
                  </a:lnTo>
                  <a:lnTo>
                    <a:pt x="917166" y="963521"/>
                  </a:lnTo>
                  <a:lnTo>
                    <a:pt x="881224" y="993151"/>
                  </a:lnTo>
                  <a:lnTo>
                    <a:pt x="843362" y="1019316"/>
                  </a:lnTo>
                  <a:lnTo>
                    <a:pt x="803816" y="1041998"/>
                  </a:lnTo>
                  <a:lnTo>
                    <a:pt x="762822" y="1061176"/>
                  </a:lnTo>
                  <a:lnTo>
                    <a:pt x="720616" y="1076829"/>
                  </a:lnTo>
                  <a:lnTo>
                    <a:pt x="677434" y="1088937"/>
                  </a:lnTo>
                  <a:lnTo>
                    <a:pt x="633511" y="1097479"/>
                  </a:lnTo>
                  <a:lnTo>
                    <a:pt x="589085" y="1102436"/>
                  </a:lnTo>
                  <a:lnTo>
                    <a:pt x="544389" y="1103788"/>
                  </a:lnTo>
                  <a:lnTo>
                    <a:pt x="499662" y="1101513"/>
                  </a:lnTo>
                  <a:lnTo>
                    <a:pt x="455138" y="1095591"/>
                  </a:lnTo>
                  <a:lnTo>
                    <a:pt x="411054" y="1086003"/>
                  </a:lnTo>
                  <a:lnTo>
                    <a:pt x="367645" y="1072727"/>
                  </a:lnTo>
                  <a:lnTo>
                    <a:pt x="325148" y="1055744"/>
                  </a:lnTo>
                  <a:lnTo>
                    <a:pt x="283799" y="1035032"/>
                  </a:lnTo>
                  <a:lnTo>
                    <a:pt x="243833" y="1010573"/>
                  </a:lnTo>
                  <a:lnTo>
                    <a:pt x="205486" y="982345"/>
                  </a:lnTo>
                  <a:lnTo>
                    <a:pt x="169694" y="950951"/>
                  </a:lnTo>
                  <a:lnTo>
                    <a:pt x="137251" y="917166"/>
                  </a:lnTo>
                  <a:lnTo>
                    <a:pt x="108181" y="881224"/>
                  </a:lnTo>
                  <a:lnTo>
                    <a:pt x="82510" y="843362"/>
                  </a:lnTo>
                  <a:lnTo>
                    <a:pt x="60260" y="803816"/>
                  </a:lnTo>
                  <a:lnTo>
                    <a:pt x="41457" y="762822"/>
                  </a:lnTo>
                  <a:lnTo>
                    <a:pt x="26126" y="720616"/>
                  </a:lnTo>
                  <a:lnTo>
                    <a:pt x="14290" y="677434"/>
                  </a:lnTo>
                  <a:lnTo>
                    <a:pt x="5974" y="633511"/>
                  </a:lnTo>
                  <a:lnTo>
                    <a:pt x="1202" y="589085"/>
                  </a:lnTo>
                  <a:lnTo>
                    <a:pt x="0" y="544389"/>
                  </a:lnTo>
                  <a:lnTo>
                    <a:pt x="2390" y="499662"/>
                  </a:lnTo>
                  <a:lnTo>
                    <a:pt x="8399" y="455138"/>
                  </a:lnTo>
                  <a:lnTo>
                    <a:pt x="18050" y="411054"/>
                  </a:lnTo>
                  <a:lnTo>
                    <a:pt x="31367" y="367645"/>
                  </a:lnTo>
                  <a:lnTo>
                    <a:pt x="48376" y="325148"/>
                  </a:lnTo>
                  <a:lnTo>
                    <a:pt x="69100" y="283799"/>
                  </a:lnTo>
                  <a:lnTo>
                    <a:pt x="93564" y="243833"/>
                  </a:lnTo>
                  <a:lnTo>
                    <a:pt x="121793" y="205486"/>
                  </a:lnTo>
                  <a:lnTo>
                    <a:pt x="153150" y="169694"/>
                  </a:lnTo>
                  <a:lnTo>
                    <a:pt x="186833" y="137251"/>
                  </a:lnTo>
                  <a:lnTo>
                    <a:pt x="222618" y="108181"/>
                  </a:lnTo>
                  <a:lnTo>
                    <a:pt x="260283" y="82510"/>
                  </a:lnTo>
                  <a:lnTo>
                    <a:pt x="299602" y="60260"/>
                  </a:lnTo>
                  <a:lnTo>
                    <a:pt x="340354" y="41457"/>
                  </a:lnTo>
                  <a:lnTo>
                    <a:pt x="382313" y="26126"/>
                  </a:lnTo>
                  <a:lnTo>
                    <a:pt x="425257" y="14290"/>
                  </a:lnTo>
                  <a:lnTo>
                    <a:pt x="468962" y="5974"/>
                  </a:lnTo>
                  <a:lnTo>
                    <a:pt x="513204" y="1202"/>
                  </a:lnTo>
                  <a:lnTo>
                    <a:pt x="557759" y="0"/>
                  </a:lnTo>
                  <a:lnTo>
                    <a:pt x="602404" y="2390"/>
                  </a:lnTo>
                  <a:lnTo>
                    <a:pt x="646916" y="8399"/>
                  </a:lnTo>
                  <a:lnTo>
                    <a:pt x="691070" y="18050"/>
                  </a:lnTo>
                  <a:lnTo>
                    <a:pt x="734643" y="31367"/>
                  </a:lnTo>
                  <a:lnTo>
                    <a:pt x="777411" y="48376"/>
                  </a:lnTo>
                  <a:lnTo>
                    <a:pt x="819151" y="69100"/>
                  </a:lnTo>
                  <a:lnTo>
                    <a:pt x="859639" y="93564"/>
                  </a:lnTo>
                  <a:lnTo>
                    <a:pt x="898652" y="121793"/>
                  </a:lnTo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8845" y="6136378"/>
              <a:ext cx="474980" cy="599440"/>
            </a:xfrm>
            <a:custGeom>
              <a:avLst/>
              <a:gdLst/>
              <a:ahLst/>
              <a:cxnLst/>
              <a:rect l="l" t="t" r="r" b="b"/>
              <a:pathLst>
                <a:path w="474979" h="599440">
                  <a:moveTo>
                    <a:pt x="452723" y="0"/>
                  </a:moveTo>
                  <a:lnTo>
                    <a:pt x="166912" y="0"/>
                  </a:lnTo>
                  <a:lnTo>
                    <a:pt x="162337" y="1269"/>
                  </a:lnTo>
                  <a:lnTo>
                    <a:pt x="160623" y="2539"/>
                  </a:lnTo>
                  <a:lnTo>
                    <a:pt x="158908" y="6349"/>
                  </a:lnTo>
                  <a:lnTo>
                    <a:pt x="158338" y="10159"/>
                  </a:lnTo>
                  <a:lnTo>
                    <a:pt x="158338" y="119379"/>
                  </a:lnTo>
                  <a:lnTo>
                    <a:pt x="157765" y="128269"/>
                  </a:lnTo>
                  <a:lnTo>
                    <a:pt x="128040" y="158749"/>
                  </a:lnTo>
                  <a:lnTo>
                    <a:pt x="0" y="158749"/>
                  </a:lnTo>
                  <a:lnTo>
                    <a:pt x="0" y="582929"/>
                  </a:lnTo>
                  <a:lnTo>
                    <a:pt x="10861" y="599439"/>
                  </a:lnTo>
                  <a:lnTo>
                    <a:pt x="463014" y="599439"/>
                  </a:lnTo>
                  <a:lnTo>
                    <a:pt x="473878" y="582929"/>
                  </a:lnTo>
                  <a:lnTo>
                    <a:pt x="474451" y="577849"/>
                  </a:lnTo>
                  <a:lnTo>
                    <a:pt x="474433" y="570229"/>
                  </a:lnTo>
                  <a:lnTo>
                    <a:pt x="241792" y="570229"/>
                  </a:lnTo>
                  <a:lnTo>
                    <a:pt x="234939" y="568959"/>
                  </a:lnTo>
                  <a:lnTo>
                    <a:pt x="212640" y="513079"/>
                  </a:lnTo>
                  <a:lnTo>
                    <a:pt x="213088" y="490219"/>
                  </a:lnTo>
                  <a:lnTo>
                    <a:pt x="53732" y="490219"/>
                  </a:lnTo>
                  <a:lnTo>
                    <a:pt x="46380" y="406399"/>
                  </a:lnTo>
                  <a:lnTo>
                    <a:pt x="46301" y="306069"/>
                  </a:lnTo>
                  <a:lnTo>
                    <a:pt x="46872" y="300989"/>
                  </a:lnTo>
                  <a:lnTo>
                    <a:pt x="49159" y="295909"/>
                  </a:lnTo>
                  <a:lnTo>
                    <a:pt x="50301" y="294639"/>
                  </a:lnTo>
                  <a:lnTo>
                    <a:pt x="53159" y="293369"/>
                  </a:lnTo>
                  <a:lnTo>
                    <a:pt x="57161" y="292099"/>
                  </a:lnTo>
                  <a:lnTo>
                    <a:pt x="173295" y="292099"/>
                  </a:lnTo>
                  <a:lnTo>
                    <a:pt x="168054" y="285749"/>
                  </a:lnTo>
                  <a:lnTo>
                    <a:pt x="165769" y="283209"/>
                  </a:lnTo>
                  <a:lnTo>
                    <a:pt x="164054" y="281939"/>
                  </a:lnTo>
                  <a:lnTo>
                    <a:pt x="162911" y="278129"/>
                  </a:lnTo>
                  <a:lnTo>
                    <a:pt x="162911" y="273049"/>
                  </a:lnTo>
                  <a:lnTo>
                    <a:pt x="163481" y="271779"/>
                  </a:lnTo>
                  <a:lnTo>
                    <a:pt x="169197" y="269239"/>
                  </a:lnTo>
                  <a:lnTo>
                    <a:pt x="223119" y="269239"/>
                  </a:lnTo>
                  <a:lnTo>
                    <a:pt x="224072" y="267969"/>
                  </a:lnTo>
                  <a:lnTo>
                    <a:pt x="254947" y="242569"/>
                  </a:lnTo>
                  <a:lnTo>
                    <a:pt x="293247" y="231139"/>
                  </a:lnTo>
                  <a:lnTo>
                    <a:pt x="317817" y="228599"/>
                  </a:lnTo>
                  <a:lnTo>
                    <a:pt x="474076" y="228599"/>
                  </a:lnTo>
                  <a:lnTo>
                    <a:pt x="474100" y="215899"/>
                  </a:lnTo>
                  <a:lnTo>
                    <a:pt x="315525" y="215899"/>
                  </a:lnTo>
                  <a:lnTo>
                    <a:pt x="311537" y="214629"/>
                  </a:lnTo>
                  <a:lnTo>
                    <a:pt x="308672" y="213359"/>
                  </a:lnTo>
                  <a:lnTo>
                    <a:pt x="303538" y="209549"/>
                  </a:lnTo>
                  <a:lnTo>
                    <a:pt x="298954" y="204469"/>
                  </a:lnTo>
                  <a:lnTo>
                    <a:pt x="289236" y="194309"/>
                  </a:lnTo>
                  <a:lnTo>
                    <a:pt x="286371" y="190499"/>
                  </a:lnTo>
                  <a:lnTo>
                    <a:pt x="284101" y="186689"/>
                  </a:lnTo>
                  <a:lnTo>
                    <a:pt x="284101" y="185419"/>
                  </a:lnTo>
                  <a:lnTo>
                    <a:pt x="284674" y="182879"/>
                  </a:lnTo>
                  <a:lnTo>
                    <a:pt x="285798" y="181609"/>
                  </a:lnTo>
                  <a:lnTo>
                    <a:pt x="287516" y="180339"/>
                  </a:lnTo>
                  <a:lnTo>
                    <a:pt x="288662" y="180339"/>
                  </a:lnTo>
                  <a:lnTo>
                    <a:pt x="289808" y="179069"/>
                  </a:lnTo>
                  <a:lnTo>
                    <a:pt x="307526" y="179069"/>
                  </a:lnTo>
                  <a:lnTo>
                    <a:pt x="307640" y="166369"/>
                  </a:lnTo>
                  <a:lnTo>
                    <a:pt x="308098" y="161289"/>
                  </a:lnTo>
                  <a:lnTo>
                    <a:pt x="309244" y="158749"/>
                  </a:lnTo>
                  <a:lnTo>
                    <a:pt x="311536" y="154939"/>
                  </a:lnTo>
                  <a:lnTo>
                    <a:pt x="316671" y="149859"/>
                  </a:lnTo>
                  <a:lnTo>
                    <a:pt x="474220" y="149859"/>
                  </a:lnTo>
                  <a:lnTo>
                    <a:pt x="474231" y="143509"/>
                  </a:lnTo>
                  <a:lnTo>
                    <a:pt x="315525" y="143509"/>
                  </a:lnTo>
                  <a:lnTo>
                    <a:pt x="315525" y="142239"/>
                  </a:lnTo>
                  <a:lnTo>
                    <a:pt x="234938" y="142239"/>
                  </a:lnTo>
                  <a:lnTo>
                    <a:pt x="212640" y="58419"/>
                  </a:lnTo>
                  <a:lnTo>
                    <a:pt x="213213" y="52069"/>
                  </a:lnTo>
                  <a:lnTo>
                    <a:pt x="240645" y="30479"/>
                  </a:lnTo>
                  <a:lnTo>
                    <a:pt x="474437" y="30479"/>
                  </a:lnTo>
                  <a:lnTo>
                    <a:pt x="474451" y="22859"/>
                  </a:lnTo>
                  <a:lnTo>
                    <a:pt x="463014" y="1269"/>
                  </a:lnTo>
                  <a:lnTo>
                    <a:pt x="458430" y="1269"/>
                  </a:lnTo>
                  <a:lnTo>
                    <a:pt x="452723" y="0"/>
                  </a:lnTo>
                  <a:close/>
                </a:path>
                <a:path w="474979" h="599440">
                  <a:moveTo>
                    <a:pt x="474166" y="458469"/>
                  </a:moveTo>
                  <a:lnTo>
                    <a:pt x="397280" y="458469"/>
                  </a:lnTo>
                  <a:lnTo>
                    <a:pt x="403560" y="459739"/>
                  </a:lnTo>
                  <a:lnTo>
                    <a:pt x="408144" y="462279"/>
                  </a:lnTo>
                  <a:lnTo>
                    <a:pt x="420090" y="490219"/>
                  </a:lnTo>
                  <a:lnTo>
                    <a:pt x="419558" y="539749"/>
                  </a:lnTo>
                  <a:lnTo>
                    <a:pt x="419558" y="547369"/>
                  </a:lnTo>
                  <a:lnTo>
                    <a:pt x="390404" y="570229"/>
                  </a:lnTo>
                  <a:lnTo>
                    <a:pt x="474433" y="570229"/>
                  </a:lnTo>
                  <a:lnTo>
                    <a:pt x="474166" y="458469"/>
                  </a:lnTo>
                  <a:close/>
                </a:path>
                <a:path w="474979" h="599440">
                  <a:moveTo>
                    <a:pt x="173770" y="308609"/>
                  </a:moveTo>
                  <a:lnTo>
                    <a:pt x="68022" y="308609"/>
                  </a:lnTo>
                  <a:lnTo>
                    <a:pt x="66308" y="309879"/>
                  </a:lnTo>
                  <a:lnTo>
                    <a:pt x="65164" y="311149"/>
                  </a:lnTo>
                  <a:lnTo>
                    <a:pt x="64021" y="313689"/>
                  </a:lnTo>
                  <a:lnTo>
                    <a:pt x="63450" y="468629"/>
                  </a:lnTo>
                  <a:lnTo>
                    <a:pt x="64021" y="469899"/>
                  </a:lnTo>
                  <a:lnTo>
                    <a:pt x="64592" y="473709"/>
                  </a:lnTo>
                  <a:lnTo>
                    <a:pt x="197779" y="473709"/>
                  </a:lnTo>
                  <a:lnTo>
                    <a:pt x="200066" y="474979"/>
                  </a:lnTo>
                  <a:lnTo>
                    <a:pt x="202351" y="477519"/>
                  </a:lnTo>
                  <a:lnTo>
                    <a:pt x="204066" y="480059"/>
                  </a:lnTo>
                  <a:lnTo>
                    <a:pt x="204639" y="482599"/>
                  </a:lnTo>
                  <a:lnTo>
                    <a:pt x="204066" y="485139"/>
                  </a:lnTo>
                  <a:lnTo>
                    <a:pt x="202351" y="486409"/>
                  </a:lnTo>
                  <a:lnTo>
                    <a:pt x="199493" y="488949"/>
                  </a:lnTo>
                  <a:lnTo>
                    <a:pt x="197208" y="490219"/>
                  </a:lnTo>
                  <a:lnTo>
                    <a:pt x="213088" y="490219"/>
                  </a:lnTo>
                  <a:lnTo>
                    <a:pt x="213213" y="483869"/>
                  </a:lnTo>
                  <a:lnTo>
                    <a:pt x="213784" y="478789"/>
                  </a:lnTo>
                  <a:lnTo>
                    <a:pt x="233793" y="458469"/>
                  </a:lnTo>
                  <a:lnTo>
                    <a:pt x="474166" y="458469"/>
                  </a:lnTo>
                  <a:lnTo>
                    <a:pt x="474136" y="445769"/>
                  </a:lnTo>
                  <a:lnTo>
                    <a:pt x="314952" y="445769"/>
                  </a:lnTo>
                  <a:lnTo>
                    <a:pt x="311537" y="444499"/>
                  </a:lnTo>
                  <a:lnTo>
                    <a:pt x="308672" y="441959"/>
                  </a:lnTo>
                  <a:lnTo>
                    <a:pt x="303538" y="438149"/>
                  </a:lnTo>
                  <a:lnTo>
                    <a:pt x="289809" y="424179"/>
                  </a:lnTo>
                  <a:lnTo>
                    <a:pt x="286944" y="420369"/>
                  </a:lnTo>
                  <a:lnTo>
                    <a:pt x="284675" y="417829"/>
                  </a:lnTo>
                  <a:lnTo>
                    <a:pt x="284102" y="415289"/>
                  </a:lnTo>
                  <a:lnTo>
                    <a:pt x="284102" y="412749"/>
                  </a:lnTo>
                  <a:lnTo>
                    <a:pt x="285225" y="411479"/>
                  </a:lnTo>
                  <a:lnTo>
                    <a:pt x="286371" y="408939"/>
                  </a:lnTo>
                  <a:lnTo>
                    <a:pt x="288663" y="407669"/>
                  </a:lnTo>
                  <a:lnTo>
                    <a:pt x="290382" y="407669"/>
                  </a:lnTo>
                  <a:lnTo>
                    <a:pt x="292674" y="406399"/>
                  </a:lnTo>
                  <a:lnTo>
                    <a:pt x="307526" y="406399"/>
                  </a:lnTo>
                  <a:lnTo>
                    <a:pt x="307526" y="387349"/>
                  </a:lnTo>
                  <a:lnTo>
                    <a:pt x="308099" y="384809"/>
                  </a:lnTo>
                  <a:lnTo>
                    <a:pt x="308672" y="383539"/>
                  </a:lnTo>
                  <a:lnTo>
                    <a:pt x="309818" y="382269"/>
                  </a:lnTo>
                  <a:lnTo>
                    <a:pt x="311537" y="380999"/>
                  </a:lnTo>
                  <a:lnTo>
                    <a:pt x="313806" y="379729"/>
                  </a:lnTo>
                  <a:lnTo>
                    <a:pt x="473978" y="379729"/>
                  </a:lnTo>
                  <a:lnTo>
                    <a:pt x="473960" y="372109"/>
                  </a:lnTo>
                  <a:lnTo>
                    <a:pt x="316098" y="372109"/>
                  </a:lnTo>
                  <a:lnTo>
                    <a:pt x="292101" y="369569"/>
                  </a:lnTo>
                  <a:lnTo>
                    <a:pt x="269227" y="364489"/>
                  </a:lnTo>
                  <a:lnTo>
                    <a:pt x="258363" y="359409"/>
                  </a:lnTo>
                  <a:lnTo>
                    <a:pt x="248072" y="354329"/>
                  </a:lnTo>
                  <a:lnTo>
                    <a:pt x="243511" y="350519"/>
                  </a:lnTo>
                  <a:lnTo>
                    <a:pt x="238354" y="346709"/>
                  </a:lnTo>
                  <a:lnTo>
                    <a:pt x="229218" y="339089"/>
                  </a:lnTo>
                  <a:lnTo>
                    <a:pt x="225789" y="334009"/>
                  </a:lnTo>
                  <a:lnTo>
                    <a:pt x="222930" y="330199"/>
                  </a:lnTo>
                  <a:lnTo>
                    <a:pt x="170341" y="330199"/>
                  </a:lnTo>
                  <a:lnTo>
                    <a:pt x="164054" y="328929"/>
                  </a:lnTo>
                  <a:lnTo>
                    <a:pt x="164625" y="322579"/>
                  </a:lnTo>
                  <a:lnTo>
                    <a:pt x="165769" y="317499"/>
                  </a:lnTo>
                  <a:lnTo>
                    <a:pt x="166912" y="314959"/>
                  </a:lnTo>
                  <a:lnTo>
                    <a:pt x="173770" y="308609"/>
                  </a:lnTo>
                  <a:close/>
                </a:path>
                <a:path w="474979" h="599440">
                  <a:moveTo>
                    <a:pt x="474045" y="407669"/>
                  </a:moveTo>
                  <a:lnTo>
                    <a:pt x="340118" y="407669"/>
                  </a:lnTo>
                  <a:lnTo>
                    <a:pt x="345825" y="410209"/>
                  </a:lnTo>
                  <a:lnTo>
                    <a:pt x="346398" y="411479"/>
                  </a:lnTo>
                  <a:lnTo>
                    <a:pt x="346971" y="414019"/>
                  </a:lnTo>
                  <a:lnTo>
                    <a:pt x="346971" y="417829"/>
                  </a:lnTo>
                  <a:lnTo>
                    <a:pt x="346398" y="419099"/>
                  </a:lnTo>
                  <a:lnTo>
                    <a:pt x="333815" y="433069"/>
                  </a:lnTo>
                  <a:lnTo>
                    <a:pt x="320109" y="445769"/>
                  </a:lnTo>
                  <a:lnTo>
                    <a:pt x="474136" y="445769"/>
                  </a:lnTo>
                  <a:lnTo>
                    <a:pt x="474045" y="407669"/>
                  </a:lnTo>
                  <a:close/>
                </a:path>
                <a:path w="474979" h="599440">
                  <a:moveTo>
                    <a:pt x="307526" y="406399"/>
                  </a:moveTo>
                  <a:lnTo>
                    <a:pt x="292674" y="406399"/>
                  </a:lnTo>
                  <a:lnTo>
                    <a:pt x="296089" y="407669"/>
                  </a:lnTo>
                  <a:lnTo>
                    <a:pt x="297808" y="408939"/>
                  </a:lnTo>
                  <a:lnTo>
                    <a:pt x="301246" y="412749"/>
                  </a:lnTo>
                  <a:lnTo>
                    <a:pt x="307526" y="417829"/>
                  </a:lnTo>
                  <a:lnTo>
                    <a:pt x="307526" y="406399"/>
                  </a:lnTo>
                  <a:close/>
                </a:path>
                <a:path w="474979" h="599440">
                  <a:moveTo>
                    <a:pt x="473978" y="379729"/>
                  </a:moveTo>
                  <a:lnTo>
                    <a:pt x="318963" y="379729"/>
                  </a:lnTo>
                  <a:lnTo>
                    <a:pt x="321255" y="380999"/>
                  </a:lnTo>
                  <a:lnTo>
                    <a:pt x="323524" y="383539"/>
                  </a:lnTo>
                  <a:lnTo>
                    <a:pt x="324097" y="384809"/>
                  </a:lnTo>
                  <a:lnTo>
                    <a:pt x="324097" y="387349"/>
                  </a:lnTo>
                  <a:lnTo>
                    <a:pt x="324670" y="391159"/>
                  </a:lnTo>
                  <a:lnTo>
                    <a:pt x="324097" y="417829"/>
                  </a:lnTo>
                  <a:lnTo>
                    <a:pt x="329827" y="412749"/>
                  </a:lnTo>
                  <a:lnTo>
                    <a:pt x="332119" y="410209"/>
                  </a:lnTo>
                  <a:lnTo>
                    <a:pt x="334388" y="408939"/>
                  </a:lnTo>
                  <a:lnTo>
                    <a:pt x="340118" y="407669"/>
                  </a:lnTo>
                  <a:lnTo>
                    <a:pt x="474045" y="407669"/>
                  </a:lnTo>
                  <a:lnTo>
                    <a:pt x="473978" y="379729"/>
                  </a:lnTo>
                  <a:close/>
                </a:path>
                <a:path w="474979" h="599440">
                  <a:moveTo>
                    <a:pt x="474076" y="228599"/>
                  </a:moveTo>
                  <a:lnTo>
                    <a:pt x="329827" y="228599"/>
                  </a:lnTo>
                  <a:lnTo>
                    <a:pt x="341837" y="231139"/>
                  </a:lnTo>
                  <a:lnTo>
                    <a:pt x="353251" y="232409"/>
                  </a:lnTo>
                  <a:lnTo>
                    <a:pt x="364688" y="237489"/>
                  </a:lnTo>
                  <a:lnTo>
                    <a:pt x="401841" y="260349"/>
                  </a:lnTo>
                  <a:lnTo>
                    <a:pt x="419558" y="294639"/>
                  </a:lnTo>
                  <a:lnTo>
                    <a:pt x="419558" y="302259"/>
                  </a:lnTo>
                  <a:lnTo>
                    <a:pt x="418412" y="309879"/>
                  </a:lnTo>
                  <a:lnTo>
                    <a:pt x="397853" y="344169"/>
                  </a:lnTo>
                  <a:lnTo>
                    <a:pt x="358981" y="365759"/>
                  </a:lnTo>
                  <a:lnTo>
                    <a:pt x="324670" y="372109"/>
                  </a:lnTo>
                  <a:lnTo>
                    <a:pt x="473960" y="372109"/>
                  </a:lnTo>
                  <a:lnTo>
                    <a:pt x="474076" y="228599"/>
                  </a:lnTo>
                  <a:close/>
                </a:path>
                <a:path w="474979" h="599440">
                  <a:moveTo>
                    <a:pt x="223119" y="269239"/>
                  </a:moveTo>
                  <a:lnTo>
                    <a:pt x="173199" y="269239"/>
                  </a:lnTo>
                  <a:lnTo>
                    <a:pt x="174343" y="270509"/>
                  </a:lnTo>
                  <a:lnTo>
                    <a:pt x="186917" y="281939"/>
                  </a:lnTo>
                  <a:lnTo>
                    <a:pt x="193206" y="288289"/>
                  </a:lnTo>
                  <a:lnTo>
                    <a:pt x="198349" y="294639"/>
                  </a:lnTo>
                  <a:lnTo>
                    <a:pt x="199493" y="295909"/>
                  </a:lnTo>
                  <a:lnTo>
                    <a:pt x="199493" y="299719"/>
                  </a:lnTo>
                  <a:lnTo>
                    <a:pt x="198922" y="303529"/>
                  </a:lnTo>
                  <a:lnTo>
                    <a:pt x="197779" y="306069"/>
                  </a:lnTo>
                  <a:lnTo>
                    <a:pt x="192633" y="312419"/>
                  </a:lnTo>
                  <a:lnTo>
                    <a:pt x="187490" y="317499"/>
                  </a:lnTo>
                  <a:lnTo>
                    <a:pt x="176057" y="328929"/>
                  </a:lnTo>
                  <a:lnTo>
                    <a:pt x="174914" y="330199"/>
                  </a:lnTo>
                  <a:lnTo>
                    <a:pt x="222930" y="330199"/>
                  </a:lnTo>
                  <a:lnTo>
                    <a:pt x="220070" y="326389"/>
                  </a:lnTo>
                  <a:lnTo>
                    <a:pt x="217785" y="322579"/>
                  </a:lnTo>
                  <a:lnTo>
                    <a:pt x="213213" y="294639"/>
                  </a:lnTo>
                  <a:lnTo>
                    <a:pt x="213783" y="289559"/>
                  </a:lnTo>
                  <a:lnTo>
                    <a:pt x="214927" y="285749"/>
                  </a:lnTo>
                  <a:lnTo>
                    <a:pt x="216642" y="281939"/>
                  </a:lnTo>
                  <a:lnTo>
                    <a:pt x="218356" y="276859"/>
                  </a:lnTo>
                  <a:lnTo>
                    <a:pt x="221214" y="271779"/>
                  </a:lnTo>
                  <a:lnTo>
                    <a:pt x="223119" y="269239"/>
                  </a:lnTo>
                  <a:close/>
                </a:path>
                <a:path w="474979" h="599440">
                  <a:moveTo>
                    <a:pt x="106892" y="292099"/>
                  </a:moveTo>
                  <a:lnTo>
                    <a:pt x="69737" y="292099"/>
                  </a:lnTo>
                  <a:lnTo>
                    <a:pt x="78882" y="293369"/>
                  </a:lnTo>
                  <a:lnTo>
                    <a:pt x="88600" y="293369"/>
                  </a:lnTo>
                  <a:lnTo>
                    <a:pt x="106892" y="292099"/>
                  </a:lnTo>
                  <a:close/>
                </a:path>
                <a:path w="474979" h="599440">
                  <a:moveTo>
                    <a:pt x="173295" y="292099"/>
                  </a:moveTo>
                  <a:lnTo>
                    <a:pt x="106892" y="292099"/>
                  </a:lnTo>
                  <a:lnTo>
                    <a:pt x="160623" y="293369"/>
                  </a:lnTo>
                  <a:lnTo>
                    <a:pt x="174343" y="293369"/>
                  </a:lnTo>
                  <a:lnTo>
                    <a:pt x="173295" y="292099"/>
                  </a:lnTo>
                  <a:close/>
                </a:path>
                <a:path w="474979" h="599440">
                  <a:moveTo>
                    <a:pt x="474167" y="179069"/>
                  </a:moveTo>
                  <a:lnTo>
                    <a:pt x="343533" y="179069"/>
                  </a:lnTo>
                  <a:lnTo>
                    <a:pt x="344106" y="180339"/>
                  </a:lnTo>
                  <a:lnTo>
                    <a:pt x="345825" y="181609"/>
                  </a:lnTo>
                  <a:lnTo>
                    <a:pt x="346398" y="185419"/>
                  </a:lnTo>
                  <a:lnTo>
                    <a:pt x="346398" y="190499"/>
                  </a:lnTo>
                  <a:lnTo>
                    <a:pt x="345825" y="191769"/>
                  </a:lnTo>
                  <a:lnTo>
                    <a:pt x="334388" y="204469"/>
                  </a:lnTo>
                  <a:lnTo>
                    <a:pt x="328108" y="209549"/>
                  </a:lnTo>
                  <a:lnTo>
                    <a:pt x="321255" y="215899"/>
                  </a:lnTo>
                  <a:lnTo>
                    <a:pt x="474100" y="215899"/>
                  </a:lnTo>
                  <a:lnTo>
                    <a:pt x="474167" y="179069"/>
                  </a:lnTo>
                  <a:close/>
                </a:path>
                <a:path w="474979" h="599440">
                  <a:moveTo>
                    <a:pt x="307526" y="179069"/>
                  </a:moveTo>
                  <a:lnTo>
                    <a:pt x="289808" y="179069"/>
                  </a:lnTo>
                  <a:lnTo>
                    <a:pt x="293246" y="180339"/>
                  </a:lnTo>
                  <a:lnTo>
                    <a:pt x="300672" y="182879"/>
                  </a:lnTo>
                  <a:lnTo>
                    <a:pt x="302391" y="182879"/>
                  </a:lnTo>
                  <a:lnTo>
                    <a:pt x="307526" y="187959"/>
                  </a:lnTo>
                  <a:lnTo>
                    <a:pt x="307526" y="179069"/>
                  </a:lnTo>
                  <a:close/>
                </a:path>
                <a:path w="474979" h="599440">
                  <a:moveTo>
                    <a:pt x="474220" y="149859"/>
                  </a:moveTo>
                  <a:lnTo>
                    <a:pt x="316671" y="149859"/>
                  </a:lnTo>
                  <a:lnTo>
                    <a:pt x="321254" y="154939"/>
                  </a:lnTo>
                  <a:lnTo>
                    <a:pt x="322973" y="157479"/>
                  </a:lnTo>
                  <a:lnTo>
                    <a:pt x="324097" y="160019"/>
                  </a:lnTo>
                  <a:lnTo>
                    <a:pt x="324670" y="166369"/>
                  </a:lnTo>
                  <a:lnTo>
                    <a:pt x="324670" y="173989"/>
                  </a:lnTo>
                  <a:lnTo>
                    <a:pt x="324097" y="187959"/>
                  </a:lnTo>
                  <a:lnTo>
                    <a:pt x="329254" y="182879"/>
                  </a:lnTo>
                  <a:lnTo>
                    <a:pt x="333815" y="180339"/>
                  </a:lnTo>
                  <a:lnTo>
                    <a:pt x="342387" y="179069"/>
                  </a:lnTo>
                  <a:lnTo>
                    <a:pt x="474167" y="179069"/>
                  </a:lnTo>
                  <a:lnTo>
                    <a:pt x="474220" y="149859"/>
                  </a:lnTo>
                  <a:close/>
                </a:path>
                <a:path w="474979" h="599440">
                  <a:moveTo>
                    <a:pt x="474437" y="30479"/>
                  </a:moveTo>
                  <a:lnTo>
                    <a:pt x="391549" y="30479"/>
                  </a:lnTo>
                  <a:lnTo>
                    <a:pt x="397852" y="31749"/>
                  </a:lnTo>
                  <a:lnTo>
                    <a:pt x="403559" y="33019"/>
                  </a:lnTo>
                  <a:lnTo>
                    <a:pt x="420131" y="87629"/>
                  </a:lnTo>
                  <a:lnTo>
                    <a:pt x="420131" y="116839"/>
                  </a:lnTo>
                  <a:lnTo>
                    <a:pt x="419558" y="121919"/>
                  </a:lnTo>
                  <a:lnTo>
                    <a:pt x="398426" y="142239"/>
                  </a:lnTo>
                  <a:lnTo>
                    <a:pt x="392123" y="142239"/>
                  </a:lnTo>
                  <a:lnTo>
                    <a:pt x="315525" y="143509"/>
                  </a:lnTo>
                  <a:lnTo>
                    <a:pt x="474231" y="143509"/>
                  </a:lnTo>
                  <a:lnTo>
                    <a:pt x="474437" y="30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4562" y="6143191"/>
              <a:ext cx="135473" cy="13474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92948" y="6515440"/>
              <a:ext cx="62865" cy="66675"/>
            </a:xfrm>
            <a:custGeom>
              <a:avLst/>
              <a:gdLst/>
              <a:ahLst/>
              <a:cxnLst/>
              <a:rect l="l" t="t" r="r" b="b"/>
              <a:pathLst>
                <a:path w="62864" h="66675">
                  <a:moveTo>
                    <a:pt x="8572" y="26832"/>
                  </a:moveTo>
                  <a:lnTo>
                    <a:pt x="6280" y="27404"/>
                  </a:lnTo>
                  <a:lnTo>
                    <a:pt x="4561" y="28546"/>
                  </a:lnTo>
                  <a:lnTo>
                    <a:pt x="2269" y="29687"/>
                  </a:lnTo>
                  <a:lnTo>
                    <a:pt x="1123" y="31971"/>
                  </a:lnTo>
                  <a:lnTo>
                    <a:pt x="0" y="33682"/>
                  </a:lnTo>
                  <a:lnTo>
                    <a:pt x="0" y="35968"/>
                  </a:lnTo>
                  <a:lnTo>
                    <a:pt x="27435" y="64514"/>
                  </a:lnTo>
                  <a:lnTo>
                    <a:pt x="33715" y="66226"/>
                  </a:lnTo>
                  <a:lnTo>
                    <a:pt x="35434" y="66226"/>
                  </a:lnTo>
                  <a:lnTo>
                    <a:pt x="36007" y="65656"/>
                  </a:lnTo>
                  <a:lnTo>
                    <a:pt x="49713" y="53094"/>
                  </a:lnTo>
                  <a:lnTo>
                    <a:pt x="62296" y="39963"/>
                  </a:lnTo>
                  <a:lnTo>
                    <a:pt x="62725" y="38252"/>
                  </a:lnTo>
                  <a:lnTo>
                    <a:pt x="39995" y="38252"/>
                  </a:lnTo>
                  <a:lnTo>
                    <a:pt x="40007" y="37680"/>
                  </a:lnTo>
                  <a:lnTo>
                    <a:pt x="23424" y="37680"/>
                  </a:lnTo>
                  <a:lnTo>
                    <a:pt x="17144" y="32541"/>
                  </a:lnTo>
                  <a:lnTo>
                    <a:pt x="13706" y="29115"/>
                  </a:lnTo>
                  <a:lnTo>
                    <a:pt x="11987" y="27974"/>
                  </a:lnTo>
                  <a:lnTo>
                    <a:pt x="8572" y="26832"/>
                  </a:lnTo>
                  <a:close/>
                </a:path>
                <a:path w="62864" h="66675">
                  <a:moveTo>
                    <a:pt x="56016" y="28546"/>
                  </a:moveTo>
                  <a:lnTo>
                    <a:pt x="50286" y="29687"/>
                  </a:lnTo>
                  <a:lnTo>
                    <a:pt x="48017" y="30829"/>
                  </a:lnTo>
                  <a:lnTo>
                    <a:pt x="45725" y="32541"/>
                  </a:lnTo>
                  <a:lnTo>
                    <a:pt x="39995" y="38252"/>
                  </a:lnTo>
                  <a:lnTo>
                    <a:pt x="62725" y="38252"/>
                  </a:lnTo>
                  <a:lnTo>
                    <a:pt x="62869" y="37680"/>
                  </a:lnTo>
                  <a:lnTo>
                    <a:pt x="62869" y="34824"/>
                  </a:lnTo>
                  <a:lnTo>
                    <a:pt x="62296" y="31971"/>
                  </a:lnTo>
                  <a:lnTo>
                    <a:pt x="61723" y="30257"/>
                  </a:lnTo>
                  <a:lnTo>
                    <a:pt x="58858" y="29115"/>
                  </a:lnTo>
                  <a:lnTo>
                    <a:pt x="56016" y="28546"/>
                  </a:lnTo>
                  <a:close/>
                </a:path>
                <a:path w="62864" h="66675">
                  <a:moveTo>
                    <a:pt x="34861" y="0"/>
                  </a:moveTo>
                  <a:lnTo>
                    <a:pt x="29704" y="0"/>
                  </a:lnTo>
                  <a:lnTo>
                    <a:pt x="27435" y="1141"/>
                  </a:lnTo>
                  <a:lnTo>
                    <a:pt x="25716" y="2283"/>
                  </a:lnTo>
                  <a:lnTo>
                    <a:pt x="24570" y="3994"/>
                  </a:lnTo>
                  <a:lnTo>
                    <a:pt x="23997" y="5708"/>
                  </a:lnTo>
                  <a:lnTo>
                    <a:pt x="23424" y="7992"/>
                  </a:lnTo>
                  <a:lnTo>
                    <a:pt x="23424" y="37680"/>
                  </a:lnTo>
                  <a:lnTo>
                    <a:pt x="40007" y="37680"/>
                  </a:lnTo>
                  <a:lnTo>
                    <a:pt x="40568" y="11989"/>
                  </a:lnTo>
                  <a:lnTo>
                    <a:pt x="39995" y="7992"/>
                  </a:lnTo>
                  <a:lnTo>
                    <a:pt x="39995" y="5708"/>
                  </a:lnTo>
                  <a:lnTo>
                    <a:pt x="39422" y="3994"/>
                  </a:lnTo>
                  <a:lnTo>
                    <a:pt x="38299" y="2283"/>
                  </a:lnTo>
                  <a:lnTo>
                    <a:pt x="37153" y="1141"/>
                  </a:lnTo>
                  <a:lnTo>
                    <a:pt x="34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2015" y="3284219"/>
              <a:ext cx="1831975" cy="2461260"/>
            </a:xfrm>
            <a:custGeom>
              <a:avLst/>
              <a:gdLst/>
              <a:ahLst/>
              <a:cxnLst/>
              <a:rect l="l" t="t" r="r" b="b"/>
              <a:pathLst>
                <a:path w="1831975" h="2461260">
                  <a:moveTo>
                    <a:pt x="258191" y="0"/>
                  </a:moveTo>
                  <a:lnTo>
                    <a:pt x="236839" y="44525"/>
                  </a:lnTo>
                  <a:lnTo>
                    <a:pt x="216319" y="89453"/>
                  </a:lnTo>
                  <a:lnTo>
                    <a:pt x="196652" y="134784"/>
                  </a:lnTo>
                  <a:lnTo>
                    <a:pt x="177860" y="180516"/>
                  </a:lnTo>
                  <a:lnTo>
                    <a:pt x="159964" y="226649"/>
                  </a:lnTo>
                  <a:lnTo>
                    <a:pt x="142987" y="273181"/>
                  </a:lnTo>
                  <a:lnTo>
                    <a:pt x="126951" y="320111"/>
                  </a:lnTo>
                  <a:lnTo>
                    <a:pt x="111878" y="367439"/>
                  </a:lnTo>
                  <a:lnTo>
                    <a:pt x="97789" y="415163"/>
                  </a:lnTo>
                  <a:lnTo>
                    <a:pt x="115651" y="430367"/>
                  </a:lnTo>
                  <a:lnTo>
                    <a:pt x="132476" y="447071"/>
                  </a:lnTo>
                  <a:lnTo>
                    <a:pt x="163068" y="482980"/>
                  </a:lnTo>
                  <a:lnTo>
                    <a:pt x="191330" y="527904"/>
                  </a:lnTo>
                  <a:lnTo>
                    <a:pt x="213482" y="575460"/>
                  </a:lnTo>
                  <a:lnTo>
                    <a:pt x="229298" y="625125"/>
                  </a:lnTo>
                  <a:lnTo>
                    <a:pt x="238553" y="676378"/>
                  </a:lnTo>
                  <a:lnTo>
                    <a:pt x="241020" y="728696"/>
                  </a:lnTo>
                  <a:lnTo>
                    <a:pt x="236474" y="781557"/>
                  </a:lnTo>
                  <a:lnTo>
                    <a:pt x="225969" y="832329"/>
                  </a:lnTo>
                  <a:lnTo>
                    <a:pt x="209061" y="880600"/>
                  </a:lnTo>
                  <a:lnTo>
                    <a:pt x="186231" y="925890"/>
                  </a:lnTo>
                  <a:lnTo>
                    <a:pt x="157956" y="967724"/>
                  </a:lnTo>
                  <a:lnTo>
                    <a:pt x="124716" y="1005622"/>
                  </a:lnTo>
                  <a:lnTo>
                    <a:pt x="86991" y="1039108"/>
                  </a:lnTo>
                  <a:lnTo>
                    <a:pt x="45259" y="1067703"/>
                  </a:lnTo>
                  <a:lnTo>
                    <a:pt x="0" y="1090929"/>
                  </a:lnTo>
                  <a:lnTo>
                    <a:pt x="0" y="1112646"/>
                  </a:lnTo>
                  <a:lnTo>
                    <a:pt x="549" y="1165435"/>
                  </a:lnTo>
                  <a:lnTo>
                    <a:pt x="2188" y="1217985"/>
                  </a:lnTo>
                  <a:lnTo>
                    <a:pt x="4906" y="1270283"/>
                  </a:lnTo>
                  <a:lnTo>
                    <a:pt x="8690" y="1322318"/>
                  </a:lnTo>
                  <a:lnTo>
                    <a:pt x="13529" y="1374078"/>
                  </a:lnTo>
                  <a:lnTo>
                    <a:pt x="19411" y="1425551"/>
                  </a:lnTo>
                  <a:lnTo>
                    <a:pt x="26324" y="1476726"/>
                  </a:lnTo>
                  <a:lnTo>
                    <a:pt x="34256" y="1527589"/>
                  </a:lnTo>
                  <a:lnTo>
                    <a:pt x="43195" y="1578130"/>
                  </a:lnTo>
                  <a:lnTo>
                    <a:pt x="53130" y="1628336"/>
                  </a:lnTo>
                  <a:lnTo>
                    <a:pt x="64048" y="1678196"/>
                  </a:lnTo>
                  <a:lnTo>
                    <a:pt x="75937" y="1727697"/>
                  </a:lnTo>
                  <a:lnTo>
                    <a:pt x="88787" y="1776828"/>
                  </a:lnTo>
                  <a:lnTo>
                    <a:pt x="102584" y="1825577"/>
                  </a:lnTo>
                  <a:lnTo>
                    <a:pt x="117317" y="1873932"/>
                  </a:lnTo>
                  <a:lnTo>
                    <a:pt x="132974" y="1921880"/>
                  </a:lnTo>
                  <a:lnTo>
                    <a:pt x="149543" y="1969411"/>
                  </a:lnTo>
                  <a:lnTo>
                    <a:pt x="167013" y="2016512"/>
                  </a:lnTo>
                  <a:lnTo>
                    <a:pt x="185372" y="2063171"/>
                  </a:lnTo>
                  <a:lnTo>
                    <a:pt x="204606" y="2109376"/>
                  </a:lnTo>
                  <a:lnTo>
                    <a:pt x="224706" y="2155116"/>
                  </a:lnTo>
                  <a:lnTo>
                    <a:pt x="245659" y="2200378"/>
                  </a:lnTo>
                  <a:lnTo>
                    <a:pt x="267452" y="2245152"/>
                  </a:lnTo>
                  <a:lnTo>
                    <a:pt x="290075" y="2289423"/>
                  </a:lnTo>
                  <a:lnTo>
                    <a:pt x="313515" y="2333182"/>
                  </a:lnTo>
                  <a:lnTo>
                    <a:pt x="337760" y="2376415"/>
                  </a:lnTo>
                  <a:lnTo>
                    <a:pt x="362799" y="2419112"/>
                  </a:lnTo>
                  <a:lnTo>
                    <a:pt x="388620" y="2461259"/>
                  </a:lnTo>
                  <a:lnTo>
                    <a:pt x="1831848" y="2666"/>
                  </a:lnTo>
                  <a:lnTo>
                    <a:pt x="269113" y="2666"/>
                  </a:lnTo>
                  <a:lnTo>
                    <a:pt x="260858" y="2666"/>
                  </a:lnTo>
                  <a:lnTo>
                    <a:pt x="25819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1861" y="3407109"/>
              <a:ext cx="1160145" cy="1160145"/>
            </a:xfrm>
            <a:custGeom>
              <a:avLst/>
              <a:gdLst/>
              <a:ahLst/>
              <a:cxnLst/>
              <a:rect l="l" t="t" r="r" b="b"/>
              <a:pathLst>
                <a:path w="1160145" h="1160145">
                  <a:moveTo>
                    <a:pt x="568122" y="0"/>
                  </a:moveTo>
                  <a:lnTo>
                    <a:pt x="522356" y="2336"/>
                  </a:lnTo>
                  <a:lnTo>
                    <a:pt x="477348" y="8319"/>
                  </a:lnTo>
                  <a:lnTo>
                    <a:pt x="433277" y="17818"/>
                  </a:lnTo>
                  <a:lnTo>
                    <a:pt x="390323" y="30707"/>
                  </a:lnTo>
                  <a:lnTo>
                    <a:pt x="348665" y="46856"/>
                  </a:lnTo>
                  <a:lnTo>
                    <a:pt x="308484" y="66138"/>
                  </a:lnTo>
                  <a:lnTo>
                    <a:pt x="269957" y="88423"/>
                  </a:lnTo>
                  <a:lnTo>
                    <a:pt x="233266" y="113584"/>
                  </a:lnTo>
                  <a:lnTo>
                    <a:pt x="198589" y="141492"/>
                  </a:lnTo>
                  <a:lnTo>
                    <a:pt x="166106" y="172018"/>
                  </a:lnTo>
                  <a:lnTo>
                    <a:pt x="135997" y="205035"/>
                  </a:lnTo>
                  <a:lnTo>
                    <a:pt x="108441" y="240414"/>
                  </a:lnTo>
                  <a:lnTo>
                    <a:pt x="83618" y="278025"/>
                  </a:lnTo>
                  <a:lnTo>
                    <a:pt x="61707" y="317742"/>
                  </a:lnTo>
                  <a:lnTo>
                    <a:pt x="42888" y="359436"/>
                  </a:lnTo>
                  <a:lnTo>
                    <a:pt x="27340" y="402978"/>
                  </a:lnTo>
                  <a:lnTo>
                    <a:pt x="15244" y="448239"/>
                  </a:lnTo>
                  <a:lnTo>
                    <a:pt x="6777" y="495092"/>
                  </a:lnTo>
                  <a:lnTo>
                    <a:pt x="1437" y="542506"/>
                  </a:lnTo>
                  <a:lnTo>
                    <a:pt x="0" y="589387"/>
                  </a:lnTo>
                  <a:lnTo>
                    <a:pt x="2336" y="635572"/>
                  </a:lnTo>
                  <a:lnTo>
                    <a:pt x="8319" y="680894"/>
                  </a:lnTo>
                  <a:lnTo>
                    <a:pt x="17818" y="725190"/>
                  </a:lnTo>
                  <a:lnTo>
                    <a:pt x="30707" y="768296"/>
                  </a:lnTo>
                  <a:lnTo>
                    <a:pt x="46856" y="810045"/>
                  </a:lnTo>
                  <a:lnTo>
                    <a:pt x="66138" y="850274"/>
                  </a:lnTo>
                  <a:lnTo>
                    <a:pt x="88423" y="888817"/>
                  </a:lnTo>
                  <a:lnTo>
                    <a:pt x="113584" y="925511"/>
                  </a:lnTo>
                  <a:lnTo>
                    <a:pt x="141492" y="960190"/>
                  </a:lnTo>
                  <a:lnTo>
                    <a:pt x="172018" y="992690"/>
                  </a:lnTo>
                  <a:lnTo>
                    <a:pt x="205035" y="1022847"/>
                  </a:lnTo>
                  <a:lnTo>
                    <a:pt x="240414" y="1050494"/>
                  </a:lnTo>
                  <a:lnTo>
                    <a:pt x="278025" y="1075468"/>
                  </a:lnTo>
                  <a:lnTo>
                    <a:pt x="317742" y="1097605"/>
                  </a:lnTo>
                  <a:lnTo>
                    <a:pt x="359436" y="1116738"/>
                  </a:lnTo>
                  <a:lnTo>
                    <a:pt x="402978" y="1132704"/>
                  </a:lnTo>
                  <a:lnTo>
                    <a:pt x="448239" y="1145339"/>
                  </a:lnTo>
                  <a:lnTo>
                    <a:pt x="495092" y="1154476"/>
                  </a:lnTo>
                  <a:lnTo>
                    <a:pt x="542506" y="1159110"/>
                  </a:lnTo>
                  <a:lnTo>
                    <a:pt x="589387" y="1159912"/>
                  </a:lnTo>
                  <a:lnTo>
                    <a:pt x="635572" y="1157006"/>
                  </a:lnTo>
                  <a:lnTo>
                    <a:pt x="680894" y="1150518"/>
                  </a:lnTo>
                  <a:lnTo>
                    <a:pt x="725190" y="1140572"/>
                  </a:lnTo>
                  <a:lnTo>
                    <a:pt x="768296" y="1127292"/>
                  </a:lnTo>
                  <a:lnTo>
                    <a:pt x="810045" y="1110804"/>
                  </a:lnTo>
                  <a:lnTo>
                    <a:pt x="850274" y="1091232"/>
                  </a:lnTo>
                  <a:lnTo>
                    <a:pt x="888817" y="1068701"/>
                  </a:lnTo>
                  <a:lnTo>
                    <a:pt x="925511" y="1043335"/>
                  </a:lnTo>
                  <a:lnTo>
                    <a:pt x="960190" y="1015260"/>
                  </a:lnTo>
                  <a:lnTo>
                    <a:pt x="992690" y="984599"/>
                  </a:lnTo>
                  <a:lnTo>
                    <a:pt x="1022847" y="951478"/>
                  </a:lnTo>
                  <a:lnTo>
                    <a:pt x="1050494" y="916021"/>
                  </a:lnTo>
                  <a:lnTo>
                    <a:pt x="1075468" y="878352"/>
                  </a:lnTo>
                  <a:lnTo>
                    <a:pt x="1097605" y="838598"/>
                  </a:lnTo>
                  <a:lnTo>
                    <a:pt x="1116738" y="796881"/>
                  </a:lnTo>
                  <a:lnTo>
                    <a:pt x="1132704" y="753328"/>
                  </a:lnTo>
                  <a:lnTo>
                    <a:pt x="1145339" y="708062"/>
                  </a:lnTo>
                  <a:lnTo>
                    <a:pt x="1154476" y="661208"/>
                  </a:lnTo>
                  <a:lnTo>
                    <a:pt x="1159110" y="614466"/>
                  </a:lnTo>
                  <a:lnTo>
                    <a:pt x="1159912" y="568122"/>
                  </a:lnTo>
                  <a:lnTo>
                    <a:pt x="1157006" y="522356"/>
                  </a:lnTo>
                  <a:lnTo>
                    <a:pt x="1150518" y="477348"/>
                  </a:lnTo>
                  <a:lnTo>
                    <a:pt x="1140572" y="433277"/>
                  </a:lnTo>
                  <a:lnTo>
                    <a:pt x="1127292" y="390323"/>
                  </a:lnTo>
                  <a:lnTo>
                    <a:pt x="1110804" y="348665"/>
                  </a:lnTo>
                  <a:lnTo>
                    <a:pt x="1091232" y="308484"/>
                  </a:lnTo>
                  <a:lnTo>
                    <a:pt x="1068701" y="269957"/>
                  </a:lnTo>
                  <a:lnTo>
                    <a:pt x="1043335" y="233266"/>
                  </a:lnTo>
                  <a:lnTo>
                    <a:pt x="1015260" y="198589"/>
                  </a:lnTo>
                  <a:lnTo>
                    <a:pt x="984599" y="166106"/>
                  </a:lnTo>
                  <a:lnTo>
                    <a:pt x="951478" y="135997"/>
                  </a:lnTo>
                  <a:lnTo>
                    <a:pt x="916021" y="108441"/>
                  </a:lnTo>
                  <a:lnTo>
                    <a:pt x="878352" y="83618"/>
                  </a:lnTo>
                  <a:lnTo>
                    <a:pt x="838598" y="61707"/>
                  </a:lnTo>
                  <a:lnTo>
                    <a:pt x="796881" y="42888"/>
                  </a:lnTo>
                  <a:lnTo>
                    <a:pt x="753328" y="27340"/>
                  </a:lnTo>
                  <a:lnTo>
                    <a:pt x="708062" y="15244"/>
                  </a:lnTo>
                  <a:lnTo>
                    <a:pt x="661208" y="6777"/>
                  </a:lnTo>
                  <a:lnTo>
                    <a:pt x="614466" y="1437"/>
                  </a:lnTo>
                  <a:lnTo>
                    <a:pt x="5681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51861" y="3407109"/>
              <a:ext cx="1160145" cy="1160145"/>
            </a:xfrm>
            <a:custGeom>
              <a:avLst/>
              <a:gdLst/>
              <a:ahLst/>
              <a:cxnLst/>
              <a:rect l="l" t="t" r="r" b="b"/>
              <a:pathLst>
                <a:path w="1160145" h="1160145">
                  <a:moveTo>
                    <a:pt x="1154476" y="661208"/>
                  </a:moveTo>
                  <a:lnTo>
                    <a:pt x="1145339" y="708062"/>
                  </a:lnTo>
                  <a:lnTo>
                    <a:pt x="1132704" y="753328"/>
                  </a:lnTo>
                  <a:lnTo>
                    <a:pt x="1116738" y="796881"/>
                  </a:lnTo>
                  <a:lnTo>
                    <a:pt x="1097605" y="838598"/>
                  </a:lnTo>
                  <a:lnTo>
                    <a:pt x="1075468" y="878352"/>
                  </a:lnTo>
                  <a:lnTo>
                    <a:pt x="1050494" y="916021"/>
                  </a:lnTo>
                  <a:lnTo>
                    <a:pt x="1022847" y="951478"/>
                  </a:lnTo>
                  <a:lnTo>
                    <a:pt x="992690" y="984599"/>
                  </a:lnTo>
                  <a:lnTo>
                    <a:pt x="960190" y="1015260"/>
                  </a:lnTo>
                  <a:lnTo>
                    <a:pt x="925511" y="1043335"/>
                  </a:lnTo>
                  <a:lnTo>
                    <a:pt x="888817" y="1068701"/>
                  </a:lnTo>
                  <a:lnTo>
                    <a:pt x="850274" y="1091232"/>
                  </a:lnTo>
                  <a:lnTo>
                    <a:pt x="810045" y="1110804"/>
                  </a:lnTo>
                  <a:lnTo>
                    <a:pt x="768296" y="1127292"/>
                  </a:lnTo>
                  <a:lnTo>
                    <a:pt x="725190" y="1140572"/>
                  </a:lnTo>
                  <a:lnTo>
                    <a:pt x="680894" y="1150518"/>
                  </a:lnTo>
                  <a:lnTo>
                    <a:pt x="635572" y="1157006"/>
                  </a:lnTo>
                  <a:lnTo>
                    <a:pt x="589387" y="1159912"/>
                  </a:lnTo>
                  <a:lnTo>
                    <a:pt x="542506" y="1159110"/>
                  </a:lnTo>
                  <a:lnTo>
                    <a:pt x="495092" y="1154476"/>
                  </a:lnTo>
                  <a:lnTo>
                    <a:pt x="448239" y="1145339"/>
                  </a:lnTo>
                  <a:lnTo>
                    <a:pt x="402978" y="1132704"/>
                  </a:lnTo>
                  <a:lnTo>
                    <a:pt x="359436" y="1116738"/>
                  </a:lnTo>
                  <a:lnTo>
                    <a:pt x="317742" y="1097605"/>
                  </a:lnTo>
                  <a:lnTo>
                    <a:pt x="278025" y="1075468"/>
                  </a:lnTo>
                  <a:lnTo>
                    <a:pt x="240414" y="1050494"/>
                  </a:lnTo>
                  <a:lnTo>
                    <a:pt x="205035" y="1022847"/>
                  </a:lnTo>
                  <a:lnTo>
                    <a:pt x="172018" y="992690"/>
                  </a:lnTo>
                  <a:lnTo>
                    <a:pt x="141492" y="960190"/>
                  </a:lnTo>
                  <a:lnTo>
                    <a:pt x="113584" y="925511"/>
                  </a:lnTo>
                  <a:lnTo>
                    <a:pt x="88423" y="888817"/>
                  </a:lnTo>
                  <a:lnTo>
                    <a:pt x="66138" y="850274"/>
                  </a:lnTo>
                  <a:lnTo>
                    <a:pt x="46856" y="810045"/>
                  </a:lnTo>
                  <a:lnTo>
                    <a:pt x="30707" y="768296"/>
                  </a:lnTo>
                  <a:lnTo>
                    <a:pt x="17818" y="725190"/>
                  </a:lnTo>
                  <a:lnTo>
                    <a:pt x="8319" y="680894"/>
                  </a:lnTo>
                  <a:lnTo>
                    <a:pt x="2336" y="635572"/>
                  </a:lnTo>
                  <a:lnTo>
                    <a:pt x="0" y="589387"/>
                  </a:lnTo>
                  <a:lnTo>
                    <a:pt x="1437" y="542506"/>
                  </a:lnTo>
                  <a:lnTo>
                    <a:pt x="6777" y="495092"/>
                  </a:lnTo>
                  <a:lnTo>
                    <a:pt x="15244" y="448239"/>
                  </a:lnTo>
                  <a:lnTo>
                    <a:pt x="27340" y="402978"/>
                  </a:lnTo>
                  <a:lnTo>
                    <a:pt x="42888" y="359436"/>
                  </a:lnTo>
                  <a:lnTo>
                    <a:pt x="61707" y="317742"/>
                  </a:lnTo>
                  <a:lnTo>
                    <a:pt x="83618" y="278025"/>
                  </a:lnTo>
                  <a:lnTo>
                    <a:pt x="108441" y="240414"/>
                  </a:lnTo>
                  <a:lnTo>
                    <a:pt x="135997" y="205035"/>
                  </a:lnTo>
                  <a:lnTo>
                    <a:pt x="166106" y="172018"/>
                  </a:lnTo>
                  <a:lnTo>
                    <a:pt x="198589" y="141492"/>
                  </a:lnTo>
                  <a:lnTo>
                    <a:pt x="233266" y="113584"/>
                  </a:lnTo>
                  <a:lnTo>
                    <a:pt x="269957" y="88423"/>
                  </a:lnTo>
                  <a:lnTo>
                    <a:pt x="308484" y="66138"/>
                  </a:lnTo>
                  <a:lnTo>
                    <a:pt x="348665" y="46856"/>
                  </a:lnTo>
                  <a:lnTo>
                    <a:pt x="390323" y="30707"/>
                  </a:lnTo>
                  <a:lnTo>
                    <a:pt x="433277" y="17818"/>
                  </a:lnTo>
                  <a:lnTo>
                    <a:pt x="477348" y="8319"/>
                  </a:lnTo>
                  <a:lnTo>
                    <a:pt x="522356" y="2336"/>
                  </a:lnTo>
                  <a:lnTo>
                    <a:pt x="568122" y="0"/>
                  </a:lnTo>
                  <a:lnTo>
                    <a:pt x="614466" y="1437"/>
                  </a:lnTo>
                  <a:lnTo>
                    <a:pt x="661208" y="6777"/>
                  </a:lnTo>
                  <a:lnTo>
                    <a:pt x="708062" y="15244"/>
                  </a:lnTo>
                  <a:lnTo>
                    <a:pt x="753328" y="27340"/>
                  </a:lnTo>
                  <a:lnTo>
                    <a:pt x="796881" y="42888"/>
                  </a:lnTo>
                  <a:lnTo>
                    <a:pt x="838598" y="61707"/>
                  </a:lnTo>
                  <a:lnTo>
                    <a:pt x="878352" y="83618"/>
                  </a:lnTo>
                  <a:lnTo>
                    <a:pt x="916021" y="108441"/>
                  </a:lnTo>
                  <a:lnTo>
                    <a:pt x="951478" y="135997"/>
                  </a:lnTo>
                  <a:lnTo>
                    <a:pt x="984599" y="166106"/>
                  </a:lnTo>
                  <a:lnTo>
                    <a:pt x="1015260" y="198589"/>
                  </a:lnTo>
                  <a:lnTo>
                    <a:pt x="1043335" y="233266"/>
                  </a:lnTo>
                  <a:lnTo>
                    <a:pt x="1068701" y="269957"/>
                  </a:lnTo>
                  <a:lnTo>
                    <a:pt x="1091232" y="308484"/>
                  </a:lnTo>
                  <a:lnTo>
                    <a:pt x="1110804" y="348665"/>
                  </a:lnTo>
                  <a:lnTo>
                    <a:pt x="1127292" y="390323"/>
                  </a:lnTo>
                  <a:lnTo>
                    <a:pt x="1140572" y="433277"/>
                  </a:lnTo>
                  <a:lnTo>
                    <a:pt x="1150518" y="477348"/>
                  </a:lnTo>
                  <a:lnTo>
                    <a:pt x="1157006" y="522356"/>
                  </a:lnTo>
                  <a:lnTo>
                    <a:pt x="1159912" y="568122"/>
                  </a:lnTo>
                  <a:lnTo>
                    <a:pt x="1159110" y="614466"/>
                  </a:lnTo>
                  <a:lnTo>
                    <a:pt x="1154476" y="661208"/>
                  </a:lnTo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45024" y="3720083"/>
              <a:ext cx="609600" cy="546100"/>
            </a:xfrm>
            <a:custGeom>
              <a:avLst/>
              <a:gdLst/>
              <a:ahLst/>
              <a:cxnLst/>
              <a:rect l="l" t="t" r="r" b="b"/>
              <a:pathLst>
                <a:path w="609600" h="546100">
                  <a:moveTo>
                    <a:pt x="547116" y="346583"/>
                  </a:moveTo>
                  <a:lnTo>
                    <a:pt x="546608" y="257429"/>
                  </a:lnTo>
                  <a:lnTo>
                    <a:pt x="546608" y="251841"/>
                  </a:lnTo>
                  <a:lnTo>
                    <a:pt x="545084" y="248539"/>
                  </a:lnTo>
                  <a:lnTo>
                    <a:pt x="535432" y="242951"/>
                  </a:lnTo>
                  <a:lnTo>
                    <a:pt x="531622" y="242951"/>
                  </a:lnTo>
                  <a:lnTo>
                    <a:pt x="500761" y="271399"/>
                  </a:lnTo>
                  <a:lnTo>
                    <a:pt x="497459" y="278765"/>
                  </a:lnTo>
                  <a:lnTo>
                    <a:pt x="497459" y="430784"/>
                  </a:lnTo>
                  <a:lnTo>
                    <a:pt x="496951" y="438150"/>
                  </a:lnTo>
                  <a:lnTo>
                    <a:pt x="495935" y="445262"/>
                  </a:lnTo>
                  <a:lnTo>
                    <a:pt x="494665" y="452120"/>
                  </a:lnTo>
                  <a:lnTo>
                    <a:pt x="493141" y="455930"/>
                  </a:lnTo>
                  <a:lnTo>
                    <a:pt x="491871" y="459232"/>
                  </a:lnTo>
                  <a:lnTo>
                    <a:pt x="489585" y="463296"/>
                  </a:lnTo>
                  <a:lnTo>
                    <a:pt x="487045" y="467614"/>
                  </a:lnTo>
                  <a:lnTo>
                    <a:pt x="484251" y="471170"/>
                  </a:lnTo>
                  <a:lnTo>
                    <a:pt x="481457" y="474980"/>
                  </a:lnTo>
                  <a:lnTo>
                    <a:pt x="478028" y="478282"/>
                  </a:lnTo>
                  <a:lnTo>
                    <a:pt x="474980" y="481076"/>
                  </a:lnTo>
                  <a:lnTo>
                    <a:pt x="468376" y="486664"/>
                  </a:lnTo>
                  <a:lnTo>
                    <a:pt x="464566" y="488442"/>
                  </a:lnTo>
                  <a:lnTo>
                    <a:pt x="460502" y="490474"/>
                  </a:lnTo>
                  <a:lnTo>
                    <a:pt x="456692" y="492252"/>
                  </a:lnTo>
                  <a:lnTo>
                    <a:pt x="451866" y="493776"/>
                  </a:lnTo>
                  <a:lnTo>
                    <a:pt x="447802" y="494538"/>
                  </a:lnTo>
                  <a:lnTo>
                    <a:pt x="443230" y="495554"/>
                  </a:lnTo>
                  <a:lnTo>
                    <a:pt x="438404" y="495554"/>
                  </a:lnTo>
                  <a:lnTo>
                    <a:pt x="433197" y="496062"/>
                  </a:lnTo>
                  <a:lnTo>
                    <a:pt x="113284" y="496062"/>
                  </a:lnTo>
                  <a:lnTo>
                    <a:pt x="74422" y="483362"/>
                  </a:lnTo>
                  <a:lnTo>
                    <a:pt x="70866" y="480060"/>
                  </a:lnTo>
                  <a:lnTo>
                    <a:pt x="67437" y="477266"/>
                  </a:lnTo>
                  <a:lnTo>
                    <a:pt x="64643" y="473964"/>
                  </a:lnTo>
                  <a:lnTo>
                    <a:pt x="61849" y="470916"/>
                  </a:lnTo>
                  <a:lnTo>
                    <a:pt x="59055" y="467106"/>
                  </a:lnTo>
                  <a:lnTo>
                    <a:pt x="57023" y="463296"/>
                  </a:lnTo>
                  <a:lnTo>
                    <a:pt x="54737" y="459232"/>
                  </a:lnTo>
                  <a:lnTo>
                    <a:pt x="51943" y="450850"/>
                  </a:lnTo>
                  <a:lnTo>
                    <a:pt x="50927" y="446532"/>
                  </a:lnTo>
                  <a:lnTo>
                    <a:pt x="50165" y="441960"/>
                  </a:lnTo>
                  <a:lnTo>
                    <a:pt x="49745" y="437642"/>
                  </a:lnTo>
                  <a:lnTo>
                    <a:pt x="49657" y="108712"/>
                  </a:lnTo>
                  <a:lnTo>
                    <a:pt x="50165" y="103632"/>
                  </a:lnTo>
                  <a:lnTo>
                    <a:pt x="50927" y="98552"/>
                  </a:lnTo>
                  <a:lnTo>
                    <a:pt x="52451" y="93726"/>
                  </a:lnTo>
                  <a:lnTo>
                    <a:pt x="53721" y="89154"/>
                  </a:lnTo>
                  <a:lnTo>
                    <a:pt x="78740" y="59182"/>
                  </a:lnTo>
                  <a:lnTo>
                    <a:pt x="115697" y="49530"/>
                  </a:lnTo>
                  <a:lnTo>
                    <a:pt x="429895" y="49530"/>
                  </a:lnTo>
                  <a:lnTo>
                    <a:pt x="435610" y="49784"/>
                  </a:lnTo>
                  <a:lnTo>
                    <a:pt x="440690" y="50292"/>
                  </a:lnTo>
                  <a:lnTo>
                    <a:pt x="455676" y="52324"/>
                  </a:lnTo>
                  <a:lnTo>
                    <a:pt x="458978" y="51816"/>
                  </a:lnTo>
                  <a:lnTo>
                    <a:pt x="462280" y="50292"/>
                  </a:lnTo>
                  <a:lnTo>
                    <a:pt x="463372" y="49530"/>
                  </a:lnTo>
                  <a:lnTo>
                    <a:pt x="465582" y="48006"/>
                  </a:lnTo>
                  <a:lnTo>
                    <a:pt x="482473" y="31242"/>
                  </a:lnTo>
                  <a:lnTo>
                    <a:pt x="485267" y="27940"/>
                  </a:lnTo>
                  <a:lnTo>
                    <a:pt x="487045" y="24638"/>
                  </a:lnTo>
                  <a:lnTo>
                    <a:pt x="487553" y="21336"/>
                  </a:lnTo>
                  <a:lnTo>
                    <a:pt x="487553" y="18542"/>
                  </a:lnTo>
                  <a:lnTo>
                    <a:pt x="450596" y="1270"/>
                  </a:lnTo>
                  <a:lnTo>
                    <a:pt x="433832" y="0"/>
                  </a:lnTo>
                  <a:lnTo>
                    <a:pt x="112776" y="0"/>
                  </a:lnTo>
                  <a:lnTo>
                    <a:pt x="74930" y="6096"/>
                  </a:lnTo>
                  <a:lnTo>
                    <a:pt x="69850" y="7874"/>
                  </a:lnTo>
                  <a:lnTo>
                    <a:pt x="35941" y="29464"/>
                  </a:lnTo>
                  <a:lnTo>
                    <a:pt x="23495" y="43434"/>
                  </a:lnTo>
                  <a:lnTo>
                    <a:pt x="19558" y="48006"/>
                  </a:lnTo>
                  <a:lnTo>
                    <a:pt x="3302" y="84328"/>
                  </a:lnTo>
                  <a:lnTo>
                    <a:pt x="0" y="446532"/>
                  </a:lnTo>
                  <a:lnTo>
                    <a:pt x="1270" y="451612"/>
                  </a:lnTo>
                  <a:lnTo>
                    <a:pt x="3302" y="461518"/>
                  </a:lnTo>
                  <a:lnTo>
                    <a:pt x="33147" y="513334"/>
                  </a:lnTo>
                  <a:lnTo>
                    <a:pt x="68199" y="537210"/>
                  </a:lnTo>
                  <a:lnTo>
                    <a:pt x="96520" y="544068"/>
                  </a:lnTo>
                  <a:lnTo>
                    <a:pt x="103886" y="545084"/>
                  </a:lnTo>
                  <a:lnTo>
                    <a:pt x="273558" y="545592"/>
                  </a:lnTo>
                  <a:lnTo>
                    <a:pt x="435610" y="545592"/>
                  </a:lnTo>
                  <a:lnTo>
                    <a:pt x="478536" y="537210"/>
                  </a:lnTo>
                  <a:lnTo>
                    <a:pt x="501523" y="522986"/>
                  </a:lnTo>
                  <a:lnTo>
                    <a:pt x="506857" y="519430"/>
                  </a:lnTo>
                  <a:lnTo>
                    <a:pt x="511429" y="514604"/>
                  </a:lnTo>
                  <a:lnTo>
                    <a:pt x="516001" y="510540"/>
                  </a:lnTo>
                  <a:lnTo>
                    <a:pt x="520319" y="505714"/>
                  </a:lnTo>
                  <a:lnTo>
                    <a:pt x="541528" y="468884"/>
                  </a:lnTo>
                  <a:lnTo>
                    <a:pt x="546608" y="397383"/>
                  </a:lnTo>
                  <a:lnTo>
                    <a:pt x="547116" y="346583"/>
                  </a:lnTo>
                  <a:close/>
                </a:path>
                <a:path w="609600" h="546100">
                  <a:moveTo>
                    <a:pt x="609600" y="76200"/>
                  </a:moveTo>
                  <a:lnTo>
                    <a:pt x="573532" y="35814"/>
                  </a:lnTo>
                  <a:lnTo>
                    <a:pt x="558165" y="28956"/>
                  </a:lnTo>
                  <a:lnTo>
                    <a:pt x="551561" y="29972"/>
                  </a:lnTo>
                  <a:lnTo>
                    <a:pt x="548259" y="31242"/>
                  </a:lnTo>
                  <a:lnTo>
                    <a:pt x="544957" y="33528"/>
                  </a:lnTo>
                  <a:lnTo>
                    <a:pt x="542163" y="35814"/>
                  </a:lnTo>
                  <a:lnTo>
                    <a:pt x="282194" y="295402"/>
                  </a:lnTo>
                  <a:lnTo>
                    <a:pt x="280670" y="295910"/>
                  </a:lnTo>
                  <a:lnTo>
                    <a:pt x="279908" y="295402"/>
                  </a:lnTo>
                  <a:lnTo>
                    <a:pt x="278384" y="294640"/>
                  </a:lnTo>
                  <a:lnTo>
                    <a:pt x="210439" y="226314"/>
                  </a:lnTo>
                  <a:lnTo>
                    <a:pt x="206883" y="223520"/>
                  </a:lnTo>
                  <a:lnTo>
                    <a:pt x="202565" y="221234"/>
                  </a:lnTo>
                  <a:lnTo>
                    <a:pt x="198755" y="219964"/>
                  </a:lnTo>
                  <a:lnTo>
                    <a:pt x="194691" y="219456"/>
                  </a:lnTo>
                  <a:lnTo>
                    <a:pt x="190373" y="219964"/>
                  </a:lnTo>
                  <a:lnTo>
                    <a:pt x="186309" y="221234"/>
                  </a:lnTo>
                  <a:lnTo>
                    <a:pt x="181864" y="223520"/>
                  </a:lnTo>
                  <a:lnTo>
                    <a:pt x="178308" y="226314"/>
                  </a:lnTo>
                  <a:lnTo>
                    <a:pt x="164084" y="240792"/>
                  </a:lnTo>
                  <a:lnTo>
                    <a:pt x="150114" y="254508"/>
                  </a:lnTo>
                  <a:lnTo>
                    <a:pt x="147320" y="258064"/>
                  </a:lnTo>
                  <a:lnTo>
                    <a:pt x="145034" y="261874"/>
                  </a:lnTo>
                  <a:lnTo>
                    <a:pt x="143510" y="266192"/>
                  </a:lnTo>
                  <a:lnTo>
                    <a:pt x="143256" y="270764"/>
                  </a:lnTo>
                  <a:lnTo>
                    <a:pt x="143510" y="275082"/>
                  </a:lnTo>
                  <a:lnTo>
                    <a:pt x="145034" y="279654"/>
                  </a:lnTo>
                  <a:lnTo>
                    <a:pt x="147320" y="283972"/>
                  </a:lnTo>
                  <a:lnTo>
                    <a:pt x="150622" y="288036"/>
                  </a:lnTo>
                  <a:lnTo>
                    <a:pt x="181102" y="318008"/>
                  </a:lnTo>
                  <a:lnTo>
                    <a:pt x="266700" y="403352"/>
                  </a:lnTo>
                  <a:lnTo>
                    <a:pt x="269494" y="405130"/>
                  </a:lnTo>
                  <a:lnTo>
                    <a:pt x="272288" y="406654"/>
                  </a:lnTo>
                  <a:lnTo>
                    <a:pt x="275082" y="407670"/>
                  </a:lnTo>
                  <a:lnTo>
                    <a:pt x="277876" y="408432"/>
                  </a:lnTo>
                  <a:lnTo>
                    <a:pt x="281178" y="408432"/>
                  </a:lnTo>
                  <a:lnTo>
                    <a:pt x="284480" y="407924"/>
                  </a:lnTo>
                  <a:lnTo>
                    <a:pt x="290068" y="406654"/>
                  </a:lnTo>
                  <a:lnTo>
                    <a:pt x="291846" y="405130"/>
                  </a:lnTo>
                  <a:lnTo>
                    <a:pt x="295148" y="402844"/>
                  </a:lnTo>
                  <a:lnTo>
                    <a:pt x="301752" y="396494"/>
                  </a:lnTo>
                  <a:lnTo>
                    <a:pt x="384429" y="314198"/>
                  </a:lnTo>
                  <a:lnTo>
                    <a:pt x="402539" y="295910"/>
                  </a:lnTo>
                  <a:lnTo>
                    <a:pt x="425704" y="272542"/>
                  </a:lnTo>
                  <a:lnTo>
                    <a:pt x="597408" y="101854"/>
                  </a:lnTo>
                  <a:lnTo>
                    <a:pt x="609600" y="84582"/>
                  </a:lnTo>
                  <a:lnTo>
                    <a:pt x="60960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12708" y="3022091"/>
              <a:ext cx="1828800" cy="2484120"/>
            </a:xfrm>
            <a:custGeom>
              <a:avLst/>
              <a:gdLst/>
              <a:ahLst/>
              <a:cxnLst/>
              <a:rect l="l" t="t" r="r" b="b"/>
              <a:pathLst>
                <a:path w="1828800" h="2484120">
                  <a:moveTo>
                    <a:pt x="1427226" y="0"/>
                  </a:moveTo>
                  <a:lnTo>
                    <a:pt x="634873" y="1379220"/>
                  </a:lnTo>
                  <a:lnTo>
                    <a:pt x="629539" y="1390015"/>
                  </a:lnTo>
                  <a:lnTo>
                    <a:pt x="624077" y="1395476"/>
                  </a:lnTo>
                  <a:lnTo>
                    <a:pt x="0" y="2481453"/>
                  </a:lnTo>
                  <a:lnTo>
                    <a:pt x="1568323" y="2481453"/>
                  </a:lnTo>
                  <a:lnTo>
                    <a:pt x="1573784" y="2484120"/>
                  </a:lnTo>
                  <a:lnTo>
                    <a:pt x="1595781" y="2436928"/>
                  </a:lnTo>
                  <a:lnTo>
                    <a:pt x="1616983" y="2389028"/>
                  </a:lnTo>
                  <a:lnTo>
                    <a:pt x="1637358" y="2340485"/>
                  </a:lnTo>
                  <a:lnTo>
                    <a:pt x="1656873" y="2291365"/>
                  </a:lnTo>
                  <a:lnTo>
                    <a:pt x="1675495" y="2241733"/>
                  </a:lnTo>
                  <a:lnTo>
                    <a:pt x="1693191" y="2191654"/>
                  </a:lnTo>
                  <a:lnTo>
                    <a:pt x="1709929" y="2141195"/>
                  </a:lnTo>
                  <a:lnTo>
                    <a:pt x="1725676" y="2090420"/>
                  </a:lnTo>
                  <a:lnTo>
                    <a:pt x="1705397" y="2073588"/>
                  </a:lnTo>
                  <a:lnTo>
                    <a:pt x="1685655" y="2055495"/>
                  </a:lnTo>
                  <a:lnTo>
                    <a:pt x="1649730" y="2014474"/>
                  </a:lnTo>
                  <a:lnTo>
                    <a:pt x="1621521" y="1970664"/>
                  </a:lnTo>
                  <a:lnTo>
                    <a:pt x="1599405" y="1923843"/>
                  </a:lnTo>
                  <a:lnTo>
                    <a:pt x="1583610" y="1874615"/>
                  </a:lnTo>
                  <a:lnTo>
                    <a:pt x="1574367" y="1823588"/>
                  </a:lnTo>
                  <a:lnTo>
                    <a:pt x="1571904" y="1771368"/>
                  </a:lnTo>
                  <a:lnTo>
                    <a:pt x="1576451" y="1718564"/>
                  </a:lnTo>
                  <a:lnTo>
                    <a:pt x="1586447" y="1670735"/>
                  </a:lnTo>
                  <a:lnTo>
                    <a:pt x="1601734" y="1625263"/>
                  </a:lnTo>
                  <a:lnTo>
                    <a:pt x="1621978" y="1582481"/>
                  </a:lnTo>
                  <a:lnTo>
                    <a:pt x="1646844" y="1542721"/>
                  </a:lnTo>
                  <a:lnTo>
                    <a:pt x="1675997" y="1506318"/>
                  </a:lnTo>
                  <a:lnTo>
                    <a:pt x="1709104" y="1473604"/>
                  </a:lnTo>
                  <a:lnTo>
                    <a:pt x="1745830" y="1444914"/>
                  </a:lnTo>
                  <a:lnTo>
                    <a:pt x="1785840" y="1420580"/>
                  </a:lnTo>
                  <a:lnTo>
                    <a:pt x="1828800" y="1400937"/>
                  </a:lnTo>
                  <a:lnTo>
                    <a:pt x="1828800" y="1373759"/>
                  </a:lnTo>
                  <a:lnTo>
                    <a:pt x="1828269" y="1321640"/>
                  </a:lnTo>
                  <a:lnTo>
                    <a:pt x="1826685" y="1269764"/>
                  </a:lnTo>
                  <a:lnTo>
                    <a:pt x="1824060" y="1218141"/>
                  </a:lnTo>
                  <a:lnTo>
                    <a:pt x="1820403" y="1166783"/>
                  </a:lnTo>
                  <a:lnTo>
                    <a:pt x="1815728" y="1115699"/>
                  </a:lnTo>
                  <a:lnTo>
                    <a:pt x="1810045" y="1064901"/>
                  </a:lnTo>
                  <a:lnTo>
                    <a:pt x="1803365" y="1014399"/>
                  </a:lnTo>
                  <a:lnTo>
                    <a:pt x="1795699" y="964204"/>
                  </a:lnTo>
                  <a:lnTo>
                    <a:pt x="1787060" y="914327"/>
                  </a:lnTo>
                  <a:lnTo>
                    <a:pt x="1777458" y="864778"/>
                  </a:lnTo>
                  <a:lnTo>
                    <a:pt x="1766906" y="815568"/>
                  </a:lnTo>
                  <a:lnTo>
                    <a:pt x="1755413" y="766708"/>
                  </a:lnTo>
                  <a:lnTo>
                    <a:pt x="1742992" y="718209"/>
                  </a:lnTo>
                  <a:lnTo>
                    <a:pt x="1729653" y="670081"/>
                  </a:lnTo>
                  <a:lnTo>
                    <a:pt x="1715409" y="622335"/>
                  </a:lnTo>
                  <a:lnTo>
                    <a:pt x="1700270" y="574982"/>
                  </a:lnTo>
                  <a:lnTo>
                    <a:pt x="1684248" y="528032"/>
                  </a:lnTo>
                  <a:lnTo>
                    <a:pt x="1667354" y="481496"/>
                  </a:lnTo>
                  <a:lnTo>
                    <a:pt x="1649600" y="435385"/>
                  </a:lnTo>
                  <a:lnTo>
                    <a:pt x="1630996" y="389709"/>
                  </a:lnTo>
                  <a:lnTo>
                    <a:pt x="1611555" y="344480"/>
                  </a:lnTo>
                  <a:lnTo>
                    <a:pt x="1591287" y="299708"/>
                  </a:lnTo>
                  <a:lnTo>
                    <a:pt x="1570205" y="255404"/>
                  </a:lnTo>
                  <a:lnTo>
                    <a:pt x="1548318" y="211578"/>
                  </a:lnTo>
                  <a:lnTo>
                    <a:pt x="1525639" y="168241"/>
                  </a:lnTo>
                  <a:lnTo>
                    <a:pt x="1502179" y="125404"/>
                  </a:lnTo>
                  <a:lnTo>
                    <a:pt x="1477949" y="83078"/>
                  </a:lnTo>
                  <a:lnTo>
                    <a:pt x="1452961" y="41273"/>
                  </a:lnTo>
                  <a:lnTo>
                    <a:pt x="142722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6575" y="6227709"/>
              <a:ext cx="1100455" cy="1099185"/>
            </a:xfrm>
            <a:custGeom>
              <a:avLst/>
              <a:gdLst/>
              <a:ahLst/>
              <a:cxnLst/>
              <a:rect l="l" t="t" r="r" b="b"/>
              <a:pathLst>
                <a:path w="1100454" h="1099184">
                  <a:moveTo>
                    <a:pt x="533791" y="0"/>
                  </a:moveTo>
                  <a:lnTo>
                    <a:pt x="488057" y="3363"/>
                  </a:lnTo>
                  <a:lnTo>
                    <a:pt x="442180" y="10659"/>
                  </a:lnTo>
                  <a:lnTo>
                    <a:pt x="396361" y="21989"/>
                  </a:lnTo>
                  <a:lnTo>
                    <a:pt x="350803" y="37454"/>
                  </a:lnTo>
                  <a:lnTo>
                    <a:pt x="307375" y="56013"/>
                  </a:lnTo>
                  <a:lnTo>
                    <a:pt x="266423" y="77898"/>
                  </a:lnTo>
                  <a:lnTo>
                    <a:pt x="228036" y="102889"/>
                  </a:lnTo>
                  <a:lnTo>
                    <a:pt x="192305" y="130767"/>
                  </a:lnTo>
                  <a:lnTo>
                    <a:pt x="159318" y="161313"/>
                  </a:lnTo>
                  <a:lnTo>
                    <a:pt x="129164" y="194308"/>
                  </a:lnTo>
                  <a:lnTo>
                    <a:pt x="101932" y="229534"/>
                  </a:lnTo>
                  <a:lnTo>
                    <a:pt x="77713" y="266771"/>
                  </a:lnTo>
                  <a:lnTo>
                    <a:pt x="56594" y="305800"/>
                  </a:lnTo>
                  <a:lnTo>
                    <a:pt x="38666" y="346402"/>
                  </a:lnTo>
                  <a:lnTo>
                    <a:pt x="24017" y="388359"/>
                  </a:lnTo>
                  <a:lnTo>
                    <a:pt x="12737" y="431451"/>
                  </a:lnTo>
                  <a:lnTo>
                    <a:pt x="4914" y="475460"/>
                  </a:lnTo>
                  <a:lnTo>
                    <a:pt x="639" y="520166"/>
                  </a:lnTo>
                  <a:lnTo>
                    <a:pt x="0" y="565351"/>
                  </a:lnTo>
                  <a:lnTo>
                    <a:pt x="3086" y="610795"/>
                  </a:lnTo>
                  <a:lnTo>
                    <a:pt x="9987" y="656280"/>
                  </a:lnTo>
                  <a:lnTo>
                    <a:pt x="20791" y="701586"/>
                  </a:lnTo>
                  <a:lnTo>
                    <a:pt x="35589" y="746495"/>
                  </a:lnTo>
                  <a:lnTo>
                    <a:pt x="54816" y="789959"/>
                  </a:lnTo>
                  <a:lnTo>
                    <a:pt x="77226" y="831011"/>
                  </a:lnTo>
                  <a:lnTo>
                    <a:pt x="102612" y="869549"/>
                  </a:lnTo>
                  <a:lnTo>
                    <a:pt x="130767" y="905472"/>
                  </a:lnTo>
                  <a:lnTo>
                    <a:pt x="161485" y="938678"/>
                  </a:lnTo>
                  <a:lnTo>
                    <a:pt x="194558" y="969066"/>
                  </a:lnTo>
                  <a:lnTo>
                    <a:pt x="229780" y="996535"/>
                  </a:lnTo>
                  <a:lnTo>
                    <a:pt x="266945" y="1020983"/>
                  </a:lnTo>
                  <a:lnTo>
                    <a:pt x="305844" y="1042310"/>
                  </a:lnTo>
                  <a:lnTo>
                    <a:pt x="346271" y="1060413"/>
                  </a:lnTo>
                  <a:lnTo>
                    <a:pt x="388020" y="1075192"/>
                  </a:lnTo>
                  <a:lnTo>
                    <a:pt x="430884" y="1086545"/>
                  </a:lnTo>
                  <a:lnTo>
                    <a:pt x="474655" y="1094371"/>
                  </a:lnTo>
                  <a:lnTo>
                    <a:pt x="519127" y="1098568"/>
                  </a:lnTo>
                  <a:lnTo>
                    <a:pt x="564092" y="1099036"/>
                  </a:lnTo>
                  <a:lnTo>
                    <a:pt x="609345" y="1095672"/>
                  </a:lnTo>
                  <a:lnTo>
                    <a:pt x="654678" y="1088376"/>
                  </a:lnTo>
                  <a:lnTo>
                    <a:pt x="699884" y="1077046"/>
                  </a:lnTo>
                  <a:lnTo>
                    <a:pt x="744757" y="1061582"/>
                  </a:lnTo>
                  <a:lnTo>
                    <a:pt x="788871" y="1043022"/>
                  </a:lnTo>
                  <a:lnTo>
                    <a:pt x="830435" y="1021137"/>
                  </a:lnTo>
                  <a:lnTo>
                    <a:pt x="869366" y="996146"/>
                  </a:lnTo>
                  <a:lnTo>
                    <a:pt x="905578" y="968268"/>
                  </a:lnTo>
                  <a:lnTo>
                    <a:pt x="938986" y="937722"/>
                  </a:lnTo>
                  <a:lnTo>
                    <a:pt x="969505" y="904727"/>
                  </a:lnTo>
                  <a:lnTo>
                    <a:pt x="997049" y="869501"/>
                  </a:lnTo>
                  <a:lnTo>
                    <a:pt x="1021533" y="832264"/>
                  </a:lnTo>
                  <a:lnTo>
                    <a:pt x="1042872" y="793235"/>
                  </a:lnTo>
                  <a:lnTo>
                    <a:pt x="1060981" y="752633"/>
                  </a:lnTo>
                  <a:lnTo>
                    <a:pt x="1075774" y="710676"/>
                  </a:lnTo>
                  <a:lnTo>
                    <a:pt x="1087167" y="667584"/>
                  </a:lnTo>
                  <a:lnTo>
                    <a:pt x="1095075" y="623575"/>
                  </a:lnTo>
                  <a:lnTo>
                    <a:pt x="1099411" y="578869"/>
                  </a:lnTo>
                  <a:lnTo>
                    <a:pt x="1100091" y="533684"/>
                  </a:lnTo>
                  <a:lnTo>
                    <a:pt x="1097029" y="488240"/>
                  </a:lnTo>
                  <a:lnTo>
                    <a:pt x="1090141" y="442756"/>
                  </a:lnTo>
                  <a:lnTo>
                    <a:pt x="1079341" y="397449"/>
                  </a:lnTo>
                  <a:lnTo>
                    <a:pt x="1064543" y="352541"/>
                  </a:lnTo>
                  <a:lnTo>
                    <a:pt x="1045316" y="309076"/>
                  </a:lnTo>
                  <a:lnTo>
                    <a:pt x="1022902" y="268024"/>
                  </a:lnTo>
                  <a:lnTo>
                    <a:pt x="997503" y="229486"/>
                  </a:lnTo>
                  <a:lnTo>
                    <a:pt x="969323" y="193563"/>
                  </a:lnTo>
                  <a:lnTo>
                    <a:pt x="938565" y="160357"/>
                  </a:lnTo>
                  <a:lnTo>
                    <a:pt x="905431" y="129969"/>
                  </a:lnTo>
                  <a:lnTo>
                    <a:pt x="870124" y="102500"/>
                  </a:lnTo>
                  <a:lnTo>
                    <a:pt x="832847" y="78052"/>
                  </a:lnTo>
                  <a:lnTo>
                    <a:pt x="793803" y="56725"/>
                  </a:lnTo>
                  <a:lnTo>
                    <a:pt x="753195" y="38622"/>
                  </a:lnTo>
                  <a:lnTo>
                    <a:pt x="711225" y="23843"/>
                  </a:lnTo>
                  <a:lnTo>
                    <a:pt x="668097" y="12490"/>
                  </a:lnTo>
                  <a:lnTo>
                    <a:pt x="624014" y="4664"/>
                  </a:lnTo>
                  <a:lnTo>
                    <a:pt x="579177" y="467"/>
                  </a:lnTo>
                  <a:lnTo>
                    <a:pt x="53379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96575" y="6227709"/>
              <a:ext cx="1100455" cy="1099185"/>
            </a:xfrm>
            <a:custGeom>
              <a:avLst/>
              <a:gdLst/>
              <a:ahLst/>
              <a:cxnLst/>
              <a:rect l="l" t="t" r="r" b="b"/>
              <a:pathLst>
                <a:path w="1100454" h="1099184">
                  <a:moveTo>
                    <a:pt x="350803" y="37454"/>
                  </a:moveTo>
                  <a:lnTo>
                    <a:pt x="396361" y="21989"/>
                  </a:lnTo>
                  <a:lnTo>
                    <a:pt x="442180" y="10659"/>
                  </a:lnTo>
                  <a:lnTo>
                    <a:pt x="488057" y="3363"/>
                  </a:lnTo>
                  <a:lnTo>
                    <a:pt x="533791" y="0"/>
                  </a:lnTo>
                  <a:lnTo>
                    <a:pt x="579177" y="467"/>
                  </a:lnTo>
                  <a:lnTo>
                    <a:pt x="624014" y="4664"/>
                  </a:lnTo>
                  <a:lnTo>
                    <a:pt x="668097" y="12490"/>
                  </a:lnTo>
                  <a:lnTo>
                    <a:pt x="711225" y="23843"/>
                  </a:lnTo>
                  <a:lnTo>
                    <a:pt x="753195" y="38622"/>
                  </a:lnTo>
                  <a:lnTo>
                    <a:pt x="793803" y="56725"/>
                  </a:lnTo>
                  <a:lnTo>
                    <a:pt x="832847" y="78052"/>
                  </a:lnTo>
                  <a:lnTo>
                    <a:pt x="870124" y="102500"/>
                  </a:lnTo>
                  <a:lnTo>
                    <a:pt x="905431" y="129969"/>
                  </a:lnTo>
                  <a:lnTo>
                    <a:pt x="938565" y="160357"/>
                  </a:lnTo>
                  <a:lnTo>
                    <a:pt x="969323" y="193563"/>
                  </a:lnTo>
                  <a:lnTo>
                    <a:pt x="997503" y="229486"/>
                  </a:lnTo>
                  <a:lnTo>
                    <a:pt x="1022902" y="268024"/>
                  </a:lnTo>
                  <a:lnTo>
                    <a:pt x="1045316" y="309076"/>
                  </a:lnTo>
                  <a:lnTo>
                    <a:pt x="1064543" y="352541"/>
                  </a:lnTo>
                  <a:lnTo>
                    <a:pt x="1079341" y="397449"/>
                  </a:lnTo>
                  <a:lnTo>
                    <a:pt x="1090141" y="442756"/>
                  </a:lnTo>
                  <a:lnTo>
                    <a:pt x="1097029" y="488240"/>
                  </a:lnTo>
                  <a:lnTo>
                    <a:pt x="1100091" y="533684"/>
                  </a:lnTo>
                  <a:lnTo>
                    <a:pt x="1099411" y="578869"/>
                  </a:lnTo>
                  <a:lnTo>
                    <a:pt x="1095075" y="623575"/>
                  </a:lnTo>
                  <a:lnTo>
                    <a:pt x="1087167" y="667584"/>
                  </a:lnTo>
                  <a:lnTo>
                    <a:pt x="1075774" y="710676"/>
                  </a:lnTo>
                  <a:lnTo>
                    <a:pt x="1060981" y="752633"/>
                  </a:lnTo>
                  <a:lnTo>
                    <a:pt x="1042872" y="793235"/>
                  </a:lnTo>
                  <a:lnTo>
                    <a:pt x="1021533" y="832264"/>
                  </a:lnTo>
                  <a:lnTo>
                    <a:pt x="997049" y="869501"/>
                  </a:lnTo>
                  <a:lnTo>
                    <a:pt x="969505" y="904727"/>
                  </a:lnTo>
                  <a:lnTo>
                    <a:pt x="938986" y="937722"/>
                  </a:lnTo>
                  <a:lnTo>
                    <a:pt x="905578" y="968268"/>
                  </a:lnTo>
                  <a:lnTo>
                    <a:pt x="869366" y="996146"/>
                  </a:lnTo>
                  <a:lnTo>
                    <a:pt x="830435" y="1021137"/>
                  </a:lnTo>
                  <a:lnTo>
                    <a:pt x="788871" y="1043022"/>
                  </a:lnTo>
                  <a:lnTo>
                    <a:pt x="744757" y="1061582"/>
                  </a:lnTo>
                  <a:lnTo>
                    <a:pt x="699884" y="1077046"/>
                  </a:lnTo>
                  <a:lnTo>
                    <a:pt x="654678" y="1088376"/>
                  </a:lnTo>
                  <a:lnTo>
                    <a:pt x="609345" y="1095672"/>
                  </a:lnTo>
                  <a:lnTo>
                    <a:pt x="564092" y="1099036"/>
                  </a:lnTo>
                  <a:lnTo>
                    <a:pt x="519127" y="1098568"/>
                  </a:lnTo>
                  <a:lnTo>
                    <a:pt x="474655" y="1094371"/>
                  </a:lnTo>
                  <a:lnTo>
                    <a:pt x="430884" y="1086545"/>
                  </a:lnTo>
                  <a:lnTo>
                    <a:pt x="388020" y="1075192"/>
                  </a:lnTo>
                  <a:lnTo>
                    <a:pt x="346271" y="1060413"/>
                  </a:lnTo>
                  <a:lnTo>
                    <a:pt x="305844" y="1042310"/>
                  </a:lnTo>
                  <a:lnTo>
                    <a:pt x="266945" y="1020983"/>
                  </a:lnTo>
                  <a:lnTo>
                    <a:pt x="229780" y="996535"/>
                  </a:lnTo>
                  <a:lnTo>
                    <a:pt x="194558" y="969066"/>
                  </a:lnTo>
                  <a:lnTo>
                    <a:pt x="161485" y="938678"/>
                  </a:lnTo>
                  <a:lnTo>
                    <a:pt x="130767" y="905472"/>
                  </a:lnTo>
                  <a:lnTo>
                    <a:pt x="102612" y="869549"/>
                  </a:lnTo>
                  <a:lnTo>
                    <a:pt x="77226" y="831011"/>
                  </a:lnTo>
                  <a:lnTo>
                    <a:pt x="54816" y="789959"/>
                  </a:lnTo>
                  <a:lnTo>
                    <a:pt x="35589" y="746495"/>
                  </a:lnTo>
                  <a:lnTo>
                    <a:pt x="20791" y="701586"/>
                  </a:lnTo>
                  <a:lnTo>
                    <a:pt x="9987" y="656280"/>
                  </a:lnTo>
                  <a:lnTo>
                    <a:pt x="3086" y="610795"/>
                  </a:lnTo>
                  <a:lnTo>
                    <a:pt x="0" y="565351"/>
                  </a:lnTo>
                  <a:lnTo>
                    <a:pt x="639" y="520166"/>
                  </a:lnTo>
                  <a:lnTo>
                    <a:pt x="4914" y="475460"/>
                  </a:lnTo>
                  <a:lnTo>
                    <a:pt x="12737" y="431451"/>
                  </a:lnTo>
                  <a:lnTo>
                    <a:pt x="24017" y="388359"/>
                  </a:lnTo>
                  <a:lnTo>
                    <a:pt x="38666" y="346402"/>
                  </a:lnTo>
                  <a:lnTo>
                    <a:pt x="56594" y="305800"/>
                  </a:lnTo>
                  <a:lnTo>
                    <a:pt x="77713" y="266771"/>
                  </a:lnTo>
                  <a:lnTo>
                    <a:pt x="101932" y="229534"/>
                  </a:lnTo>
                  <a:lnTo>
                    <a:pt x="129164" y="194308"/>
                  </a:lnTo>
                  <a:lnTo>
                    <a:pt x="159318" y="161313"/>
                  </a:lnTo>
                  <a:lnTo>
                    <a:pt x="192305" y="130767"/>
                  </a:lnTo>
                  <a:lnTo>
                    <a:pt x="228036" y="102889"/>
                  </a:lnTo>
                  <a:lnTo>
                    <a:pt x="266423" y="77898"/>
                  </a:lnTo>
                  <a:lnTo>
                    <a:pt x="307375" y="56013"/>
                  </a:lnTo>
                  <a:lnTo>
                    <a:pt x="350803" y="37454"/>
                  </a:lnTo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3271" y="6397752"/>
              <a:ext cx="701040" cy="69951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980128" y="4181301"/>
              <a:ext cx="1158240" cy="1156335"/>
            </a:xfrm>
            <a:custGeom>
              <a:avLst/>
              <a:gdLst/>
              <a:ahLst/>
              <a:cxnLst/>
              <a:rect l="l" t="t" r="r" b="b"/>
              <a:pathLst>
                <a:path w="1158240" h="1156335">
                  <a:moveTo>
                    <a:pt x="567686" y="0"/>
                  </a:moveTo>
                  <a:lnTo>
                    <a:pt x="521456" y="2336"/>
                  </a:lnTo>
                  <a:lnTo>
                    <a:pt x="476101" y="8319"/>
                  </a:lnTo>
                  <a:lnTo>
                    <a:pt x="431787" y="17818"/>
                  </a:lnTo>
                  <a:lnTo>
                    <a:pt x="388684" y="30707"/>
                  </a:lnTo>
                  <a:lnTo>
                    <a:pt x="346960" y="46856"/>
                  </a:lnTo>
                  <a:lnTo>
                    <a:pt x="306784" y="66138"/>
                  </a:lnTo>
                  <a:lnTo>
                    <a:pt x="268325" y="88423"/>
                  </a:lnTo>
                  <a:lnTo>
                    <a:pt x="231750" y="113584"/>
                  </a:lnTo>
                  <a:lnTo>
                    <a:pt x="197229" y="141492"/>
                  </a:lnTo>
                  <a:lnTo>
                    <a:pt x="164930" y="172018"/>
                  </a:lnTo>
                  <a:lnTo>
                    <a:pt x="135022" y="205035"/>
                  </a:lnTo>
                  <a:lnTo>
                    <a:pt x="107674" y="240414"/>
                  </a:lnTo>
                  <a:lnTo>
                    <a:pt x="83053" y="278025"/>
                  </a:lnTo>
                  <a:lnTo>
                    <a:pt x="61329" y="317742"/>
                  </a:lnTo>
                  <a:lnTo>
                    <a:pt x="42670" y="359436"/>
                  </a:lnTo>
                  <a:lnTo>
                    <a:pt x="27245" y="402978"/>
                  </a:lnTo>
                  <a:lnTo>
                    <a:pt x="15222" y="448239"/>
                  </a:lnTo>
                  <a:lnTo>
                    <a:pt x="6770" y="495092"/>
                  </a:lnTo>
                  <a:lnTo>
                    <a:pt x="1431" y="542505"/>
                  </a:lnTo>
                  <a:lnTo>
                    <a:pt x="0" y="589382"/>
                  </a:lnTo>
                  <a:lnTo>
                    <a:pt x="2345" y="635555"/>
                  </a:lnTo>
                  <a:lnTo>
                    <a:pt x="8340" y="680855"/>
                  </a:lnTo>
                  <a:lnTo>
                    <a:pt x="17856" y="725113"/>
                  </a:lnTo>
                  <a:lnTo>
                    <a:pt x="30765" y="768162"/>
                  </a:lnTo>
                  <a:lnTo>
                    <a:pt x="46937" y="809832"/>
                  </a:lnTo>
                  <a:lnTo>
                    <a:pt x="66244" y="849957"/>
                  </a:lnTo>
                  <a:lnTo>
                    <a:pt x="88559" y="888366"/>
                  </a:lnTo>
                  <a:lnTo>
                    <a:pt x="113751" y="924892"/>
                  </a:lnTo>
                  <a:lnTo>
                    <a:pt x="141694" y="959366"/>
                  </a:lnTo>
                  <a:lnTo>
                    <a:pt x="172258" y="991621"/>
                  </a:lnTo>
                  <a:lnTo>
                    <a:pt x="205315" y="1021486"/>
                  </a:lnTo>
                  <a:lnTo>
                    <a:pt x="240736" y="1048795"/>
                  </a:lnTo>
                  <a:lnTo>
                    <a:pt x="278393" y="1073379"/>
                  </a:lnTo>
                  <a:lnTo>
                    <a:pt x="318157" y="1095069"/>
                  </a:lnTo>
                  <a:lnTo>
                    <a:pt x="359901" y="1113696"/>
                  </a:lnTo>
                  <a:lnTo>
                    <a:pt x="403495" y="1129094"/>
                  </a:lnTo>
                  <a:lnTo>
                    <a:pt x="448811" y="1141092"/>
                  </a:lnTo>
                  <a:lnTo>
                    <a:pt x="495720" y="1149523"/>
                  </a:lnTo>
                  <a:lnTo>
                    <a:pt x="543190" y="1154863"/>
                  </a:lnTo>
                  <a:lnTo>
                    <a:pt x="590124" y="1156301"/>
                  </a:lnTo>
                  <a:lnTo>
                    <a:pt x="636353" y="1153964"/>
                  </a:lnTo>
                  <a:lnTo>
                    <a:pt x="681709" y="1147982"/>
                  </a:lnTo>
                  <a:lnTo>
                    <a:pt x="726022" y="1138482"/>
                  </a:lnTo>
                  <a:lnTo>
                    <a:pt x="769125" y="1125593"/>
                  </a:lnTo>
                  <a:lnTo>
                    <a:pt x="810849" y="1109444"/>
                  </a:lnTo>
                  <a:lnTo>
                    <a:pt x="851025" y="1090162"/>
                  </a:lnTo>
                  <a:lnTo>
                    <a:pt x="889485" y="1067877"/>
                  </a:lnTo>
                  <a:lnTo>
                    <a:pt x="926059" y="1042716"/>
                  </a:lnTo>
                  <a:lnTo>
                    <a:pt x="960580" y="1014808"/>
                  </a:lnTo>
                  <a:lnTo>
                    <a:pt x="992879" y="984282"/>
                  </a:lnTo>
                  <a:lnTo>
                    <a:pt x="1022787" y="951265"/>
                  </a:lnTo>
                  <a:lnTo>
                    <a:pt x="1050136" y="915887"/>
                  </a:lnTo>
                  <a:lnTo>
                    <a:pt x="1074756" y="878275"/>
                  </a:lnTo>
                  <a:lnTo>
                    <a:pt x="1096481" y="838558"/>
                  </a:lnTo>
                  <a:lnTo>
                    <a:pt x="1115140" y="796865"/>
                  </a:lnTo>
                  <a:lnTo>
                    <a:pt x="1130565" y="753323"/>
                  </a:lnTo>
                  <a:lnTo>
                    <a:pt x="1142588" y="708061"/>
                  </a:lnTo>
                  <a:lnTo>
                    <a:pt x="1151040" y="661208"/>
                  </a:lnTo>
                  <a:lnTo>
                    <a:pt x="1156378" y="613795"/>
                  </a:lnTo>
                  <a:lnTo>
                    <a:pt x="1157810" y="566918"/>
                  </a:lnTo>
                  <a:lnTo>
                    <a:pt x="1155464" y="520746"/>
                  </a:lnTo>
                  <a:lnTo>
                    <a:pt x="1149469" y="475446"/>
                  </a:lnTo>
                  <a:lnTo>
                    <a:pt x="1139953" y="431187"/>
                  </a:lnTo>
                  <a:lnTo>
                    <a:pt x="1127045" y="388139"/>
                  </a:lnTo>
                  <a:lnTo>
                    <a:pt x="1110873" y="346468"/>
                  </a:lnTo>
                  <a:lnTo>
                    <a:pt x="1091565" y="306344"/>
                  </a:lnTo>
                  <a:lnTo>
                    <a:pt x="1069251" y="267935"/>
                  </a:lnTo>
                  <a:lnTo>
                    <a:pt x="1044058" y="231408"/>
                  </a:lnTo>
                  <a:lnTo>
                    <a:pt x="1016116" y="196934"/>
                  </a:lnTo>
                  <a:lnTo>
                    <a:pt x="985552" y="164680"/>
                  </a:lnTo>
                  <a:lnTo>
                    <a:pt x="952495" y="134814"/>
                  </a:lnTo>
                  <a:lnTo>
                    <a:pt x="917074" y="107505"/>
                  </a:lnTo>
                  <a:lnTo>
                    <a:pt x="879417" y="82922"/>
                  </a:lnTo>
                  <a:lnTo>
                    <a:pt x="839652" y="61232"/>
                  </a:lnTo>
                  <a:lnTo>
                    <a:pt x="797909" y="42604"/>
                  </a:lnTo>
                  <a:lnTo>
                    <a:pt x="754315" y="27207"/>
                  </a:lnTo>
                  <a:lnTo>
                    <a:pt x="708999" y="15208"/>
                  </a:lnTo>
                  <a:lnTo>
                    <a:pt x="662090" y="6777"/>
                  </a:lnTo>
                  <a:lnTo>
                    <a:pt x="614620" y="1437"/>
                  </a:lnTo>
                  <a:lnTo>
                    <a:pt x="5676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80128" y="4181301"/>
              <a:ext cx="1158240" cy="1156335"/>
            </a:xfrm>
            <a:custGeom>
              <a:avLst/>
              <a:gdLst/>
              <a:ahLst/>
              <a:cxnLst/>
              <a:rect l="l" t="t" r="r" b="b"/>
              <a:pathLst>
                <a:path w="1158240" h="1156335">
                  <a:moveTo>
                    <a:pt x="6770" y="495092"/>
                  </a:moveTo>
                  <a:lnTo>
                    <a:pt x="15222" y="448239"/>
                  </a:lnTo>
                  <a:lnTo>
                    <a:pt x="27245" y="402978"/>
                  </a:lnTo>
                  <a:lnTo>
                    <a:pt x="42670" y="359436"/>
                  </a:lnTo>
                  <a:lnTo>
                    <a:pt x="61329" y="317742"/>
                  </a:lnTo>
                  <a:lnTo>
                    <a:pt x="83053" y="278025"/>
                  </a:lnTo>
                  <a:lnTo>
                    <a:pt x="107674" y="240414"/>
                  </a:lnTo>
                  <a:lnTo>
                    <a:pt x="135022" y="205035"/>
                  </a:lnTo>
                  <a:lnTo>
                    <a:pt x="164930" y="172018"/>
                  </a:lnTo>
                  <a:lnTo>
                    <a:pt x="197229" y="141492"/>
                  </a:lnTo>
                  <a:lnTo>
                    <a:pt x="231750" y="113584"/>
                  </a:lnTo>
                  <a:lnTo>
                    <a:pt x="268325" y="88423"/>
                  </a:lnTo>
                  <a:lnTo>
                    <a:pt x="306784" y="66138"/>
                  </a:lnTo>
                  <a:lnTo>
                    <a:pt x="346960" y="46856"/>
                  </a:lnTo>
                  <a:lnTo>
                    <a:pt x="388684" y="30707"/>
                  </a:lnTo>
                  <a:lnTo>
                    <a:pt x="431787" y="17818"/>
                  </a:lnTo>
                  <a:lnTo>
                    <a:pt x="476101" y="8319"/>
                  </a:lnTo>
                  <a:lnTo>
                    <a:pt x="521456" y="2336"/>
                  </a:lnTo>
                  <a:lnTo>
                    <a:pt x="567686" y="0"/>
                  </a:lnTo>
                  <a:lnTo>
                    <a:pt x="614620" y="1437"/>
                  </a:lnTo>
                  <a:lnTo>
                    <a:pt x="662090" y="6777"/>
                  </a:lnTo>
                  <a:lnTo>
                    <a:pt x="708999" y="15208"/>
                  </a:lnTo>
                  <a:lnTo>
                    <a:pt x="754315" y="27207"/>
                  </a:lnTo>
                  <a:lnTo>
                    <a:pt x="797909" y="42604"/>
                  </a:lnTo>
                  <a:lnTo>
                    <a:pt x="839652" y="61232"/>
                  </a:lnTo>
                  <a:lnTo>
                    <a:pt x="879417" y="82922"/>
                  </a:lnTo>
                  <a:lnTo>
                    <a:pt x="917074" y="107505"/>
                  </a:lnTo>
                  <a:lnTo>
                    <a:pt x="952495" y="134814"/>
                  </a:lnTo>
                  <a:lnTo>
                    <a:pt x="985552" y="164680"/>
                  </a:lnTo>
                  <a:lnTo>
                    <a:pt x="1016116" y="196934"/>
                  </a:lnTo>
                  <a:lnTo>
                    <a:pt x="1044058" y="231408"/>
                  </a:lnTo>
                  <a:lnTo>
                    <a:pt x="1069251" y="267935"/>
                  </a:lnTo>
                  <a:lnTo>
                    <a:pt x="1091565" y="306344"/>
                  </a:lnTo>
                  <a:lnTo>
                    <a:pt x="1110873" y="346468"/>
                  </a:lnTo>
                  <a:lnTo>
                    <a:pt x="1127045" y="388139"/>
                  </a:lnTo>
                  <a:lnTo>
                    <a:pt x="1139953" y="431187"/>
                  </a:lnTo>
                  <a:lnTo>
                    <a:pt x="1149469" y="475446"/>
                  </a:lnTo>
                  <a:lnTo>
                    <a:pt x="1155464" y="520746"/>
                  </a:lnTo>
                  <a:lnTo>
                    <a:pt x="1157810" y="566918"/>
                  </a:lnTo>
                  <a:lnTo>
                    <a:pt x="1156378" y="613795"/>
                  </a:lnTo>
                  <a:lnTo>
                    <a:pt x="1151040" y="661208"/>
                  </a:lnTo>
                  <a:lnTo>
                    <a:pt x="1142588" y="708061"/>
                  </a:lnTo>
                  <a:lnTo>
                    <a:pt x="1130565" y="753323"/>
                  </a:lnTo>
                  <a:lnTo>
                    <a:pt x="1115140" y="796865"/>
                  </a:lnTo>
                  <a:lnTo>
                    <a:pt x="1096481" y="838558"/>
                  </a:lnTo>
                  <a:lnTo>
                    <a:pt x="1074756" y="878275"/>
                  </a:lnTo>
                  <a:lnTo>
                    <a:pt x="1050136" y="915887"/>
                  </a:lnTo>
                  <a:lnTo>
                    <a:pt x="1022787" y="951265"/>
                  </a:lnTo>
                  <a:lnTo>
                    <a:pt x="992879" y="984282"/>
                  </a:lnTo>
                  <a:lnTo>
                    <a:pt x="960580" y="1014808"/>
                  </a:lnTo>
                  <a:lnTo>
                    <a:pt x="926059" y="1042716"/>
                  </a:lnTo>
                  <a:lnTo>
                    <a:pt x="889485" y="1067877"/>
                  </a:lnTo>
                  <a:lnTo>
                    <a:pt x="851025" y="1090162"/>
                  </a:lnTo>
                  <a:lnTo>
                    <a:pt x="810849" y="1109444"/>
                  </a:lnTo>
                  <a:lnTo>
                    <a:pt x="769125" y="1125593"/>
                  </a:lnTo>
                  <a:lnTo>
                    <a:pt x="726022" y="1138482"/>
                  </a:lnTo>
                  <a:lnTo>
                    <a:pt x="681709" y="1147982"/>
                  </a:lnTo>
                  <a:lnTo>
                    <a:pt x="636353" y="1153964"/>
                  </a:lnTo>
                  <a:lnTo>
                    <a:pt x="590124" y="1156301"/>
                  </a:lnTo>
                  <a:lnTo>
                    <a:pt x="543190" y="1154863"/>
                  </a:lnTo>
                  <a:lnTo>
                    <a:pt x="495720" y="1149523"/>
                  </a:lnTo>
                  <a:lnTo>
                    <a:pt x="448811" y="1141092"/>
                  </a:lnTo>
                  <a:lnTo>
                    <a:pt x="403495" y="1129094"/>
                  </a:lnTo>
                  <a:lnTo>
                    <a:pt x="359901" y="1113696"/>
                  </a:lnTo>
                  <a:lnTo>
                    <a:pt x="318157" y="1095069"/>
                  </a:lnTo>
                  <a:lnTo>
                    <a:pt x="278393" y="1073379"/>
                  </a:lnTo>
                  <a:lnTo>
                    <a:pt x="240736" y="1048795"/>
                  </a:lnTo>
                  <a:lnTo>
                    <a:pt x="205315" y="1021486"/>
                  </a:lnTo>
                  <a:lnTo>
                    <a:pt x="172258" y="991621"/>
                  </a:lnTo>
                  <a:lnTo>
                    <a:pt x="141694" y="959366"/>
                  </a:lnTo>
                  <a:lnTo>
                    <a:pt x="113751" y="924892"/>
                  </a:lnTo>
                  <a:lnTo>
                    <a:pt x="88559" y="888366"/>
                  </a:lnTo>
                  <a:lnTo>
                    <a:pt x="66244" y="849957"/>
                  </a:lnTo>
                  <a:lnTo>
                    <a:pt x="46937" y="809832"/>
                  </a:lnTo>
                  <a:lnTo>
                    <a:pt x="30765" y="768162"/>
                  </a:lnTo>
                  <a:lnTo>
                    <a:pt x="17856" y="725113"/>
                  </a:lnTo>
                  <a:lnTo>
                    <a:pt x="8340" y="680855"/>
                  </a:lnTo>
                  <a:lnTo>
                    <a:pt x="2345" y="635555"/>
                  </a:lnTo>
                  <a:lnTo>
                    <a:pt x="0" y="589382"/>
                  </a:lnTo>
                  <a:lnTo>
                    <a:pt x="1431" y="542505"/>
                  </a:lnTo>
                  <a:lnTo>
                    <a:pt x="6770" y="495092"/>
                  </a:lnTo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17201" y="4450397"/>
              <a:ext cx="694055" cy="556895"/>
            </a:xfrm>
            <a:custGeom>
              <a:avLst/>
              <a:gdLst/>
              <a:ahLst/>
              <a:cxnLst/>
              <a:rect l="l" t="t" r="r" b="b"/>
              <a:pathLst>
                <a:path w="694054" h="556895">
                  <a:moveTo>
                    <a:pt x="172008" y="461721"/>
                  </a:moveTo>
                  <a:lnTo>
                    <a:pt x="171310" y="458927"/>
                  </a:lnTo>
                  <a:lnTo>
                    <a:pt x="168503" y="449160"/>
                  </a:lnTo>
                  <a:lnTo>
                    <a:pt x="167805" y="445681"/>
                  </a:lnTo>
                  <a:lnTo>
                    <a:pt x="167805" y="442188"/>
                  </a:lnTo>
                  <a:lnTo>
                    <a:pt x="159423" y="195999"/>
                  </a:lnTo>
                  <a:lnTo>
                    <a:pt x="159423" y="191808"/>
                  </a:lnTo>
                  <a:lnTo>
                    <a:pt x="160121" y="187604"/>
                  </a:lnTo>
                  <a:lnTo>
                    <a:pt x="160820" y="184137"/>
                  </a:lnTo>
                  <a:lnTo>
                    <a:pt x="162915" y="179946"/>
                  </a:lnTo>
                  <a:lnTo>
                    <a:pt x="164312" y="177850"/>
                  </a:lnTo>
                  <a:lnTo>
                    <a:pt x="165011" y="175044"/>
                  </a:lnTo>
                  <a:lnTo>
                    <a:pt x="165011" y="173672"/>
                  </a:lnTo>
                  <a:lnTo>
                    <a:pt x="164312" y="171577"/>
                  </a:lnTo>
                  <a:lnTo>
                    <a:pt x="162915" y="170180"/>
                  </a:lnTo>
                  <a:lnTo>
                    <a:pt x="160820" y="169481"/>
                  </a:lnTo>
                  <a:lnTo>
                    <a:pt x="155917" y="168783"/>
                  </a:lnTo>
                  <a:lnTo>
                    <a:pt x="113969" y="168783"/>
                  </a:lnTo>
                  <a:lnTo>
                    <a:pt x="111175" y="169481"/>
                  </a:lnTo>
                  <a:lnTo>
                    <a:pt x="109080" y="170878"/>
                  </a:lnTo>
                  <a:lnTo>
                    <a:pt x="109080" y="175044"/>
                  </a:lnTo>
                  <a:lnTo>
                    <a:pt x="111175" y="184835"/>
                  </a:lnTo>
                  <a:lnTo>
                    <a:pt x="111874" y="189699"/>
                  </a:lnTo>
                  <a:lnTo>
                    <a:pt x="111823" y="195999"/>
                  </a:lnTo>
                  <a:lnTo>
                    <a:pt x="103479" y="442188"/>
                  </a:lnTo>
                  <a:lnTo>
                    <a:pt x="103479" y="447065"/>
                  </a:lnTo>
                  <a:lnTo>
                    <a:pt x="102781" y="449859"/>
                  </a:lnTo>
                  <a:lnTo>
                    <a:pt x="101384" y="452653"/>
                  </a:lnTo>
                  <a:lnTo>
                    <a:pt x="99288" y="456133"/>
                  </a:lnTo>
                  <a:lnTo>
                    <a:pt x="97891" y="458927"/>
                  </a:lnTo>
                  <a:lnTo>
                    <a:pt x="97891" y="461022"/>
                  </a:lnTo>
                  <a:lnTo>
                    <a:pt x="99288" y="463105"/>
                  </a:lnTo>
                  <a:lnTo>
                    <a:pt x="100685" y="464502"/>
                  </a:lnTo>
                  <a:lnTo>
                    <a:pt x="103479" y="465201"/>
                  </a:lnTo>
                  <a:lnTo>
                    <a:pt x="109080" y="465899"/>
                  </a:lnTo>
                  <a:lnTo>
                    <a:pt x="122364" y="466598"/>
                  </a:lnTo>
                  <a:lnTo>
                    <a:pt x="135648" y="465899"/>
                  </a:lnTo>
                  <a:lnTo>
                    <a:pt x="156616" y="465899"/>
                  </a:lnTo>
                  <a:lnTo>
                    <a:pt x="166408" y="465201"/>
                  </a:lnTo>
                  <a:lnTo>
                    <a:pt x="169900" y="465201"/>
                  </a:lnTo>
                  <a:lnTo>
                    <a:pt x="171310" y="463804"/>
                  </a:lnTo>
                  <a:lnTo>
                    <a:pt x="172008" y="461721"/>
                  </a:lnTo>
                  <a:close/>
                </a:path>
                <a:path w="694054" h="556895">
                  <a:moveTo>
                    <a:pt x="314642" y="459625"/>
                  </a:moveTo>
                  <a:lnTo>
                    <a:pt x="313245" y="455434"/>
                  </a:lnTo>
                  <a:lnTo>
                    <a:pt x="311150" y="451954"/>
                  </a:lnTo>
                  <a:lnTo>
                    <a:pt x="309054" y="447763"/>
                  </a:lnTo>
                  <a:lnTo>
                    <a:pt x="307771" y="440093"/>
                  </a:lnTo>
                  <a:lnTo>
                    <a:pt x="307657" y="421957"/>
                  </a:lnTo>
                  <a:lnTo>
                    <a:pt x="304152" y="278282"/>
                  </a:lnTo>
                  <a:lnTo>
                    <a:pt x="302056" y="235737"/>
                  </a:lnTo>
                  <a:lnTo>
                    <a:pt x="299961" y="192506"/>
                  </a:lnTo>
                  <a:lnTo>
                    <a:pt x="299961" y="189001"/>
                  </a:lnTo>
                  <a:lnTo>
                    <a:pt x="301358" y="183438"/>
                  </a:lnTo>
                  <a:lnTo>
                    <a:pt x="303453" y="180644"/>
                  </a:lnTo>
                  <a:lnTo>
                    <a:pt x="304152" y="178549"/>
                  </a:lnTo>
                  <a:lnTo>
                    <a:pt x="305549" y="175742"/>
                  </a:lnTo>
                  <a:lnTo>
                    <a:pt x="305549" y="173672"/>
                  </a:lnTo>
                  <a:lnTo>
                    <a:pt x="304850" y="172275"/>
                  </a:lnTo>
                  <a:lnTo>
                    <a:pt x="302056" y="169481"/>
                  </a:lnTo>
                  <a:lnTo>
                    <a:pt x="299262" y="168783"/>
                  </a:lnTo>
                  <a:lnTo>
                    <a:pt x="255905" y="168783"/>
                  </a:lnTo>
                  <a:lnTo>
                    <a:pt x="252412" y="169481"/>
                  </a:lnTo>
                  <a:lnTo>
                    <a:pt x="248920" y="170878"/>
                  </a:lnTo>
                  <a:lnTo>
                    <a:pt x="247523" y="173672"/>
                  </a:lnTo>
                  <a:lnTo>
                    <a:pt x="247523" y="175742"/>
                  </a:lnTo>
                  <a:lnTo>
                    <a:pt x="251015" y="182740"/>
                  </a:lnTo>
                  <a:lnTo>
                    <a:pt x="252412" y="192506"/>
                  </a:lnTo>
                  <a:lnTo>
                    <a:pt x="252412" y="198069"/>
                  </a:lnTo>
                  <a:lnTo>
                    <a:pt x="251015" y="207162"/>
                  </a:lnTo>
                  <a:lnTo>
                    <a:pt x="251015" y="212026"/>
                  </a:lnTo>
                  <a:lnTo>
                    <a:pt x="251714" y="216217"/>
                  </a:lnTo>
                  <a:lnTo>
                    <a:pt x="251714" y="230174"/>
                  </a:lnTo>
                  <a:lnTo>
                    <a:pt x="251015" y="244106"/>
                  </a:lnTo>
                  <a:lnTo>
                    <a:pt x="249618" y="269214"/>
                  </a:lnTo>
                  <a:lnTo>
                    <a:pt x="246824" y="352209"/>
                  </a:lnTo>
                  <a:lnTo>
                    <a:pt x="244729" y="435216"/>
                  </a:lnTo>
                  <a:lnTo>
                    <a:pt x="244729" y="440093"/>
                  </a:lnTo>
                  <a:lnTo>
                    <a:pt x="244017" y="444969"/>
                  </a:lnTo>
                  <a:lnTo>
                    <a:pt x="242620" y="449859"/>
                  </a:lnTo>
                  <a:lnTo>
                    <a:pt x="239826" y="454736"/>
                  </a:lnTo>
                  <a:lnTo>
                    <a:pt x="238429" y="457530"/>
                  </a:lnTo>
                  <a:lnTo>
                    <a:pt x="238429" y="461721"/>
                  </a:lnTo>
                  <a:lnTo>
                    <a:pt x="239826" y="463105"/>
                  </a:lnTo>
                  <a:lnTo>
                    <a:pt x="241223" y="463804"/>
                  </a:lnTo>
                  <a:lnTo>
                    <a:pt x="242620" y="465201"/>
                  </a:lnTo>
                  <a:lnTo>
                    <a:pt x="247523" y="465899"/>
                  </a:lnTo>
                  <a:lnTo>
                    <a:pt x="306260" y="465899"/>
                  </a:lnTo>
                  <a:lnTo>
                    <a:pt x="310451" y="465201"/>
                  </a:lnTo>
                  <a:lnTo>
                    <a:pt x="313245" y="462407"/>
                  </a:lnTo>
                  <a:lnTo>
                    <a:pt x="314642" y="459625"/>
                  </a:lnTo>
                  <a:close/>
                </a:path>
                <a:path w="694054" h="556895">
                  <a:moveTo>
                    <a:pt x="455193" y="458228"/>
                  </a:moveTo>
                  <a:lnTo>
                    <a:pt x="451688" y="451256"/>
                  </a:lnTo>
                  <a:lnTo>
                    <a:pt x="450291" y="449160"/>
                  </a:lnTo>
                  <a:lnTo>
                    <a:pt x="449592" y="446366"/>
                  </a:lnTo>
                  <a:lnTo>
                    <a:pt x="449478" y="437299"/>
                  </a:lnTo>
                  <a:lnTo>
                    <a:pt x="441198" y="191808"/>
                  </a:lnTo>
                  <a:lnTo>
                    <a:pt x="441198" y="188302"/>
                  </a:lnTo>
                  <a:lnTo>
                    <a:pt x="441896" y="185534"/>
                  </a:lnTo>
                  <a:lnTo>
                    <a:pt x="444004" y="179946"/>
                  </a:lnTo>
                  <a:lnTo>
                    <a:pt x="445401" y="177850"/>
                  </a:lnTo>
                  <a:lnTo>
                    <a:pt x="446100" y="175742"/>
                  </a:lnTo>
                  <a:lnTo>
                    <a:pt x="446100" y="173672"/>
                  </a:lnTo>
                  <a:lnTo>
                    <a:pt x="445401" y="172275"/>
                  </a:lnTo>
                  <a:lnTo>
                    <a:pt x="442607" y="169481"/>
                  </a:lnTo>
                  <a:lnTo>
                    <a:pt x="440499" y="168783"/>
                  </a:lnTo>
                  <a:lnTo>
                    <a:pt x="394360" y="168783"/>
                  </a:lnTo>
                  <a:lnTo>
                    <a:pt x="392252" y="169481"/>
                  </a:lnTo>
                  <a:lnTo>
                    <a:pt x="390156" y="170878"/>
                  </a:lnTo>
                  <a:lnTo>
                    <a:pt x="388759" y="172275"/>
                  </a:lnTo>
                  <a:lnTo>
                    <a:pt x="388061" y="174383"/>
                  </a:lnTo>
                  <a:lnTo>
                    <a:pt x="388061" y="175742"/>
                  </a:lnTo>
                  <a:lnTo>
                    <a:pt x="389458" y="178549"/>
                  </a:lnTo>
                  <a:lnTo>
                    <a:pt x="390855" y="180644"/>
                  </a:lnTo>
                  <a:lnTo>
                    <a:pt x="392963" y="184835"/>
                  </a:lnTo>
                  <a:lnTo>
                    <a:pt x="393661" y="188302"/>
                  </a:lnTo>
                  <a:lnTo>
                    <a:pt x="393661" y="239941"/>
                  </a:lnTo>
                  <a:lnTo>
                    <a:pt x="392963" y="258762"/>
                  </a:lnTo>
                  <a:lnTo>
                    <a:pt x="392252" y="282473"/>
                  </a:lnTo>
                  <a:lnTo>
                    <a:pt x="389458" y="338963"/>
                  </a:lnTo>
                  <a:lnTo>
                    <a:pt x="386664" y="394754"/>
                  </a:lnTo>
                  <a:lnTo>
                    <a:pt x="385965" y="419163"/>
                  </a:lnTo>
                  <a:lnTo>
                    <a:pt x="385267" y="437299"/>
                  </a:lnTo>
                  <a:lnTo>
                    <a:pt x="385267" y="444969"/>
                  </a:lnTo>
                  <a:lnTo>
                    <a:pt x="384568" y="448462"/>
                  </a:lnTo>
                  <a:lnTo>
                    <a:pt x="380377" y="455434"/>
                  </a:lnTo>
                  <a:lnTo>
                    <a:pt x="379666" y="458228"/>
                  </a:lnTo>
                  <a:lnTo>
                    <a:pt x="379666" y="461022"/>
                  </a:lnTo>
                  <a:lnTo>
                    <a:pt x="380377" y="462407"/>
                  </a:lnTo>
                  <a:lnTo>
                    <a:pt x="381774" y="463804"/>
                  </a:lnTo>
                  <a:lnTo>
                    <a:pt x="383870" y="465201"/>
                  </a:lnTo>
                  <a:lnTo>
                    <a:pt x="386664" y="465899"/>
                  </a:lnTo>
                  <a:lnTo>
                    <a:pt x="390156" y="465899"/>
                  </a:lnTo>
                  <a:lnTo>
                    <a:pt x="416725" y="466598"/>
                  </a:lnTo>
                  <a:lnTo>
                    <a:pt x="455193" y="461022"/>
                  </a:lnTo>
                  <a:lnTo>
                    <a:pt x="455193" y="458228"/>
                  </a:lnTo>
                  <a:close/>
                </a:path>
                <a:path w="694054" h="556895">
                  <a:moveTo>
                    <a:pt x="592937" y="458228"/>
                  </a:moveTo>
                  <a:lnTo>
                    <a:pt x="590143" y="447763"/>
                  </a:lnTo>
                  <a:lnTo>
                    <a:pt x="590143" y="442188"/>
                  </a:lnTo>
                  <a:lnTo>
                    <a:pt x="581812" y="195999"/>
                  </a:lnTo>
                  <a:lnTo>
                    <a:pt x="581748" y="187604"/>
                  </a:lnTo>
                  <a:lnTo>
                    <a:pt x="582447" y="184137"/>
                  </a:lnTo>
                  <a:lnTo>
                    <a:pt x="584542" y="180644"/>
                  </a:lnTo>
                  <a:lnTo>
                    <a:pt x="585939" y="177850"/>
                  </a:lnTo>
                  <a:lnTo>
                    <a:pt x="586638" y="175742"/>
                  </a:lnTo>
                  <a:lnTo>
                    <a:pt x="586638" y="173672"/>
                  </a:lnTo>
                  <a:lnTo>
                    <a:pt x="585939" y="171577"/>
                  </a:lnTo>
                  <a:lnTo>
                    <a:pt x="584542" y="170878"/>
                  </a:lnTo>
                  <a:lnTo>
                    <a:pt x="582447" y="169481"/>
                  </a:lnTo>
                  <a:lnTo>
                    <a:pt x="580351" y="168783"/>
                  </a:lnTo>
                  <a:lnTo>
                    <a:pt x="534898" y="168783"/>
                  </a:lnTo>
                  <a:lnTo>
                    <a:pt x="531406" y="170180"/>
                  </a:lnTo>
                  <a:lnTo>
                    <a:pt x="530009" y="170878"/>
                  </a:lnTo>
                  <a:lnTo>
                    <a:pt x="528612" y="172974"/>
                  </a:lnTo>
                  <a:lnTo>
                    <a:pt x="528612" y="175742"/>
                  </a:lnTo>
                  <a:lnTo>
                    <a:pt x="530009" y="179247"/>
                  </a:lnTo>
                  <a:lnTo>
                    <a:pt x="532803" y="183438"/>
                  </a:lnTo>
                  <a:lnTo>
                    <a:pt x="534200" y="186207"/>
                  </a:lnTo>
                  <a:lnTo>
                    <a:pt x="534200" y="195999"/>
                  </a:lnTo>
                  <a:lnTo>
                    <a:pt x="525805" y="442188"/>
                  </a:lnTo>
                  <a:lnTo>
                    <a:pt x="525106" y="447763"/>
                  </a:lnTo>
                  <a:lnTo>
                    <a:pt x="524408" y="450557"/>
                  </a:lnTo>
                  <a:lnTo>
                    <a:pt x="523011" y="452653"/>
                  </a:lnTo>
                  <a:lnTo>
                    <a:pt x="520915" y="455434"/>
                  </a:lnTo>
                  <a:lnTo>
                    <a:pt x="520217" y="458228"/>
                  </a:lnTo>
                  <a:lnTo>
                    <a:pt x="520217" y="460324"/>
                  </a:lnTo>
                  <a:lnTo>
                    <a:pt x="520915" y="462407"/>
                  </a:lnTo>
                  <a:lnTo>
                    <a:pt x="522312" y="463804"/>
                  </a:lnTo>
                  <a:lnTo>
                    <a:pt x="524408" y="465201"/>
                  </a:lnTo>
                  <a:lnTo>
                    <a:pt x="526503" y="465899"/>
                  </a:lnTo>
                  <a:lnTo>
                    <a:pt x="530009" y="465899"/>
                  </a:lnTo>
                  <a:lnTo>
                    <a:pt x="543991" y="466598"/>
                  </a:lnTo>
                  <a:lnTo>
                    <a:pt x="557974" y="465899"/>
                  </a:lnTo>
                  <a:lnTo>
                    <a:pt x="586638" y="465899"/>
                  </a:lnTo>
                  <a:lnTo>
                    <a:pt x="589432" y="465201"/>
                  </a:lnTo>
                  <a:lnTo>
                    <a:pt x="591540" y="463804"/>
                  </a:lnTo>
                  <a:lnTo>
                    <a:pt x="592937" y="461721"/>
                  </a:lnTo>
                  <a:lnTo>
                    <a:pt x="592937" y="458228"/>
                  </a:lnTo>
                  <a:close/>
                </a:path>
                <a:path w="694054" h="556895">
                  <a:moveTo>
                    <a:pt x="607618" y="131813"/>
                  </a:moveTo>
                  <a:lnTo>
                    <a:pt x="606221" y="126250"/>
                  </a:lnTo>
                  <a:lnTo>
                    <a:pt x="604126" y="124142"/>
                  </a:lnTo>
                  <a:lnTo>
                    <a:pt x="601319" y="122745"/>
                  </a:lnTo>
                  <a:lnTo>
                    <a:pt x="597827" y="121348"/>
                  </a:lnTo>
                  <a:lnTo>
                    <a:pt x="95783" y="121348"/>
                  </a:lnTo>
                  <a:lnTo>
                    <a:pt x="86004" y="131114"/>
                  </a:lnTo>
                  <a:lnTo>
                    <a:pt x="86004" y="138099"/>
                  </a:lnTo>
                  <a:lnTo>
                    <a:pt x="86702" y="145072"/>
                  </a:lnTo>
                  <a:lnTo>
                    <a:pt x="86702" y="147866"/>
                  </a:lnTo>
                  <a:lnTo>
                    <a:pt x="88099" y="150660"/>
                  </a:lnTo>
                  <a:lnTo>
                    <a:pt x="89496" y="152730"/>
                  </a:lnTo>
                  <a:lnTo>
                    <a:pt x="92290" y="154127"/>
                  </a:lnTo>
                  <a:lnTo>
                    <a:pt x="95783" y="155524"/>
                  </a:lnTo>
                  <a:lnTo>
                    <a:pt x="495325" y="154978"/>
                  </a:lnTo>
                  <a:lnTo>
                    <a:pt x="592937" y="155524"/>
                  </a:lnTo>
                  <a:lnTo>
                    <a:pt x="597827" y="155524"/>
                  </a:lnTo>
                  <a:lnTo>
                    <a:pt x="599579" y="154825"/>
                  </a:lnTo>
                  <a:lnTo>
                    <a:pt x="601319" y="154127"/>
                  </a:lnTo>
                  <a:lnTo>
                    <a:pt x="604126" y="153428"/>
                  </a:lnTo>
                  <a:lnTo>
                    <a:pt x="606920" y="149263"/>
                  </a:lnTo>
                  <a:lnTo>
                    <a:pt x="607618" y="146469"/>
                  </a:lnTo>
                  <a:lnTo>
                    <a:pt x="607618" y="131813"/>
                  </a:lnTo>
                  <a:close/>
                </a:path>
                <a:path w="694054" h="556895">
                  <a:moveTo>
                    <a:pt x="659358" y="101828"/>
                  </a:moveTo>
                  <a:lnTo>
                    <a:pt x="658660" y="98336"/>
                  </a:lnTo>
                  <a:lnTo>
                    <a:pt x="655866" y="96266"/>
                  </a:lnTo>
                  <a:lnTo>
                    <a:pt x="652373" y="95567"/>
                  </a:lnTo>
                  <a:lnTo>
                    <a:pt x="646074" y="93472"/>
                  </a:lnTo>
                  <a:lnTo>
                    <a:pt x="359397" y="2095"/>
                  </a:lnTo>
                  <a:lnTo>
                    <a:pt x="353098" y="0"/>
                  </a:lnTo>
                  <a:lnTo>
                    <a:pt x="341210" y="0"/>
                  </a:lnTo>
                  <a:lnTo>
                    <a:pt x="334924" y="1397"/>
                  </a:lnTo>
                  <a:lnTo>
                    <a:pt x="46837" y="93472"/>
                  </a:lnTo>
                  <a:lnTo>
                    <a:pt x="42646" y="94869"/>
                  </a:lnTo>
                  <a:lnTo>
                    <a:pt x="37757" y="96266"/>
                  </a:lnTo>
                  <a:lnTo>
                    <a:pt x="34963" y="99034"/>
                  </a:lnTo>
                  <a:lnTo>
                    <a:pt x="34251" y="101828"/>
                  </a:lnTo>
                  <a:lnTo>
                    <a:pt x="34251" y="104622"/>
                  </a:lnTo>
                  <a:lnTo>
                    <a:pt x="34963" y="107416"/>
                  </a:lnTo>
                  <a:lnTo>
                    <a:pt x="36360" y="109486"/>
                  </a:lnTo>
                  <a:lnTo>
                    <a:pt x="38455" y="110883"/>
                  </a:lnTo>
                  <a:lnTo>
                    <a:pt x="44742" y="110883"/>
                  </a:lnTo>
                  <a:lnTo>
                    <a:pt x="48945" y="110185"/>
                  </a:lnTo>
                  <a:lnTo>
                    <a:pt x="655866" y="110185"/>
                  </a:lnTo>
                  <a:lnTo>
                    <a:pt x="657263" y="109486"/>
                  </a:lnTo>
                  <a:lnTo>
                    <a:pt x="657961" y="108788"/>
                  </a:lnTo>
                  <a:lnTo>
                    <a:pt x="658660" y="107416"/>
                  </a:lnTo>
                  <a:lnTo>
                    <a:pt x="659358" y="105321"/>
                  </a:lnTo>
                  <a:lnTo>
                    <a:pt x="659358" y="101828"/>
                  </a:lnTo>
                  <a:close/>
                </a:path>
                <a:path w="694054" h="556895">
                  <a:moveTo>
                    <a:pt x="693623" y="536346"/>
                  </a:moveTo>
                  <a:lnTo>
                    <a:pt x="692226" y="533552"/>
                  </a:lnTo>
                  <a:lnTo>
                    <a:pt x="688022" y="530758"/>
                  </a:lnTo>
                  <a:lnTo>
                    <a:pt x="683133" y="530758"/>
                  </a:lnTo>
                  <a:lnTo>
                    <a:pt x="677545" y="530072"/>
                  </a:lnTo>
                  <a:lnTo>
                    <a:pt x="672642" y="530758"/>
                  </a:lnTo>
                  <a:lnTo>
                    <a:pt x="667054" y="530758"/>
                  </a:lnTo>
                  <a:lnTo>
                    <a:pt x="664959" y="530072"/>
                  </a:lnTo>
                  <a:lnTo>
                    <a:pt x="662851" y="528675"/>
                  </a:lnTo>
                  <a:lnTo>
                    <a:pt x="662152" y="526580"/>
                  </a:lnTo>
                  <a:lnTo>
                    <a:pt x="662152" y="512622"/>
                  </a:lnTo>
                  <a:lnTo>
                    <a:pt x="660057" y="509143"/>
                  </a:lnTo>
                  <a:lnTo>
                    <a:pt x="657961" y="506349"/>
                  </a:lnTo>
                  <a:lnTo>
                    <a:pt x="655167" y="504952"/>
                  </a:lnTo>
                  <a:lnTo>
                    <a:pt x="651675" y="504266"/>
                  </a:lnTo>
                  <a:lnTo>
                    <a:pt x="641883" y="504266"/>
                  </a:lnTo>
                  <a:lnTo>
                    <a:pt x="636981" y="504952"/>
                  </a:lnTo>
                  <a:lnTo>
                    <a:pt x="632790" y="503567"/>
                  </a:lnTo>
                  <a:lnTo>
                    <a:pt x="629996" y="500773"/>
                  </a:lnTo>
                  <a:lnTo>
                    <a:pt x="629996" y="494499"/>
                  </a:lnTo>
                  <a:lnTo>
                    <a:pt x="630694" y="490308"/>
                  </a:lnTo>
                  <a:lnTo>
                    <a:pt x="629996" y="486829"/>
                  </a:lnTo>
                  <a:lnTo>
                    <a:pt x="629297" y="484035"/>
                  </a:lnTo>
                  <a:lnTo>
                    <a:pt x="627202" y="481939"/>
                  </a:lnTo>
                  <a:lnTo>
                    <a:pt x="625094" y="480542"/>
                  </a:lnTo>
                  <a:lnTo>
                    <a:pt x="621601" y="479145"/>
                  </a:lnTo>
                  <a:lnTo>
                    <a:pt x="618109" y="479145"/>
                  </a:lnTo>
                  <a:lnTo>
                    <a:pt x="613905" y="478459"/>
                  </a:lnTo>
                  <a:lnTo>
                    <a:pt x="385267" y="479145"/>
                  </a:lnTo>
                  <a:lnTo>
                    <a:pt x="67119" y="479145"/>
                  </a:lnTo>
                  <a:lnTo>
                    <a:pt x="65722" y="480542"/>
                  </a:lnTo>
                  <a:lnTo>
                    <a:pt x="64325" y="481241"/>
                  </a:lnTo>
                  <a:lnTo>
                    <a:pt x="64401" y="486829"/>
                  </a:lnTo>
                  <a:lnTo>
                    <a:pt x="65024" y="492404"/>
                  </a:lnTo>
                  <a:lnTo>
                    <a:pt x="64325" y="497281"/>
                  </a:lnTo>
                  <a:lnTo>
                    <a:pt x="62928" y="500773"/>
                  </a:lnTo>
                  <a:lnTo>
                    <a:pt x="60134" y="502869"/>
                  </a:lnTo>
                  <a:lnTo>
                    <a:pt x="56629" y="504266"/>
                  </a:lnTo>
                  <a:lnTo>
                    <a:pt x="52438" y="504952"/>
                  </a:lnTo>
                  <a:lnTo>
                    <a:pt x="48247" y="504952"/>
                  </a:lnTo>
                  <a:lnTo>
                    <a:pt x="43345" y="504266"/>
                  </a:lnTo>
                  <a:lnTo>
                    <a:pt x="40551" y="504266"/>
                  </a:lnTo>
                  <a:lnTo>
                    <a:pt x="32156" y="509841"/>
                  </a:lnTo>
                  <a:lnTo>
                    <a:pt x="32156" y="515416"/>
                  </a:lnTo>
                  <a:lnTo>
                    <a:pt x="32854" y="519607"/>
                  </a:lnTo>
                  <a:lnTo>
                    <a:pt x="32156" y="523786"/>
                  </a:lnTo>
                  <a:lnTo>
                    <a:pt x="31457" y="526580"/>
                  </a:lnTo>
                  <a:lnTo>
                    <a:pt x="29362" y="528675"/>
                  </a:lnTo>
                  <a:lnTo>
                    <a:pt x="27266" y="530072"/>
                  </a:lnTo>
                  <a:lnTo>
                    <a:pt x="24472" y="530758"/>
                  </a:lnTo>
                  <a:lnTo>
                    <a:pt x="16776" y="530758"/>
                  </a:lnTo>
                  <a:lnTo>
                    <a:pt x="10490" y="530072"/>
                  </a:lnTo>
                  <a:lnTo>
                    <a:pt x="6985" y="530758"/>
                  </a:lnTo>
                  <a:lnTo>
                    <a:pt x="4889" y="531456"/>
                  </a:lnTo>
                  <a:lnTo>
                    <a:pt x="2794" y="532853"/>
                  </a:lnTo>
                  <a:lnTo>
                    <a:pt x="698" y="534949"/>
                  </a:lnTo>
                  <a:lnTo>
                    <a:pt x="0" y="538429"/>
                  </a:lnTo>
                  <a:lnTo>
                    <a:pt x="0" y="547497"/>
                  </a:lnTo>
                  <a:lnTo>
                    <a:pt x="698" y="550989"/>
                  </a:lnTo>
                  <a:lnTo>
                    <a:pt x="2095" y="553783"/>
                  </a:lnTo>
                  <a:lnTo>
                    <a:pt x="4191" y="555167"/>
                  </a:lnTo>
                  <a:lnTo>
                    <a:pt x="9791" y="556564"/>
                  </a:lnTo>
                  <a:lnTo>
                    <a:pt x="683133" y="556564"/>
                  </a:lnTo>
                  <a:lnTo>
                    <a:pt x="693623" y="544715"/>
                  </a:lnTo>
                  <a:lnTo>
                    <a:pt x="693623" y="536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06631" y="1744110"/>
              <a:ext cx="1179988" cy="118131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661142" y="2034921"/>
            <a:ext cx="271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Segoe UI"/>
                <a:cs typeface="Segoe UI"/>
              </a:rPr>
              <a:t>Customer-</a:t>
            </a:r>
            <a:r>
              <a:rPr sz="2000" dirty="0">
                <a:latin typeface="Segoe UI"/>
                <a:cs typeface="Segoe UI"/>
              </a:rPr>
              <a:t>centric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action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34064" y="4494021"/>
            <a:ext cx="2861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Segoe UI"/>
                <a:cs typeface="Segoe UI"/>
              </a:rPr>
              <a:t>End-to-</a:t>
            </a:r>
            <a:r>
              <a:rPr sz="2000" dirty="0">
                <a:latin typeface="Segoe UI"/>
                <a:cs typeface="Segoe UI"/>
              </a:rPr>
              <a:t>end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responsibility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25890" y="7481061"/>
            <a:ext cx="3339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Automate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everything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you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can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04742" y="7481061"/>
            <a:ext cx="288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Continuous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improvement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78889" y="4541011"/>
            <a:ext cx="3143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Create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end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mind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69845" y="2205609"/>
            <a:ext cx="33477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8425" marR="5080" indent="-135636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Segoe UI"/>
                <a:cs typeface="Segoe UI"/>
              </a:rPr>
              <a:t>Cross-</a:t>
            </a:r>
            <a:r>
              <a:rPr sz="2000" dirty="0">
                <a:latin typeface="Segoe UI"/>
                <a:cs typeface="Segoe UI"/>
              </a:rPr>
              <a:t>functional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autonomous teams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5800" y="533400"/>
            <a:ext cx="3657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Case</a:t>
            </a:r>
            <a:r>
              <a:rPr spc="-15" dirty="0"/>
              <a:t> </a:t>
            </a:r>
            <a:r>
              <a:rPr spc="-10" dirty="0"/>
              <a:t>Study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77354" y="3611869"/>
            <a:ext cx="9097010" cy="2522855"/>
            <a:chOff x="6277354" y="3611869"/>
            <a:chExt cx="9097010" cy="25228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7354" y="3611869"/>
              <a:ext cx="9096759" cy="25222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8419" y="4399762"/>
              <a:ext cx="8909303" cy="10241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12407" y="3675887"/>
              <a:ext cx="8955405" cy="2390140"/>
            </a:xfrm>
            <a:custGeom>
              <a:avLst/>
              <a:gdLst/>
              <a:ahLst/>
              <a:cxnLst/>
              <a:rect l="l" t="t" r="r" b="b"/>
              <a:pathLst>
                <a:path w="8955405" h="2390140">
                  <a:moveTo>
                    <a:pt x="8556752" y="0"/>
                  </a:moveTo>
                  <a:lnTo>
                    <a:pt x="398271" y="0"/>
                  </a:lnTo>
                  <a:lnTo>
                    <a:pt x="351824" y="2679"/>
                  </a:lnTo>
                  <a:lnTo>
                    <a:pt x="306950" y="10518"/>
                  </a:lnTo>
                  <a:lnTo>
                    <a:pt x="263949" y="23218"/>
                  </a:lnTo>
                  <a:lnTo>
                    <a:pt x="223120" y="40480"/>
                  </a:lnTo>
                  <a:lnTo>
                    <a:pt x="184761" y="62005"/>
                  </a:lnTo>
                  <a:lnTo>
                    <a:pt x="149171" y="87494"/>
                  </a:lnTo>
                  <a:lnTo>
                    <a:pt x="116649" y="116649"/>
                  </a:lnTo>
                  <a:lnTo>
                    <a:pt x="87494" y="149171"/>
                  </a:lnTo>
                  <a:lnTo>
                    <a:pt x="62005" y="184761"/>
                  </a:lnTo>
                  <a:lnTo>
                    <a:pt x="40480" y="223120"/>
                  </a:lnTo>
                  <a:lnTo>
                    <a:pt x="23218" y="263949"/>
                  </a:lnTo>
                  <a:lnTo>
                    <a:pt x="10518" y="306950"/>
                  </a:lnTo>
                  <a:lnTo>
                    <a:pt x="2679" y="351824"/>
                  </a:lnTo>
                  <a:lnTo>
                    <a:pt x="0" y="398272"/>
                  </a:lnTo>
                  <a:lnTo>
                    <a:pt x="0" y="1991360"/>
                  </a:lnTo>
                  <a:lnTo>
                    <a:pt x="2679" y="2037807"/>
                  </a:lnTo>
                  <a:lnTo>
                    <a:pt x="10518" y="2082681"/>
                  </a:lnTo>
                  <a:lnTo>
                    <a:pt x="23218" y="2125682"/>
                  </a:lnTo>
                  <a:lnTo>
                    <a:pt x="40480" y="2166511"/>
                  </a:lnTo>
                  <a:lnTo>
                    <a:pt x="62005" y="2204870"/>
                  </a:lnTo>
                  <a:lnTo>
                    <a:pt x="87494" y="2240460"/>
                  </a:lnTo>
                  <a:lnTo>
                    <a:pt x="116649" y="2272982"/>
                  </a:lnTo>
                  <a:lnTo>
                    <a:pt x="149171" y="2302137"/>
                  </a:lnTo>
                  <a:lnTo>
                    <a:pt x="184761" y="2327626"/>
                  </a:lnTo>
                  <a:lnTo>
                    <a:pt x="223120" y="2349151"/>
                  </a:lnTo>
                  <a:lnTo>
                    <a:pt x="263949" y="2366413"/>
                  </a:lnTo>
                  <a:lnTo>
                    <a:pt x="306950" y="2379113"/>
                  </a:lnTo>
                  <a:lnTo>
                    <a:pt x="351824" y="2386952"/>
                  </a:lnTo>
                  <a:lnTo>
                    <a:pt x="398271" y="2389632"/>
                  </a:lnTo>
                  <a:lnTo>
                    <a:pt x="8556752" y="2389632"/>
                  </a:lnTo>
                  <a:lnTo>
                    <a:pt x="8603199" y="2386952"/>
                  </a:lnTo>
                  <a:lnTo>
                    <a:pt x="8648073" y="2379113"/>
                  </a:lnTo>
                  <a:lnTo>
                    <a:pt x="8691074" y="2366413"/>
                  </a:lnTo>
                  <a:lnTo>
                    <a:pt x="8731903" y="2349151"/>
                  </a:lnTo>
                  <a:lnTo>
                    <a:pt x="8770262" y="2327626"/>
                  </a:lnTo>
                  <a:lnTo>
                    <a:pt x="8805852" y="2302137"/>
                  </a:lnTo>
                  <a:lnTo>
                    <a:pt x="8838374" y="2272982"/>
                  </a:lnTo>
                  <a:lnTo>
                    <a:pt x="8867529" y="2240460"/>
                  </a:lnTo>
                  <a:lnTo>
                    <a:pt x="8893018" y="2204870"/>
                  </a:lnTo>
                  <a:lnTo>
                    <a:pt x="8914543" y="2166511"/>
                  </a:lnTo>
                  <a:lnTo>
                    <a:pt x="8931805" y="2125682"/>
                  </a:lnTo>
                  <a:lnTo>
                    <a:pt x="8944505" y="2082681"/>
                  </a:lnTo>
                  <a:lnTo>
                    <a:pt x="8952344" y="2037807"/>
                  </a:lnTo>
                  <a:lnTo>
                    <a:pt x="8955024" y="1991360"/>
                  </a:lnTo>
                  <a:lnTo>
                    <a:pt x="8955024" y="398272"/>
                  </a:lnTo>
                  <a:lnTo>
                    <a:pt x="8952344" y="351824"/>
                  </a:lnTo>
                  <a:lnTo>
                    <a:pt x="8944505" y="306950"/>
                  </a:lnTo>
                  <a:lnTo>
                    <a:pt x="8931805" y="263949"/>
                  </a:lnTo>
                  <a:lnTo>
                    <a:pt x="8914543" y="223120"/>
                  </a:lnTo>
                  <a:lnTo>
                    <a:pt x="8893018" y="184761"/>
                  </a:lnTo>
                  <a:lnTo>
                    <a:pt x="8867529" y="149171"/>
                  </a:lnTo>
                  <a:lnTo>
                    <a:pt x="8838374" y="116649"/>
                  </a:lnTo>
                  <a:lnTo>
                    <a:pt x="8805852" y="87494"/>
                  </a:lnTo>
                  <a:lnTo>
                    <a:pt x="8770262" y="62005"/>
                  </a:lnTo>
                  <a:lnTo>
                    <a:pt x="8731903" y="40480"/>
                  </a:lnTo>
                  <a:lnTo>
                    <a:pt x="8691074" y="23218"/>
                  </a:lnTo>
                  <a:lnTo>
                    <a:pt x="8648073" y="10518"/>
                  </a:lnTo>
                  <a:lnTo>
                    <a:pt x="8603199" y="2679"/>
                  </a:lnTo>
                  <a:lnTo>
                    <a:pt x="8556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2407" y="3675887"/>
              <a:ext cx="8955405" cy="2390140"/>
            </a:xfrm>
            <a:custGeom>
              <a:avLst/>
              <a:gdLst/>
              <a:ahLst/>
              <a:cxnLst/>
              <a:rect l="l" t="t" r="r" b="b"/>
              <a:pathLst>
                <a:path w="8955405" h="2390140">
                  <a:moveTo>
                    <a:pt x="0" y="398272"/>
                  </a:moveTo>
                  <a:lnTo>
                    <a:pt x="2679" y="351824"/>
                  </a:lnTo>
                  <a:lnTo>
                    <a:pt x="10518" y="306950"/>
                  </a:lnTo>
                  <a:lnTo>
                    <a:pt x="23218" y="263949"/>
                  </a:lnTo>
                  <a:lnTo>
                    <a:pt x="40480" y="223120"/>
                  </a:lnTo>
                  <a:lnTo>
                    <a:pt x="62005" y="184761"/>
                  </a:lnTo>
                  <a:lnTo>
                    <a:pt x="87494" y="149171"/>
                  </a:lnTo>
                  <a:lnTo>
                    <a:pt x="116649" y="116649"/>
                  </a:lnTo>
                  <a:lnTo>
                    <a:pt x="149171" y="87494"/>
                  </a:lnTo>
                  <a:lnTo>
                    <a:pt x="184761" y="62005"/>
                  </a:lnTo>
                  <a:lnTo>
                    <a:pt x="223120" y="40480"/>
                  </a:lnTo>
                  <a:lnTo>
                    <a:pt x="263949" y="23218"/>
                  </a:lnTo>
                  <a:lnTo>
                    <a:pt x="306950" y="10518"/>
                  </a:lnTo>
                  <a:lnTo>
                    <a:pt x="351824" y="2679"/>
                  </a:lnTo>
                  <a:lnTo>
                    <a:pt x="398271" y="0"/>
                  </a:lnTo>
                  <a:lnTo>
                    <a:pt x="8556752" y="0"/>
                  </a:lnTo>
                  <a:lnTo>
                    <a:pt x="8603199" y="2679"/>
                  </a:lnTo>
                  <a:lnTo>
                    <a:pt x="8648073" y="10518"/>
                  </a:lnTo>
                  <a:lnTo>
                    <a:pt x="8691074" y="23218"/>
                  </a:lnTo>
                  <a:lnTo>
                    <a:pt x="8731903" y="40480"/>
                  </a:lnTo>
                  <a:lnTo>
                    <a:pt x="8770262" y="62005"/>
                  </a:lnTo>
                  <a:lnTo>
                    <a:pt x="8805852" y="87494"/>
                  </a:lnTo>
                  <a:lnTo>
                    <a:pt x="8838374" y="116649"/>
                  </a:lnTo>
                  <a:lnTo>
                    <a:pt x="8867529" y="149171"/>
                  </a:lnTo>
                  <a:lnTo>
                    <a:pt x="8893018" y="184761"/>
                  </a:lnTo>
                  <a:lnTo>
                    <a:pt x="8914543" y="223120"/>
                  </a:lnTo>
                  <a:lnTo>
                    <a:pt x="8931805" y="263949"/>
                  </a:lnTo>
                  <a:lnTo>
                    <a:pt x="8944505" y="306950"/>
                  </a:lnTo>
                  <a:lnTo>
                    <a:pt x="8952344" y="351824"/>
                  </a:lnTo>
                  <a:lnTo>
                    <a:pt x="8955024" y="398272"/>
                  </a:lnTo>
                  <a:lnTo>
                    <a:pt x="8955024" y="1991360"/>
                  </a:lnTo>
                  <a:lnTo>
                    <a:pt x="8952344" y="2037807"/>
                  </a:lnTo>
                  <a:lnTo>
                    <a:pt x="8944505" y="2082681"/>
                  </a:lnTo>
                  <a:lnTo>
                    <a:pt x="8931805" y="2125682"/>
                  </a:lnTo>
                  <a:lnTo>
                    <a:pt x="8914543" y="2166511"/>
                  </a:lnTo>
                  <a:lnTo>
                    <a:pt x="8893018" y="2204870"/>
                  </a:lnTo>
                  <a:lnTo>
                    <a:pt x="8867529" y="2240460"/>
                  </a:lnTo>
                  <a:lnTo>
                    <a:pt x="8838374" y="2272982"/>
                  </a:lnTo>
                  <a:lnTo>
                    <a:pt x="8805852" y="2302137"/>
                  </a:lnTo>
                  <a:lnTo>
                    <a:pt x="8770262" y="2327626"/>
                  </a:lnTo>
                  <a:lnTo>
                    <a:pt x="8731903" y="2349151"/>
                  </a:lnTo>
                  <a:lnTo>
                    <a:pt x="8691074" y="2366413"/>
                  </a:lnTo>
                  <a:lnTo>
                    <a:pt x="8648073" y="2379113"/>
                  </a:lnTo>
                  <a:lnTo>
                    <a:pt x="8603199" y="2386952"/>
                  </a:lnTo>
                  <a:lnTo>
                    <a:pt x="8556752" y="2389632"/>
                  </a:lnTo>
                  <a:lnTo>
                    <a:pt x="398271" y="2389632"/>
                  </a:lnTo>
                  <a:lnTo>
                    <a:pt x="351824" y="2386952"/>
                  </a:lnTo>
                  <a:lnTo>
                    <a:pt x="306950" y="2379113"/>
                  </a:lnTo>
                  <a:lnTo>
                    <a:pt x="263949" y="2366413"/>
                  </a:lnTo>
                  <a:lnTo>
                    <a:pt x="223120" y="2349151"/>
                  </a:lnTo>
                  <a:lnTo>
                    <a:pt x="184761" y="2327626"/>
                  </a:lnTo>
                  <a:lnTo>
                    <a:pt x="149171" y="2302137"/>
                  </a:lnTo>
                  <a:lnTo>
                    <a:pt x="116649" y="2272982"/>
                  </a:lnTo>
                  <a:lnTo>
                    <a:pt x="87494" y="2240460"/>
                  </a:lnTo>
                  <a:lnTo>
                    <a:pt x="62005" y="2204870"/>
                  </a:lnTo>
                  <a:lnTo>
                    <a:pt x="40480" y="2166511"/>
                  </a:lnTo>
                  <a:lnTo>
                    <a:pt x="23218" y="2125682"/>
                  </a:lnTo>
                  <a:lnTo>
                    <a:pt x="10518" y="2082681"/>
                  </a:lnTo>
                  <a:lnTo>
                    <a:pt x="2679" y="2037807"/>
                  </a:lnTo>
                  <a:lnTo>
                    <a:pt x="0" y="1991360"/>
                  </a:lnTo>
                  <a:lnTo>
                    <a:pt x="0" y="398272"/>
                  </a:lnTo>
                  <a:close/>
                </a:path>
              </a:pathLst>
            </a:custGeom>
            <a:ln w="57912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79869" y="4516958"/>
            <a:ext cx="8418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Amazon</a:t>
            </a:r>
            <a:r>
              <a:rPr sz="2200" spc="-5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switched</a:t>
            </a:r>
            <a:r>
              <a:rPr sz="2200" spc="-6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to</a:t>
            </a:r>
            <a:r>
              <a:rPr sz="2200" spc="-8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DevOps</a:t>
            </a:r>
            <a:r>
              <a:rPr sz="2200" spc="-8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at</a:t>
            </a:r>
            <a:r>
              <a:rPr sz="2200" spc="-5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the</a:t>
            </a:r>
            <a:r>
              <a:rPr sz="2200" spc="-7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development</a:t>
            </a:r>
            <a:r>
              <a:rPr sz="2200" spc="-6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phase</a:t>
            </a:r>
            <a:r>
              <a:rPr sz="2200" spc="-7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of</a:t>
            </a:r>
            <a:r>
              <a:rPr sz="2200" spc="-7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their</a:t>
            </a:r>
            <a:r>
              <a:rPr sz="2200" spc="-6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44536A"/>
                </a:solidFill>
                <a:latin typeface="Segoe UI"/>
                <a:cs typeface="Segoe UI"/>
              </a:rPr>
              <a:t>web</a:t>
            </a:r>
            <a:endParaRPr sz="22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services,</a:t>
            </a:r>
            <a:r>
              <a:rPr sz="2200" spc="-6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popularly</a:t>
            </a:r>
            <a:r>
              <a:rPr sz="2200" spc="-4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known</a:t>
            </a:r>
            <a:r>
              <a:rPr sz="2200" spc="-5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4536A"/>
                </a:solidFill>
                <a:latin typeface="Segoe UI"/>
                <a:cs typeface="Segoe UI"/>
              </a:rPr>
              <a:t>as</a:t>
            </a:r>
            <a:r>
              <a:rPr sz="2200" spc="-4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200" spc="-20" dirty="0">
                <a:solidFill>
                  <a:srgbClr val="44536A"/>
                </a:solidFill>
                <a:latin typeface="Segoe UI"/>
                <a:cs typeface="Segoe UI"/>
              </a:rPr>
              <a:t>AWS.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7427" y="4137659"/>
            <a:ext cx="4850892" cy="14660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0400" y="1447800"/>
            <a:ext cx="6069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Challenges</a:t>
            </a:r>
            <a:r>
              <a:rPr sz="2800" spc="-8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in</a:t>
            </a:r>
            <a:r>
              <a:rPr sz="2800" spc="-9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the</a:t>
            </a:r>
            <a:r>
              <a:rPr sz="2800" spc="-9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0E537A"/>
                </a:solidFill>
                <a:latin typeface="Segoe UI"/>
                <a:cs typeface="Segoe UI"/>
              </a:rPr>
              <a:t>Traditional</a:t>
            </a:r>
            <a:r>
              <a:rPr sz="2800" spc="-8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E537A"/>
                </a:solidFill>
                <a:latin typeface="Segoe UI"/>
                <a:cs typeface="Segoe UI"/>
              </a:rPr>
              <a:t>Approach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2532380">
              <a:lnSpc>
                <a:spcPct val="100000"/>
              </a:lnSpc>
              <a:spcBef>
                <a:spcPts val="100"/>
              </a:spcBef>
            </a:pPr>
            <a:r>
              <a:rPr dirty="0"/>
              <a:t>Waterfall</a:t>
            </a:r>
            <a:r>
              <a:rPr spc="-130" dirty="0"/>
              <a:t> </a:t>
            </a:r>
            <a:r>
              <a:rPr spc="-10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13400" y="3898900"/>
            <a:ext cx="9745980" cy="1927860"/>
            <a:chOff x="5913120" y="3904488"/>
            <a:chExt cx="9745980" cy="19278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6168" y="3907536"/>
              <a:ext cx="9739884" cy="19217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16168" y="3907536"/>
              <a:ext cx="9740265" cy="1922145"/>
            </a:xfrm>
            <a:custGeom>
              <a:avLst/>
              <a:gdLst/>
              <a:ahLst/>
              <a:cxnLst/>
              <a:rect l="l" t="t" r="r" b="b"/>
              <a:pathLst>
                <a:path w="9740265" h="1922145">
                  <a:moveTo>
                    <a:pt x="0" y="320293"/>
                  </a:moveTo>
                  <a:lnTo>
                    <a:pt x="3472" y="272959"/>
                  </a:lnTo>
                  <a:lnTo>
                    <a:pt x="13559" y="227782"/>
                  </a:lnTo>
                  <a:lnTo>
                    <a:pt x="29766" y="185258"/>
                  </a:lnTo>
                  <a:lnTo>
                    <a:pt x="51596" y="145882"/>
                  </a:lnTo>
                  <a:lnTo>
                    <a:pt x="78556" y="110150"/>
                  </a:lnTo>
                  <a:lnTo>
                    <a:pt x="110150" y="78556"/>
                  </a:lnTo>
                  <a:lnTo>
                    <a:pt x="145882" y="51596"/>
                  </a:lnTo>
                  <a:lnTo>
                    <a:pt x="185258" y="29766"/>
                  </a:lnTo>
                  <a:lnTo>
                    <a:pt x="227782" y="13559"/>
                  </a:lnTo>
                  <a:lnTo>
                    <a:pt x="272959" y="3472"/>
                  </a:lnTo>
                  <a:lnTo>
                    <a:pt x="320294" y="0"/>
                  </a:lnTo>
                  <a:lnTo>
                    <a:pt x="9419590" y="0"/>
                  </a:lnTo>
                  <a:lnTo>
                    <a:pt x="9466924" y="3472"/>
                  </a:lnTo>
                  <a:lnTo>
                    <a:pt x="9512101" y="13559"/>
                  </a:lnTo>
                  <a:lnTo>
                    <a:pt x="9554625" y="29766"/>
                  </a:lnTo>
                  <a:lnTo>
                    <a:pt x="9594001" y="51596"/>
                  </a:lnTo>
                  <a:lnTo>
                    <a:pt x="9629733" y="78556"/>
                  </a:lnTo>
                  <a:lnTo>
                    <a:pt x="9661327" y="110150"/>
                  </a:lnTo>
                  <a:lnTo>
                    <a:pt x="9688287" y="145882"/>
                  </a:lnTo>
                  <a:lnTo>
                    <a:pt x="9710117" y="185258"/>
                  </a:lnTo>
                  <a:lnTo>
                    <a:pt x="9726324" y="227782"/>
                  </a:lnTo>
                  <a:lnTo>
                    <a:pt x="9736411" y="272959"/>
                  </a:lnTo>
                  <a:lnTo>
                    <a:pt x="9739884" y="320293"/>
                  </a:lnTo>
                  <a:lnTo>
                    <a:pt x="9739884" y="1601469"/>
                  </a:lnTo>
                  <a:lnTo>
                    <a:pt x="9736411" y="1648804"/>
                  </a:lnTo>
                  <a:lnTo>
                    <a:pt x="9726324" y="1693981"/>
                  </a:lnTo>
                  <a:lnTo>
                    <a:pt x="9710117" y="1736505"/>
                  </a:lnTo>
                  <a:lnTo>
                    <a:pt x="9688287" y="1775881"/>
                  </a:lnTo>
                  <a:lnTo>
                    <a:pt x="9661327" y="1811613"/>
                  </a:lnTo>
                  <a:lnTo>
                    <a:pt x="9629733" y="1843207"/>
                  </a:lnTo>
                  <a:lnTo>
                    <a:pt x="9594001" y="1870167"/>
                  </a:lnTo>
                  <a:lnTo>
                    <a:pt x="9554625" y="1891997"/>
                  </a:lnTo>
                  <a:lnTo>
                    <a:pt x="9512101" y="1908204"/>
                  </a:lnTo>
                  <a:lnTo>
                    <a:pt x="9466924" y="1918291"/>
                  </a:lnTo>
                  <a:lnTo>
                    <a:pt x="9419590" y="1921764"/>
                  </a:lnTo>
                  <a:lnTo>
                    <a:pt x="320294" y="1921764"/>
                  </a:lnTo>
                  <a:lnTo>
                    <a:pt x="272959" y="1918291"/>
                  </a:lnTo>
                  <a:lnTo>
                    <a:pt x="227782" y="1908204"/>
                  </a:lnTo>
                  <a:lnTo>
                    <a:pt x="185258" y="1891997"/>
                  </a:lnTo>
                  <a:lnTo>
                    <a:pt x="145882" y="1870167"/>
                  </a:lnTo>
                  <a:lnTo>
                    <a:pt x="110150" y="1843207"/>
                  </a:lnTo>
                  <a:lnTo>
                    <a:pt x="78556" y="1811613"/>
                  </a:lnTo>
                  <a:lnTo>
                    <a:pt x="51596" y="1775881"/>
                  </a:lnTo>
                  <a:lnTo>
                    <a:pt x="29766" y="1736505"/>
                  </a:lnTo>
                  <a:lnTo>
                    <a:pt x="13559" y="1693981"/>
                  </a:lnTo>
                  <a:lnTo>
                    <a:pt x="3472" y="1648804"/>
                  </a:lnTo>
                  <a:lnTo>
                    <a:pt x="0" y="1601469"/>
                  </a:lnTo>
                  <a:lnTo>
                    <a:pt x="0" y="32029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13423" y="4347210"/>
            <a:ext cx="893953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85"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development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teams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waterfall</a:t>
            </a:r>
            <a:r>
              <a:rPr sz="2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method,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time-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consuming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because</a:t>
            </a:r>
            <a:r>
              <a:rPr sz="2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larger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size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developer</a:t>
            </a:r>
            <a:r>
              <a:rPr sz="2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team,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testers,</a:t>
            </a:r>
            <a:r>
              <a:rPr sz="2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r>
              <a:rPr sz="2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involved.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9032" y="2981801"/>
            <a:ext cx="3230880" cy="31803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30365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Productivity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13120" y="3904488"/>
            <a:ext cx="9745980" cy="1927860"/>
            <a:chOff x="5913120" y="3904488"/>
            <a:chExt cx="9745980" cy="1927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168" y="3907536"/>
              <a:ext cx="9739884" cy="19217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16168" y="3907536"/>
              <a:ext cx="9740265" cy="1922145"/>
            </a:xfrm>
            <a:custGeom>
              <a:avLst/>
              <a:gdLst/>
              <a:ahLst/>
              <a:cxnLst/>
              <a:rect l="l" t="t" r="r" b="b"/>
              <a:pathLst>
                <a:path w="9740265" h="1922145">
                  <a:moveTo>
                    <a:pt x="0" y="320293"/>
                  </a:moveTo>
                  <a:lnTo>
                    <a:pt x="3472" y="272959"/>
                  </a:lnTo>
                  <a:lnTo>
                    <a:pt x="13559" y="227782"/>
                  </a:lnTo>
                  <a:lnTo>
                    <a:pt x="29766" y="185258"/>
                  </a:lnTo>
                  <a:lnTo>
                    <a:pt x="51596" y="145882"/>
                  </a:lnTo>
                  <a:lnTo>
                    <a:pt x="78556" y="110150"/>
                  </a:lnTo>
                  <a:lnTo>
                    <a:pt x="110150" y="78556"/>
                  </a:lnTo>
                  <a:lnTo>
                    <a:pt x="145882" y="51596"/>
                  </a:lnTo>
                  <a:lnTo>
                    <a:pt x="185258" y="29766"/>
                  </a:lnTo>
                  <a:lnTo>
                    <a:pt x="227782" y="13559"/>
                  </a:lnTo>
                  <a:lnTo>
                    <a:pt x="272959" y="3472"/>
                  </a:lnTo>
                  <a:lnTo>
                    <a:pt x="320294" y="0"/>
                  </a:lnTo>
                  <a:lnTo>
                    <a:pt x="9419590" y="0"/>
                  </a:lnTo>
                  <a:lnTo>
                    <a:pt x="9466924" y="3472"/>
                  </a:lnTo>
                  <a:lnTo>
                    <a:pt x="9512101" y="13559"/>
                  </a:lnTo>
                  <a:lnTo>
                    <a:pt x="9554625" y="29766"/>
                  </a:lnTo>
                  <a:lnTo>
                    <a:pt x="9594001" y="51596"/>
                  </a:lnTo>
                  <a:lnTo>
                    <a:pt x="9629733" y="78556"/>
                  </a:lnTo>
                  <a:lnTo>
                    <a:pt x="9661327" y="110150"/>
                  </a:lnTo>
                  <a:lnTo>
                    <a:pt x="9688287" y="145882"/>
                  </a:lnTo>
                  <a:lnTo>
                    <a:pt x="9710117" y="185258"/>
                  </a:lnTo>
                  <a:lnTo>
                    <a:pt x="9726324" y="227782"/>
                  </a:lnTo>
                  <a:lnTo>
                    <a:pt x="9736411" y="272959"/>
                  </a:lnTo>
                  <a:lnTo>
                    <a:pt x="9739884" y="320293"/>
                  </a:lnTo>
                  <a:lnTo>
                    <a:pt x="9739884" y="1601469"/>
                  </a:lnTo>
                  <a:lnTo>
                    <a:pt x="9736411" y="1648804"/>
                  </a:lnTo>
                  <a:lnTo>
                    <a:pt x="9726324" y="1693981"/>
                  </a:lnTo>
                  <a:lnTo>
                    <a:pt x="9710117" y="1736505"/>
                  </a:lnTo>
                  <a:lnTo>
                    <a:pt x="9688287" y="1775881"/>
                  </a:lnTo>
                  <a:lnTo>
                    <a:pt x="9661327" y="1811613"/>
                  </a:lnTo>
                  <a:lnTo>
                    <a:pt x="9629733" y="1843207"/>
                  </a:lnTo>
                  <a:lnTo>
                    <a:pt x="9594001" y="1870167"/>
                  </a:lnTo>
                  <a:lnTo>
                    <a:pt x="9554625" y="1891997"/>
                  </a:lnTo>
                  <a:lnTo>
                    <a:pt x="9512101" y="1908204"/>
                  </a:lnTo>
                  <a:lnTo>
                    <a:pt x="9466924" y="1918291"/>
                  </a:lnTo>
                  <a:lnTo>
                    <a:pt x="9419590" y="1921764"/>
                  </a:lnTo>
                  <a:lnTo>
                    <a:pt x="320294" y="1921764"/>
                  </a:lnTo>
                  <a:lnTo>
                    <a:pt x="272959" y="1918291"/>
                  </a:lnTo>
                  <a:lnTo>
                    <a:pt x="227782" y="1908204"/>
                  </a:lnTo>
                  <a:lnTo>
                    <a:pt x="185258" y="1891997"/>
                  </a:lnTo>
                  <a:lnTo>
                    <a:pt x="145882" y="1870167"/>
                  </a:lnTo>
                  <a:lnTo>
                    <a:pt x="110150" y="1843207"/>
                  </a:lnTo>
                  <a:lnTo>
                    <a:pt x="78556" y="1811613"/>
                  </a:lnTo>
                  <a:lnTo>
                    <a:pt x="51596" y="1775881"/>
                  </a:lnTo>
                  <a:lnTo>
                    <a:pt x="29766" y="1736505"/>
                  </a:lnTo>
                  <a:lnTo>
                    <a:pt x="13559" y="1693981"/>
                  </a:lnTo>
                  <a:lnTo>
                    <a:pt x="3472" y="1648804"/>
                  </a:lnTo>
                  <a:lnTo>
                    <a:pt x="0" y="1601469"/>
                  </a:lnTo>
                  <a:lnTo>
                    <a:pt x="0" y="32029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50228" y="4514850"/>
            <a:ext cx="82683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7364" marR="5080" indent="-17653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Codes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bundled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into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release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sz="2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result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jammed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production</a:t>
            </a:r>
            <a:r>
              <a:rPr sz="2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lower</a:t>
            </a:r>
            <a:r>
              <a:rPr sz="22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productivity.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0036" y="3195827"/>
            <a:ext cx="2118014" cy="27523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1942464">
              <a:lnSpc>
                <a:spcPct val="100000"/>
              </a:lnSpc>
              <a:spcBef>
                <a:spcPts val="100"/>
              </a:spcBef>
            </a:pPr>
            <a:r>
              <a:rPr dirty="0"/>
              <a:t>Difficult</a:t>
            </a:r>
            <a:r>
              <a:rPr spc="-6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Achieve</a:t>
            </a:r>
            <a:r>
              <a:rPr spc="-35" dirty="0"/>
              <a:t> </a:t>
            </a:r>
            <a:r>
              <a:rPr spc="-20" dirty="0"/>
              <a:t>Goal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13120" y="3904488"/>
            <a:ext cx="9745980" cy="1927860"/>
            <a:chOff x="5913120" y="3904488"/>
            <a:chExt cx="9745980" cy="1927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168" y="3907536"/>
              <a:ext cx="9739884" cy="19217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16168" y="3907536"/>
              <a:ext cx="9740265" cy="1922145"/>
            </a:xfrm>
            <a:custGeom>
              <a:avLst/>
              <a:gdLst/>
              <a:ahLst/>
              <a:cxnLst/>
              <a:rect l="l" t="t" r="r" b="b"/>
              <a:pathLst>
                <a:path w="9740265" h="1922145">
                  <a:moveTo>
                    <a:pt x="0" y="320293"/>
                  </a:moveTo>
                  <a:lnTo>
                    <a:pt x="3472" y="272959"/>
                  </a:lnTo>
                  <a:lnTo>
                    <a:pt x="13559" y="227782"/>
                  </a:lnTo>
                  <a:lnTo>
                    <a:pt x="29766" y="185258"/>
                  </a:lnTo>
                  <a:lnTo>
                    <a:pt x="51596" y="145882"/>
                  </a:lnTo>
                  <a:lnTo>
                    <a:pt x="78556" y="110150"/>
                  </a:lnTo>
                  <a:lnTo>
                    <a:pt x="110150" y="78556"/>
                  </a:lnTo>
                  <a:lnTo>
                    <a:pt x="145882" y="51596"/>
                  </a:lnTo>
                  <a:lnTo>
                    <a:pt x="185258" y="29766"/>
                  </a:lnTo>
                  <a:lnTo>
                    <a:pt x="227782" y="13559"/>
                  </a:lnTo>
                  <a:lnTo>
                    <a:pt x="272959" y="3472"/>
                  </a:lnTo>
                  <a:lnTo>
                    <a:pt x="320294" y="0"/>
                  </a:lnTo>
                  <a:lnTo>
                    <a:pt x="9419590" y="0"/>
                  </a:lnTo>
                  <a:lnTo>
                    <a:pt x="9466924" y="3472"/>
                  </a:lnTo>
                  <a:lnTo>
                    <a:pt x="9512101" y="13559"/>
                  </a:lnTo>
                  <a:lnTo>
                    <a:pt x="9554625" y="29766"/>
                  </a:lnTo>
                  <a:lnTo>
                    <a:pt x="9594001" y="51596"/>
                  </a:lnTo>
                  <a:lnTo>
                    <a:pt x="9629733" y="78556"/>
                  </a:lnTo>
                  <a:lnTo>
                    <a:pt x="9661327" y="110150"/>
                  </a:lnTo>
                  <a:lnTo>
                    <a:pt x="9688287" y="145882"/>
                  </a:lnTo>
                  <a:lnTo>
                    <a:pt x="9710117" y="185258"/>
                  </a:lnTo>
                  <a:lnTo>
                    <a:pt x="9726324" y="227782"/>
                  </a:lnTo>
                  <a:lnTo>
                    <a:pt x="9736411" y="272959"/>
                  </a:lnTo>
                  <a:lnTo>
                    <a:pt x="9739884" y="320293"/>
                  </a:lnTo>
                  <a:lnTo>
                    <a:pt x="9739884" y="1601469"/>
                  </a:lnTo>
                  <a:lnTo>
                    <a:pt x="9736411" y="1648804"/>
                  </a:lnTo>
                  <a:lnTo>
                    <a:pt x="9726324" y="1693981"/>
                  </a:lnTo>
                  <a:lnTo>
                    <a:pt x="9710117" y="1736505"/>
                  </a:lnTo>
                  <a:lnTo>
                    <a:pt x="9688287" y="1775881"/>
                  </a:lnTo>
                  <a:lnTo>
                    <a:pt x="9661327" y="1811613"/>
                  </a:lnTo>
                  <a:lnTo>
                    <a:pt x="9629733" y="1843207"/>
                  </a:lnTo>
                  <a:lnTo>
                    <a:pt x="9594001" y="1870167"/>
                  </a:lnTo>
                  <a:lnTo>
                    <a:pt x="9554625" y="1891997"/>
                  </a:lnTo>
                  <a:lnTo>
                    <a:pt x="9512101" y="1908204"/>
                  </a:lnTo>
                  <a:lnTo>
                    <a:pt x="9466924" y="1918291"/>
                  </a:lnTo>
                  <a:lnTo>
                    <a:pt x="9419590" y="1921764"/>
                  </a:lnTo>
                  <a:lnTo>
                    <a:pt x="320294" y="1921764"/>
                  </a:lnTo>
                  <a:lnTo>
                    <a:pt x="272959" y="1918291"/>
                  </a:lnTo>
                  <a:lnTo>
                    <a:pt x="227782" y="1908204"/>
                  </a:lnTo>
                  <a:lnTo>
                    <a:pt x="185258" y="1891997"/>
                  </a:lnTo>
                  <a:lnTo>
                    <a:pt x="145882" y="1870167"/>
                  </a:lnTo>
                  <a:lnTo>
                    <a:pt x="110150" y="1843207"/>
                  </a:lnTo>
                  <a:lnTo>
                    <a:pt x="78556" y="1811613"/>
                  </a:lnTo>
                  <a:lnTo>
                    <a:pt x="51596" y="1775881"/>
                  </a:lnTo>
                  <a:lnTo>
                    <a:pt x="29766" y="1736505"/>
                  </a:lnTo>
                  <a:lnTo>
                    <a:pt x="13559" y="1693981"/>
                  </a:lnTo>
                  <a:lnTo>
                    <a:pt x="3472" y="1648804"/>
                  </a:lnTo>
                  <a:lnTo>
                    <a:pt x="0" y="1601469"/>
                  </a:lnTo>
                  <a:lnTo>
                    <a:pt x="0" y="32029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57620" y="4514850"/>
            <a:ext cx="88538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2920" marR="5080" indent="-1760855">
              <a:lnSpc>
                <a:spcPct val="100000"/>
              </a:lnSpc>
              <a:spcBef>
                <a:spcPts val="95"/>
              </a:spcBef>
              <a:tabLst>
                <a:tab pos="3273425" algn="l"/>
              </a:tabLst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Less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investment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resources</a:t>
            </a:r>
            <a:r>
              <a:rPr sz="22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constant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sz="22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make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difficult</a:t>
            </a:r>
            <a:r>
              <a:rPr sz="2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developers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	to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achieve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goal</a:t>
            </a:r>
            <a:r>
              <a:rPr sz="2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sz="2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outcome.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250" y="3058667"/>
            <a:ext cx="3022273" cy="30266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00"/>
              </a:spcBef>
            </a:pPr>
            <a:r>
              <a:rPr dirty="0"/>
              <a:t>Investment</a:t>
            </a:r>
            <a:r>
              <a:rPr spc="-2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Schedule</a:t>
            </a:r>
            <a:r>
              <a:rPr spc="-35" dirty="0"/>
              <a:t> </a:t>
            </a:r>
            <a:r>
              <a:rPr dirty="0"/>
              <a:t>Planning</a:t>
            </a:r>
            <a:r>
              <a:rPr spc="-55" dirty="0"/>
              <a:t> </a:t>
            </a:r>
            <a:r>
              <a:rPr spc="-10" dirty="0"/>
              <a:t>Systems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13120" y="3607308"/>
            <a:ext cx="9745980" cy="1929764"/>
            <a:chOff x="5913120" y="3607308"/>
            <a:chExt cx="9745980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168" y="3610356"/>
              <a:ext cx="9739884" cy="1923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16168" y="3610356"/>
              <a:ext cx="9740265" cy="1923414"/>
            </a:xfrm>
            <a:custGeom>
              <a:avLst/>
              <a:gdLst/>
              <a:ahLst/>
              <a:cxnLst/>
              <a:rect l="l" t="t" r="r" b="b"/>
              <a:pathLst>
                <a:path w="9740265" h="1923414">
                  <a:moveTo>
                    <a:pt x="0" y="320548"/>
                  </a:moveTo>
                  <a:lnTo>
                    <a:pt x="3475" y="273178"/>
                  </a:lnTo>
                  <a:lnTo>
                    <a:pt x="13571" y="227967"/>
                  </a:lnTo>
                  <a:lnTo>
                    <a:pt x="29791" y="185411"/>
                  </a:lnTo>
                  <a:lnTo>
                    <a:pt x="51641" y="146004"/>
                  </a:lnTo>
                  <a:lnTo>
                    <a:pt x="78623" y="110243"/>
                  </a:lnTo>
                  <a:lnTo>
                    <a:pt x="110243" y="78623"/>
                  </a:lnTo>
                  <a:lnTo>
                    <a:pt x="146004" y="51641"/>
                  </a:lnTo>
                  <a:lnTo>
                    <a:pt x="185411" y="29791"/>
                  </a:lnTo>
                  <a:lnTo>
                    <a:pt x="227967" y="13571"/>
                  </a:lnTo>
                  <a:lnTo>
                    <a:pt x="273178" y="3475"/>
                  </a:lnTo>
                  <a:lnTo>
                    <a:pt x="320548" y="0"/>
                  </a:lnTo>
                  <a:lnTo>
                    <a:pt x="9419336" y="0"/>
                  </a:lnTo>
                  <a:lnTo>
                    <a:pt x="9466705" y="3475"/>
                  </a:lnTo>
                  <a:lnTo>
                    <a:pt x="9511916" y="13571"/>
                  </a:lnTo>
                  <a:lnTo>
                    <a:pt x="9554472" y="29791"/>
                  </a:lnTo>
                  <a:lnTo>
                    <a:pt x="9593879" y="51641"/>
                  </a:lnTo>
                  <a:lnTo>
                    <a:pt x="9629640" y="78623"/>
                  </a:lnTo>
                  <a:lnTo>
                    <a:pt x="9661260" y="110243"/>
                  </a:lnTo>
                  <a:lnTo>
                    <a:pt x="9688242" y="146004"/>
                  </a:lnTo>
                  <a:lnTo>
                    <a:pt x="9710092" y="185411"/>
                  </a:lnTo>
                  <a:lnTo>
                    <a:pt x="9726312" y="227967"/>
                  </a:lnTo>
                  <a:lnTo>
                    <a:pt x="9736408" y="273178"/>
                  </a:lnTo>
                  <a:lnTo>
                    <a:pt x="9739884" y="320548"/>
                  </a:lnTo>
                  <a:lnTo>
                    <a:pt x="9739884" y="1602740"/>
                  </a:lnTo>
                  <a:lnTo>
                    <a:pt x="9736408" y="1650109"/>
                  </a:lnTo>
                  <a:lnTo>
                    <a:pt x="9726312" y="1695320"/>
                  </a:lnTo>
                  <a:lnTo>
                    <a:pt x="9710092" y="1737876"/>
                  </a:lnTo>
                  <a:lnTo>
                    <a:pt x="9688242" y="1777283"/>
                  </a:lnTo>
                  <a:lnTo>
                    <a:pt x="9661260" y="1813044"/>
                  </a:lnTo>
                  <a:lnTo>
                    <a:pt x="9629640" y="1844664"/>
                  </a:lnTo>
                  <a:lnTo>
                    <a:pt x="9593879" y="1871646"/>
                  </a:lnTo>
                  <a:lnTo>
                    <a:pt x="9554472" y="1893496"/>
                  </a:lnTo>
                  <a:lnTo>
                    <a:pt x="9511916" y="1909716"/>
                  </a:lnTo>
                  <a:lnTo>
                    <a:pt x="9466705" y="1919812"/>
                  </a:lnTo>
                  <a:lnTo>
                    <a:pt x="9419336" y="1923288"/>
                  </a:lnTo>
                  <a:lnTo>
                    <a:pt x="320548" y="1923288"/>
                  </a:lnTo>
                  <a:lnTo>
                    <a:pt x="273178" y="1919812"/>
                  </a:lnTo>
                  <a:lnTo>
                    <a:pt x="227967" y="1909716"/>
                  </a:lnTo>
                  <a:lnTo>
                    <a:pt x="185411" y="1893496"/>
                  </a:lnTo>
                  <a:lnTo>
                    <a:pt x="146004" y="1871646"/>
                  </a:lnTo>
                  <a:lnTo>
                    <a:pt x="110243" y="1844664"/>
                  </a:lnTo>
                  <a:lnTo>
                    <a:pt x="78623" y="1813044"/>
                  </a:lnTo>
                  <a:lnTo>
                    <a:pt x="51641" y="1777283"/>
                  </a:lnTo>
                  <a:lnTo>
                    <a:pt x="29791" y="1737876"/>
                  </a:lnTo>
                  <a:lnTo>
                    <a:pt x="13571" y="1695320"/>
                  </a:lnTo>
                  <a:lnTo>
                    <a:pt x="3475" y="1650109"/>
                  </a:lnTo>
                  <a:lnTo>
                    <a:pt x="0" y="1602740"/>
                  </a:lnTo>
                  <a:lnTo>
                    <a:pt x="0" y="320548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88455" y="4218813"/>
            <a:ext cx="91890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sz="22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money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invested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2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schedule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planning</a:t>
            </a:r>
            <a:r>
              <a:rPr sz="2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systems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22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sensitive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inaccurate.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result,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consumes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time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manage</a:t>
            </a:r>
            <a:r>
              <a:rPr sz="2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systems.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6081" y="3145535"/>
            <a:ext cx="2475345" cy="285292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59" y="160810"/>
            <a:ext cx="11462224" cy="1761067"/>
          </a:xfrm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1195705">
              <a:lnSpc>
                <a:spcPct val="100000"/>
              </a:lnSpc>
              <a:spcBef>
                <a:spcPts val="100"/>
              </a:spcBef>
            </a:pPr>
            <a:r>
              <a:rPr dirty="0"/>
              <a:t>Constantly</a:t>
            </a:r>
            <a:r>
              <a:rPr spc="-35" dirty="0"/>
              <a:t> </a:t>
            </a:r>
            <a:r>
              <a:rPr dirty="0"/>
              <a:t>Changing</a:t>
            </a:r>
            <a:r>
              <a:rPr spc="-50" dirty="0"/>
              <a:t> </a:t>
            </a:r>
            <a:r>
              <a:rPr spc="-10" dirty="0"/>
              <a:t>Challenges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54196" y="1406652"/>
            <a:ext cx="7573009" cy="7271384"/>
            <a:chOff x="3854196" y="1406652"/>
            <a:chExt cx="7573009" cy="727138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351" y="2193544"/>
              <a:ext cx="5533517" cy="64841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5536" y="4287012"/>
              <a:ext cx="1299972" cy="12999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71254" y="4571237"/>
              <a:ext cx="2136775" cy="1823085"/>
            </a:xfrm>
            <a:custGeom>
              <a:avLst/>
              <a:gdLst/>
              <a:ahLst/>
              <a:cxnLst/>
              <a:rect l="l" t="t" r="r" b="b"/>
              <a:pathLst>
                <a:path w="2136775" h="1823085">
                  <a:moveTo>
                    <a:pt x="1068324" y="0"/>
                  </a:moveTo>
                  <a:lnTo>
                    <a:pt x="1016560" y="1050"/>
                  </a:lnTo>
                  <a:lnTo>
                    <a:pt x="965433" y="4172"/>
                  </a:lnTo>
                  <a:lnTo>
                    <a:pt x="914998" y="9315"/>
                  </a:lnTo>
                  <a:lnTo>
                    <a:pt x="865311" y="16433"/>
                  </a:lnTo>
                  <a:lnTo>
                    <a:pt x="816427" y="25479"/>
                  </a:lnTo>
                  <a:lnTo>
                    <a:pt x="768404" y="36403"/>
                  </a:lnTo>
                  <a:lnTo>
                    <a:pt x="721296" y="49159"/>
                  </a:lnTo>
                  <a:lnTo>
                    <a:pt x="675160" y="63698"/>
                  </a:lnTo>
                  <a:lnTo>
                    <a:pt x="630052" y="79973"/>
                  </a:lnTo>
                  <a:lnTo>
                    <a:pt x="586027" y="97937"/>
                  </a:lnTo>
                  <a:lnTo>
                    <a:pt x="543142" y="117540"/>
                  </a:lnTo>
                  <a:lnTo>
                    <a:pt x="501452" y="138737"/>
                  </a:lnTo>
                  <a:lnTo>
                    <a:pt x="461014" y="161478"/>
                  </a:lnTo>
                  <a:lnTo>
                    <a:pt x="421884" y="185717"/>
                  </a:lnTo>
                  <a:lnTo>
                    <a:pt x="384116" y="211405"/>
                  </a:lnTo>
                  <a:lnTo>
                    <a:pt x="347768" y="238494"/>
                  </a:lnTo>
                  <a:lnTo>
                    <a:pt x="312896" y="266938"/>
                  </a:lnTo>
                  <a:lnTo>
                    <a:pt x="279554" y="296687"/>
                  </a:lnTo>
                  <a:lnTo>
                    <a:pt x="247800" y="327695"/>
                  </a:lnTo>
                  <a:lnTo>
                    <a:pt x="217689" y="359914"/>
                  </a:lnTo>
                  <a:lnTo>
                    <a:pt x="189277" y="393295"/>
                  </a:lnTo>
                  <a:lnTo>
                    <a:pt x="162621" y="427792"/>
                  </a:lnTo>
                  <a:lnTo>
                    <a:pt x="137775" y="463356"/>
                  </a:lnTo>
                  <a:lnTo>
                    <a:pt x="114796" y="499940"/>
                  </a:lnTo>
                  <a:lnTo>
                    <a:pt x="93740" y="537495"/>
                  </a:lnTo>
                  <a:lnTo>
                    <a:pt x="74663" y="575975"/>
                  </a:lnTo>
                  <a:lnTo>
                    <a:pt x="57621" y="615331"/>
                  </a:lnTo>
                  <a:lnTo>
                    <a:pt x="42669" y="655516"/>
                  </a:lnTo>
                  <a:lnTo>
                    <a:pt x="29864" y="696481"/>
                  </a:lnTo>
                  <a:lnTo>
                    <a:pt x="19262" y="738180"/>
                  </a:lnTo>
                  <a:lnTo>
                    <a:pt x="10919" y="780564"/>
                  </a:lnTo>
                  <a:lnTo>
                    <a:pt x="4890" y="823586"/>
                  </a:lnTo>
                  <a:lnTo>
                    <a:pt x="1231" y="867198"/>
                  </a:lnTo>
                  <a:lnTo>
                    <a:pt x="0" y="911351"/>
                  </a:lnTo>
                  <a:lnTo>
                    <a:pt x="1231" y="955505"/>
                  </a:lnTo>
                  <a:lnTo>
                    <a:pt x="4890" y="999117"/>
                  </a:lnTo>
                  <a:lnTo>
                    <a:pt x="10919" y="1042139"/>
                  </a:lnTo>
                  <a:lnTo>
                    <a:pt x="19262" y="1084523"/>
                  </a:lnTo>
                  <a:lnTo>
                    <a:pt x="29864" y="1126222"/>
                  </a:lnTo>
                  <a:lnTo>
                    <a:pt x="42669" y="1167187"/>
                  </a:lnTo>
                  <a:lnTo>
                    <a:pt x="57621" y="1207372"/>
                  </a:lnTo>
                  <a:lnTo>
                    <a:pt x="74663" y="1246728"/>
                  </a:lnTo>
                  <a:lnTo>
                    <a:pt x="93740" y="1285208"/>
                  </a:lnTo>
                  <a:lnTo>
                    <a:pt x="114796" y="1322763"/>
                  </a:lnTo>
                  <a:lnTo>
                    <a:pt x="137775" y="1359347"/>
                  </a:lnTo>
                  <a:lnTo>
                    <a:pt x="162621" y="1394911"/>
                  </a:lnTo>
                  <a:lnTo>
                    <a:pt x="189277" y="1429408"/>
                  </a:lnTo>
                  <a:lnTo>
                    <a:pt x="217689" y="1462789"/>
                  </a:lnTo>
                  <a:lnTo>
                    <a:pt x="247800" y="1495008"/>
                  </a:lnTo>
                  <a:lnTo>
                    <a:pt x="279554" y="1526016"/>
                  </a:lnTo>
                  <a:lnTo>
                    <a:pt x="312896" y="1555765"/>
                  </a:lnTo>
                  <a:lnTo>
                    <a:pt x="347768" y="1584209"/>
                  </a:lnTo>
                  <a:lnTo>
                    <a:pt x="384116" y="1611298"/>
                  </a:lnTo>
                  <a:lnTo>
                    <a:pt x="421884" y="1636986"/>
                  </a:lnTo>
                  <a:lnTo>
                    <a:pt x="461014" y="1661225"/>
                  </a:lnTo>
                  <a:lnTo>
                    <a:pt x="501452" y="1683966"/>
                  </a:lnTo>
                  <a:lnTo>
                    <a:pt x="543142" y="1705163"/>
                  </a:lnTo>
                  <a:lnTo>
                    <a:pt x="586027" y="1724766"/>
                  </a:lnTo>
                  <a:lnTo>
                    <a:pt x="630052" y="1742730"/>
                  </a:lnTo>
                  <a:lnTo>
                    <a:pt x="675160" y="1759005"/>
                  </a:lnTo>
                  <a:lnTo>
                    <a:pt x="721296" y="1773544"/>
                  </a:lnTo>
                  <a:lnTo>
                    <a:pt x="768404" y="1786300"/>
                  </a:lnTo>
                  <a:lnTo>
                    <a:pt x="816427" y="1797224"/>
                  </a:lnTo>
                  <a:lnTo>
                    <a:pt x="865311" y="1806270"/>
                  </a:lnTo>
                  <a:lnTo>
                    <a:pt x="914998" y="1813388"/>
                  </a:lnTo>
                  <a:lnTo>
                    <a:pt x="965433" y="1818531"/>
                  </a:lnTo>
                  <a:lnTo>
                    <a:pt x="1016560" y="1821653"/>
                  </a:lnTo>
                  <a:lnTo>
                    <a:pt x="1068324" y="1822704"/>
                  </a:lnTo>
                  <a:lnTo>
                    <a:pt x="1120087" y="1821653"/>
                  </a:lnTo>
                  <a:lnTo>
                    <a:pt x="1171214" y="1818531"/>
                  </a:lnTo>
                  <a:lnTo>
                    <a:pt x="1221649" y="1813388"/>
                  </a:lnTo>
                  <a:lnTo>
                    <a:pt x="1271336" y="1806270"/>
                  </a:lnTo>
                  <a:lnTo>
                    <a:pt x="1320220" y="1797224"/>
                  </a:lnTo>
                  <a:lnTo>
                    <a:pt x="1368243" y="1786300"/>
                  </a:lnTo>
                  <a:lnTo>
                    <a:pt x="1415351" y="1773544"/>
                  </a:lnTo>
                  <a:lnTo>
                    <a:pt x="1461487" y="1759005"/>
                  </a:lnTo>
                  <a:lnTo>
                    <a:pt x="1506595" y="1742730"/>
                  </a:lnTo>
                  <a:lnTo>
                    <a:pt x="1550620" y="1724766"/>
                  </a:lnTo>
                  <a:lnTo>
                    <a:pt x="1593505" y="1705163"/>
                  </a:lnTo>
                  <a:lnTo>
                    <a:pt x="1635195" y="1683966"/>
                  </a:lnTo>
                  <a:lnTo>
                    <a:pt x="1675633" y="1661225"/>
                  </a:lnTo>
                  <a:lnTo>
                    <a:pt x="1714763" y="1636986"/>
                  </a:lnTo>
                  <a:lnTo>
                    <a:pt x="1752531" y="1611298"/>
                  </a:lnTo>
                  <a:lnTo>
                    <a:pt x="1788879" y="1584209"/>
                  </a:lnTo>
                  <a:lnTo>
                    <a:pt x="1823751" y="1555765"/>
                  </a:lnTo>
                  <a:lnTo>
                    <a:pt x="1857093" y="1526016"/>
                  </a:lnTo>
                  <a:lnTo>
                    <a:pt x="1888847" y="1495008"/>
                  </a:lnTo>
                  <a:lnTo>
                    <a:pt x="1918958" y="1462789"/>
                  </a:lnTo>
                  <a:lnTo>
                    <a:pt x="1947370" y="1429408"/>
                  </a:lnTo>
                  <a:lnTo>
                    <a:pt x="1974026" y="1394911"/>
                  </a:lnTo>
                  <a:lnTo>
                    <a:pt x="1998872" y="1359347"/>
                  </a:lnTo>
                  <a:lnTo>
                    <a:pt x="2021851" y="1322763"/>
                  </a:lnTo>
                  <a:lnTo>
                    <a:pt x="2042907" y="1285208"/>
                  </a:lnTo>
                  <a:lnTo>
                    <a:pt x="2061984" y="1246728"/>
                  </a:lnTo>
                  <a:lnTo>
                    <a:pt x="2079026" y="1207372"/>
                  </a:lnTo>
                  <a:lnTo>
                    <a:pt x="2093978" y="1167187"/>
                  </a:lnTo>
                  <a:lnTo>
                    <a:pt x="2106783" y="1126222"/>
                  </a:lnTo>
                  <a:lnTo>
                    <a:pt x="2117385" y="1084523"/>
                  </a:lnTo>
                  <a:lnTo>
                    <a:pt x="2125728" y="1042139"/>
                  </a:lnTo>
                  <a:lnTo>
                    <a:pt x="2131757" y="999117"/>
                  </a:lnTo>
                  <a:lnTo>
                    <a:pt x="2135416" y="955505"/>
                  </a:lnTo>
                  <a:lnTo>
                    <a:pt x="2136648" y="911351"/>
                  </a:lnTo>
                  <a:lnTo>
                    <a:pt x="2135416" y="867198"/>
                  </a:lnTo>
                  <a:lnTo>
                    <a:pt x="2131757" y="823586"/>
                  </a:lnTo>
                  <a:lnTo>
                    <a:pt x="2125728" y="780564"/>
                  </a:lnTo>
                  <a:lnTo>
                    <a:pt x="2117385" y="738180"/>
                  </a:lnTo>
                  <a:lnTo>
                    <a:pt x="2106783" y="696481"/>
                  </a:lnTo>
                  <a:lnTo>
                    <a:pt x="2093978" y="655516"/>
                  </a:lnTo>
                  <a:lnTo>
                    <a:pt x="2079026" y="615331"/>
                  </a:lnTo>
                  <a:lnTo>
                    <a:pt x="2061984" y="575975"/>
                  </a:lnTo>
                  <a:lnTo>
                    <a:pt x="2042907" y="537495"/>
                  </a:lnTo>
                  <a:lnTo>
                    <a:pt x="2021851" y="499940"/>
                  </a:lnTo>
                  <a:lnTo>
                    <a:pt x="1998872" y="463356"/>
                  </a:lnTo>
                  <a:lnTo>
                    <a:pt x="1974026" y="427792"/>
                  </a:lnTo>
                  <a:lnTo>
                    <a:pt x="1947370" y="393295"/>
                  </a:lnTo>
                  <a:lnTo>
                    <a:pt x="1918958" y="359914"/>
                  </a:lnTo>
                  <a:lnTo>
                    <a:pt x="1888847" y="327695"/>
                  </a:lnTo>
                  <a:lnTo>
                    <a:pt x="1857093" y="296687"/>
                  </a:lnTo>
                  <a:lnTo>
                    <a:pt x="1823751" y="266938"/>
                  </a:lnTo>
                  <a:lnTo>
                    <a:pt x="1788879" y="238494"/>
                  </a:lnTo>
                  <a:lnTo>
                    <a:pt x="1752531" y="211405"/>
                  </a:lnTo>
                  <a:lnTo>
                    <a:pt x="1714763" y="185717"/>
                  </a:lnTo>
                  <a:lnTo>
                    <a:pt x="1675633" y="161478"/>
                  </a:lnTo>
                  <a:lnTo>
                    <a:pt x="1635195" y="138737"/>
                  </a:lnTo>
                  <a:lnTo>
                    <a:pt x="1593505" y="117540"/>
                  </a:lnTo>
                  <a:lnTo>
                    <a:pt x="1550620" y="97937"/>
                  </a:lnTo>
                  <a:lnTo>
                    <a:pt x="1506595" y="79973"/>
                  </a:lnTo>
                  <a:lnTo>
                    <a:pt x="1461487" y="63698"/>
                  </a:lnTo>
                  <a:lnTo>
                    <a:pt x="1415351" y="49159"/>
                  </a:lnTo>
                  <a:lnTo>
                    <a:pt x="1368243" y="36403"/>
                  </a:lnTo>
                  <a:lnTo>
                    <a:pt x="1320220" y="25479"/>
                  </a:lnTo>
                  <a:lnTo>
                    <a:pt x="1271336" y="16433"/>
                  </a:lnTo>
                  <a:lnTo>
                    <a:pt x="1221649" y="9315"/>
                  </a:lnTo>
                  <a:lnTo>
                    <a:pt x="1171214" y="4172"/>
                  </a:lnTo>
                  <a:lnTo>
                    <a:pt x="1120087" y="1050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71254" y="4571237"/>
              <a:ext cx="2136775" cy="1823085"/>
            </a:xfrm>
            <a:custGeom>
              <a:avLst/>
              <a:gdLst/>
              <a:ahLst/>
              <a:cxnLst/>
              <a:rect l="l" t="t" r="r" b="b"/>
              <a:pathLst>
                <a:path w="2136775" h="1823085">
                  <a:moveTo>
                    <a:pt x="0" y="911351"/>
                  </a:moveTo>
                  <a:lnTo>
                    <a:pt x="1231" y="867198"/>
                  </a:lnTo>
                  <a:lnTo>
                    <a:pt x="4890" y="823586"/>
                  </a:lnTo>
                  <a:lnTo>
                    <a:pt x="10919" y="780564"/>
                  </a:lnTo>
                  <a:lnTo>
                    <a:pt x="19262" y="738180"/>
                  </a:lnTo>
                  <a:lnTo>
                    <a:pt x="29864" y="696481"/>
                  </a:lnTo>
                  <a:lnTo>
                    <a:pt x="42669" y="655516"/>
                  </a:lnTo>
                  <a:lnTo>
                    <a:pt x="57621" y="615331"/>
                  </a:lnTo>
                  <a:lnTo>
                    <a:pt x="74663" y="575975"/>
                  </a:lnTo>
                  <a:lnTo>
                    <a:pt x="93740" y="537495"/>
                  </a:lnTo>
                  <a:lnTo>
                    <a:pt x="114796" y="499940"/>
                  </a:lnTo>
                  <a:lnTo>
                    <a:pt x="137775" y="463356"/>
                  </a:lnTo>
                  <a:lnTo>
                    <a:pt x="162621" y="427792"/>
                  </a:lnTo>
                  <a:lnTo>
                    <a:pt x="189277" y="393295"/>
                  </a:lnTo>
                  <a:lnTo>
                    <a:pt x="217689" y="359914"/>
                  </a:lnTo>
                  <a:lnTo>
                    <a:pt x="247800" y="327695"/>
                  </a:lnTo>
                  <a:lnTo>
                    <a:pt x="279554" y="296687"/>
                  </a:lnTo>
                  <a:lnTo>
                    <a:pt x="312896" y="266938"/>
                  </a:lnTo>
                  <a:lnTo>
                    <a:pt x="347768" y="238494"/>
                  </a:lnTo>
                  <a:lnTo>
                    <a:pt x="384116" y="211405"/>
                  </a:lnTo>
                  <a:lnTo>
                    <a:pt x="421884" y="185717"/>
                  </a:lnTo>
                  <a:lnTo>
                    <a:pt x="461014" y="161478"/>
                  </a:lnTo>
                  <a:lnTo>
                    <a:pt x="501452" y="138737"/>
                  </a:lnTo>
                  <a:lnTo>
                    <a:pt x="543142" y="117540"/>
                  </a:lnTo>
                  <a:lnTo>
                    <a:pt x="586027" y="97937"/>
                  </a:lnTo>
                  <a:lnTo>
                    <a:pt x="630052" y="79973"/>
                  </a:lnTo>
                  <a:lnTo>
                    <a:pt x="675160" y="63698"/>
                  </a:lnTo>
                  <a:lnTo>
                    <a:pt x="721296" y="49159"/>
                  </a:lnTo>
                  <a:lnTo>
                    <a:pt x="768404" y="36403"/>
                  </a:lnTo>
                  <a:lnTo>
                    <a:pt x="816427" y="25479"/>
                  </a:lnTo>
                  <a:lnTo>
                    <a:pt x="865311" y="16433"/>
                  </a:lnTo>
                  <a:lnTo>
                    <a:pt x="914998" y="9315"/>
                  </a:lnTo>
                  <a:lnTo>
                    <a:pt x="965433" y="4172"/>
                  </a:lnTo>
                  <a:lnTo>
                    <a:pt x="1016560" y="1050"/>
                  </a:lnTo>
                  <a:lnTo>
                    <a:pt x="1068324" y="0"/>
                  </a:lnTo>
                  <a:lnTo>
                    <a:pt x="1120087" y="1050"/>
                  </a:lnTo>
                  <a:lnTo>
                    <a:pt x="1171214" y="4172"/>
                  </a:lnTo>
                  <a:lnTo>
                    <a:pt x="1221649" y="9315"/>
                  </a:lnTo>
                  <a:lnTo>
                    <a:pt x="1271336" y="16433"/>
                  </a:lnTo>
                  <a:lnTo>
                    <a:pt x="1320220" y="25479"/>
                  </a:lnTo>
                  <a:lnTo>
                    <a:pt x="1368243" y="36403"/>
                  </a:lnTo>
                  <a:lnTo>
                    <a:pt x="1415351" y="49159"/>
                  </a:lnTo>
                  <a:lnTo>
                    <a:pt x="1461487" y="63698"/>
                  </a:lnTo>
                  <a:lnTo>
                    <a:pt x="1506595" y="79973"/>
                  </a:lnTo>
                  <a:lnTo>
                    <a:pt x="1550620" y="97937"/>
                  </a:lnTo>
                  <a:lnTo>
                    <a:pt x="1593505" y="117540"/>
                  </a:lnTo>
                  <a:lnTo>
                    <a:pt x="1635195" y="138737"/>
                  </a:lnTo>
                  <a:lnTo>
                    <a:pt x="1675633" y="161478"/>
                  </a:lnTo>
                  <a:lnTo>
                    <a:pt x="1714763" y="185717"/>
                  </a:lnTo>
                  <a:lnTo>
                    <a:pt x="1752531" y="211405"/>
                  </a:lnTo>
                  <a:lnTo>
                    <a:pt x="1788879" y="238494"/>
                  </a:lnTo>
                  <a:lnTo>
                    <a:pt x="1823751" y="266938"/>
                  </a:lnTo>
                  <a:lnTo>
                    <a:pt x="1857093" y="296687"/>
                  </a:lnTo>
                  <a:lnTo>
                    <a:pt x="1888847" y="327695"/>
                  </a:lnTo>
                  <a:lnTo>
                    <a:pt x="1918958" y="359914"/>
                  </a:lnTo>
                  <a:lnTo>
                    <a:pt x="1947370" y="393295"/>
                  </a:lnTo>
                  <a:lnTo>
                    <a:pt x="1974026" y="427792"/>
                  </a:lnTo>
                  <a:lnTo>
                    <a:pt x="1998872" y="463356"/>
                  </a:lnTo>
                  <a:lnTo>
                    <a:pt x="2021851" y="499940"/>
                  </a:lnTo>
                  <a:lnTo>
                    <a:pt x="2042907" y="537495"/>
                  </a:lnTo>
                  <a:lnTo>
                    <a:pt x="2061984" y="575975"/>
                  </a:lnTo>
                  <a:lnTo>
                    <a:pt x="2079026" y="615331"/>
                  </a:lnTo>
                  <a:lnTo>
                    <a:pt x="2093978" y="655516"/>
                  </a:lnTo>
                  <a:lnTo>
                    <a:pt x="2106783" y="696481"/>
                  </a:lnTo>
                  <a:lnTo>
                    <a:pt x="2117385" y="738180"/>
                  </a:lnTo>
                  <a:lnTo>
                    <a:pt x="2125728" y="780564"/>
                  </a:lnTo>
                  <a:lnTo>
                    <a:pt x="2131757" y="823586"/>
                  </a:lnTo>
                  <a:lnTo>
                    <a:pt x="2135416" y="867198"/>
                  </a:lnTo>
                  <a:lnTo>
                    <a:pt x="2136648" y="911351"/>
                  </a:lnTo>
                  <a:lnTo>
                    <a:pt x="2135416" y="955505"/>
                  </a:lnTo>
                  <a:lnTo>
                    <a:pt x="2131757" y="999117"/>
                  </a:lnTo>
                  <a:lnTo>
                    <a:pt x="2125728" y="1042139"/>
                  </a:lnTo>
                  <a:lnTo>
                    <a:pt x="2117385" y="1084523"/>
                  </a:lnTo>
                  <a:lnTo>
                    <a:pt x="2106783" y="1126222"/>
                  </a:lnTo>
                  <a:lnTo>
                    <a:pt x="2093978" y="1167187"/>
                  </a:lnTo>
                  <a:lnTo>
                    <a:pt x="2079026" y="1207372"/>
                  </a:lnTo>
                  <a:lnTo>
                    <a:pt x="2061984" y="1246728"/>
                  </a:lnTo>
                  <a:lnTo>
                    <a:pt x="2042907" y="1285208"/>
                  </a:lnTo>
                  <a:lnTo>
                    <a:pt x="2021851" y="1322763"/>
                  </a:lnTo>
                  <a:lnTo>
                    <a:pt x="1998872" y="1359347"/>
                  </a:lnTo>
                  <a:lnTo>
                    <a:pt x="1974026" y="1394911"/>
                  </a:lnTo>
                  <a:lnTo>
                    <a:pt x="1947370" y="1429408"/>
                  </a:lnTo>
                  <a:lnTo>
                    <a:pt x="1918958" y="1462789"/>
                  </a:lnTo>
                  <a:lnTo>
                    <a:pt x="1888847" y="1495008"/>
                  </a:lnTo>
                  <a:lnTo>
                    <a:pt x="1857093" y="1526016"/>
                  </a:lnTo>
                  <a:lnTo>
                    <a:pt x="1823751" y="1555765"/>
                  </a:lnTo>
                  <a:lnTo>
                    <a:pt x="1788879" y="1584209"/>
                  </a:lnTo>
                  <a:lnTo>
                    <a:pt x="1752531" y="1611298"/>
                  </a:lnTo>
                  <a:lnTo>
                    <a:pt x="1714763" y="1636986"/>
                  </a:lnTo>
                  <a:lnTo>
                    <a:pt x="1675633" y="1661225"/>
                  </a:lnTo>
                  <a:lnTo>
                    <a:pt x="1635195" y="1683966"/>
                  </a:lnTo>
                  <a:lnTo>
                    <a:pt x="1593505" y="1705163"/>
                  </a:lnTo>
                  <a:lnTo>
                    <a:pt x="1550620" y="1724766"/>
                  </a:lnTo>
                  <a:lnTo>
                    <a:pt x="1506595" y="1742730"/>
                  </a:lnTo>
                  <a:lnTo>
                    <a:pt x="1461487" y="1759005"/>
                  </a:lnTo>
                  <a:lnTo>
                    <a:pt x="1415351" y="1773544"/>
                  </a:lnTo>
                  <a:lnTo>
                    <a:pt x="1368243" y="1786300"/>
                  </a:lnTo>
                  <a:lnTo>
                    <a:pt x="1320220" y="1797224"/>
                  </a:lnTo>
                  <a:lnTo>
                    <a:pt x="1271336" y="1806270"/>
                  </a:lnTo>
                  <a:lnTo>
                    <a:pt x="1221649" y="1813388"/>
                  </a:lnTo>
                  <a:lnTo>
                    <a:pt x="1171214" y="1818531"/>
                  </a:lnTo>
                  <a:lnTo>
                    <a:pt x="1120087" y="1821653"/>
                  </a:lnTo>
                  <a:lnTo>
                    <a:pt x="1068324" y="1822704"/>
                  </a:lnTo>
                  <a:lnTo>
                    <a:pt x="1016560" y="1821653"/>
                  </a:lnTo>
                  <a:lnTo>
                    <a:pt x="965433" y="1818531"/>
                  </a:lnTo>
                  <a:lnTo>
                    <a:pt x="914998" y="1813388"/>
                  </a:lnTo>
                  <a:lnTo>
                    <a:pt x="865311" y="1806270"/>
                  </a:lnTo>
                  <a:lnTo>
                    <a:pt x="816427" y="1797224"/>
                  </a:lnTo>
                  <a:lnTo>
                    <a:pt x="768404" y="1786300"/>
                  </a:lnTo>
                  <a:lnTo>
                    <a:pt x="721296" y="1773544"/>
                  </a:lnTo>
                  <a:lnTo>
                    <a:pt x="675160" y="1759005"/>
                  </a:lnTo>
                  <a:lnTo>
                    <a:pt x="630052" y="1742730"/>
                  </a:lnTo>
                  <a:lnTo>
                    <a:pt x="586027" y="1724766"/>
                  </a:lnTo>
                  <a:lnTo>
                    <a:pt x="543142" y="1705163"/>
                  </a:lnTo>
                  <a:lnTo>
                    <a:pt x="501452" y="1683966"/>
                  </a:lnTo>
                  <a:lnTo>
                    <a:pt x="461014" y="1661225"/>
                  </a:lnTo>
                  <a:lnTo>
                    <a:pt x="421884" y="1636986"/>
                  </a:lnTo>
                  <a:lnTo>
                    <a:pt x="384116" y="1611298"/>
                  </a:lnTo>
                  <a:lnTo>
                    <a:pt x="347768" y="1584209"/>
                  </a:lnTo>
                  <a:lnTo>
                    <a:pt x="312896" y="1555765"/>
                  </a:lnTo>
                  <a:lnTo>
                    <a:pt x="279554" y="1526016"/>
                  </a:lnTo>
                  <a:lnTo>
                    <a:pt x="247800" y="1495008"/>
                  </a:lnTo>
                  <a:lnTo>
                    <a:pt x="217689" y="1462789"/>
                  </a:lnTo>
                  <a:lnTo>
                    <a:pt x="189277" y="1429408"/>
                  </a:lnTo>
                  <a:lnTo>
                    <a:pt x="162621" y="1394911"/>
                  </a:lnTo>
                  <a:lnTo>
                    <a:pt x="137775" y="1359347"/>
                  </a:lnTo>
                  <a:lnTo>
                    <a:pt x="114796" y="1322763"/>
                  </a:lnTo>
                  <a:lnTo>
                    <a:pt x="93740" y="1285208"/>
                  </a:lnTo>
                  <a:lnTo>
                    <a:pt x="74663" y="1246728"/>
                  </a:lnTo>
                  <a:lnTo>
                    <a:pt x="57621" y="1207372"/>
                  </a:lnTo>
                  <a:lnTo>
                    <a:pt x="42669" y="1167187"/>
                  </a:lnTo>
                  <a:lnTo>
                    <a:pt x="29864" y="1126222"/>
                  </a:lnTo>
                  <a:lnTo>
                    <a:pt x="19262" y="1084523"/>
                  </a:lnTo>
                  <a:lnTo>
                    <a:pt x="10919" y="1042139"/>
                  </a:lnTo>
                  <a:lnTo>
                    <a:pt x="4890" y="999117"/>
                  </a:lnTo>
                  <a:lnTo>
                    <a:pt x="1231" y="955505"/>
                  </a:lnTo>
                  <a:lnTo>
                    <a:pt x="0" y="911351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90510" y="1425702"/>
              <a:ext cx="2138680" cy="1823085"/>
            </a:xfrm>
            <a:custGeom>
              <a:avLst/>
              <a:gdLst/>
              <a:ahLst/>
              <a:cxnLst/>
              <a:rect l="l" t="t" r="r" b="b"/>
              <a:pathLst>
                <a:path w="2138679" h="1823085">
                  <a:moveTo>
                    <a:pt x="1069086" y="0"/>
                  </a:moveTo>
                  <a:lnTo>
                    <a:pt x="1017289" y="1050"/>
                  </a:lnTo>
                  <a:lnTo>
                    <a:pt x="966128" y="4172"/>
                  </a:lnTo>
                  <a:lnTo>
                    <a:pt x="915659" y="9315"/>
                  </a:lnTo>
                  <a:lnTo>
                    <a:pt x="865939" y="16433"/>
                  </a:lnTo>
                  <a:lnTo>
                    <a:pt x="817023" y="25479"/>
                  </a:lnTo>
                  <a:lnTo>
                    <a:pt x="768966" y="36403"/>
                  </a:lnTo>
                  <a:lnTo>
                    <a:pt x="721826" y="49159"/>
                  </a:lnTo>
                  <a:lnTo>
                    <a:pt x="675658" y="63698"/>
                  </a:lnTo>
                  <a:lnTo>
                    <a:pt x="630518" y="79973"/>
                  </a:lnTo>
                  <a:lnTo>
                    <a:pt x="586462" y="97937"/>
                  </a:lnTo>
                  <a:lnTo>
                    <a:pt x="543547" y="117540"/>
                  </a:lnTo>
                  <a:lnTo>
                    <a:pt x="501828" y="138737"/>
                  </a:lnTo>
                  <a:lnTo>
                    <a:pt x="461360" y="161478"/>
                  </a:lnTo>
                  <a:lnTo>
                    <a:pt x="422201" y="185717"/>
                  </a:lnTo>
                  <a:lnTo>
                    <a:pt x="384407" y="211405"/>
                  </a:lnTo>
                  <a:lnTo>
                    <a:pt x="348032" y="238494"/>
                  </a:lnTo>
                  <a:lnTo>
                    <a:pt x="313134" y="266938"/>
                  </a:lnTo>
                  <a:lnTo>
                    <a:pt x="279768" y="296687"/>
                  </a:lnTo>
                  <a:lnTo>
                    <a:pt x="247990" y="327695"/>
                  </a:lnTo>
                  <a:lnTo>
                    <a:pt x="217856" y="359914"/>
                  </a:lnTo>
                  <a:lnTo>
                    <a:pt x="189423" y="393295"/>
                  </a:lnTo>
                  <a:lnTo>
                    <a:pt x="162746" y="427792"/>
                  </a:lnTo>
                  <a:lnTo>
                    <a:pt x="137881" y="463356"/>
                  </a:lnTo>
                  <a:lnTo>
                    <a:pt x="114885" y="499940"/>
                  </a:lnTo>
                  <a:lnTo>
                    <a:pt x="93813" y="537495"/>
                  </a:lnTo>
                  <a:lnTo>
                    <a:pt x="74721" y="575975"/>
                  </a:lnTo>
                  <a:lnTo>
                    <a:pt x="57666" y="615331"/>
                  </a:lnTo>
                  <a:lnTo>
                    <a:pt x="42703" y="655516"/>
                  </a:lnTo>
                  <a:lnTo>
                    <a:pt x="29888" y="696481"/>
                  </a:lnTo>
                  <a:lnTo>
                    <a:pt x="19277" y="738180"/>
                  </a:lnTo>
                  <a:lnTo>
                    <a:pt x="10927" y="780564"/>
                  </a:lnTo>
                  <a:lnTo>
                    <a:pt x="4894" y="823586"/>
                  </a:lnTo>
                  <a:lnTo>
                    <a:pt x="1232" y="867198"/>
                  </a:lnTo>
                  <a:lnTo>
                    <a:pt x="0" y="911351"/>
                  </a:lnTo>
                  <a:lnTo>
                    <a:pt x="1232" y="955505"/>
                  </a:lnTo>
                  <a:lnTo>
                    <a:pt x="4894" y="999117"/>
                  </a:lnTo>
                  <a:lnTo>
                    <a:pt x="10927" y="1042139"/>
                  </a:lnTo>
                  <a:lnTo>
                    <a:pt x="19277" y="1084523"/>
                  </a:lnTo>
                  <a:lnTo>
                    <a:pt x="29888" y="1126222"/>
                  </a:lnTo>
                  <a:lnTo>
                    <a:pt x="42703" y="1167187"/>
                  </a:lnTo>
                  <a:lnTo>
                    <a:pt x="57666" y="1207372"/>
                  </a:lnTo>
                  <a:lnTo>
                    <a:pt x="74721" y="1246728"/>
                  </a:lnTo>
                  <a:lnTo>
                    <a:pt x="93813" y="1285208"/>
                  </a:lnTo>
                  <a:lnTo>
                    <a:pt x="114885" y="1322763"/>
                  </a:lnTo>
                  <a:lnTo>
                    <a:pt x="137881" y="1359347"/>
                  </a:lnTo>
                  <a:lnTo>
                    <a:pt x="162746" y="1394911"/>
                  </a:lnTo>
                  <a:lnTo>
                    <a:pt x="189423" y="1429408"/>
                  </a:lnTo>
                  <a:lnTo>
                    <a:pt x="217856" y="1462789"/>
                  </a:lnTo>
                  <a:lnTo>
                    <a:pt x="247990" y="1495008"/>
                  </a:lnTo>
                  <a:lnTo>
                    <a:pt x="279768" y="1526016"/>
                  </a:lnTo>
                  <a:lnTo>
                    <a:pt x="313134" y="1555765"/>
                  </a:lnTo>
                  <a:lnTo>
                    <a:pt x="348032" y="1584209"/>
                  </a:lnTo>
                  <a:lnTo>
                    <a:pt x="384407" y="1611298"/>
                  </a:lnTo>
                  <a:lnTo>
                    <a:pt x="422201" y="1636986"/>
                  </a:lnTo>
                  <a:lnTo>
                    <a:pt x="461360" y="1661225"/>
                  </a:lnTo>
                  <a:lnTo>
                    <a:pt x="501828" y="1683966"/>
                  </a:lnTo>
                  <a:lnTo>
                    <a:pt x="543547" y="1705163"/>
                  </a:lnTo>
                  <a:lnTo>
                    <a:pt x="586462" y="1724766"/>
                  </a:lnTo>
                  <a:lnTo>
                    <a:pt x="630518" y="1742730"/>
                  </a:lnTo>
                  <a:lnTo>
                    <a:pt x="675658" y="1759005"/>
                  </a:lnTo>
                  <a:lnTo>
                    <a:pt x="721826" y="1773544"/>
                  </a:lnTo>
                  <a:lnTo>
                    <a:pt x="768966" y="1786300"/>
                  </a:lnTo>
                  <a:lnTo>
                    <a:pt x="817023" y="1797224"/>
                  </a:lnTo>
                  <a:lnTo>
                    <a:pt x="865939" y="1806270"/>
                  </a:lnTo>
                  <a:lnTo>
                    <a:pt x="915659" y="1813388"/>
                  </a:lnTo>
                  <a:lnTo>
                    <a:pt x="966128" y="1818531"/>
                  </a:lnTo>
                  <a:lnTo>
                    <a:pt x="1017289" y="1821653"/>
                  </a:lnTo>
                  <a:lnTo>
                    <a:pt x="1069086" y="1822703"/>
                  </a:lnTo>
                  <a:lnTo>
                    <a:pt x="1120882" y="1821653"/>
                  </a:lnTo>
                  <a:lnTo>
                    <a:pt x="1172043" y="1818531"/>
                  </a:lnTo>
                  <a:lnTo>
                    <a:pt x="1222512" y="1813388"/>
                  </a:lnTo>
                  <a:lnTo>
                    <a:pt x="1272232" y="1806270"/>
                  </a:lnTo>
                  <a:lnTo>
                    <a:pt x="1321148" y="1797224"/>
                  </a:lnTo>
                  <a:lnTo>
                    <a:pt x="1369205" y="1786300"/>
                  </a:lnTo>
                  <a:lnTo>
                    <a:pt x="1416345" y="1773544"/>
                  </a:lnTo>
                  <a:lnTo>
                    <a:pt x="1462513" y="1759005"/>
                  </a:lnTo>
                  <a:lnTo>
                    <a:pt x="1507653" y="1742730"/>
                  </a:lnTo>
                  <a:lnTo>
                    <a:pt x="1551709" y="1724766"/>
                  </a:lnTo>
                  <a:lnTo>
                    <a:pt x="1594624" y="1705163"/>
                  </a:lnTo>
                  <a:lnTo>
                    <a:pt x="1636343" y="1683966"/>
                  </a:lnTo>
                  <a:lnTo>
                    <a:pt x="1676811" y="1661225"/>
                  </a:lnTo>
                  <a:lnTo>
                    <a:pt x="1715970" y="1636986"/>
                  </a:lnTo>
                  <a:lnTo>
                    <a:pt x="1753764" y="1611298"/>
                  </a:lnTo>
                  <a:lnTo>
                    <a:pt x="1790139" y="1584209"/>
                  </a:lnTo>
                  <a:lnTo>
                    <a:pt x="1825037" y="1555765"/>
                  </a:lnTo>
                  <a:lnTo>
                    <a:pt x="1858403" y="1526016"/>
                  </a:lnTo>
                  <a:lnTo>
                    <a:pt x="1890181" y="1495008"/>
                  </a:lnTo>
                  <a:lnTo>
                    <a:pt x="1920315" y="1462789"/>
                  </a:lnTo>
                  <a:lnTo>
                    <a:pt x="1948748" y="1429408"/>
                  </a:lnTo>
                  <a:lnTo>
                    <a:pt x="1975425" y="1394911"/>
                  </a:lnTo>
                  <a:lnTo>
                    <a:pt x="2000290" y="1359347"/>
                  </a:lnTo>
                  <a:lnTo>
                    <a:pt x="2023286" y="1322763"/>
                  </a:lnTo>
                  <a:lnTo>
                    <a:pt x="2044358" y="1285208"/>
                  </a:lnTo>
                  <a:lnTo>
                    <a:pt x="2063450" y="1246728"/>
                  </a:lnTo>
                  <a:lnTo>
                    <a:pt x="2080505" y="1207372"/>
                  </a:lnTo>
                  <a:lnTo>
                    <a:pt x="2095468" y="1167187"/>
                  </a:lnTo>
                  <a:lnTo>
                    <a:pt x="2108283" y="1126222"/>
                  </a:lnTo>
                  <a:lnTo>
                    <a:pt x="2118894" y="1084523"/>
                  </a:lnTo>
                  <a:lnTo>
                    <a:pt x="2127244" y="1042139"/>
                  </a:lnTo>
                  <a:lnTo>
                    <a:pt x="2133277" y="999117"/>
                  </a:lnTo>
                  <a:lnTo>
                    <a:pt x="2136939" y="955505"/>
                  </a:lnTo>
                  <a:lnTo>
                    <a:pt x="2138172" y="911351"/>
                  </a:lnTo>
                  <a:lnTo>
                    <a:pt x="2136939" y="867198"/>
                  </a:lnTo>
                  <a:lnTo>
                    <a:pt x="2133277" y="823586"/>
                  </a:lnTo>
                  <a:lnTo>
                    <a:pt x="2127244" y="780564"/>
                  </a:lnTo>
                  <a:lnTo>
                    <a:pt x="2118894" y="738180"/>
                  </a:lnTo>
                  <a:lnTo>
                    <a:pt x="2108283" y="696481"/>
                  </a:lnTo>
                  <a:lnTo>
                    <a:pt x="2095468" y="655516"/>
                  </a:lnTo>
                  <a:lnTo>
                    <a:pt x="2080505" y="615331"/>
                  </a:lnTo>
                  <a:lnTo>
                    <a:pt x="2063450" y="575975"/>
                  </a:lnTo>
                  <a:lnTo>
                    <a:pt x="2044358" y="537495"/>
                  </a:lnTo>
                  <a:lnTo>
                    <a:pt x="2023286" y="499940"/>
                  </a:lnTo>
                  <a:lnTo>
                    <a:pt x="2000290" y="463356"/>
                  </a:lnTo>
                  <a:lnTo>
                    <a:pt x="1975425" y="427792"/>
                  </a:lnTo>
                  <a:lnTo>
                    <a:pt x="1948748" y="393295"/>
                  </a:lnTo>
                  <a:lnTo>
                    <a:pt x="1920315" y="359914"/>
                  </a:lnTo>
                  <a:lnTo>
                    <a:pt x="1890181" y="327695"/>
                  </a:lnTo>
                  <a:lnTo>
                    <a:pt x="1858403" y="296687"/>
                  </a:lnTo>
                  <a:lnTo>
                    <a:pt x="1825037" y="266938"/>
                  </a:lnTo>
                  <a:lnTo>
                    <a:pt x="1790139" y="238494"/>
                  </a:lnTo>
                  <a:lnTo>
                    <a:pt x="1753764" y="211405"/>
                  </a:lnTo>
                  <a:lnTo>
                    <a:pt x="1715970" y="185717"/>
                  </a:lnTo>
                  <a:lnTo>
                    <a:pt x="1676811" y="161478"/>
                  </a:lnTo>
                  <a:lnTo>
                    <a:pt x="1636343" y="138737"/>
                  </a:lnTo>
                  <a:lnTo>
                    <a:pt x="1594624" y="117540"/>
                  </a:lnTo>
                  <a:lnTo>
                    <a:pt x="1551709" y="97937"/>
                  </a:lnTo>
                  <a:lnTo>
                    <a:pt x="1507653" y="79973"/>
                  </a:lnTo>
                  <a:lnTo>
                    <a:pt x="1462513" y="63698"/>
                  </a:lnTo>
                  <a:lnTo>
                    <a:pt x="1416345" y="49159"/>
                  </a:lnTo>
                  <a:lnTo>
                    <a:pt x="1369205" y="36403"/>
                  </a:lnTo>
                  <a:lnTo>
                    <a:pt x="1321148" y="25479"/>
                  </a:lnTo>
                  <a:lnTo>
                    <a:pt x="1272232" y="16433"/>
                  </a:lnTo>
                  <a:lnTo>
                    <a:pt x="1222512" y="9315"/>
                  </a:lnTo>
                  <a:lnTo>
                    <a:pt x="1172043" y="4172"/>
                  </a:lnTo>
                  <a:lnTo>
                    <a:pt x="1120882" y="1050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90510" y="1425702"/>
              <a:ext cx="2138680" cy="1823085"/>
            </a:xfrm>
            <a:custGeom>
              <a:avLst/>
              <a:gdLst/>
              <a:ahLst/>
              <a:cxnLst/>
              <a:rect l="l" t="t" r="r" b="b"/>
              <a:pathLst>
                <a:path w="2138679" h="1823085">
                  <a:moveTo>
                    <a:pt x="0" y="911351"/>
                  </a:moveTo>
                  <a:lnTo>
                    <a:pt x="1232" y="867198"/>
                  </a:lnTo>
                  <a:lnTo>
                    <a:pt x="4894" y="823586"/>
                  </a:lnTo>
                  <a:lnTo>
                    <a:pt x="10927" y="780564"/>
                  </a:lnTo>
                  <a:lnTo>
                    <a:pt x="19277" y="738180"/>
                  </a:lnTo>
                  <a:lnTo>
                    <a:pt x="29888" y="696481"/>
                  </a:lnTo>
                  <a:lnTo>
                    <a:pt x="42703" y="655516"/>
                  </a:lnTo>
                  <a:lnTo>
                    <a:pt x="57666" y="615331"/>
                  </a:lnTo>
                  <a:lnTo>
                    <a:pt x="74721" y="575975"/>
                  </a:lnTo>
                  <a:lnTo>
                    <a:pt x="93813" y="537495"/>
                  </a:lnTo>
                  <a:lnTo>
                    <a:pt x="114885" y="499940"/>
                  </a:lnTo>
                  <a:lnTo>
                    <a:pt x="137881" y="463356"/>
                  </a:lnTo>
                  <a:lnTo>
                    <a:pt x="162746" y="427792"/>
                  </a:lnTo>
                  <a:lnTo>
                    <a:pt x="189423" y="393295"/>
                  </a:lnTo>
                  <a:lnTo>
                    <a:pt x="217856" y="359914"/>
                  </a:lnTo>
                  <a:lnTo>
                    <a:pt x="247990" y="327695"/>
                  </a:lnTo>
                  <a:lnTo>
                    <a:pt x="279768" y="296687"/>
                  </a:lnTo>
                  <a:lnTo>
                    <a:pt x="313134" y="266938"/>
                  </a:lnTo>
                  <a:lnTo>
                    <a:pt x="348032" y="238494"/>
                  </a:lnTo>
                  <a:lnTo>
                    <a:pt x="384407" y="211405"/>
                  </a:lnTo>
                  <a:lnTo>
                    <a:pt x="422201" y="185717"/>
                  </a:lnTo>
                  <a:lnTo>
                    <a:pt x="461360" y="161478"/>
                  </a:lnTo>
                  <a:lnTo>
                    <a:pt x="501828" y="138737"/>
                  </a:lnTo>
                  <a:lnTo>
                    <a:pt x="543547" y="117540"/>
                  </a:lnTo>
                  <a:lnTo>
                    <a:pt x="586462" y="97937"/>
                  </a:lnTo>
                  <a:lnTo>
                    <a:pt x="630518" y="79973"/>
                  </a:lnTo>
                  <a:lnTo>
                    <a:pt x="675658" y="63698"/>
                  </a:lnTo>
                  <a:lnTo>
                    <a:pt x="721826" y="49159"/>
                  </a:lnTo>
                  <a:lnTo>
                    <a:pt x="768966" y="36403"/>
                  </a:lnTo>
                  <a:lnTo>
                    <a:pt x="817023" y="25479"/>
                  </a:lnTo>
                  <a:lnTo>
                    <a:pt x="865939" y="16433"/>
                  </a:lnTo>
                  <a:lnTo>
                    <a:pt x="915659" y="9315"/>
                  </a:lnTo>
                  <a:lnTo>
                    <a:pt x="966128" y="4172"/>
                  </a:lnTo>
                  <a:lnTo>
                    <a:pt x="1017289" y="1050"/>
                  </a:lnTo>
                  <a:lnTo>
                    <a:pt x="1069086" y="0"/>
                  </a:lnTo>
                  <a:lnTo>
                    <a:pt x="1120882" y="1050"/>
                  </a:lnTo>
                  <a:lnTo>
                    <a:pt x="1172043" y="4172"/>
                  </a:lnTo>
                  <a:lnTo>
                    <a:pt x="1222512" y="9315"/>
                  </a:lnTo>
                  <a:lnTo>
                    <a:pt x="1272232" y="16433"/>
                  </a:lnTo>
                  <a:lnTo>
                    <a:pt x="1321148" y="25479"/>
                  </a:lnTo>
                  <a:lnTo>
                    <a:pt x="1369205" y="36403"/>
                  </a:lnTo>
                  <a:lnTo>
                    <a:pt x="1416345" y="49159"/>
                  </a:lnTo>
                  <a:lnTo>
                    <a:pt x="1462513" y="63698"/>
                  </a:lnTo>
                  <a:lnTo>
                    <a:pt x="1507653" y="79973"/>
                  </a:lnTo>
                  <a:lnTo>
                    <a:pt x="1551709" y="97937"/>
                  </a:lnTo>
                  <a:lnTo>
                    <a:pt x="1594624" y="117540"/>
                  </a:lnTo>
                  <a:lnTo>
                    <a:pt x="1636343" y="138737"/>
                  </a:lnTo>
                  <a:lnTo>
                    <a:pt x="1676811" y="161478"/>
                  </a:lnTo>
                  <a:lnTo>
                    <a:pt x="1715970" y="185717"/>
                  </a:lnTo>
                  <a:lnTo>
                    <a:pt x="1753764" y="211405"/>
                  </a:lnTo>
                  <a:lnTo>
                    <a:pt x="1790139" y="238494"/>
                  </a:lnTo>
                  <a:lnTo>
                    <a:pt x="1825037" y="266938"/>
                  </a:lnTo>
                  <a:lnTo>
                    <a:pt x="1858403" y="296687"/>
                  </a:lnTo>
                  <a:lnTo>
                    <a:pt x="1890181" y="327695"/>
                  </a:lnTo>
                  <a:lnTo>
                    <a:pt x="1920315" y="359914"/>
                  </a:lnTo>
                  <a:lnTo>
                    <a:pt x="1948748" y="393295"/>
                  </a:lnTo>
                  <a:lnTo>
                    <a:pt x="1975425" y="427792"/>
                  </a:lnTo>
                  <a:lnTo>
                    <a:pt x="2000290" y="463356"/>
                  </a:lnTo>
                  <a:lnTo>
                    <a:pt x="2023286" y="499940"/>
                  </a:lnTo>
                  <a:lnTo>
                    <a:pt x="2044358" y="537495"/>
                  </a:lnTo>
                  <a:lnTo>
                    <a:pt x="2063450" y="575975"/>
                  </a:lnTo>
                  <a:lnTo>
                    <a:pt x="2080505" y="615331"/>
                  </a:lnTo>
                  <a:lnTo>
                    <a:pt x="2095468" y="655516"/>
                  </a:lnTo>
                  <a:lnTo>
                    <a:pt x="2108283" y="696481"/>
                  </a:lnTo>
                  <a:lnTo>
                    <a:pt x="2118894" y="738180"/>
                  </a:lnTo>
                  <a:lnTo>
                    <a:pt x="2127244" y="780564"/>
                  </a:lnTo>
                  <a:lnTo>
                    <a:pt x="2133277" y="823586"/>
                  </a:lnTo>
                  <a:lnTo>
                    <a:pt x="2136939" y="867198"/>
                  </a:lnTo>
                  <a:lnTo>
                    <a:pt x="2138172" y="911351"/>
                  </a:lnTo>
                  <a:lnTo>
                    <a:pt x="2136939" y="955505"/>
                  </a:lnTo>
                  <a:lnTo>
                    <a:pt x="2133277" y="999117"/>
                  </a:lnTo>
                  <a:lnTo>
                    <a:pt x="2127244" y="1042139"/>
                  </a:lnTo>
                  <a:lnTo>
                    <a:pt x="2118894" y="1084523"/>
                  </a:lnTo>
                  <a:lnTo>
                    <a:pt x="2108283" y="1126222"/>
                  </a:lnTo>
                  <a:lnTo>
                    <a:pt x="2095468" y="1167187"/>
                  </a:lnTo>
                  <a:lnTo>
                    <a:pt x="2080505" y="1207372"/>
                  </a:lnTo>
                  <a:lnTo>
                    <a:pt x="2063450" y="1246728"/>
                  </a:lnTo>
                  <a:lnTo>
                    <a:pt x="2044358" y="1285208"/>
                  </a:lnTo>
                  <a:lnTo>
                    <a:pt x="2023286" y="1322763"/>
                  </a:lnTo>
                  <a:lnTo>
                    <a:pt x="2000290" y="1359347"/>
                  </a:lnTo>
                  <a:lnTo>
                    <a:pt x="1975425" y="1394911"/>
                  </a:lnTo>
                  <a:lnTo>
                    <a:pt x="1948748" y="1429408"/>
                  </a:lnTo>
                  <a:lnTo>
                    <a:pt x="1920315" y="1462789"/>
                  </a:lnTo>
                  <a:lnTo>
                    <a:pt x="1890181" y="1495008"/>
                  </a:lnTo>
                  <a:lnTo>
                    <a:pt x="1858403" y="1526016"/>
                  </a:lnTo>
                  <a:lnTo>
                    <a:pt x="1825037" y="1555765"/>
                  </a:lnTo>
                  <a:lnTo>
                    <a:pt x="1790139" y="1584209"/>
                  </a:lnTo>
                  <a:lnTo>
                    <a:pt x="1753764" y="1611298"/>
                  </a:lnTo>
                  <a:lnTo>
                    <a:pt x="1715970" y="1636986"/>
                  </a:lnTo>
                  <a:lnTo>
                    <a:pt x="1676811" y="1661225"/>
                  </a:lnTo>
                  <a:lnTo>
                    <a:pt x="1636343" y="1683966"/>
                  </a:lnTo>
                  <a:lnTo>
                    <a:pt x="1594624" y="1705163"/>
                  </a:lnTo>
                  <a:lnTo>
                    <a:pt x="1551709" y="1724766"/>
                  </a:lnTo>
                  <a:lnTo>
                    <a:pt x="1507653" y="1742730"/>
                  </a:lnTo>
                  <a:lnTo>
                    <a:pt x="1462513" y="1759005"/>
                  </a:lnTo>
                  <a:lnTo>
                    <a:pt x="1416345" y="1773544"/>
                  </a:lnTo>
                  <a:lnTo>
                    <a:pt x="1369205" y="1786300"/>
                  </a:lnTo>
                  <a:lnTo>
                    <a:pt x="1321148" y="1797224"/>
                  </a:lnTo>
                  <a:lnTo>
                    <a:pt x="1272232" y="1806270"/>
                  </a:lnTo>
                  <a:lnTo>
                    <a:pt x="1222512" y="1813388"/>
                  </a:lnTo>
                  <a:lnTo>
                    <a:pt x="1172043" y="1818531"/>
                  </a:lnTo>
                  <a:lnTo>
                    <a:pt x="1120882" y="1821653"/>
                  </a:lnTo>
                  <a:lnTo>
                    <a:pt x="1069086" y="1822703"/>
                  </a:lnTo>
                  <a:lnTo>
                    <a:pt x="1017289" y="1821653"/>
                  </a:lnTo>
                  <a:lnTo>
                    <a:pt x="966128" y="1818531"/>
                  </a:lnTo>
                  <a:lnTo>
                    <a:pt x="915659" y="1813388"/>
                  </a:lnTo>
                  <a:lnTo>
                    <a:pt x="865939" y="1806270"/>
                  </a:lnTo>
                  <a:lnTo>
                    <a:pt x="817023" y="1797224"/>
                  </a:lnTo>
                  <a:lnTo>
                    <a:pt x="768966" y="1786300"/>
                  </a:lnTo>
                  <a:lnTo>
                    <a:pt x="721826" y="1773544"/>
                  </a:lnTo>
                  <a:lnTo>
                    <a:pt x="675658" y="1759005"/>
                  </a:lnTo>
                  <a:lnTo>
                    <a:pt x="630518" y="1742730"/>
                  </a:lnTo>
                  <a:lnTo>
                    <a:pt x="586462" y="1724766"/>
                  </a:lnTo>
                  <a:lnTo>
                    <a:pt x="543547" y="1705163"/>
                  </a:lnTo>
                  <a:lnTo>
                    <a:pt x="501828" y="1683966"/>
                  </a:lnTo>
                  <a:lnTo>
                    <a:pt x="461360" y="1661225"/>
                  </a:lnTo>
                  <a:lnTo>
                    <a:pt x="422201" y="1636986"/>
                  </a:lnTo>
                  <a:lnTo>
                    <a:pt x="384407" y="1611298"/>
                  </a:lnTo>
                  <a:lnTo>
                    <a:pt x="348032" y="1584209"/>
                  </a:lnTo>
                  <a:lnTo>
                    <a:pt x="313134" y="1555765"/>
                  </a:lnTo>
                  <a:lnTo>
                    <a:pt x="279768" y="1526016"/>
                  </a:lnTo>
                  <a:lnTo>
                    <a:pt x="247990" y="1495008"/>
                  </a:lnTo>
                  <a:lnTo>
                    <a:pt x="217856" y="1462789"/>
                  </a:lnTo>
                  <a:lnTo>
                    <a:pt x="189423" y="1429408"/>
                  </a:lnTo>
                  <a:lnTo>
                    <a:pt x="162746" y="1394911"/>
                  </a:lnTo>
                  <a:lnTo>
                    <a:pt x="137881" y="1359347"/>
                  </a:lnTo>
                  <a:lnTo>
                    <a:pt x="114885" y="1322763"/>
                  </a:lnTo>
                  <a:lnTo>
                    <a:pt x="93813" y="1285208"/>
                  </a:lnTo>
                  <a:lnTo>
                    <a:pt x="74721" y="1246728"/>
                  </a:lnTo>
                  <a:lnTo>
                    <a:pt x="57666" y="1207372"/>
                  </a:lnTo>
                  <a:lnTo>
                    <a:pt x="42703" y="1167187"/>
                  </a:lnTo>
                  <a:lnTo>
                    <a:pt x="29888" y="1126222"/>
                  </a:lnTo>
                  <a:lnTo>
                    <a:pt x="19277" y="1084523"/>
                  </a:lnTo>
                  <a:lnTo>
                    <a:pt x="10927" y="1042139"/>
                  </a:lnTo>
                  <a:lnTo>
                    <a:pt x="4894" y="999117"/>
                  </a:lnTo>
                  <a:lnTo>
                    <a:pt x="1232" y="955505"/>
                  </a:lnTo>
                  <a:lnTo>
                    <a:pt x="0" y="911351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58234" y="1797558"/>
              <a:ext cx="2136775" cy="1823085"/>
            </a:xfrm>
            <a:custGeom>
              <a:avLst/>
              <a:gdLst/>
              <a:ahLst/>
              <a:cxnLst/>
              <a:rect l="l" t="t" r="r" b="b"/>
              <a:pathLst>
                <a:path w="2136775" h="1823085">
                  <a:moveTo>
                    <a:pt x="1068324" y="0"/>
                  </a:moveTo>
                  <a:lnTo>
                    <a:pt x="1016560" y="1050"/>
                  </a:lnTo>
                  <a:lnTo>
                    <a:pt x="965433" y="4172"/>
                  </a:lnTo>
                  <a:lnTo>
                    <a:pt x="914998" y="9315"/>
                  </a:lnTo>
                  <a:lnTo>
                    <a:pt x="865311" y="16433"/>
                  </a:lnTo>
                  <a:lnTo>
                    <a:pt x="816427" y="25479"/>
                  </a:lnTo>
                  <a:lnTo>
                    <a:pt x="768404" y="36403"/>
                  </a:lnTo>
                  <a:lnTo>
                    <a:pt x="721296" y="49159"/>
                  </a:lnTo>
                  <a:lnTo>
                    <a:pt x="675160" y="63698"/>
                  </a:lnTo>
                  <a:lnTo>
                    <a:pt x="630052" y="79973"/>
                  </a:lnTo>
                  <a:lnTo>
                    <a:pt x="586027" y="97937"/>
                  </a:lnTo>
                  <a:lnTo>
                    <a:pt x="543142" y="117540"/>
                  </a:lnTo>
                  <a:lnTo>
                    <a:pt x="501452" y="138737"/>
                  </a:lnTo>
                  <a:lnTo>
                    <a:pt x="461014" y="161478"/>
                  </a:lnTo>
                  <a:lnTo>
                    <a:pt x="421884" y="185717"/>
                  </a:lnTo>
                  <a:lnTo>
                    <a:pt x="384116" y="211405"/>
                  </a:lnTo>
                  <a:lnTo>
                    <a:pt x="347768" y="238494"/>
                  </a:lnTo>
                  <a:lnTo>
                    <a:pt x="312896" y="266938"/>
                  </a:lnTo>
                  <a:lnTo>
                    <a:pt x="279554" y="296687"/>
                  </a:lnTo>
                  <a:lnTo>
                    <a:pt x="247800" y="327695"/>
                  </a:lnTo>
                  <a:lnTo>
                    <a:pt x="217689" y="359914"/>
                  </a:lnTo>
                  <a:lnTo>
                    <a:pt x="189277" y="393295"/>
                  </a:lnTo>
                  <a:lnTo>
                    <a:pt x="162621" y="427792"/>
                  </a:lnTo>
                  <a:lnTo>
                    <a:pt x="137775" y="463356"/>
                  </a:lnTo>
                  <a:lnTo>
                    <a:pt x="114796" y="499940"/>
                  </a:lnTo>
                  <a:lnTo>
                    <a:pt x="93740" y="537495"/>
                  </a:lnTo>
                  <a:lnTo>
                    <a:pt x="74663" y="575975"/>
                  </a:lnTo>
                  <a:lnTo>
                    <a:pt x="57621" y="615331"/>
                  </a:lnTo>
                  <a:lnTo>
                    <a:pt x="42669" y="655516"/>
                  </a:lnTo>
                  <a:lnTo>
                    <a:pt x="29864" y="696481"/>
                  </a:lnTo>
                  <a:lnTo>
                    <a:pt x="19262" y="738180"/>
                  </a:lnTo>
                  <a:lnTo>
                    <a:pt x="10919" y="780564"/>
                  </a:lnTo>
                  <a:lnTo>
                    <a:pt x="4890" y="823586"/>
                  </a:lnTo>
                  <a:lnTo>
                    <a:pt x="1231" y="867198"/>
                  </a:lnTo>
                  <a:lnTo>
                    <a:pt x="0" y="911352"/>
                  </a:lnTo>
                  <a:lnTo>
                    <a:pt x="1231" y="955505"/>
                  </a:lnTo>
                  <a:lnTo>
                    <a:pt x="4890" y="999117"/>
                  </a:lnTo>
                  <a:lnTo>
                    <a:pt x="10919" y="1042139"/>
                  </a:lnTo>
                  <a:lnTo>
                    <a:pt x="19262" y="1084523"/>
                  </a:lnTo>
                  <a:lnTo>
                    <a:pt x="29864" y="1126222"/>
                  </a:lnTo>
                  <a:lnTo>
                    <a:pt x="42669" y="1167187"/>
                  </a:lnTo>
                  <a:lnTo>
                    <a:pt x="57621" y="1207372"/>
                  </a:lnTo>
                  <a:lnTo>
                    <a:pt x="74663" y="1246728"/>
                  </a:lnTo>
                  <a:lnTo>
                    <a:pt x="93740" y="1285208"/>
                  </a:lnTo>
                  <a:lnTo>
                    <a:pt x="114796" y="1322763"/>
                  </a:lnTo>
                  <a:lnTo>
                    <a:pt x="137775" y="1359347"/>
                  </a:lnTo>
                  <a:lnTo>
                    <a:pt x="162621" y="1394911"/>
                  </a:lnTo>
                  <a:lnTo>
                    <a:pt x="189277" y="1429408"/>
                  </a:lnTo>
                  <a:lnTo>
                    <a:pt x="217689" y="1462789"/>
                  </a:lnTo>
                  <a:lnTo>
                    <a:pt x="247800" y="1495008"/>
                  </a:lnTo>
                  <a:lnTo>
                    <a:pt x="279554" y="1526016"/>
                  </a:lnTo>
                  <a:lnTo>
                    <a:pt x="312896" y="1555765"/>
                  </a:lnTo>
                  <a:lnTo>
                    <a:pt x="347768" y="1584209"/>
                  </a:lnTo>
                  <a:lnTo>
                    <a:pt x="384116" y="1611298"/>
                  </a:lnTo>
                  <a:lnTo>
                    <a:pt x="421884" y="1636986"/>
                  </a:lnTo>
                  <a:lnTo>
                    <a:pt x="461014" y="1661225"/>
                  </a:lnTo>
                  <a:lnTo>
                    <a:pt x="501452" y="1683966"/>
                  </a:lnTo>
                  <a:lnTo>
                    <a:pt x="543142" y="1705163"/>
                  </a:lnTo>
                  <a:lnTo>
                    <a:pt x="586027" y="1724766"/>
                  </a:lnTo>
                  <a:lnTo>
                    <a:pt x="630052" y="1742730"/>
                  </a:lnTo>
                  <a:lnTo>
                    <a:pt x="675160" y="1759005"/>
                  </a:lnTo>
                  <a:lnTo>
                    <a:pt x="721296" y="1773544"/>
                  </a:lnTo>
                  <a:lnTo>
                    <a:pt x="768404" y="1786300"/>
                  </a:lnTo>
                  <a:lnTo>
                    <a:pt x="816427" y="1797224"/>
                  </a:lnTo>
                  <a:lnTo>
                    <a:pt x="865311" y="1806270"/>
                  </a:lnTo>
                  <a:lnTo>
                    <a:pt x="914998" y="1813388"/>
                  </a:lnTo>
                  <a:lnTo>
                    <a:pt x="965433" y="1818531"/>
                  </a:lnTo>
                  <a:lnTo>
                    <a:pt x="1016560" y="1821653"/>
                  </a:lnTo>
                  <a:lnTo>
                    <a:pt x="1068324" y="1822704"/>
                  </a:lnTo>
                  <a:lnTo>
                    <a:pt x="1120087" y="1821653"/>
                  </a:lnTo>
                  <a:lnTo>
                    <a:pt x="1171214" y="1818531"/>
                  </a:lnTo>
                  <a:lnTo>
                    <a:pt x="1221649" y="1813388"/>
                  </a:lnTo>
                  <a:lnTo>
                    <a:pt x="1271336" y="1806270"/>
                  </a:lnTo>
                  <a:lnTo>
                    <a:pt x="1320220" y="1797224"/>
                  </a:lnTo>
                  <a:lnTo>
                    <a:pt x="1368243" y="1786300"/>
                  </a:lnTo>
                  <a:lnTo>
                    <a:pt x="1415351" y="1773544"/>
                  </a:lnTo>
                  <a:lnTo>
                    <a:pt x="1461487" y="1759005"/>
                  </a:lnTo>
                  <a:lnTo>
                    <a:pt x="1506595" y="1742730"/>
                  </a:lnTo>
                  <a:lnTo>
                    <a:pt x="1550620" y="1724766"/>
                  </a:lnTo>
                  <a:lnTo>
                    <a:pt x="1593505" y="1705163"/>
                  </a:lnTo>
                  <a:lnTo>
                    <a:pt x="1635195" y="1683966"/>
                  </a:lnTo>
                  <a:lnTo>
                    <a:pt x="1675633" y="1661225"/>
                  </a:lnTo>
                  <a:lnTo>
                    <a:pt x="1714763" y="1636986"/>
                  </a:lnTo>
                  <a:lnTo>
                    <a:pt x="1752531" y="1611298"/>
                  </a:lnTo>
                  <a:lnTo>
                    <a:pt x="1788879" y="1584209"/>
                  </a:lnTo>
                  <a:lnTo>
                    <a:pt x="1823751" y="1555765"/>
                  </a:lnTo>
                  <a:lnTo>
                    <a:pt x="1857093" y="1526016"/>
                  </a:lnTo>
                  <a:lnTo>
                    <a:pt x="1888847" y="1495008"/>
                  </a:lnTo>
                  <a:lnTo>
                    <a:pt x="1918958" y="1462789"/>
                  </a:lnTo>
                  <a:lnTo>
                    <a:pt x="1947370" y="1429408"/>
                  </a:lnTo>
                  <a:lnTo>
                    <a:pt x="1974026" y="1394911"/>
                  </a:lnTo>
                  <a:lnTo>
                    <a:pt x="1998872" y="1359347"/>
                  </a:lnTo>
                  <a:lnTo>
                    <a:pt x="2021851" y="1322763"/>
                  </a:lnTo>
                  <a:lnTo>
                    <a:pt x="2042907" y="1285208"/>
                  </a:lnTo>
                  <a:lnTo>
                    <a:pt x="2061984" y="1246728"/>
                  </a:lnTo>
                  <a:lnTo>
                    <a:pt x="2079026" y="1207372"/>
                  </a:lnTo>
                  <a:lnTo>
                    <a:pt x="2093978" y="1167187"/>
                  </a:lnTo>
                  <a:lnTo>
                    <a:pt x="2106783" y="1126222"/>
                  </a:lnTo>
                  <a:lnTo>
                    <a:pt x="2117385" y="1084523"/>
                  </a:lnTo>
                  <a:lnTo>
                    <a:pt x="2125728" y="1042139"/>
                  </a:lnTo>
                  <a:lnTo>
                    <a:pt x="2131757" y="999117"/>
                  </a:lnTo>
                  <a:lnTo>
                    <a:pt x="2135416" y="955505"/>
                  </a:lnTo>
                  <a:lnTo>
                    <a:pt x="2136648" y="911352"/>
                  </a:lnTo>
                  <a:lnTo>
                    <a:pt x="2135416" y="867198"/>
                  </a:lnTo>
                  <a:lnTo>
                    <a:pt x="2131757" y="823586"/>
                  </a:lnTo>
                  <a:lnTo>
                    <a:pt x="2125728" y="780564"/>
                  </a:lnTo>
                  <a:lnTo>
                    <a:pt x="2117385" y="738180"/>
                  </a:lnTo>
                  <a:lnTo>
                    <a:pt x="2106783" y="696481"/>
                  </a:lnTo>
                  <a:lnTo>
                    <a:pt x="2093978" y="655516"/>
                  </a:lnTo>
                  <a:lnTo>
                    <a:pt x="2079026" y="615331"/>
                  </a:lnTo>
                  <a:lnTo>
                    <a:pt x="2061984" y="575975"/>
                  </a:lnTo>
                  <a:lnTo>
                    <a:pt x="2042907" y="537495"/>
                  </a:lnTo>
                  <a:lnTo>
                    <a:pt x="2021851" y="499940"/>
                  </a:lnTo>
                  <a:lnTo>
                    <a:pt x="1998872" y="463356"/>
                  </a:lnTo>
                  <a:lnTo>
                    <a:pt x="1974026" y="427792"/>
                  </a:lnTo>
                  <a:lnTo>
                    <a:pt x="1947370" y="393295"/>
                  </a:lnTo>
                  <a:lnTo>
                    <a:pt x="1918958" y="359914"/>
                  </a:lnTo>
                  <a:lnTo>
                    <a:pt x="1888847" y="327695"/>
                  </a:lnTo>
                  <a:lnTo>
                    <a:pt x="1857093" y="296687"/>
                  </a:lnTo>
                  <a:lnTo>
                    <a:pt x="1823751" y="266938"/>
                  </a:lnTo>
                  <a:lnTo>
                    <a:pt x="1788879" y="238494"/>
                  </a:lnTo>
                  <a:lnTo>
                    <a:pt x="1752531" y="211405"/>
                  </a:lnTo>
                  <a:lnTo>
                    <a:pt x="1714763" y="185717"/>
                  </a:lnTo>
                  <a:lnTo>
                    <a:pt x="1675633" y="161478"/>
                  </a:lnTo>
                  <a:lnTo>
                    <a:pt x="1635195" y="138737"/>
                  </a:lnTo>
                  <a:lnTo>
                    <a:pt x="1593505" y="117540"/>
                  </a:lnTo>
                  <a:lnTo>
                    <a:pt x="1550620" y="97937"/>
                  </a:lnTo>
                  <a:lnTo>
                    <a:pt x="1506595" y="79973"/>
                  </a:lnTo>
                  <a:lnTo>
                    <a:pt x="1461487" y="63698"/>
                  </a:lnTo>
                  <a:lnTo>
                    <a:pt x="1415351" y="49159"/>
                  </a:lnTo>
                  <a:lnTo>
                    <a:pt x="1368243" y="36403"/>
                  </a:lnTo>
                  <a:lnTo>
                    <a:pt x="1320220" y="25479"/>
                  </a:lnTo>
                  <a:lnTo>
                    <a:pt x="1271336" y="16433"/>
                  </a:lnTo>
                  <a:lnTo>
                    <a:pt x="1221649" y="9315"/>
                  </a:lnTo>
                  <a:lnTo>
                    <a:pt x="1171214" y="4172"/>
                  </a:lnTo>
                  <a:lnTo>
                    <a:pt x="1120087" y="1050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8234" y="1797558"/>
              <a:ext cx="2136775" cy="1823085"/>
            </a:xfrm>
            <a:custGeom>
              <a:avLst/>
              <a:gdLst/>
              <a:ahLst/>
              <a:cxnLst/>
              <a:rect l="l" t="t" r="r" b="b"/>
              <a:pathLst>
                <a:path w="2136775" h="1823085">
                  <a:moveTo>
                    <a:pt x="0" y="911352"/>
                  </a:moveTo>
                  <a:lnTo>
                    <a:pt x="1231" y="867198"/>
                  </a:lnTo>
                  <a:lnTo>
                    <a:pt x="4890" y="823586"/>
                  </a:lnTo>
                  <a:lnTo>
                    <a:pt x="10919" y="780564"/>
                  </a:lnTo>
                  <a:lnTo>
                    <a:pt x="19262" y="738180"/>
                  </a:lnTo>
                  <a:lnTo>
                    <a:pt x="29864" y="696481"/>
                  </a:lnTo>
                  <a:lnTo>
                    <a:pt x="42669" y="655516"/>
                  </a:lnTo>
                  <a:lnTo>
                    <a:pt x="57621" y="615331"/>
                  </a:lnTo>
                  <a:lnTo>
                    <a:pt x="74663" y="575975"/>
                  </a:lnTo>
                  <a:lnTo>
                    <a:pt x="93740" y="537495"/>
                  </a:lnTo>
                  <a:lnTo>
                    <a:pt x="114796" y="499940"/>
                  </a:lnTo>
                  <a:lnTo>
                    <a:pt x="137775" y="463356"/>
                  </a:lnTo>
                  <a:lnTo>
                    <a:pt x="162621" y="427792"/>
                  </a:lnTo>
                  <a:lnTo>
                    <a:pt x="189277" y="393295"/>
                  </a:lnTo>
                  <a:lnTo>
                    <a:pt x="217689" y="359914"/>
                  </a:lnTo>
                  <a:lnTo>
                    <a:pt x="247800" y="327695"/>
                  </a:lnTo>
                  <a:lnTo>
                    <a:pt x="279554" y="296687"/>
                  </a:lnTo>
                  <a:lnTo>
                    <a:pt x="312896" y="266938"/>
                  </a:lnTo>
                  <a:lnTo>
                    <a:pt x="347768" y="238494"/>
                  </a:lnTo>
                  <a:lnTo>
                    <a:pt x="384116" y="211405"/>
                  </a:lnTo>
                  <a:lnTo>
                    <a:pt x="421884" y="185717"/>
                  </a:lnTo>
                  <a:lnTo>
                    <a:pt x="461014" y="161478"/>
                  </a:lnTo>
                  <a:lnTo>
                    <a:pt x="501452" y="138737"/>
                  </a:lnTo>
                  <a:lnTo>
                    <a:pt x="543142" y="117540"/>
                  </a:lnTo>
                  <a:lnTo>
                    <a:pt x="586027" y="97937"/>
                  </a:lnTo>
                  <a:lnTo>
                    <a:pt x="630052" y="79973"/>
                  </a:lnTo>
                  <a:lnTo>
                    <a:pt x="675160" y="63698"/>
                  </a:lnTo>
                  <a:lnTo>
                    <a:pt x="721296" y="49159"/>
                  </a:lnTo>
                  <a:lnTo>
                    <a:pt x="768404" y="36403"/>
                  </a:lnTo>
                  <a:lnTo>
                    <a:pt x="816427" y="25479"/>
                  </a:lnTo>
                  <a:lnTo>
                    <a:pt x="865311" y="16433"/>
                  </a:lnTo>
                  <a:lnTo>
                    <a:pt x="914998" y="9315"/>
                  </a:lnTo>
                  <a:lnTo>
                    <a:pt x="965433" y="4172"/>
                  </a:lnTo>
                  <a:lnTo>
                    <a:pt x="1016560" y="1050"/>
                  </a:lnTo>
                  <a:lnTo>
                    <a:pt x="1068324" y="0"/>
                  </a:lnTo>
                  <a:lnTo>
                    <a:pt x="1120087" y="1050"/>
                  </a:lnTo>
                  <a:lnTo>
                    <a:pt x="1171214" y="4172"/>
                  </a:lnTo>
                  <a:lnTo>
                    <a:pt x="1221649" y="9315"/>
                  </a:lnTo>
                  <a:lnTo>
                    <a:pt x="1271336" y="16433"/>
                  </a:lnTo>
                  <a:lnTo>
                    <a:pt x="1320220" y="25479"/>
                  </a:lnTo>
                  <a:lnTo>
                    <a:pt x="1368243" y="36403"/>
                  </a:lnTo>
                  <a:lnTo>
                    <a:pt x="1415351" y="49159"/>
                  </a:lnTo>
                  <a:lnTo>
                    <a:pt x="1461487" y="63698"/>
                  </a:lnTo>
                  <a:lnTo>
                    <a:pt x="1506595" y="79973"/>
                  </a:lnTo>
                  <a:lnTo>
                    <a:pt x="1550620" y="97937"/>
                  </a:lnTo>
                  <a:lnTo>
                    <a:pt x="1593505" y="117540"/>
                  </a:lnTo>
                  <a:lnTo>
                    <a:pt x="1635195" y="138737"/>
                  </a:lnTo>
                  <a:lnTo>
                    <a:pt x="1675633" y="161478"/>
                  </a:lnTo>
                  <a:lnTo>
                    <a:pt x="1714763" y="185717"/>
                  </a:lnTo>
                  <a:lnTo>
                    <a:pt x="1752531" y="211405"/>
                  </a:lnTo>
                  <a:lnTo>
                    <a:pt x="1788879" y="238494"/>
                  </a:lnTo>
                  <a:lnTo>
                    <a:pt x="1823751" y="266938"/>
                  </a:lnTo>
                  <a:lnTo>
                    <a:pt x="1857093" y="296687"/>
                  </a:lnTo>
                  <a:lnTo>
                    <a:pt x="1888847" y="327695"/>
                  </a:lnTo>
                  <a:lnTo>
                    <a:pt x="1918958" y="359914"/>
                  </a:lnTo>
                  <a:lnTo>
                    <a:pt x="1947370" y="393295"/>
                  </a:lnTo>
                  <a:lnTo>
                    <a:pt x="1974026" y="427792"/>
                  </a:lnTo>
                  <a:lnTo>
                    <a:pt x="1998872" y="463356"/>
                  </a:lnTo>
                  <a:lnTo>
                    <a:pt x="2021851" y="499940"/>
                  </a:lnTo>
                  <a:lnTo>
                    <a:pt x="2042907" y="537495"/>
                  </a:lnTo>
                  <a:lnTo>
                    <a:pt x="2061984" y="575975"/>
                  </a:lnTo>
                  <a:lnTo>
                    <a:pt x="2079026" y="615331"/>
                  </a:lnTo>
                  <a:lnTo>
                    <a:pt x="2093978" y="655516"/>
                  </a:lnTo>
                  <a:lnTo>
                    <a:pt x="2106783" y="696481"/>
                  </a:lnTo>
                  <a:lnTo>
                    <a:pt x="2117385" y="738180"/>
                  </a:lnTo>
                  <a:lnTo>
                    <a:pt x="2125728" y="780564"/>
                  </a:lnTo>
                  <a:lnTo>
                    <a:pt x="2131757" y="823586"/>
                  </a:lnTo>
                  <a:lnTo>
                    <a:pt x="2135416" y="867198"/>
                  </a:lnTo>
                  <a:lnTo>
                    <a:pt x="2136648" y="911352"/>
                  </a:lnTo>
                  <a:lnTo>
                    <a:pt x="2135416" y="955505"/>
                  </a:lnTo>
                  <a:lnTo>
                    <a:pt x="2131757" y="999117"/>
                  </a:lnTo>
                  <a:lnTo>
                    <a:pt x="2125728" y="1042139"/>
                  </a:lnTo>
                  <a:lnTo>
                    <a:pt x="2117385" y="1084523"/>
                  </a:lnTo>
                  <a:lnTo>
                    <a:pt x="2106783" y="1126222"/>
                  </a:lnTo>
                  <a:lnTo>
                    <a:pt x="2093978" y="1167187"/>
                  </a:lnTo>
                  <a:lnTo>
                    <a:pt x="2079026" y="1207372"/>
                  </a:lnTo>
                  <a:lnTo>
                    <a:pt x="2061984" y="1246728"/>
                  </a:lnTo>
                  <a:lnTo>
                    <a:pt x="2042907" y="1285208"/>
                  </a:lnTo>
                  <a:lnTo>
                    <a:pt x="2021851" y="1322763"/>
                  </a:lnTo>
                  <a:lnTo>
                    <a:pt x="1998872" y="1359347"/>
                  </a:lnTo>
                  <a:lnTo>
                    <a:pt x="1974026" y="1394911"/>
                  </a:lnTo>
                  <a:lnTo>
                    <a:pt x="1947370" y="1429408"/>
                  </a:lnTo>
                  <a:lnTo>
                    <a:pt x="1918958" y="1462789"/>
                  </a:lnTo>
                  <a:lnTo>
                    <a:pt x="1888847" y="1495008"/>
                  </a:lnTo>
                  <a:lnTo>
                    <a:pt x="1857093" y="1526016"/>
                  </a:lnTo>
                  <a:lnTo>
                    <a:pt x="1823751" y="1555765"/>
                  </a:lnTo>
                  <a:lnTo>
                    <a:pt x="1788879" y="1584209"/>
                  </a:lnTo>
                  <a:lnTo>
                    <a:pt x="1752531" y="1611298"/>
                  </a:lnTo>
                  <a:lnTo>
                    <a:pt x="1714763" y="1636986"/>
                  </a:lnTo>
                  <a:lnTo>
                    <a:pt x="1675633" y="1661225"/>
                  </a:lnTo>
                  <a:lnTo>
                    <a:pt x="1635195" y="1683966"/>
                  </a:lnTo>
                  <a:lnTo>
                    <a:pt x="1593505" y="1705163"/>
                  </a:lnTo>
                  <a:lnTo>
                    <a:pt x="1550620" y="1724766"/>
                  </a:lnTo>
                  <a:lnTo>
                    <a:pt x="1506595" y="1742730"/>
                  </a:lnTo>
                  <a:lnTo>
                    <a:pt x="1461487" y="1759005"/>
                  </a:lnTo>
                  <a:lnTo>
                    <a:pt x="1415351" y="1773544"/>
                  </a:lnTo>
                  <a:lnTo>
                    <a:pt x="1368243" y="1786300"/>
                  </a:lnTo>
                  <a:lnTo>
                    <a:pt x="1320220" y="1797224"/>
                  </a:lnTo>
                  <a:lnTo>
                    <a:pt x="1271336" y="1806270"/>
                  </a:lnTo>
                  <a:lnTo>
                    <a:pt x="1221649" y="1813388"/>
                  </a:lnTo>
                  <a:lnTo>
                    <a:pt x="1171214" y="1818531"/>
                  </a:lnTo>
                  <a:lnTo>
                    <a:pt x="1120087" y="1821653"/>
                  </a:lnTo>
                  <a:lnTo>
                    <a:pt x="1068324" y="1822704"/>
                  </a:lnTo>
                  <a:lnTo>
                    <a:pt x="1016560" y="1821653"/>
                  </a:lnTo>
                  <a:lnTo>
                    <a:pt x="965433" y="1818531"/>
                  </a:lnTo>
                  <a:lnTo>
                    <a:pt x="914998" y="1813388"/>
                  </a:lnTo>
                  <a:lnTo>
                    <a:pt x="865311" y="1806270"/>
                  </a:lnTo>
                  <a:lnTo>
                    <a:pt x="816427" y="1797224"/>
                  </a:lnTo>
                  <a:lnTo>
                    <a:pt x="768404" y="1786300"/>
                  </a:lnTo>
                  <a:lnTo>
                    <a:pt x="721296" y="1773544"/>
                  </a:lnTo>
                  <a:lnTo>
                    <a:pt x="675160" y="1759005"/>
                  </a:lnTo>
                  <a:lnTo>
                    <a:pt x="630052" y="1742730"/>
                  </a:lnTo>
                  <a:lnTo>
                    <a:pt x="586027" y="1724766"/>
                  </a:lnTo>
                  <a:lnTo>
                    <a:pt x="543142" y="1705163"/>
                  </a:lnTo>
                  <a:lnTo>
                    <a:pt x="501452" y="1683966"/>
                  </a:lnTo>
                  <a:lnTo>
                    <a:pt x="461014" y="1661225"/>
                  </a:lnTo>
                  <a:lnTo>
                    <a:pt x="421884" y="1636986"/>
                  </a:lnTo>
                  <a:lnTo>
                    <a:pt x="384116" y="1611298"/>
                  </a:lnTo>
                  <a:lnTo>
                    <a:pt x="347768" y="1584209"/>
                  </a:lnTo>
                  <a:lnTo>
                    <a:pt x="312896" y="1555765"/>
                  </a:lnTo>
                  <a:lnTo>
                    <a:pt x="279554" y="1526016"/>
                  </a:lnTo>
                  <a:lnTo>
                    <a:pt x="247800" y="1495008"/>
                  </a:lnTo>
                  <a:lnTo>
                    <a:pt x="217689" y="1462789"/>
                  </a:lnTo>
                  <a:lnTo>
                    <a:pt x="189277" y="1429408"/>
                  </a:lnTo>
                  <a:lnTo>
                    <a:pt x="162621" y="1394911"/>
                  </a:lnTo>
                  <a:lnTo>
                    <a:pt x="137775" y="1359347"/>
                  </a:lnTo>
                  <a:lnTo>
                    <a:pt x="114796" y="1322763"/>
                  </a:lnTo>
                  <a:lnTo>
                    <a:pt x="93740" y="1285208"/>
                  </a:lnTo>
                  <a:lnTo>
                    <a:pt x="74663" y="1246728"/>
                  </a:lnTo>
                  <a:lnTo>
                    <a:pt x="57621" y="1207372"/>
                  </a:lnTo>
                  <a:lnTo>
                    <a:pt x="42669" y="1167187"/>
                  </a:lnTo>
                  <a:lnTo>
                    <a:pt x="29864" y="1126222"/>
                  </a:lnTo>
                  <a:lnTo>
                    <a:pt x="19262" y="1084523"/>
                  </a:lnTo>
                  <a:lnTo>
                    <a:pt x="10919" y="1042139"/>
                  </a:lnTo>
                  <a:lnTo>
                    <a:pt x="4890" y="999117"/>
                  </a:lnTo>
                  <a:lnTo>
                    <a:pt x="1231" y="955505"/>
                  </a:lnTo>
                  <a:lnTo>
                    <a:pt x="0" y="91135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3246" y="5093969"/>
              <a:ext cx="2136775" cy="1823085"/>
            </a:xfrm>
            <a:custGeom>
              <a:avLst/>
              <a:gdLst/>
              <a:ahLst/>
              <a:cxnLst/>
              <a:rect l="l" t="t" r="r" b="b"/>
              <a:pathLst>
                <a:path w="2136775" h="1823084">
                  <a:moveTo>
                    <a:pt x="1068324" y="0"/>
                  </a:moveTo>
                  <a:lnTo>
                    <a:pt x="1016560" y="1050"/>
                  </a:lnTo>
                  <a:lnTo>
                    <a:pt x="965433" y="4172"/>
                  </a:lnTo>
                  <a:lnTo>
                    <a:pt x="914998" y="9315"/>
                  </a:lnTo>
                  <a:lnTo>
                    <a:pt x="865311" y="16433"/>
                  </a:lnTo>
                  <a:lnTo>
                    <a:pt x="816427" y="25479"/>
                  </a:lnTo>
                  <a:lnTo>
                    <a:pt x="768404" y="36403"/>
                  </a:lnTo>
                  <a:lnTo>
                    <a:pt x="721296" y="49159"/>
                  </a:lnTo>
                  <a:lnTo>
                    <a:pt x="675160" y="63698"/>
                  </a:lnTo>
                  <a:lnTo>
                    <a:pt x="630052" y="79973"/>
                  </a:lnTo>
                  <a:lnTo>
                    <a:pt x="586027" y="97937"/>
                  </a:lnTo>
                  <a:lnTo>
                    <a:pt x="543142" y="117540"/>
                  </a:lnTo>
                  <a:lnTo>
                    <a:pt x="501452" y="138737"/>
                  </a:lnTo>
                  <a:lnTo>
                    <a:pt x="461014" y="161478"/>
                  </a:lnTo>
                  <a:lnTo>
                    <a:pt x="421884" y="185717"/>
                  </a:lnTo>
                  <a:lnTo>
                    <a:pt x="384116" y="211405"/>
                  </a:lnTo>
                  <a:lnTo>
                    <a:pt x="347768" y="238494"/>
                  </a:lnTo>
                  <a:lnTo>
                    <a:pt x="312896" y="266938"/>
                  </a:lnTo>
                  <a:lnTo>
                    <a:pt x="279554" y="296687"/>
                  </a:lnTo>
                  <a:lnTo>
                    <a:pt x="247800" y="327695"/>
                  </a:lnTo>
                  <a:lnTo>
                    <a:pt x="217689" y="359914"/>
                  </a:lnTo>
                  <a:lnTo>
                    <a:pt x="189277" y="393295"/>
                  </a:lnTo>
                  <a:lnTo>
                    <a:pt x="162621" y="427792"/>
                  </a:lnTo>
                  <a:lnTo>
                    <a:pt x="137775" y="463356"/>
                  </a:lnTo>
                  <a:lnTo>
                    <a:pt x="114796" y="499940"/>
                  </a:lnTo>
                  <a:lnTo>
                    <a:pt x="93740" y="537495"/>
                  </a:lnTo>
                  <a:lnTo>
                    <a:pt x="74663" y="575975"/>
                  </a:lnTo>
                  <a:lnTo>
                    <a:pt x="57621" y="615331"/>
                  </a:lnTo>
                  <a:lnTo>
                    <a:pt x="42669" y="655516"/>
                  </a:lnTo>
                  <a:lnTo>
                    <a:pt x="29864" y="696481"/>
                  </a:lnTo>
                  <a:lnTo>
                    <a:pt x="19262" y="738180"/>
                  </a:lnTo>
                  <a:lnTo>
                    <a:pt x="10919" y="780564"/>
                  </a:lnTo>
                  <a:lnTo>
                    <a:pt x="4890" y="823586"/>
                  </a:lnTo>
                  <a:lnTo>
                    <a:pt x="1231" y="867198"/>
                  </a:lnTo>
                  <a:lnTo>
                    <a:pt x="0" y="911351"/>
                  </a:lnTo>
                  <a:lnTo>
                    <a:pt x="1231" y="955505"/>
                  </a:lnTo>
                  <a:lnTo>
                    <a:pt x="4890" y="999117"/>
                  </a:lnTo>
                  <a:lnTo>
                    <a:pt x="10919" y="1042139"/>
                  </a:lnTo>
                  <a:lnTo>
                    <a:pt x="19262" y="1084523"/>
                  </a:lnTo>
                  <a:lnTo>
                    <a:pt x="29864" y="1126222"/>
                  </a:lnTo>
                  <a:lnTo>
                    <a:pt x="42669" y="1167187"/>
                  </a:lnTo>
                  <a:lnTo>
                    <a:pt x="57621" y="1207372"/>
                  </a:lnTo>
                  <a:lnTo>
                    <a:pt x="74663" y="1246728"/>
                  </a:lnTo>
                  <a:lnTo>
                    <a:pt x="93740" y="1285208"/>
                  </a:lnTo>
                  <a:lnTo>
                    <a:pt x="114796" y="1322763"/>
                  </a:lnTo>
                  <a:lnTo>
                    <a:pt x="137775" y="1359347"/>
                  </a:lnTo>
                  <a:lnTo>
                    <a:pt x="162621" y="1394911"/>
                  </a:lnTo>
                  <a:lnTo>
                    <a:pt x="189277" y="1429408"/>
                  </a:lnTo>
                  <a:lnTo>
                    <a:pt x="217689" y="1462789"/>
                  </a:lnTo>
                  <a:lnTo>
                    <a:pt x="247800" y="1495008"/>
                  </a:lnTo>
                  <a:lnTo>
                    <a:pt x="279554" y="1526016"/>
                  </a:lnTo>
                  <a:lnTo>
                    <a:pt x="312896" y="1555765"/>
                  </a:lnTo>
                  <a:lnTo>
                    <a:pt x="347768" y="1584209"/>
                  </a:lnTo>
                  <a:lnTo>
                    <a:pt x="384116" y="1611298"/>
                  </a:lnTo>
                  <a:lnTo>
                    <a:pt x="421884" y="1636986"/>
                  </a:lnTo>
                  <a:lnTo>
                    <a:pt x="461014" y="1661225"/>
                  </a:lnTo>
                  <a:lnTo>
                    <a:pt x="501452" y="1683966"/>
                  </a:lnTo>
                  <a:lnTo>
                    <a:pt x="543142" y="1705163"/>
                  </a:lnTo>
                  <a:lnTo>
                    <a:pt x="586027" y="1724766"/>
                  </a:lnTo>
                  <a:lnTo>
                    <a:pt x="630052" y="1742730"/>
                  </a:lnTo>
                  <a:lnTo>
                    <a:pt x="675160" y="1759005"/>
                  </a:lnTo>
                  <a:lnTo>
                    <a:pt x="721296" y="1773544"/>
                  </a:lnTo>
                  <a:lnTo>
                    <a:pt x="768404" y="1786300"/>
                  </a:lnTo>
                  <a:lnTo>
                    <a:pt x="816427" y="1797224"/>
                  </a:lnTo>
                  <a:lnTo>
                    <a:pt x="865311" y="1806270"/>
                  </a:lnTo>
                  <a:lnTo>
                    <a:pt x="914998" y="1813388"/>
                  </a:lnTo>
                  <a:lnTo>
                    <a:pt x="965433" y="1818531"/>
                  </a:lnTo>
                  <a:lnTo>
                    <a:pt x="1016560" y="1821653"/>
                  </a:lnTo>
                  <a:lnTo>
                    <a:pt x="1068324" y="1822703"/>
                  </a:lnTo>
                  <a:lnTo>
                    <a:pt x="1120087" y="1821653"/>
                  </a:lnTo>
                  <a:lnTo>
                    <a:pt x="1171214" y="1818531"/>
                  </a:lnTo>
                  <a:lnTo>
                    <a:pt x="1221649" y="1813388"/>
                  </a:lnTo>
                  <a:lnTo>
                    <a:pt x="1271336" y="1806270"/>
                  </a:lnTo>
                  <a:lnTo>
                    <a:pt x="1320220" y="1797224"/>
                  </a:lnTo>
                  <a:lnTo>
                    <a:pt x="1368243" y="1786300"/>
                  </a:lnTo>
                  <a:lnTo>
                    <a:pt x="1415351" y="1773544"/>
                  </a:lnTo>
                  <a:lnTo>
                    <a:pt x="1461487" y="1759005"/>
                  </a:lnTo>
                  <a:lnTo>
                    <a:pt x="1506595" y="1742730"/>
                  </a:lnTo>
                  <a:lnTo>
                    <a:pt x="1550620" y="1724766"/>
                  </a:lnTo>
                  <a:lnTo>
                    <a:pt x="1593505" y="1705163"/>
                  </a:lnTo>
                  <a:lnTo>
                    <a:pt x="1635195" y="1683966"/>
                  </a:lnTo>
                  <a:lnTo>
                    <a:pt x="1675633" y="1661225"/>
                  </a:lnTo>
                  <a:lnTo>
                    <a:pt x="1714763" y="1636986"/>
                  </a:lnTo>
                  <a:lnTo>
                    <a:pt x="1752531" y="1611298"/>
                  </a:lnTo>
                  <a:lnTo>
                    <a:pt x="1788879" y="1584209"/>
                  </a:lnTo>
                  <a:lnTo>
                    <a:pt x="1823751" y="1555765"/>
                  </a:lnTo>
                  <a:lnTo>
                    <a:pt x="1857093" y="1526016"/>
                  </a:lnTo>
                  <a:lnTo>
                    <a:pt x="1888847" y="1495008"/>
                  </a:lnTo>
                  <a:lnTo>
                    <a:pt x="1918958" y="1462789"/>
                  </a:lnTo>
                  <a:lnTo>
                    <a:pt x="1947370" y="1429408"/>
                  </a:lnTo>
                  <a:lnTo>
                    <a:pt x="1974026" y="1394911"/>
                  </a:lnTo>
                  <a:lnTo>
                    <a:pt x="1998872" y="1359347"/>
                  </a:lnTo>
                  <a:lnTo>
                    <a:pt x="2021851" y="1322763"/>
                  </a:lnTo>
                  <a:lnTo>
                    <a:pt x="2042907" y="1285208"/>
                  </a:lnTo>
                  <a:lnTo>
                    <a:pt x="2061984" y="1246728"/>
                  </a:lnTo>
                  <a:lnTo>
                    <a:pt x="2079026" y="1207372"/>
                  </a:lnTo>
                  <a:lnTo>
                    <a:pt x="2093978" y="1167187"/>
                  </a:lnTo>
                  <a:lnTo>
                    <a:pt x="2106783" y="1126222"/>
                  </a:lnTo>
                  <a:lnTo>
                    <a:pt x="2117385" y="1084523"/>
                  </a:lnTo>
                  <a:lnTo>
                    <a:pt x="2125728" y="1042139"/>
                  </a:lnTo>
                  <a:lnTo>
                    <a:pt x="2131757" y="999117"/>
                  </a:lnTo>
                  <a:lnTo>
                    <a:pt x="2135416" y="955505"/>
                  </a:lnTo>
                  <a:lnTo>
                    <a:pt x="2136648" y="911351"/>
                  </a:lnTo>
                  <a:lnTo>
                    <a:pt x="2135416" y="867198"/>
                  </a:lnTo>
                  <a:lnTo>
                    <a:pt x="2131757" y="823586"/>
                  </a:lnTo>
                  <a:lnTo>
                    <a:pt x="2125728" y="780564"/>
                  </a:lnTo>
                  <a:lnTo>
                    <a:pt x="2117385" y="738180"/>
                  </a:lnTo>
                  <a:lnTo>
                    <a:pt x="2106783" y="696481"/>
                  </a:lnTo>
                  <a:lnTo>
                    <a:pt x="2093978" y="655516"/>
                  </a:lnTo>
                  <a:lnTo>
                    <a:pt x="2079026" y="615331"/>
                  </a:lnTo>
                  <a:lnTo>
                    <a:pt x="2061984" y="575975"/>
                  </a:lnTo>
                  <a:lnTo>
                    <a:pt x="2042907" y="537495"/>
                  </a:lnTo>
                  <a:lnTo>
                    <a:pt x="2021851" y="499940"/>
                  </a:lnTo>
                  <a:lnTo>
                    <a:pt x="1998872" y="463356"/>
                  </a:lnTo>
                  <a:lnTo>
                    <a:pt x="1974026" y="427792"/>
                  </a:lnTo>
                  <a:lnTo>
                    <a:pt x="1947370" y="393295"/>
                  </a:lnTo>
                  <a:lnTo>
                    <a:pt x="1918958" y="359914"/>
                  </a:lnTo>
                  <a:lnTo>
                    <a:pt x="1888847" y="327695"/>
                  </a:lnTo>
                  <a:lnTo>
                    <a:pt x="1857093" y="296687"/>
                  </a:lnTo>
                  <a:lnTo>
                    <a:pt x="1823751" y="266938"/>
                  </a:lnTo>
                  <a:lnTo>
                    <a:pt x="1788879" y="238494"/>
                  </a:lnTo>
                  <a:lnTo>
                    <a:pt x="1752531" y="211405"/>
                  </a:lnTo>
                  <a:lnTo>
                    <a:pt x="1714763" y="185717"/>
                  </a:lnTo>
                  <a:lnTo>
                    <a:pt x="1675633" y="161478"/>
                  </a:lnTo>
                  <a:lnTo>
                    <a:pt x="1635195" y="138737"/>
                  </a:lnTo>
                  <a:lnTo>
                    <a:pt x="1593505" y="117540"/>
                  </a:lnTo>
                  <a:lnTo>
                    <a:pt x="1550620" y="97937"/>
                  </a:lnTo>
                  <a:lnTo>
                    <a:pt x="1506595" y="79973"/>
                  </a:lnTo>
                  <a:lnTo>
                    <a:pt x="1461487" y="63698"/>
                  </a:lnTo>
                  <a:lnTo>
                    <a:pt x="1415351" y="49159"/>
                  </a:lnTo>
                  <a:lnTo>
                    <a:pt x="1368243" y="36403"/>
                  </a:lnTo>
                  <a:lnTo>
                    <a:pt x="1320220" y="25479"/>
                  </a:lnTo>
                  <a:lnTo>
                    <a:pt x="1271336" y="16433"/>
                  </a:lnTo>
                  <a:lnTo>
                    <a:pt x="1221649" y="9315"/>
                  </a:lnTo>
                  <a:lnTo>
                    <a:pt x="1171214" y="4172"/>
                  </a:lnTo>
                  <a:lnTo>
                    <a:pt x="1120087" y="1050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73246" y="5093969"/>
              <a:ext cx="2136775" cy="1823085"/>
            </a:xfrm>
            <a:custGeom>
              <a:avLst/>
              <a:gdLst/>
              <a:ahLst/>
              <a:cxnLst/>
              <a:rect l="l" t="t" r="r" b="b"/>
              <a:pathLst>
                <a:path w="2136775" h="1823084">
                  <a:moveTo>
                    <a:pt x="0" y="911351"/>
                  </a:moveTo>
                  <a:lnTo>
                    <a:pt x="1231" y="867198"/>
                  </a:lnTo>
                  <a:lnTo>
                    <a:pt x="4890" y="823586"/>
                  </a:lnTo>
                  <a:lnTo>
                    <a:pt x="10919" y="780564"/>
                  </a:lnTo>
                  <a:lnTo>
                    <a:pt x="19262" y="738180"/>
                  </a:lnTo>
                  <a:lnTo>
                    <a:pt x="29864" y="696481"/>
                  </a:lnTo>
                  <a:lnTo>
                    <a:pt x="42669" y="655516"/>
                  </a:lnTo>
                  <a:lnTo>
                    <a:pt x="57621" y="615331"/>
                  </a:lnTo>
                  <a:lnTo>
                    <a:pt x="74663" y="575975"/>
                  </a:lnTo>
                  <a:lnTo>
                    <a:pt x="93740" y="537495"/>
                  </a:lnTo>
                  <a:lnTo>
                    <a:pt x="114796" y="499940"/>
                  </a:lnTo>
                  <a:lnTo>
                    <a:pt x="137775" y="463356"/>
                  </a:lnTo>
                  <a:lnTo>
                    <a:pt x="162621" y="427792"/>
                  </a:lnTo>
                  <a:lnTo>
                    <a:pt x="189277" y="393295"/>
                  </a:lnTo>
                  <a:lnTo>
                    <a:pt x="217689" y="359914"/>
                  </a:lnTo>
                  <a:lnTo>
                    <a:pt x="247800" y="327695"/>
                  </a:lnTo>
                  <a:lnTo>
                    <a:pt x="279554" y="296687"/>
                  </a:lnTo>
                  <a:lnTo>
                    <a:pt x="312896" y="266938"/>
                  </a:lnTo>
                  <a:lnTo>
                    <a:pt x="347768" y="238494"/>
                  </a:lnTo>
                  <a:lnTo>
                    <a:pt x="384116" y="211405"/>
                  </a:lnTo>
                  <a:lnTo>
                    <a:pt x="421884" y="185717"/>
                  </a:lnTo>
                  <a:lnTo>
                    <a:pt x="461014" y="161478"/>
                  </a:lnTo>
                  <a:lnTo>
                    <a:pt x="501452" y="138737"/>
                  </a:lnTo>
                  <a:lnTo>
                    <a:pt x="543142" y="117540"/>
                  </a:lnTo>
                  <a:lnTo>
                    <a:pt x="586027" y="97937"/>
                  </a:lnTo>
                  <a:lnTo>
                    <a:pt x="630052" y="79973"/>
                  </a:lnTo>
                  <a:lnTo>
                    <a:pt x="675160" y="63698"/>
                  </a:lnTo>
                  <a:lnTo>
                    <a:pt x="721296" y="49159"/>
                  </a:lnTo>
                  <a:lnTo>
                    <a:pt x="768404" y="36403"/>
                  </a:lnTo>
                  <a:lnTo>
                    <a:pt x="816427" y="25479"/>
                  </a:lnTo>
                  <a:lnTo>
                    <a:pt x="865311" y="16433"/>
                  </a:lnTo>
                  <a:lnTo>
                    <a:pt x="914998" y="9315"/>
                  </a:lnTo>
                  <a:lnTo>
                    <a:pt x="965433" y="4172"/>
                  </a:lnTo>
                  <a:lnTo>
                    <a:pt x="1016560" y="1050"/>
                  </a:lnTo>
                  <a:lnTo>
                    <a:pt x="1068324" y="0"/>
                  </a:lnTo>
                  <a:lnTo>
                    <a:pt x="1120087" y="1050"/>
                  </a:lnTo>
                  <a:lnTo>
                    <a:pt x="1171214" y="4172"/>
                  </a:lnTo>
                  <a:lnTo>
                    <a:pt x="1221649" y="9315"/>
                  </a:lnTo>
                  <a:lnTo>
                    <a:pt x="1271336" y="16433"/>
                  </a:lnTo>
                  <a:lnTo>
                    <a:pt x="1320220" y="25479"/>
                  </a:lnTo>
                  <a:lnTo>
                    <a:pt x="1368243" y="36403"/>
                  </a:lnTo>
                  <a:lnTo>
                    <a:pt x="1415351" y="49159"/>
                  </a:lnTo>
                  <a:lnTo>
                    <a:pt x="1461487" y="63698"/>
                  </a:lnTo>
                  <a:lnTo>
                    <a:pt x="1506595" y="79973"/>
                  </a:lnTo>
                  <a:lnTo>
                    <a:pt x="1550620" y="97937"/>
                  </a:lnTo>
                  <a:lnTo>
                    <a:pt x="1593505" y="117540"/>
                  </a:lnTo>
                  <a:lnTo>
                    <a:pt x="1635195" y="138737"/>
                  </a:lnTo>
                  <a:lnTo>
                    <a:pt x="1675633" y="161478"/>
                  </a:lnTo>
                  <a:lnTo>
                    <a:pt x="1714763" y="185717"/>
                  </a:lnTo>
                  <a:lnTo>
                    <a:pt x="1752531" y="211405"/>
                  </a:lnTo>
                  <a:lnTo>
                    <a:pt x="1788879" y="238494"/>
                  </a:lnTo>
                  <a:lnTo>
                    <a:pt x="1823751" y="266938"/>
                  </a:lnTo>
                  <a:lnTo>
                    <a:pt x="1857093" y="296687"/>
                  </a:lnTo>
                  <a:lnTo>
                    <a:pt x="1888847" y="327695"/>
                  </a:lnTo>
                  <a:lnTo>
                    <a:pt x="1918958" y="359914"/>
                  </a:lnTo>
                  <a:lnTo>
                    <a:pt x="1947370" y="393295"/>
                  </a:lnTo>
                  <a:lnTo>
                    <a:pt x="1974026" y="427792"/>
                  </a:lnTo>
                  <a:lnTo>
                    <a:pt x="1998872" y="463356"/>
                  </a:lnTo>
                  <a:lnTo>
                    <a:pt x="2021851" y="499940"/>
                  </a:lnTo>
                  <a:lnTo>
                    <a:pt x="2042907" y="537495"/>
                  </a:lnTo>
                  <a:lnTo>
                    <a:pt x="2061984" y="575975"/>
                  </a:lnTo>
                  <a:lnTo>
                    <a:pt x="2079026" y="615331"/>
                  </a:lnTo>
                  <a:lnTo>
                    <a:pt x="2093978" y="655516"/>
                  </a:lnTo>
                  <a:lnTo>
                    <a:pt x="2106783" y="696481"/>
                  </a:lnTo>
                  <a:lnTo>
                    <a:pt x="2117385" y="738180"/>
                  </a:lnTo>
                  <a:lnTo>
                    <a:pt x="2125728" y="780564"/>
                  </a:lnTo>
                  <a:lnTo>
                    <a:pt x="2131757" y="823586"/>
                  </a:lnTo>
                  <a:lnTo>
                    <a:pt x="2135416" y="867198"/>
                  </a:lnTo>
                  <a:lnTo>
                    <a:pt x="2136648" y="911351"/>
                  </a:lnTo>
                  <a:lnTo>
                    <a:pt x="2135416" y="955505"/>
                  </a:lnTo>
                  <a:lnTo>
                    <a:pt x="2131757" y="999117"/>
                  </a:lnTo>
                  <a:lnTo>
                    <a:pt x="2125728" y="1042139"/>
                  </a:lnTo>
                  <a:lnTo>
                    <a:pt x="2117385" y="1084523"/>
                  </a:lnTo>
                  <a:lnTo>
                    <a:pt x="2106783" y="1126222"/>
                  </a:lnTo>
                  <a:lnTo>
                    <a:pt x="2093978" y="1167187"/>
                  </a:lnTo>
                  <a:lnTo>
                    <a:pt x="2079026" y="1207372"/>
                  </a:lnTo>
                  <a:lnTo>
                    <a:pt x="2061984" y="1246728"/>
                  </a:lnTo>
                  <a:lnTo>
                    <a:pt x="2042907" y="1285208"/>
                  </a:lnTo>
                  <a:lnTo>
                    <a:pt x="2021851" y="1322763"/>
                  </a:lnTo>
                  <a:lnTo>
                    <a:pt x="1998872" y="1359347"/>
                  </a:lnTo>
                  <a:lnTo>
                    <a:pt x="1974026" y="1394911"/>
                  </a:lnTo>
                  <a:lnTo>
                    <a:pt x="1947370" y="1429408"/>
                  </a:lnTo>
                  <a:lnTo>
                    <a:pt x="1918958" y="1462789"/>
                  </a:lnTo>
                  <a:lnTo>
                    <a:pt x="1888847" y="1495008"/>
                  </a:lnTo>
                  <a:lnTo>
                    <a:pt x="1857093" y="1526016"/>
                  </a:lnTo>
                  <a:lnTo>
                    <a:pt x="1823751" y="1555765"/>
                  </a:lnTo>
                  <a:lnTo>
                    <a:pt x="1788879" y="1584209"/>
                  </a:lnTo>
                  <a:lnTo>
                    <a:pt x="1752531" y="1611298"/>
                  </a:lnTo>
                  <a:lnTo>
                    <a:pt x="1714763" y="1636986"/>
                  </a:lnTo>
                  <a:lnTo>
                    <a:pt x="1675633" y="1661225"/>
                  </a:lnTo>
                  <a:lnTo>
                    <a:pt x="1635195" y="1683966"/>
                  </a:lnTo>
                  <a:lnTo>
                    <a:pt x="1593505" y="1705163"/>
                  </a:lnTo>
                  <a:lnTo>
                    <a:pt x="1550620" y="1724766"/>
                  </a:lnTo>
                  <a:lnTo>
                    <a:pt x="1506595" y="1742730"/>
                  </a:lnTo>
                  <a:lnTo>
                    <a:pt x="1461487" y="1759005"/>
                  </a:lnTo>
                  <a:lnTo>
                    <a:pt x="1415351" y="1773544"/>
                  </a:lnTo>
                  <a:lnTo>
                    <a:pt x="1368243" y="1786300"/>
                  </a:lnTo>
                  <a:lnTo>
                    <a:pt x="1320220" y="1797224"/>
                  </a:lnTo>
                  <a:lnTo>
                    <a:pt x="1271336" y="1806270"/>
                  </a:lnTo>
                  <a:lnTo>
                    <a:pt x="1221649" y="1813388"/>
                  </a:lnTo>
                  <a:lnTo>
                    <a:pt x="1171214" y="1818531"/>
                  </a:lnTo>
                  <a:lnTo>
                    <a:pt x="1120087" y="1821653"/>
                  </a:lnTo>
                  <a:lnTo>
                    <a:pt x="1068324" y="1822703"/>
                  </a:lnTo>
                  <a:lnTo>
                    <a:pt x="1016560" y="1821653"/>
                  </a:lnTo>
                  <a:lnTo>
                    <a:pt x="965433" y="1818531"/>
                  </a:lnTo>
                  <a:lnTo>
                    <a:pt x="914998" y="1813388"/>
                  </a:lnTo>
                  <a:lnTo>
                    <a:pt x="865311" y="1806270"/>
                  </a:lnTo>
                  <a:lnTo>
                    <a:pt x="816427" y="1797224"/>
                  </a:lnTo>
                  <a:lnTo>
                    <a:pt x="768404" y="1786300"/>
                  </a:lnTo>
                  <a:lnTo>
                    <a:pt x="721296" y="1773544"/>
                  </a:lnTo>
                  <a:lnTo>
                    <a:pt x="675160" y="1759005"/>
                  </a:lnTo>
                  <a:lnTo>
                    <a:pt x="630052" y="1742730"/>
                  </a:lnTo>
                  <a:lnTo>
                    <a:pt x="586027" y="1724766"/>
                  </a:lnTo>
                  <a:lnTo>
                    <a:pt x="543142" y="1705163"/>
                  </a:lnTo>
                  <a:lnTo>
                    <a:pt x="501452" y="1683966"/>
                  </a:lnTo>
                  <a:lnTo>
                    <a:pt x="461014" y="1661225"/>
                  </a:lnTo>
                  <a:lnTo>
                    <a:pt x="421884" y="1636986"/>
                  </a:lnTo>
                  <a:lnTo>
                    <a:pt x="384116" y="1611298"/>
                  </a:lnTo>
                  <a:lnTo>
                    <a:pt x="347768" y="1584209"/>
                  </a:lnTo>
                  <a:lnTo>
                    <a:pt x="312896" y="1555765"/>
                  </a:lnTo>
                  <a:lnTo>
                    <a:pt x="279554" y="1526016"/>
                  </a:lnTo>
                  <a:lnTo>
                    <a:pt x="247800" y="1495008"/>
                  </a:lnTo>
                  <a:lnTo>
                    <a:pt x="217689" y="1462789"/>
                  </a:lnTo>
                  <a:lnTo>
                    <a:pt x="189277" y="1429408"/>
                  </a:lnTo>
                  <a:lnTo>
                    <a:pt x="162621" y="1394911"/>
                  </a:lnTo>
                  <a:lnTo>
                    <a:pt x="137775" y="1359347"/>
                  </a:lnTo>
                  <a:lnTo>
                    <a:pt x="114796" y="1322763"/>
                  </a:lnTo>
                  <a:lnTo>
                    <a:pt x="93740" y="1285208"/>
                  </a:lnTo>
                  <a:lnTo>
                    <a:pt x="74663" y="1246728"/>
                  </a:lnTo>
                  <a:lnTo>
                    <a:pt x="57621" y="1207372"/>
                  </a:lnTo>
                  <a:lnTo>
                    <a:pt x="42669" y="1167187"/>
                  </a:lnTo>
                  <a:lnTo>
                    <a:pt x="29864" y="1126222"/>
                  </a:lnTo>
                  <a:lnTo>
                    <a:pt x="19262" y="1084523"/>
                  </a:lnTo>
                  <a:lnTo>
                    <a:pt x="10919" y="1042139"/>
                  </a:lnTo>
                  <a:lnTo>
                    <a:pt x="4890" y="999117"/>
                  </a:lnTo>
                  <a:lnTo>
                    <a:pt x="1231" y="955505"/>
                  </a:lnTo>
                  <a:lnTo>
                    <a:pt x="0" y="91135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1596" y="4765548"/>
              <a:ext cx="1200911" cy="12009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1776" y="7315199"/>
              <a:ext cx="1075944" cy="107442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596243" y="5507177"/>
            <a:ext cx="1791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DevOps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Culture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3984" y="8217204"/>
            <a:ext cx="1649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Software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30" dirty="0">
                <a:latin typeface="Segoe UI"/>
                <a:cs typeface="Segoe UI"/>
              </a:rPr>
              <a:t>Tools</a:t>
            </a:r>
            <a:endParaRPr sz="2000" dirty="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00144" y="1735835"/>
            <a:ext cx="5337175" cy="4828540"/>
            <a:chOff x="4200144" y="1735835"/>
            <a:chExt cx="5337175" cy="482854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0144" y="5369051"/>
              <a:ext cx="1193291" cy="11948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9516" y="2001011"/>
              <a:ext cx="1301496" cy="13014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53628" y="1735835"/>
              <a:ext cx="1083564" cy="108508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680717" y="6030544"/>
            <a:ext cx="21628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Segoe UI"/>
                <a:cs typeface="Segoe UI"/>
              </a:rPr>
              <a:t>Tools</a:t>
            </a:r>
            <a:r>
              <a:rPr sz="2000" spc="-1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Compatibility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48714" y="2533650"/>
            <a:ext cx="2245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Networking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Related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11459" y="2253818"/>
            <a:ext cx="1601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Cost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Incurring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01600" y="326830"/>
            <a:ext cx="11462224" cy="900682"/>
          </a:xfrm>
          <a:prstGeom prst="rect">
            <a:avLst/>
          </a:prstGeom>
        </p:spPr>
        <p:txBody>
          <a:bodyPr vert="horz" wrap="square" lIns="0" tIns="160451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              </a:t>
            </a:r>
            <a:r>
              <a:rPr dirty="0"/>
              <a:t>Learning</a:t>
            </a:r>
            <a:r>
              <a:rPr spc="-20" dirty="0"/>
              <a:t> </a:t>
            </a:r>
            <a:r>
              <a:rPr spc="-10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3037" y="2896757"/>
            <a:ext cx="413970" cy="3966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3037" y="3875165"/>
            <a:ext cx="413970" cy="3966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3037" y="4990733"/>
            <a:ext cx="413970" cy="3966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3037" y="6164213"/>
            <a:ext cx="413970" cy="39660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3037" y="7299593"/>
            <a:ext cx="413970" cy="39660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394200" y="2061559"/>
            <a:ext cx="8569960" cy="5613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74035"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By</a:t>
            </a:r>
            <a:r>
              <a:rPr sz="2200" spc="-3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the</a:t>
            </a:r>
            <a:r>
              <a:rPr sz="2200" spc="-3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end</a:t>
            </a:r>
            <a:r>
              <a:rPr sz="2200" spc="-3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of</a:t>
            </a:r>
            <a:r>
              <a:rPr sz="2200" spc="-40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this</a:t>
            </a:r>
            <a:r>
              <a:rPr sz="2200" spc="-30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lesson,</a:t>
            </a:r>
            <a:r>
              <a:rPr sz="2200" spc="-30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you</a:t>
            </a:r>
            <a:r>
              <a:rPr sz="2200" spc="-3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will</a:t>
            </a:r>
            <a:r>
              <a:rPr sz="2200" spc="-2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be</a:t>
            </a:r>
            <a:r>
              <a:rPr sz="2200" spc="-4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able</a:t>
            </a:r>
            <a:r>
              <a:rPr sz="2200" spc="-3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434343"/>
                </a:solidFill>
                <a:latin typeface="Segoe UI"/>
                <a:cs typeface="Segoe UI"/>
              </a:rPr>
              <a:t>to: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 dirty="0">
              <a:latin typeface="Segoe UI"/>
              <a:cs typeface="Segoe UI"/>
            </a:endParaRPr>
          </a:p>
          <a:p>
            <a:pPr marR="3133090" algn="ctr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State</a:t>
            </a:r>
            <a:r>
              <a:rPr sz="22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prin</a:t>
            </a:r>
            <a:r>
              <a:rPr lang="en-US" sz="2200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iples</a:t>
            </a:r>
            <a:r>
              <a:rPr sz="2200" spc="-8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200" spc="-9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 dirty="0">
              <a:latin typeface="Segoe UI"/>
              <a:cs typeface="Segoe UI"/>
            </a:endParaRPr>
          </a:p>
          <a:p>
            <a:pPr marL="855344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Explain</a:t>
            </a:r>
            <a:r>
              <a:rPr sz="22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challenges</a:t>
            </a:r>
            <a:r>
              <a:rPr sz="22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traditional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approach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900" dirty="0">
              <a:latin typeface="Segoe UI"/>
              <a:cs typeface="Segoe UI"/>
            </a:endParaRPr>
          </a:p>
          <a:p>
            <a:pPr marL="855344">
              <a:lnSpc>
                <a:spcPct val="100000"/>
              </a:lnSpc>
              <a:spcBef>
                <a:spcPts val="2295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Describe</a:t>
            </a:r>
            <a:r>
              <a:rPr sz="22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how</a:t>
            </a:r>
            <a:r>
              <a:rPr sz="22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2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helps</a:t>
            </a:r>
            <a:r>
              <a:rPr sz="22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overcoming</a:t>
            </a:r>
            <a:r>
              <a:rPr sz="2200" spc="-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challenges</a:t>
            </a:r>
            <a:r>
              <a:rPr sz="22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faced</a:t>
            </a:r>
            <a:r>
              <a:rPr sz="22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endParaRPr sz="2200" dirty="0">
              <a:latin typeface="Segoe UI"/>
              <a:cs typeface="Segoe UI"/>
            </a:endParaRPr>
          </a:p>
          <a:p>
            <a:pPr marL="855344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traditional</a:t>
            </a:r>
            <a:r>
              <a:rPr sz="2200" spc="-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approach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500" dirty="0">
              <a:latin typeface="Segoe UI"/>
              <a:cs typeface="Segoe UI"/>
            </a:endParaRPr>
          </a:p>
          <a:p>
            <a:pPr marL="855344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Describe</a:t>
            </a:r>
            <a:r>
              <a:rPr sz="2200" spc="-8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200" spc="-8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tools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900" dirty="0">
              <a:latin typeface="Segoe UI"/>
              <a:cs typeface="Segoe UI"/>
            </a:endParaRPr>
          </a:p>
          <a:p>
            <a:pPr marL="855344">
              <a:lnSpc>
                <a:spcPct val="100000"/>
              </a:lnSpc>
              <a:spcBef>
                <a:spcPts val="2445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Explain</a:t>
            </a:r>
            <a:r>
              <a:rPr sz="22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DevSecOps</a:t>
            </a:r>
            <a:r>
              <a:rPr sz="2200" spc="-10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2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it’s</a:t>
            </a:r>
            <a:r>
              <a:rPr sz="2200" spc="-9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importance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Constantly</a:t>
            </a:r>
            <a:r>
              <a:rPr spc="-65" dirty="0"/>
              <a:t> </a:t>
            </a:r>
            <a:r>
              <a:rPr dirty="0"/>
              <a:t>Changing</a:t>
            </a:r>
            <a:r>
              <a:rPr spc="-90" dirty="0"/>
              <a:t> </a:t>
            </a:r>
            <a:r>
              <a:rPr spc="-10" dirty="0"/>
              <a:t>Challenges</a:t>
            </a:r>
          </a:p>
        </p:txBody>
      </p:sp>
      <p:sp>
        <p:nvSpPr>
          <p:cNvPr id="4" name="object 4"/>
          <p:cNvSpPr/>
          <p:nvPr/>
        </p:nvSpPr>
        <p:spPr>
          <a:xfrm>
            <a:off x="4087367" y="3660647"/>
            <a:ext cx="11235055" cy="905510"/>
          </a:xfrm>
          <a:custGeom>
            <a:avLst/>
            <a:gdLst/>
            <a:ahLst/>
            <a:cxnLst/>
            <a:rect l="l" t="t" r="r" b="b"/>
            <a:pathLst>
              <a:path w="11235055" h="905510">
                <a:moveTo>
                  <a:pt x="11234928" y="0"/>
                </a:moveTo>
                <a:lnTo>
                  <a:pt x="0" y="0"/>
                </a:lnTo>
                <a:lnTo>
                  <a:pt x="0" y="905255"/>
                </a:lnTo>
                <a:lnTo>
                  <a:pt x="11234928" y="905255"/>
                </a:lnTo>
                <a:lnTo>
                  <a:pt x="11234928" y="0"/>
                </a:lnTo>
                <a:close/>
              </a:path>
            </a:pathLst>
          </a:custGeom>
          <a:solidFill>
            <a:srgbClr val="D5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7367" y="3660647"/>
            <a:ext cx="11235055" cy="9055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11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Preference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on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tools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across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teams,</a:t>
            </a:r>
            <a:r>
              <a:rPr sz="20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standardization</a:t>
            </a:r>
            <a:r>
              <a:rPr sz="20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tools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across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organization</a:t>
            </a:r>
            <a:r>
              <a:rPr sz="20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terms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endParaRPr sz="2000">
              <a:latin typeface="Segoe UI"/>
              <a:cs typeface="Segoe UI"/>
            </a:endParaRPr>
          </a:p>
          <a:p>
            <a:pPr marL="27495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licensing,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version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incompatibilities,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maintenance</a:t>
            </a:r>
            <a:r>
              <a:rPr sz="20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support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9747" y="4764023"/>
            <a:ext cx="11230610" cy="902335"/>
          </a:xfrm>
          <a:custGeom>
            <a:avLst/>
            <a:gdLst/>
            <a:ahLst/>
            <a:cxnLst/>
            <a:rect l="l" t="t" r="r" b="b"/>
            <a:pathLst>
              <a:path w="11230610" h="902335">
                <a:moveTo>
                  <a:pt x="11230356" y="0"/>
                </a:moveTo>
                <a:lnTo>
                  <a:pt x="0" y="0"/>
                </a:lnTo>
                <a:lnTo>
                  <a:pt x="0" y="902208"/>
                </a:lnTo>
                <a:lnTo>
                  <a:pt x="11230356" y="902208"/>
                </a:lnTo>
                <a:lnTo>
                  <a:pt x="11230356" y="0"/>
                </a:lnTo>
                <a:close/>
              </a:path>
            </a:pathLst>
          </a:custGeom>
          <a:solidFill>
            <a:srgbClr val="FFD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084320" y="3922776"/>
            <a:ext cx="11238230" cy="2872740"/>
            <a:chOff x="4084320" y="3922776"/>
            <a:chExt cx="11238230" cy="2872740"/>
          </a:xfrm>
        </p:grpSpPr>
        <p:sp>
          <p:nvSpPr>
            <p:cNvPr id="8" name="object 8"/>
            <p:cNvSpPr/>
            <p:nvPr/>
          </p:nvSpPr>
          <p:spPr>
            <a:xfrm>
              <a:off x="4084320" y="3922776"/>
              <a:ext cx="193675" cy="388620"/>
            </a:xfrm>
            <a:custGeom>
              <a:avLst/>
              <a:gdLst/>
              <a:ahLst/>
              <a:cxnLst/>
              <a:rect l="l" t="t" r="r" b="b"/>
              <a:pathLst>
                <a:path w="193675" h="388620">
                  <a:moveTo>
                    <a:pt x="0" y="0"/>
                  </a:moveTo>
                  <a:lnTo>
                    <a:pt x="0" y="388620"/>
                  </a:lnTo>
                  <a:lnTo>
                    <a:pt x="193547" y="19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AC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91940" y="5888736"/>
              <a:ext cx="11230610" cy="906780"/>
            </a:xfrm>
            <a:custGeom>
              <a:avLst/>
              <a:gdLst/>
              <a:ahLst/>
              <a:cxnLst/>
              <a:rect l="l" t="t" r="r" b="b"/>
              <a:pathLst>
                <a:path w="11230610" h="906779">
                  <a:moveTo>
                    <a:pt x="11230356" y="0"/>
                  </a:moveTo>
                  <a:lnTo>
                    <a:pt x="0" y="0"/>
                  </a:lnTo>
                  <a:lnTo>
                    <a:pt x="0" y="906780"/>
                  </a:lnTo>
                  <a:lnTo>
                    <a:pt x="11230356" y="906780"/>
                  </a:lnTo>
                  <a:lnTo>
                    <a:pt x="11230356" y="0"/>
                  </a:lnTo>
                  <a:close/>
                </a:path>
              </a:pathLst>
            </a:custGeom>
            <a:solidFill>
              <a:srgbClr val="FDE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4320" y="4764023"/>
            <a:ext cx="11226165" cy="902335"/>
          </a:xfrm>
          <a:prstGeom prst="rect">
            <a:avLst/>
          </a:prstGeom>
        </p:spPr>
        <p:txBody>
          <a:bodyPr vert="horz" wrap="square" lIns="0" tIns="29273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23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Existence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legacy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systems.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Hybrid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environments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tools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must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cloud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ready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72128" y="5018532"/>
            <a:ext cx="193675" cy="390525"/>
          </a:xfrm>
          <a:custGeom>
            <a:avLst/>
            <a:gdLst/>
            <a:ahLst/>
            <a:cxnLst/>
            <a:rect l="l" t="t" r="r" b="b"/>
            <a:pathLst>
              <a:path w="193675" h="390525">
                <a:moveTo>
                  <a:pt x="0" y="0"/>
                </a:moveTo>
                <a:lnTo>
                  <a:pt x="0" y="390143"/>
                </a:lnTo>
                <a:lnTo>
                  <a:pt x="193548" y="195071"/>
                </a:lnTo>
                <a:lnTo>
                  <a:pt x="0" y="0"/>
                </a:lnTo>
                <a:close/>
              </a:path>
            </a:pathLst>
          </a:custGeom>
          <a:solidFill>
            <a:srgbClr val="E2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91940" y="5888735"/>
            <a:ext cx="11230610" cy="906780"/>
          </a:xfrm>
          <a:prstGeom prst="rect">
            <a:avLst/>
          </a:prstGeom>
        </p:spPr>
        <p:txBody>
          <a:bodyPr vert="horz" wrap="square" lIns="0" tIns="29527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2325"/>
              </a:spcBef>
              <a:tabLst>
                <a:tab pos="7211695" algn="l"/>
              </a:tabLst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Internet</a:t>
            </a:r>
            <a:r>
              <a:rPr sz="20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Connectivity,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Data</a:t>
            </a:r>
            <a:r>
              <a:rPr sz="2000" spc="-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Center</a:t>
            </a:r>
            <a:r>
              <a:rPr sz="20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Connectivity,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Virtual</a:t>
            </a:r>
            <a:r>
              <a:rPr sz="20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LANs,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	Cloud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Connectivity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91940" y="6147815"/>
            <a:ext cx="11230610" cy="1765300"/>
            <a:chOff x="4091940" y="6147815"/>
            <a:chExt cx="11230610" cy="1765300"/>
          </a:xfrm>
        </p:grpSpPr>
        <p:sp>
          <p:nvSpPr>
            <p:cNvPr id="14" name="object 14"/>
            <p:cNvSpPr/>
            <p:nvPr/>
          </p:nvSpPr>
          <p:spPr>
            <a:xfrm>
              <a:off x="4091940" y="6147815"/>
              <a:ext cx="193675" cy="388620"/>
            </a:xfrm>
            <a:custGeom>
              <a:avLst/>
              <a:gdLst/>
              <a:ahLst/>
              <a:cxnLst/>
              <a:rect l="l" t="t" r="r" b="b"/>
              <a:pathLst>
                <a:path w="193675" h="388620">
                  <a:moveTo>
                    <a:pt x="0" y="0"/>
                  </a:moveTo>
                  <a:lnTo>
                    <a:pt x="0" y="388619"/>
                  </a:lnTo>
                  <a:lnTo>
                    <a:pt x="193548" y="19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8E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1940" y="7005827"/>
              <a:ext cx="11230610" cy="906780"/>
            </a:xfrm>
            <a:custGeom>
              <a:avLst/>
              <a:gdLst/>
              <a:ahLst/>
              <a:cxnLst/>
              <a:rect l="l" t="t" r="r" b="b"/>
              <a:pathLst>
                <a:path w="11230610" h="906779">
                  <a:moveTo>
                    <a:pt x="11230356" y="0"/>
                  </a:moveTo>
                  <a:lnTo>
                    <a:pt x="0" y="0"/>
                  </a:lnTo>
                  <a:lnTo>
                    <a:pt x="0" y="906780"/>
                  </a:lnTo>
                  <a:lnTo>
                    <a:pt x="11230356" y="906780"/>
                  </a:lnTo>
                  <a:lnTo>
                    <a:pt x="11230356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91940" y="7005828"/>
            <a:ext cx="11230610" cy="906780"/>
          </a:xfrm>
          <a:prstGeom prst="rect">
            <a:avLst/>
          </a:prstGeom>
        </p:spPr>
        <p:txBody>
          <a:bodyPr vert="horz" wrap="square" lIns="0" tIns="29527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232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New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hardware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requirements,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licensing,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training,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reduced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efficiency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while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learning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75176" y="2543555"/>
            <a:ext cx="11235055" cy="5110480"/>
            <a:chOff x="4075176" y="2543555"/>
            <a:chExt cx="11235055" cy="5110480"/>
          </a:xfrm>
        </p:grpSpPr>
        <p:sp>
          <p:nvSpPr>
            <p:cNvPr id="18" name="object 18"/>
            <p:cNvSpPr/>
            <p:nvPr/>
          </p:nvSpPr>
          <p:spPr>
            <a:xfrm>
              <a:off x="4091940" y="7264908"/>
              <a:ext cx="193675" cy="388620"/>
            </a:xfrm>
            <a:custGeom>
              <a:avLst/>
              <a:gdLst/>
              <a:ahLst/>
              <a:cxnLst/>
              <a:rect l="l" t="t" r="r" b="b"/>
              <a:pathLst>
                <a:path w="193675" h="388620">
                  <a:moveTo>
                    <a:pt x="0" y="0"/>
                  </a:moveTo>
                  <a:lnTo>
                    <a:pt x="0" y="388620"/>
                  </a:lnTo>
                  <a:lnTo>
                    <a:pt x="193548" y="19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BB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75176" y="2543555"/>
              <a:ext cx="11235055" cy="906780"/>
            </a:xfrm>
            <a:custGeom>
              <a:avLst/>
              <a:gdLst/>
              <a:ahLst/>
              <a:cxnLst/>
              <a:rect l="l" t="t" r="r" b="b"/>
              <a:pathLst>
                <a:path w="11235055" h="906779">
                  <a:moveTo>
                    <a:pt x="11234928" y="0"/>
                  </a:moveTo>
                  <a:lnTo>
                    <a:pt x="0" y="0"/>
                  </a:lnTo>
                  <a:lnTo>
                    <a:pt x="0" y="906780"/>
                  </a:lnTo>
                  <a:lnTo>
                    <a:pt x="11234928" y="906780"/>
                  </a:lnTo>
                  <a:lnTo>
                    <a:pt x="11234928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58567" y="2543555"/>
            <a:ext cx="13051790" cy="906780"/>
          </a:xfrm>
          <a:prstGeom prst="rect">
            <a:avLst/>
          </a:prstGeom>
        </p:spPr>
        <p:txBody>
          <a:bodyPr vert="horz" wrap="square" lIns="0" tIns="294005" rIns="0" bIns="0" rtlCol="0">
            <a:spAutoFit/>
          </a:bodyPr>
          <a:lstStyle/>
          <a:p>
            <a:pPr marL="2091055">
              <a:lnSpc>
                <a:spcPct val="100000"/>
              </a:lnSpc>
              <a:spcBef>
                <a:spcPts val="2315"/>
              </a:spcBef>
              <a:tabLst>
                <a:tab pos="5756275" algn="l"/>
              </a:tabLst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Adapts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continuous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changes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Segoe UI"/>
                <a:cs typeface="Segoe UI"/>
              </a:rPr>
              <a:t>: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People’s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resistance,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organization</a:t>
            </a:r>
            <a:r>
              <a:rPr sz="2000" spc="-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culture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pair-programming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69948" y="2805683"/>
            <a:ext cx="2395855" cy="1757680"/>
            <a:chOff x="1869948" y="2805683"/>
            <a:chExt cx="2395855" cy="1757680"/>
          </a:xfrm>
        </p:grpSpPr>
        <p:sp>
          <p:nvSpPr>
            <p:cNvPr id="22" name="object 22"/>
            <p:cNvSpPr/>
            <p:nvPr/>
          </p:nvSpPr>
          <p:spPr>
            <a:xfrm>
              <a:off x="1869948" y="3656075"/>
              <a:ext cx="2217420" cy="906780"/>
            </a:xfrm>
            <a:custGeom>
              <a:avLst/>
              <a:gdLst/>
              <a:ahLst/>
              <a:cxnLst/>
              <a:rect l="l" t="t" r="r" b="b"/>
              <a:pathLst>
                <a:path w="2217420" h="906779">
                  <a:moveTo>
                    <a:pt x="2217420" y="0"/>
                  </a:moveTo>
                  <a:lnTo>
                    <a:pt x="0" y="0"/>
                  </a:lnTo>
                  <a:lnTo>
                    <a:pt x="0" y="906779"/>
                  </a:lnTo>
                  <a:lnTo>
                    <a:pt x="2217420" y="906779"/>
                  </a:lnTo>
                  <a:lnTo>
                    <a:pt x="2217420" y="0"/>
                  </a:lnTo>
                  <a:close/>
                </a:path>
              </a:pathLst>
            </a:custGeom>
            <a:solidFill>
              <a:srgbClr val="60AC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72127" y="2805683"/>
              <a:ext cx="193675" cy="390525"/>
            </a:xfrm>
            <a:custGeom>
              <a:avLst/>
              <a:gdLst/>
              <a:ahLst/>
              <a:cxnLst/>
              <a:rect l="l" t="t" r="r" b="b"/>
              <a:pathLst>
                <a:path w="193675" h="390525">
                  <a:moveTo>
                    <a:pt x="0" y="0"/>
                  </a:moveTo>
                  <a:lnTo>
                    <a:pt x="0" y="390143"/>
                  </a:lnTo>
                  <a:lnTo>
                    <a:pt x="193548" y="195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69948" y="3660647"/>
            <a:ext cx="2217420" cy="905510"/>
          </a:xfrm>
          <a:prstGeom prst="rect">
            <a:avLst/>
          </a:prstGeom>
        </p:spPr>
        <p:txBody>
          <a:bodyPr vert="horz" wrap="square" lIns="0" tIns="27495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216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Software</a:t>
            </a:r>
            <a:r>
              <a:rPr sz="2200" spc="-1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91055" y="1728216"/>
            <a:ext cx="370840" cy="3945890"/>
            <a:chOff x="1591055" y="1728216"/>
            <a:chExt cx="370840" cy="3945890"/>
          </a:xfrm>
        </p:grpSpPr>
        <p:sp>
          <p:nvSpPr>
            <p:cNvPr id="26" name="object 26"/>
            <p:cNvSpPr/>
            <p:nvPr/>
          </p:nvSpPr>
          <p:spPr>
            <a:xfrm>
              <a:off x="1869947" y="1728216"/>
              <a:ext cx="91440" cy="2834640"/>
            </a:xfrm>
            <a:custGeom>
              <a:avLst/>
              <a:gdLst/>
              <a:ahLst/>
              <a:cxnLst/>
              <a:rect l="l" t="t" r="r" b="b"/>
              <a:pathLst>
                <a:path w="91439" h="2834640">
                  <a:moveTo>
                    <a:pt x="91439" y="0"/>
                  </a:moveTo>
                  <a:lnTo>
                    <a:pt x="0" y="0"/>
                  </a:lnTo>
                  <a:lnTo>
                    <a:pt x="0" y="2834640"/>
                  </a:lnTo>
                  <a:lnTo>
                    <a:pt x="91439" y="283464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60AC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1055" y="1728216"/>
              <a:ext cx="85725" cy="3945890"/>
            </a:xfrm>
            <a:custGeom>
              <a:avLst/>
              <a:gdLst/>
              <a:ahLst/>
              <a:cxnLst/>
              <a:rect l="l" t="t" r="r" b="b"/>
              <a:pathLst>
                <a:path w="85725" h="3945890">
                  <a:moveTo>
                    <a:pt x="85343" y="0"/>
                  </a:moveTo>
                  <a:lnTo>
                    <a:pt x="0" y="0"/>
                  </a:lnTo>
                  <a:lnTo>
                    <a:pt x="0" y="3945636"/>
                  </a:lnTo>
                  <a:lnTo>
                    <a:pt x="85343" y="3945636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E26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91055" y="4764023"/>
            <a:ext cx="2493645" cy="902335"/>
          </a:xfrm>
          <a:prstGeom prst="rect">
            <a:avLst/>
          </a:prstGeom>
          <a:solidFill>
            <a:srgbClr val="E26E71"/>
          </a:solidFill>
        </p:spPr>
        <p:txBody>
          <a:bodyPr vert="horz" wrap="square" lIns="0" tIns="115570" rIns="0" bIns="0" rtlCol="0">
            <a:spAutoFit/>
          </a:bodyPr>
          <a:lstStyle/>
          <a:p>
            <a:pPr marR="172720" algn="r">
              <a:lnSpc>
                <a:spcPct val="100000"/>
              </a:lnSpc>
              <a:spcBef>
                <a:spcPts val="910"/>
              </a:spcBef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endParaRPr sz="2200">
              <a:latin typeface="Segoe UI"/>
              <a:cs typeface="Segoe UI"/>
            </a:endParaRPr>
          </a:p>
          <a:p>
            <a:pPr marR="173355" algn="r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Compatibility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15212" y="1728215"/>
            <a:ext cx="2776855" cy="5073650"/>
          </a:xfrm>
          <a:custGeom>
            <a:avLst/>
            <a:gdLst/>
            <a:ahLst/>
            <a:cxnLst/>
            <a:rect l="l" t="t" r="r" b="b"/>
            <a:pathLst>
              <a:path w="2776854" h="5073650">
                <a:moveTo>
                  <a:pt x="2776728" y="4166616"/>
                </a:moveTo>
                <a:lnTo>
                  <a:pt x="88392" y="4166616"/>
                </a:lnTo>
                <a:lnTo>
                  <a:pt x="88392" y="0"/>
                </a:lnTo>
                <a:lnTo>
                  <a:pt x="0" y="0"/>
                </a:lnTo>
                <a:lnTo>
                  <a:pt x="0" y="4166616"/>
                </a:lnTo>
                <a:lnTo>
                  <a:pt x="0" y="5073396"/>
                </a:lnTo>
                <a:lnTo>
                  <a:pt x="88392" y="5073396"/>
                </a:lnTo>
                <a:lnTo>
                  <a:pt x="2776728" y="5073396"/>
                </a:lnTo>
                <a:lnTo>
                  <a:pt x="2776728" y="4166616"/>
                </a:lnTo>
                <a:close/>
              </a:path>
            </a:pathLst>
          </a:custGeom>
          <a:solidFill>
            <a:srgbClr val="E78E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15211" y="5888735"/>
            <a:ext cx="2776855" cy="9067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173355" algn="r">
              <a:lnSpc>
                <a:spcPct val="100000"/>
              </a:lnSpc>
              <a:spcBef>
                <a:spcPts val="93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Network</a:t>
            </a:r>
            <a:r>
              <a:rPr sz="2200" spc="-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Related</a:t>
            </a:r>
            <a:endParaRPr sz="2200">
              <a:latin typeface="Segoe UI"/>
              <a:cs typeface="Segoe UI"/>
            </a:endParaRPr>
          </a:p>
          <a:p>
            <a:pPr marR="173355" algn="r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Issues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66800" y="1728215"/>
            <a:ext cx="3025140" cy="6184900"/>
          </a:xfrm>
          <a:custGeom>
            <a:avLst/>
            <a:gdLst/>
            <a:ahLst/>
            <a:cxnLst/>
            <a:rect l="l" t="t" r="r" b="b"/>
            <a:pathLst>
              <a:path w="3025140" h="6184900">
                <a:moveTo>
                  <a:pt x="3025140" y="5277612"/>
                </a:moveTo>
                <a:lnTo>
                  <a:pt x="100584" y="5277612"/>
                </a:lnTo>
                <a:lnTo>
                  <a:pt x="100584" y="0"/>
                </a:lnTo>
                <a:lnTo>
                  <a:pt x="1524" y="0"/>
                </a:lnTo>
                <a:lnTo>
                  <a:pt x="1524" y="5277612"/>
                </a:lnTo>
                <a:lnTo>
                  <a:pt x="0" y="5277612"/>
                </a:lnTo>
                <a:lnTo>
                  <a:pt x="0" y="6184392"/>
                </a:lnTo>
                <a:lnTo>
                  <a:pt x="1524" y="6184392"/>
                </a:lnTo>
                <a:lnTo>
                  <a:pt x="100584" y="6184392"/>
                </a:lnTo>
                <a:lnTo>
                  <a:pt x="3025140" y="6184392"/>
                </a:lnTo>
                <a:lnTo>
                  <a:pt x="3025140" y="5277612"/>
                </a:lnTo>
                <a:close/>
              </a:path>
            </a:pathLst>
          </a:custGeom>
          <a:solidFill>
            <a:srgbClr val="31B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66800" y="7005828"/>
            <a:ext cx="3025140" cy="90678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2210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Cost</a:t>
            </a:r>
            <a:r>
              <a:rPr sz="220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Related</a:t>
            </a:r>
            <a:r>
              <a:rPr sz="22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Issues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68651" y="2543555"/>
            <a:ext cx="1915795" cy="906780"/>
          </a:xfrm>
          <a:custGeom>
            <a:avLst/>
            <a:gdLst/>
            <a:ahLst/>
            <a:cxnLst/>
            <a:rect l="l" t="t" r="r" b="b"/>
            <a:pathLst>
              <a:path w="1915795" h="906779">
                <a:moveTo>
                  <a:pt x="1915668" y="0"/>
                </a:moveTo>
                <a:lnTo>
                  <a:pt x="0" y="0"/>
                </a:lnTo>
                <a:lnTo>
                  <a:pt x="0" y="906780"/>
                </a:lnTo>
                <a:lnTo>
                  <a:pt x="1915668" y="906780"/>
                </a:lnTo>
                <a:lnTo>
                  <a:pt x="1915668" y="0"/>
                </a:lnTo>
                <a:close/>
              </a:path>
            </a:pathLst>
          </a:custGeom>
          <a:solidFill>
            <a:srgbClr val="849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168651" y="2543555"/>
            <a:ext cx="1915795" cy="9067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764540">
              <a:lnSpc>
                <a:spcPct val="100000"/>
              </a:lnSpc>
              <a:spcBef>
                <a:spcPts val="880"/>
              </a:spcBef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DevOps</a:t>
            </a:r>
            <a:endParaRPr sz="2200">
              <a:latin typeface="Segoe UI"/>
              <a:cs typeface="Segoe UI"/>
            </a:endParaRPr>
          </a:p>
          <a:p>
            <a:pPr marL="842644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Culture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4200" y="1371600"/>
            <a:ext cx="5699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DevOps</a:t>
            </a:r>
            <a:r>
              <a:rPr sz="2800" spc="-8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E537A"/>
                </a:solidFill>
                <a:latin typeface="Segoe UI"/>
                <a:cs typeface="Segoe UI"/>
              </a:rPr>
              <a:t>Approach</a:t>
            </a:r>
            <a:r>
              <a:rPr sz="2800" spc="-9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to</a:t>
            </a:r>
            <a:r>
              <a:rPr sz="2800" spc="-8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the</a:t>
            </a:r>
            <a:r>
              <a:rPr sz="2800" spc="-9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E537A"/>
                </a:solidFill>
                <a:latin typeface="Segoe UI"/>
                <a:cs typeface="Segoe UI"/>
              </a:rPr>
              <a:t>Challenges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84" y="535516"/>
            <a:ext cx="11462224" cy="1761067"/>
          </a:xfrm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100"/>
              </a:spcBef>
            </a:pPr>
            <a:r>
              <a:rPr dirty="0"/>
              <a:t>DevOps</a:t>
            </a:r>
            <a:r>
              <a:rPr spc="-65" dirty="0"/>
              <a:t> </a:t>
            </a:r>
            <a:r>
              <a:rPr dirty="0"/>
              <a:t>Way</a:t>
            </a:r>
            <a:r>
              <a:rPr spc="-7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Overcome</a:t>
            </a:r>
            <a:r>
              <a:rPr spc="-60" dirty="0"/>
              <a:t> </a:t>
            </a:r>
            <a:r>
              <a:rPr spc="-10" dirty="0"/>
              <a:t>Challenges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2159" y="1548130"/>
            <a:ext cx="10633710" cy="6885940"/>
            <a:chOff x="5082159" y="1548130"/>
            <a:chExt cx="10633710" cy="6885940"/>
          </a:xfrm>
        </p:grpSpPr>
        <p:sp>
          <p:nvSpPr>
            <p:cNvPr id="4" name="object 4"/>
            <p:cNvSpPr/>
            <p:nvPr/>
          </p:nvSpPr>
          <p:spPr>
            <a:xfrm>
              <a:off x="5088509" y="1554480"/>
              <a:ext cx="1438910" cy="6873240"/>
            </a:xfrm>
            <a:custGeom>
              <a:avLst/>
              <a:gdLst/>
              <a:ahLst/>
              <a:cxnLst/>
              <a:rect l="l" t="t" r="r" b="b"/>
              <a:pathLst>
                <a:path w="1438909" h="6873240">
                  <a:moveTo>
                    <a:pt x="15366" y="0"/>
                  </a:moveTo>
                  <a:lnTo>
                    <a:pt x="49459" y="34429"/>
                  </a:lnTo>
                  <a:lnTo>
                    <a:pt x="83138" y="69112"/>
                  </a:lnTo>
                  <a:lnTo>
                    <a:pt x="116404" y="104045"/>
                  </a:lnTo>
                  <a:lnTo>
                    <a:pt x="149257" y="139226"/>
                  </a:lnTo>
                  <a:lnTo>
                    <a:pt x="181697" y="174652"/>
                  </a:lnTo>
                  <a:lnTo>
                    <a:pt x="213723" y="210319"/>
                  </a:lnTo>
                  <a:lnTo>
                    <a:pt x="245336" y="246224"/>
                  </a:lnTo>
                  <a:lnTo>
                    <a:pt x="276536" y="282364"/>
                  </a:lnTo>
                  <a:lnTo>
                    <a:pt x="307323" y="318736"/>
                  </a:lnTo>
                  <a:lnTo>
                    <a:pt x="337696" y="355336"/>
                  </a:lnTo>
                  <a:lnTo>
                    <a:pt x="367656" y="392163"/>
                  </a:lnTo>
                  <a:lnTo>
                    <a:pt x="397203" y="429213"/>
                  </a:lnTo>
                  <a:lnTo>
                    <a:pt x="426337" y="466482"/>
                  </a:lnTo>
                  <a:lnTo>
                    <a:pt x="455057" y="503967"/>
                  </a:lnTo>
                  <a:lnTo>
                    <a:pt x="483364" y="541667"/>
                  </a:lnTo>
                  <a:lnTo>
                    <a:pt x="511258" y="579576"/>
                  </a:lnTo>
                  <a:lnTo>
                    <a:pt x="538739" y="617693"/>
                  </a:lnTo>
                  <a:lnTo>
                    <a:pt x="565806" y="656014"/>
                  </a:lnTo>
                  <a:lnTo>
                    <a:pt x="592461" y="694536"/>
                  </a:lnTo>
                  <a:lnTo>
                    <a:pt x="618701" y="733256"/>
                  </a:lnTo>
                  <a:lnTo>
                    <a:pt x="644529" y="772170"/>
                  </a:lnTo>
                  <a:lnTo>
                    <a:pt x="669944" y="811277"/>
                  </a:lnTo>
                  <a:lnTo>
                    <a:pt x="694945" y="850572"/>
                  </a:lnTo>
                  <a:lnTo>
                    <a:pt x="719533" y="890053"/>
                  </a:lnTo>
                  <a:lnTo>
                    <a:pt x="743708" y="929717"/>
                  </a:lnTo>
                  <a:lnTo>
                    <a:pt x="767469" y="969559"/>
                  </a:lnTo>
                  <a:lnTo>
                    <a:pt x="790817" y="1009579"/>
                  </a:lnTo>
                  <a:lnTo>
                    <a:pt x="813752" y="1049771"/>
                  </a:lnTo>
                  <a:lnTo>
                    <a:pt x="836274" y="1090134"/>
                  </a:lnTo>
                  <a:lnTo>
                    <a:pt x="858383" y="1130663"/>
                  </a:lnTo>
                  <a:lnTo>
                    <a:pt x="880078" y="1171357"/>
                  </a:lnTo>
                  <a:lnTo>
                    <a:pt x="901360" y="1212211"/>
                  </a:lnTo>
                  <a:lnTo>
                    <a:pt x="922229" y="1253223"/>
                  </a:lnTo>
                  <a:lnTo>
                    <a:pt x="942684" y="1294390"/>
                  </a:lnTo>
                  <a:lnTo>
                    <a:pt x="962726" y="1335709"/>
                  </a:lnTo>
                  <a:lnTo>
                    <a:pt x="982355" y="1377175"/>
                  </a:lnTo>
                  <a:lnTo>
                    <a:pt x="1001571" y="1418788"/>
                  </a:lnTo>
                  <a:lnTo>
                    <a:pt x="1020374" y="1460542"/>
                  </a:lnTo>
                  <a:lnTo>
                    <a:pt x="1038763" y="1502436"/>
                  </a:lnTo>
                  <a:lnTo>
                    <a:pt x="1056739" y="1544466"/>
                  </a:lnTo>
                  <a:lnTo>
                    <a:pt x="1074302" y="1586629"/>
                  </a:lnTo>
                  <a:lnTo>
                    <a:pt x="1091452" y="1628922"/>
                  </a:lnTo>
                  <a:lnTo>
                    <a:pt x="1108188" y="1671341"/>
                  </a:lnTo>
                  <a:lnTo>
                    <a:pt x="1124511" y="1713885"/>
                  </a:lnTo>
                  <a:lnTo>
                    <a:pt x="1140421" y="1756549"/>
                  </a:lnTo>
                  <a:lnTo>
                    <a:pt x="1155918" y="1799330"/>
                  </a:lnTo>
                  <a:lnTo>
                    <a:pt x="1171001" y="1842226"/>
                  </a:lnTo>
                  <a:lnTo>
                    <a:pt x="1185671" y="1885234"/>
                  </a:lnTo>
                  <a:lnTo>
                    <a:pt x="1199928" y="1928349"/>
                  </a:lnTo>
                  <a:lnTo>
                    <a:pt x="1213772" y="1971570"/>
                  </a:lnTo>
                  <a:lnTo>
                    <a:pt x="1227202" y="2014893"/>
                  </a:lnTo>
                  <a:lnTo>
                    <a:pt x="1240219" y="2058315"/>
                  </a:lnTo>
                  <a:lnTo>
                    <a:pt x="1252823" y="2101833"/>
                  </a:lnTo>
                  <a:lnTo>
                    <a:pt x="1265014" y="2145443"/>
                  </a:lnTo>
                  <a:lnTo>
                    <a:pt x="1276791" y="2189144"/>
                  </a:lnTo>
                  <a:lnTo>
                    <a:pt x="1288155" y="2232931"/>
                  </a:lnTo>
                  <a:lnTo>
                    <a:pt x="1299106" y="2276801"/>
                  </a:lnTo>
                  <a:lnTo>
                    <a:pt x="1309644" y="2320752"/>
                  </a:lnTo>
                  <a:lnTo>
                    <a:pt x="1319768" y="2364780"/>
                  </a:lnTo>
                  <a:lnTo>
                    <a:pt x="1329480" y="2408882"/>
                  </a:lnTo>
                  <a:lnTo>
                    <a:pt x="1338778" y="2453056"/>
                  </a:lnTo>
                  <a:lnTo>
                    <a:pt x="1347662" y="2497298"/>
                  </a:lnTo>
                  <a:lnTo>
                    <a:pt x="1356134" y="2541604"/>
                  </a:lnTo>
                  <a:lnTo>
                    <a:pt x="1364192" y="2585973"/>
                  </a:lnTo>
                  <a:lnTo>
                    <a:pt x="1371837" y="2630400"/>
                  </a:lnTo>
                  <a:lnTo>
                    <a:pt x="1379069" y="2674883"/>
                  </a:lnTo>
                  <a:lnTo>
                    <a:pt x="1385887" y="2719418"/>
                  </a:lnTo>
                  <a:lnTo>
                    <a:pt x="1392293" y="2764003"/>
                  </a:lnTo>
                  <a:lnTo>
                    <a:pt x="1398285" y="2808635"/>
                  </a:lnTo>
                  <a:lnTo>
                    <a:pt x="1403863" y="2853309"/>
                  </a:lnTo>
                  <a:lnTo>
                    <a:pt x="1409029" y="2898024"/>
                  </a:lnTo>
                  <a:lnTo>
                    <a:pt x="1413781" y="2942776"/>
                  </a:lnTo>
                  <a:lnTo>
                    <a:pt x="1418120" y="2987562"/>
                  </a:lnTo>
                  <a:lnTo>
                    <a:pt x="1422046" y="3032379"/>
                  </a:lnTo>
                  <a:lnTo>
                    <a:pt x="1425559" y="3077224"/>
                  </a:lnTo>
                  <a:lnTo>
                    <a:pt x="1428658" y="3122094"/>
                  </a:lnTo>
                  <a:lnTo>
                    <a:pt x="1431344" y="3166985"/>
                  </a:lnTo>
                  <a:lnTo>
                    <a:pt x="1433617" y="3211894"/>
                  </a:lnTo>
                  <a:lnTo>
                    <a:pt x="1435477" y="3256820"/>
                  </a:lnTo>
                  <a:lnTo>
                    <a:pt x="1436923" y="3301757"/>
                  </a:lnTo>
                  <a:lnTo>
                    <a:pt x="1437956" y="3346704"/>
                  </a:lnTo>
                  <a:lnTo>
                    <a:pt x="1438576" y="3391657"/>
                  </a:lnTo>
                  <a:lnTo>
                    <a:pt x="1438782" y="3436613"/>
                  </a:lnTo>
                  <a:lnTo>
                    <a:pt x="1438576" y="3481569"/>
                  </a:lnTo>
                  <a:lnTo>
                    <a:pt x="1437956" y="3526522"/>
                  </a:lnTo>
                  <a:lnTo>
                    <a:pt x="1436923" y="3571469"/>
                  </a:lnTo>
                  <a:lnTo>
                    <a:pt x="1435477" y="3616407"/>
                  </a:lnTo>
                  <a:lnTo>
                    <a:pt x="1433617" y="3661332"/>
                  </a:lnTo>
                  <a:lnTo>
                    <a:pt x="1431344" y="3706241"/>
                  </a:lnTo>
                  <a:lnTo>
                    <a:pt x="1428658" y="3751133"/>
                  </a:lnTo>
                  <a:lnTo>
                    <a:pt x="1425559" y="3796002"/>
                  </a:lnTo>
                  <a:lnTo>
                    <a:pt x="1422046" y="3840847"/>
                  </a:lnTo>
                  <a:lnTo>
                    <a:pt x="1418120" y="3885664"/>
                  </a:lnTo>
                  <a:lnTo>
                    <a:pt x="1413781" y="3930449"/>
                  </a:lnTo>
                  <a:lnTo>
                    <a:pt x="1409029" y="3975201"/>
                  </a:lnTo>
                  <a:lnTo>
                    <a:pt x="1403863" y="4019916"/>
                  </a:lnTo>
                  <a:lnTo>
                    <a:pt x="1398285" y="4064591"/>
                  </a:lnTo>
                  <a:lnTo>
                    <a:pt x="1392293" y="4109222"/>
                  </a:lnTo>
                  <a:lnTo>
                    <a:pt x="1385887" y="4153807"/>
                  </a:lnTo>
                  <a:lnTo>
                    <a:pt x="1379069" y="4198342"/>
                  </a:lnTo>
                  <a:lnTo>
                    <a:pt x="1371837" y="4242825"/>
                  </a:lnTo>
                  <a:lnTo>
                    <a:pt x="1364192" y="4287252"/>
                  </a:lnTo>
                  <a:lnTo>
                    <a:pt x="1356134" y="4331620"/>
                  </a:lnTo>
                  <a:lnTo>
                    <a:pt x="1347662" y="4375926"/>
                  </a:lnTo>
                  <a:lnTo>
                    <a:pt x="1338778" y="4420168"/>
                  </a:lnTo>
                  <a:lnTo>
                    <a:pt x="1329480" y="4464341"/>
                  </a:lnTo>
                  <a:lnTo>
                    <a:pt x="1319768" y="4508443"/>
                  </a:lnTo>
                  <a:lnTo>
                    <a:pt x="1309644" y="4552471"/>
                  </a:lnTo>
                  <a:lnTo>
                    <a:pt x="1299106" y="4596422"/>
                  </a:lnTo>
                  <a:lnTo>
                    <a:pt x="1288155" y="4640292"/>
                  </a:lnTo>
                  <a:lnTo>
                    <a:pt x="1276791" y="4684078"/>
                  </a:lnTo>
                  <a:lnTo>
                    <a:pt x="1265014" y="4727778"/>
                  </a:lnTo>
                  <a:lnTo>
                    <a:pt x="1252823" y="4771389"/>
                  </a:lnTo>
                  <a:lnTo>
                    <a:pt x="1240219" y="4814906"/>
                  </a:lnTo>
                  <a:lnTo>
                    <a:pt x="1227202" y="4858328"/>
                  </a:lnTo>
                  <a:lnTo>
                    <a:pt x="1213772" y="4901650"/>
                  </a:lnTo>
                  <a:lnTo>
                    <a:pt x="1199928" y="4944871"/>
                  </a:lnTo>
                  <a:lnTo>
                    <a:pt x="1185671" y="4987986"/>
                  </a:lnTo>
                  <a:lnTo>
                    <a:pt x="1171001" y="5030993"/>
                  </a:lnTo>
                  <a:lnTo>
                    <a:pt x="1155918" y="5073888"/>
                  </a:lnTo>
                  <a:lnTo>
                    <a:pt x="1140421" y="5116670"/>
                  </a:lnTo>
                  <a:lnTo>
                    <a:pt x="1124511" y="5159333"/>
                  </a:lnTo>
                  <a:lnTo>
                    <a:pt x="1108188" y="5201876"/>
                  </a:lnTo>
                  <a:lnTo>
                    <a:pt x="1091452" y="5244295"/>
                  </a:lnTo>
                  <a:lnTo>
                    <a:pt x="1074302" y="5286588"/>
                  </a:lnTo>
                  <a:lnTo>
                    <a:pt x="1056739" y="5328750"/>
                  </a:lnTo>
                  <a:lnTo>
                    <a:pt x="1038763" y="5370780"/>
                  </a:lnTo>
                  <a:lnTo>
                    <a:pt x="1020374" y="5412673"/>
                  </a:lnTo>
                  <a:lnTo>
                    <a:pt x="1001571" y="5454427"/>
                  </a:lnTo>
                  <a:lnTo>
                    <a:pt x="982355" y="5496039"/>
                  </a:lnTo>
                  <a:lnTo>
                    <a:pt x="962726" y="5537505"/>
                  </a:lnTo>
                  <a:lnTo>
                    <a:pt x="942684" y="5578823"/>
                  </a:lnTo>
                  <a:lnTo>
                    <a:pt x="922229" y="5619989"/>
                  </a:lnTo>
                  <a:lnTo>
                    <a:pt x="901360" y="5661001"/>
                  </a:lnTo>
                  <a:lnTo>
                    <a:pt x="880078" y="5701855"/>
                  </a:lnTo>
                  <a:lnTo>
                    <a:pt x="858383" y="5742548"/>
                  </a:lnTo>
                  <a:lnTo>
                    <a:pt x="836274" y="5783077"/>
                  </a:lnTo>
                  <a:lnTo>
                    <a:pt x="813752" y="5823439"/>
                  </a:lnTo>
                  <a:lnTo>
                    <a:pt x="790817" y="5863630"/>
                  </a:lnTo>
                  <a:lnTo>
                    <a:pt x="767469" y="5903649"/>
                  </a:lnTo>
                  <a:lnTo>
                    <a:pt x="743708" y="5943491"/>
                  </a:lnTo>
                  <a:lnTo>
                    <a:pt x="719533" y="5983154"/>
                  </a:lnTo>
                  <a:lnTo>
                    <a:pt x="694945" y="6022634"/>
                  </a:lnTo>
                  <a:lnTo>
                    <a:pt x="669944" y="6061929"/>
                  </a:lnTo>
                  <a:lnTo>
                    <a:pt x="644529" y="6101035"/>
                  </a:lnTo>
                  <a:lnTo>
                    <a:pt x="618701" y="6139949"/>
                  </a:lnTo>
                  <a:lnTo>
                    <a:pt x="592461" y="6178668"/>
                  </a:lnTo>
                  <a:lnTo>
                    <a:pt x="565806" y="6217189"/>
                  </a:lnTo>
                  <a:lnTo>
                    <a:pt x="538739" y="6255509"/>
                  </a:lnTo>
                  <a:lnTo>
                    <a:pt x="511258" y="6293625"/>
                  </a:lnTo>
                  <a:lnTo>
                    <a:pt x="483364" y="6331534"/>
                  </a:lnTo>
                  <a:lnTo>
                    <a:pt x="455057" y="6369232"/>
                  </a:lnTo>
                  <a:lnTo>
                    <a:pt x="426337" y="6406717"/>
                  </a:lnTo>
                  <a:lnTo>
                    <a:pt x="397203" y="6443986"/>
                  </a:lnTo>
                  <a:lnTo>
                    <a:pt x="367656" y="6481034"/>
                  </a:lnTo>
                  <a:lnTo>
                    <a:pt x="337696" y="6517860"/>
                  </a:lnTo>
                  <a:lnTo>
                    <a:pt x="307323" y="6554460"/>
                  </a:lnTo>
                  <a:lnTo>
                    <a:pt x="276536" y="6590832"/>
                  </a:lnTo>
                  <a:lnTo>
                    <a:pt x="245336" y="6626971"/>
                  </a:lnTo>
                  <a:lnTo>
                    <a:pt x="213723" y="6662875"/>
                  </a:lnTo>
                  <a:lnTo>
                    <a:pt x="181697" y="6698541"/>
                  </a:lnTo>
                  <a:lnTo>
                    <a:pt x="149257" y="6733965"/>
                  </a:lnTo>
                  <a:lnTo>
                    <a:pt x="116404" y="6769145"/>
                  </a:lnTo>
                  <a:lnTo>
                    <a:pt x="83138" y="6804078"/>
                  </a:lnTo>
                  <a:lnTo>
                    <a:pt x="49459" y="6838760"/>
                  </a:lnTo>
                  <a:lnTo>
                    <a:pt x="15366" y="6873189"/>
                  </a:lnTo>
                  <a:lnTo>
                    <a:pt x="0" y="6857923"/>
                  </a:lnTo>
                  <a:lnTo>
                    <a:pt x="33944" y="6823647"/>
                  </a:lnTo>
                  <a:lnTo>
                    <a:pt x="67477" y="6789119"/>
                  </a:lnTo>
                  <a:lnTo>
                    <a:pt x="100598" y="6754341"/>
                  </a:lnTo>
                  <a:lnTo>
                    <a:pt x="133308" y="6719317"/>
                  </a:lnTo>
                  <a:lnTo>
                    <a:pt x="165606" y="6684049"/>
                  </a:lnTo>
                  <a:lnTo>
                    <a:pt x="197493" y="6648541"/>
                  </a:lnTo>
                  <a:lnTo>
                    <a:pt x="228969" y="6612797"/>
                  </a:lnTo>
                  <a:lnTo>
                    <a:pt x="260033" y="6576818"/>
                  </a:lnTo>
                  <a:lnTo>
                    <a:pt x="290686" y="6540608"/>
                  </a:lnTo>
                  <a:lnTo>
                    <a:pt x="320927" y="6504170"/>
                  </a:lnTo>
                  <a:lnTo>
                    <a:pt x="350757" y="6467507"/>
                  </a:lnTo>
                  <a:lnTo>
                    <a:pt x="380175" y="6430623"/>
                  </a:lnTo>
                  <a:lnTo>
                    <a:pt x="409182" y="6393520"/>
                  </a:lnTo>
                  <a:lnTo>
                    <a:pt x="437778" y="6356201"/>
                  </a:lnTo>
                  <a:lnTo>
                    <a:pt x="465962" y="6318670"/>
                  </a:lnTo>
                  <a:lnTo>
                    <a:pt x="493734" y="6280930"/>
                  </a:lnTo>
                  <a:lnTo>
                    <a:pt x="521095" y="6242983"/>
                  </a:lnTo>
                  <a:lnTo>
                    <a:pt x="548045" y="6204833"/>
                  </a:lnTo>
                  <a:lnTo>
                    <a:pt x="574583" y="6166482"/>
                  </a:lnTo>
                  <a:lnTo>
                    <a:pt x="600710" y="6127935"/>
                  </a:lnTo>
                  <a:lnTo>
                    <a:pt x="626426" y="6089194"/>
                  </a:lnTo>
                  <a:lnTo>
                    <a:pt x="651730" y="6050261"/>
                  </a:lnTo>
                  <a:lnTo>
                    <a:pt x="676622" y="6011141"/>
                  </a:lnTo>
                  <a:lnTo>
                    <a:pt x="701103" y="5971836"/>
                  </a:lnTo>
                  <a:lnTo>
                    <a:pt x="725173" y="5932349"/>
                  </a:lnTo>
                  <a:lnTo>
                    <a:pt x="748831" y="5892684"/>
                  </a:lnTo>
                  <a:lnTo>
                    <a:pt x="772077" y="5852843"/>
                  </a:lnTo>
                  <a:lnTo>
                    <a:pt x="794913" y="5812830"/>
                  </a:lnTo>
                  <a:lnTo>
                    <a:pt x="817336" y="5772647"/>
                  </a:lnTo>
                  <a:lnTo>
                    <a:pt x="839349" y="5732298"/>
                  </a:lnTo>
                  <a:lnTo>
                    <a:pt x="860950" y="5691786"/>
                  </a:lnTo>
                  <a:lnTo>
                    <a:pt x="882139" y="5651114"/>
                  </a:lnTo>
                  <a:lnTo>
                    <a:pt x="902917" y="5610285"/>
                  </a:lnTo>
                  <a:lnTo>
                    <a:pt x="923284" y="5569301"/>
                  </a:lnTo>
                  <a:lnTo>
                    <a:pt x="943239" y="5528167"/>
                  </a:lnTo>
                  <a:lnTo>
                    <a:pt x="962782" y="5486885"/>
                  </a:lnTo>
                  <a:lnTo>
                    <a:pt x="981915" y="5445458"/>
                  </a:lnTo>
                  <a:lnTo>
                    <a:pt x="1000635" y="5403890"/>
                  </a:lnTo>
                  <a:lnTo>
                    <a:pt x="1018945" y="5362183"/>
                  </a:lnTo>
                  <a:lnTo>
                    <a:pt x="1036843" y="5320340"/>
                  </a:lnTo>
                  <a:lnTo>
                    <a:pt x="1054329" y="5278365"/>
                  </a:lnTo>
                  <a:lnTo>
                    <a:pt x="1071404" y="5236261"/>
                  </a:lnTo>
                  <a:lnTo>
                    <a:pt x="1088068" y="5194030"/>
                  </a:lnTo>
                  <a:lnTo>
                    <a:pt x="1104320" y="5151676"/>
                  </a:lnTo>
                  <a:lnTo>
                    <a:pt x="1120160" y="5109202"/>
                  </a:lnTo>
                  <a:lnTo>
                    <a:pt x="1135590" y="5066612"/>
                  </a:lnTo>
                  <a:lnTo>
                    <a:pt x="1150607" y="5023907"/>
                  </a:lnTo>
                  <a:lnTo>
                    <a:pt x="1165214" y="4981091"/>
                  </a:lnTo>
                  <a:lnTo>
                    <a:pt x="1179409" y="4938167"/>
                  </a:lnTo>
                  <a:lnTo>
                    <a:pt x="1193192" y="4895139"/>
                  </a:lnTo>
                  <a:lnTo>
                    <a:pt x="1206564" y="4852009"/>
                  </a:lnTo>
                  <a:lnTo>
                    <a:pt x="1219525" y="4808781"/>
                  </a:lnTo>
                  <a:lnTo>
                    <a:pt x="1232074" y="4765457"/>
                  </a:lnTo>
                  <a:lnTo>
                    <a:pt x="1244211" y="4722041"/>
                  </a:lnTo>
                  <a:lnTo>
                    <a:pt x="1255938" y="4678535"/>
                  </a:lnTo>
                  <a:lnTo>
                    <a:pt x="1267252" y="4634944"/>
                  </a:lnTo>
                  <a:lnTo>
                    <a:pt x="1278156" y="4591269"/>
                  </a:lnTo>
                  <a:lnTo>
                    <a:pt x="1288647" y="4547514"/>
                  </a:lnTo>
                  <a:lnTo>
                    <a:pt x="1298728" y="4503682"/>
                  </a:lnTo>
                  <a:lnTo>
                    <a:pt x="1308397" y="4459776"/>
                  </a:lnTo>
                  <a:lnTo>
                    <a:pt x="1317654" y="4415799"/>
                  </a:lnTo>
                  <a:lnTo>
                    <a:pt x="1326500" y="4371755"/>
                  </a:lnTo>
                  <a:lnTo>
                    <a:pt x="1334935" y="4327646"/>
                  </a:lnTo>
                  <a:lnTo>
                    <a:pt x="1342958" y="4283475"/>
                  </a:lnTo>
                  <a:lnTo>
                    <a:pt x="1350570" y="4239246"/>
                  </a:lnTo>
                  <a:lnTo>
                    <a:pt x="1357770" y="4194961"/>
                  </a:lnTo>
                  <a:lnTo>
                    <a:pt x="1364559" y="4150624"/>
                  </a:lnTo>
                  <a:lnTo>
                    <a:pt x="1370937" y="4106238"/>
                  </a:lnTo>
                  <a:lnTo>
                    <a:pt x="1376903" y="4061805"/>
                  </a:lnTo>
                  <a:lnTo>
                    <a:pt x="1382457" y="4017330"/>
                  </a:lnTo>
                  <a:lnTo>
                    <a:pt x="1387600" y="3972814"/>
                  </a:lnTo>
                  <a:lnTo>
                    <a:pt x="1392332" y="3928262"/>
                  </a:lnTo>
                  <a:lnTo>
                    <a:pt x="1396652" y="3883675"/>
                  </a:lnTo>
                  <a:lnTo>
                    <a:pt x="1400561" y="3839058"/>
                  </a:lnTo>
                  <a:lnTo>
                    <a:pt x="1404058" y="3794413"/>
                  </a:lnTo>
                  <a:lnTo>
                    <a:pt x="1407144" y="3749744"/>
                  </a:lnTo>
                  <a:lnTo>
                    <a:pt x="1409818" y="3705053"/>
                  </a:lnTo>
                  <a:lnTo>
                    <a:pt x="1412081" y="3660343"/>
                  </a:lnTo>
                  <a:lnTo>
                    <a:pt x="1413933" y="3615618"/>
                  </a:lnTo>
                  <a:lnTo>
                    <a:pt x="1415373" y="3570881"/>
                  </a:lnTo>
                  <a:lnTo>
                    <a:pt x="1416401" y="3526134"/>
                  </a:lnTo>
                  <a:lnTo>
                    <a:pt x="1417019" y="3481382"/>
                  </a:lnTo>
                  <a:lnTo>
                    <a:pt x="1417224" y="3436626"/>
                  </a:lnTo>
                  <a:lnTo>
                    <a:pt x="1417019" y="3391870"/>
                  </a:lnTo>
                  <a:lnTo>
                    <a:pt x="1416401" y="3347117"/>
                  </a:lnTo>
                  <a:lnTo>
                    <a:pt x="1415373" y="3302371"/>
                  </a:lnTo>
                  <a:lnTo>
                    <a:pt x="1413933" y="3257634"/>
                  </a:lnTo>
                  <a:lnTo>
                    <a:pt x="1412081" y="3212909"/>
                  </a:lnTo>
                  <a:lnTo>
                    <a:pt x="1409818" y="3168199"/>
                  </a:lnTo>
                  <a:lnTo>
                    <a:pt x="1407144" y="3123508"/>
                  </a:lnTo>
                  <a:lnTo>
                    <a:pt x="1404058" y="3078839"/>
                  </a:lnTo>
                  <a:lnTo>
                    <a:pt x="1400561" y="3034194"/>
                  </a:lnTo>
                  <a:lnTo>
                    <a:pt x="1396652" y="2989577"/>
                  </a:lnTo>
                  <a:lnTo>
                    <a:pt x="1392332" y="2944991"/>
                  </a:lnTo>
                  <a:lnTo>
                    <a:pt x="1387600" y="2900438"/>
                  </a:lnTo>
                  <a:lnTo>
                    <a:pt x="1382457" y="2855923"/>
                  </a:lnTo>
                  <a:lnTo>
                    <a:pt x="1376903" y="2811447"/>
                  </a:lnTo>
                  <a:lnTo>
                    <a:pt x="1370937" y="2767015"/>
                  </a:lnTo>
                  <a:lnTo>
                    <a:pt x="1364559" y="2722629"/>
                  </a:lnTo>
                  <a:lnTo>
                    <a:pt x="1357770" y="2678292"/>
                  </a:lnTo>
                  <a:lnTo>
                    <a:pt x="1350570" y="2634008"/>
                  </a:lnTo>
                  <a:lnTo>
                    <a:pt x="1342958" y="2589779"/>
                  </a:lnTo>
                  <a:lnTo>
                    <a:pt x="1334935" y="2545608"/>
                  </a:lnTo>
                  <a:lnTo>
                    <a:pt x="1326500" y="2501499"/>
                  </a:lnTo>
                  <a:lnTo>
                    <a:pt x="1317654" y="2457455"/>
                  </a:lnTo>
                  <a:lnTo>
                    <a:pt x="1308397" y="2413479"/>
                  </a:lnTo>
                  <a:lnTo>
                    <a:pt x="1298728" y="2369573"/>
                  </a:lnTo>
                  <a:lnTo>
                    <a:pt x="1288647" y="2325741"/>
                  </a:lnTo>
                  <a:lnTo>
                    <a:pt x="1278156" y="2281987"/>
                  </a:lnTo>
                  <a:lnTo>
                    <a:pt x="1267252" y="2238312"/>
                  </a:lnTo>
                  <a:lnTo>
                    <a:pt x="1255938" y="2194721"/>
                  </a:lnTo>
                  <a:lnTo>
                    <a:pt x="1244211" y="2151215"/>
                  </a:lnTo>
                  <a:lnTo>
                    <a:pt x="1232074" y="2107799"/>
                  </a:lnTo>
                  <a:lnTo>
                    <a:pt x="1219525" y="2064476"/>
                  </a:lnTo>
                  <a:lnTo>
                    <a:pt x="1206564" y="2021248"/>
                  </a:lnTo>
                  <a:lnTo>
                    <a:pt x="1193192" y="1978118"/>
                  </a:lnTo>
                  <a:lnTo>
                    <a:pt x="1179409" y="1935091"/>
                  </a:lnTo>
                  <a:lnTo>
                    <a:pt x="1165214" y="1892168"/>
                  </a:lnTo>
                  <a:lnTo>
                    <a:pt x="1150607" y="1849352"/>
                  </a:lnTo>
                  <a:lnTo>
                    <a:pt x="1135590" y="1806648"/>
                  </a:lnTo>
                  <a:lnTo>
                    <a:pt x="1120160" y="1764057"/>
                  </a:lnTo>
                  <a:lnTo>
                    <a:pt x="1104320" y="1721584"/>
                  </a:lnTo>
                  <a:lnTo>
                    <a:pt x="1088068" y="1679230"/>
                  </a:lnTo>
                  <a:lnTo>
                    <a:pt x="1071404" y="1637000"/>
                  </a:lnTo>
                  <a:lnTo>
                    <a:pt x="1054329" y="1594896"/>
                  </a:lnTo>
                  <a:lnTo>
                    <a:pt x="1036843" y="1552922"/>
                  </a:lnTo>
                  <a:lnTo>
                    <a:pt x="1018945" y="1511080"/>
                  </a:lnTo>
                  <a:lnTo>
                    <a:pt x="1000635" y="1469373"/>
                  </a:lnTo>
                  <a:lnTo>
                    <a:pt x="981915" y="1427805"/>
                  </a:lnTo>
                  <a:lnTo>
                    <a:pt x="962782" y="1386379"/>
                  </a:lnTo>
                  <a:lnTo>
                    <a:pt x="943239" y="1345097"/>
                  </a:lnTo>
                  <a:lnTo>
                    <a:pt x="923284" y="1303964"/>
                  </a:lnTo>
                  <a:lnTo>
                    <a:pt x="902917" y="1262981"/>
                  </a:lnTo>
                  <a:lnTo>
                    <a:pt x="882139" y="1222152"/>
                  </a:lnTo>
                  <a:lnTo>
                    <a:pt x="860950" y="1181480"/>
                  </a:lnTo>
                  <a:lnTo>
                    <a:pt x="839349" y="1140969"/>
                  </a:lnTo>
                  <a:lnTo>
                    <a:pt x="817336" y="1100620"/>
                  </a:lnTo>
                  <a:lnTo>
                    <a:pt x="794913" y="1060438"/>
                  </a:lnTo>
                  <a:lnTo>
                    <a:pt x="772077" y="1020426"/>
                  </a:lnTo>
                  <a:lnTo>
                    <a:pt x="748831" y="980585"/>
                  </a:lnTo>
                  <a:lnTo>
                    <a:pt x="725173" y="940921"/>
                  </a:lnTo>
                  <a:lnTo>
                    <a:pt x="701103" y="901435"/>
                  </a:lnTo>
                  <a:lnTo>
                    <a:pt x="676622" y="862131"/>
                  </a:lnTo>
                  <a:lnTo>
                    <a:pt x="651730" y="823011"/>
                  </a:lnTo>
                  <a:lnTo>
                    <a:pt x="626426" y="784079"/>
                  </a:lnTo>
                  <a:lnTo>
                    <a:pt x="600710" y="745339"/>
                  </a:lnTo>
                  <a:lnTo>
                    <a:pt x="574583" y="706792"/>
                  </a:lnTo>
                  <a:lnTo>
                    <a:pt x="548045" y="668442"/>
                  </a:lnTo>
                  <a:lnTo>
                    <a:pt x="521095" y="630293"/>
                  </a:lnTo>
                  <a:lnTo>
                    <a:pt x="493734" y="592347"/>
                  </a:lnTo>
                  <a:lnTo>
                    <a:pt x="465962" y="554607"/>
                  </a:lnTo>
                  <a:lnTo>
                    <a:pt x="437778" y="517077"/>
                  </a:lnTo>
                  <a:lnTo>
                    <a:pt x="409182" y="479759"/>
                  </a:lnTo>
                  <a:lnTo>
                    <a:pt x="380175" y="442657"/>
                  </a:lnTo>
                  <a:lnTo>
                    <a:pt x="350757" y="405773"/>
                  </a:lnTo>
                  <a:lnTo>
                    <a:pt x="320927" y="369111"/>
                  </a:lnTo>
                  <a:lnTo>
                    <a:pt x="290686" y="332674"/>
                  </a:lnTo>
                  <a:lnTo>
                    <a:pt x="260033" y="296465"/>
                  </a:lnTo>
                  <a:lnTo>
                    <a:pt x="228969" y="260487"/>
                  </a:lnTo>
                  <a:lnTo>
                    <a:pt x="197493" y="224743"/>
                  </a:lnTo>
                  <a:lnTo>
                    <a:pt x="165606" y="189236"/>
                  </a:lnTo>
                  <a:lnTo>
                    <a:pt x="133308" y="153969"/>
                  </a:lnTo>
                  <a:lnTo>
                    <a:pt x="100598" y="118946"/>
                  </a:lnTo>
                  <a:lnTo>
                    <a:pt x="67477" y="84169"/>
                  </a:lnTo>
                  <a:lnTo>
                    <a:pt x="33944" y="49641"/>
                  </a:lnTo>
                  <a:lnTo>
                    <a:pt x="0" y="15367"/>
                  </a:lnTo>
                  <a:lnTo>
                    <a:pt x="15366" y="0"/>
                  </a:lnTo>
                  <a:close/>
                </a:path>
              </a:pathLst>
            </a:custGeom>
            <a:ln w="12192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88152" y="1933956"/>
              <a:ext cx="9921240" cy="1111250"/>
            </a:xfrm>
            <a:custGeom>
              <a:avLst/>
              <a:gdLst/>
              <a:ahLst/>
              <a:cxnLst/>
              <a:rect l="l" t="t" r="r" b="b"/>
              <a:pathLst>
                <a:path w="9921240" h="1111250">
                  <a:moveTo>
                    <a:pt x="9921240" y="0"/>
                  </a:moveTo>
                  <a:lnTo>
                    <a:pt x="0" y="0"/>
                  </a:lnTo>
                  <a:lnTo>
                    <a:pt x="0" y="1110996"/>
                  </a:lnTo>
                  <a:lnTo>
                    <a:pt x="9921240" y="1110996"/>
                  </a:lnTo>
                  <a:lnTo>
                    <a:pt x="99212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8152" y="1933956"/>
              <a:ext cx="9921240" cy="1111250"/>
            </a:xfrm>
            <a:custGeom>
              <a:avLst/>
              <a:gdLst/>
              <a:ahLst/>
              <a:cxnLst/>
              <a:rect l="l" t="t" r="r" b="b"/>
              <a:pathLst>
                <a:path w="9921240" h="1111250">
                  <a:moveTo>
                    <a:pt x="0" y="1110996"/>
                  </a:moveTo>
                  <a:lnTo>
                    <a:pt x="9921240" y="1110996"/>
                  </a:lnTo>
                  <a:lnTo>
                    <a:pt x="9921240" y="0"/>
                  </a:lnTo>
                  <a:lnTo>
                    <a:pt x="0" y="0"/>
                  </a:lnTo>
                  <a:lnTo>
                    <a:pt x="0" y="11109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58482" y="2295270"/>
            <a:ext cx="8264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Reduction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size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delivery</a:t>
            </a:r>
            <a:r>
              <a:rPr sz="2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increased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productivity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86858" y="1788922"/>
            <a:ext cx="10629265" cy="2931160"/>
            <a:chOff x="5086858" y="1788922"/>
            <a:chExt cx="10629265" cy="2931160"/>
          </a:xfrm>
        </p:grpSpPr>
        <p:sp>
          <p:nvSpPr>
            <p:cNvPr id="9" name="object 9"/>
            <p:cNvSpPr/>
            <p:nvPr/>
          </p:nvSpPr>
          <p:spPr>
            <a:xfrm>
              <a:off x="5093208" y="1795272"/>
              <a:ext cx="1390015" cy="1390015"/>
            </a:xfrm>
            <a:custGeom>
              <a:avLst/>
              <a:gdLst/>
              <a:ahLst/>
              <a:cxnLst/>
              <a:rect l="l" t="t" r="r" b="b"/>
              <a:pathLst>
                <a:path w="1390014" h="1390014">
                  <a:moveTo>
                    <a:pt x="694943" y="0"/>
                  </a:moveTo>
                  <a:lnTo>
                    <a:pt x="647365" y="1603"/>
                  </a:lnTo>
                  <a:lnTo>
                    <a:pt x="600646" y="6344"/>
                  </a:lnTo>
                  <a:lnTo>
                    <a:pt x="554892" y="14119"/>
                  </a:lnTo>
                  <a:lnTo>
                    <a:pt x="510204" y="24824"/>
                  </a:lnTo>
                  <a:lnTo>
                    <a:pt x="466688" y="38357"/>
                  </a:lnTo>
                  <a:lnTo>
                    <a:pt x="424445" y="54613"/>
                  </a:lnTo>
                  <a:lnTo>
                    <a:pt x="383581" y="73490"/>
                  </a:lnTo>
                  <a:lnTo>
                    <a:pt x="344198" y="94883"/>
                  </a:lnTo>
                  <a:lnTo>
                    <a:pt x="306399" y="118688"/>
                  </a:lnTo>
                  <a:lnTo>
                    <a:pt x="270289" y="144804"/>
                  </a:lnTo>
                  <a:lnTo>
                    <a:pt x="235971" y="173125"/>
                  </a:lnTo>
                  <a:lnTo>
                    <a:pt x="203549" y="203549"/>
                  </a:lnTo>
                  <a:lnTo>
                    <a:pt x="173125" y="235971"/>
                  </a:lnTo>
                  <a:lnTo>
                    <a:pt x="144804" y="270289"/>
                  </a:lnTo>
                  <a:lnTo>
                    <a:pt x="118688" y="306399"/>
                  </a:lnTo>
                  <a:lnTo>
                    <a:pt x="94883" y="344198"/>
                  </a:lnTo>
                  <a:lnTo>
                    <a:pt x="73490" y="383581"/>
                  </a:lnTo>
                  <a:lnTo>
                    <a:pt x="54613" y="424445"/>
                  </a:lnTo>
                  <a:lnTo>
                    <a:pt x="38357" y="466688"/>
                  </a:lnTo>
                  <a:lnTo>
                    <a:pt x="24824" y="510204"/>
                  </a:lnTo>
                  <a:lnTo>
                    <a:pt x="14119" y="554892"/>
                  </a:lnTo>
                  <a:lnTo>
                    <a:pt x="6344" y="600646"/>
                  </a:lnTo>
                  <a:lnTo>
                    <a:pt x="1603" y="647365"/>
                  </a:lnTo>
                  <a:lnTo>
                    <a:pt x="0" y="694944"/>
                  </a:lnTo>
                  <a:lnTo>
                    <a:pt x="1603" y="742522"/>
                  </a:lnTo>
                  <a:lnTo>
                    <a:pt x="6344" y="789241"/>
                  </a:lnTo>
                  <a:lnTo>
                    <a:pt x="14119" y="834995"/>
                  </a:lnTo>
                  <a:lnTo>
                    <a:pt x="24824" y="879683"/>
                  </a:lnTo>
                  <a:lnTo>
                    <a:pt x="38357" y="923199"/>
                  </a:lnTo>
                  <a:lnTo>
                    <a:pt x="54613" y="965442"/>
                  </a:lnTo>
                  <a:lnTo>
                    <a:pt x="73490" y="1006306"/>
                  </a:lnTo>
                  <a:lnTo>
                    <a:pt x="94883" y="1045689"/>
                  </a:lnTo>
                  <a:lnTo>
                    <a:pt x="118688" y="1083488"/>
                  </a:lnTo>
                  <a:lnTo>
                    <a:pt x="144804" y="1119598"/>
                  </a:lnTo>
                  <a:lnTo>
                    <a:pt x="173125" y="1153916"/>
                  </a:lnTo>
                  <a:lnTo>
                    <a:pt x="203549" y="1186338"/>
                  </a:lnTo>
                  <a:lnTo>
                    <a:pt x="235971" y="1216762"/>
                  </a:lnTo>
                  <a:lnTo>
                    <a:pt x="270289" y="1245083"/>
                  </a:lnTo>
                  <a:lnTo>
                    <a:pt x="306399" y="1271199"/>
                  </a:lnTo>
                  <a:lnTo>
                    <a:pt x="344198" y="1295004"/>
                  </a:lnTo>
                  <a:lnTo>
                    <a:pt x="383581" y="1316397"/>
                  </a:lnTo>
                  <a:lnTo>
                    <a:pt x="424445" y="1335274"/>
                  </a:lnTo>
                  <a:lnTo>
                    <a:pt x="466688" y="1351530"/>
                  </a:lnTo>
                  <a:lnTo>
                    <a:pt x="510204" y="1365063"/>
                  </a:lnTo>
                  <a:lnTo>
                    <a:pt x="554892" y="1375768"/>
                  </a:lnTo>
                  <a:lnTo>
                    <a:pt x="600646" y="1383543"/>
                  </a:lnTo>
                  <a:lnTo>
                    <a:pt x="647365" y="1388284"/>
                  </a:lnTo>
                  <a:lnTo>
                    <a:pt x="694943" y="1389888"/>
                  </a:lnTo>
                  <a:lnTo>
                    <a:pt x="742522" y="1388284"/>
                  </a:lnTo>
                  <a:lnTo>
                    <a:pt x="789241" y="1383543"/>
                  </a:lnTo>
                  <a:lnTo>
                    <a:pt x="834995" y="1375768"/>
                  </a:lnTo>
                  <a:lnTo>
                    <a:pt x="879683" y="1365063"/>
                  </a:lnTo>
                  <a:lnTo>
                    <a:pt x="923199" y="1351530"/>
                  </a:lnTo>
                  <a:lnTo>
                    <a:pt x="965442" y="1335274"/>
                  </a:lnTo>
                  <a:lnTo>
                    <a:pt x="1006306" y="1316397"/>
                  </a:lnTo>
                  <a:lnTo>
                    <a:pt x="1045689" y="1295004"/>
                  </a:lnTo>
                  <a:lnTo>
                    <a:pt x="1083488" y="1271199"/>
                  </a:lnTo>
                  <a:lnTo>
                    <a:pt x="1119598" y="1245083"/>
                  </a:lnTo>
                  <a:lnTo>
                    <a:pt x="1153916" y="1216762"/>
                  </a:lnTo>
                  <a:lnTo>
                    <a:pt x="1186338" y="1186338"/>
                  </a:lnTo>
                  <a:lnTo>
                    <a:pt x="1216762" y="1153916"/>
                  </a:lnTo>
                  <a:lnTo>
                    <a:pt x="1245083" y="1119598"/>
                  </a:lnTo>
                  <a:lnTo>
                    <a:pt x="1271199" y="1083488"/>
                  </a:lnTo>
                  <a:lnTo>
                    <a:pt x="1295004" y="1045689"/>
                  </a:lnTo>
                  <a:lnTo>
                    <a:pt x="1316397" y="1006306"/>
                  </a:lnTo>
                  <a:lnTo>
                    <a:pt x="1335274" y="965442"/>
                  </a:lnTo>
                  <a:lnTo>
                    <a:pt x="1351530" y="923199"/>
                  </a:lnTo>
                  <a:lnTo>
                    <a:pt x="1365063" y="879683"/>
                  </a:lnTo>
                  <a:lnTo>
                    <a:pt x="1375768" y="834995"/>
                  </a:lnTo>
                  <a:lnTo>
                    <a:pt x="1383543" y="789241"/>
                  </a:lnTo>
                  <a:lnTo>
                    <a:pt x="1388284" y="742522"/>
                  </a:lnTo>
                  <a:lnTo>
                    <a:pt x="1389888" y="694944"/>
                  </a:lnTo>
                  <a:lnTo>
                    <a:pt x="1388284" y="647365"/>
                  </a:lnTo>
                  <a:lnTo>
                    <a:pt x="1383543" y="600646"/>
                  </a:lnTo>
                  <a:lnTo>
                    <a:pt x="1375768" y="554892"/>
                  </a:lnTo>
                  <a:lnTo>
                    <a:pt x="1365063" y="510204"/>
                  </a:lnTo>
                  <a:lnTo>
                    <a:pt x="1351530" y="466688"/>
                  </a:lnTo>
                  <a:lnTo>
                    <a:pt x="1335274" y="424445"/>
                  </a:lnTo>
                  <a:lnTo>
                    <a:pt x="1316397" y="383581"/>
                  </a:lnTo>
                  <a:lnTo>
                    <a:pt x="1295004" y="344198"/>
                  </a:lnTo>
                  <a:lnTo>
                    <a:pt x="1271199" y="306399"/>
                  </a:lnTo>
                  <a:lnTo>
                    <a:pt x="1245083" y="270289"/>
                  </a:lnTo>
                  <a:lnTo>
                    <a:pt x="1216762" y="235971"/>
                  </a:lnTo>
                  <a:lnTo>
                    <a:pt x="1186338" y="203549"/>
                  </a:lnTo>
                  <a:lnTo>
                    <a:pt x="1153916" y="173125"/>
                  </a:lnTo>
                  <a:lnTo>
                    <a:pt x="1119598" y="144804"/>
                  </a:lnTo>
                  <a:lnTo>
                    <a:pt x="1083488" y="118688"/>
                  </a:lnTo>
                  <a:lnTo>
                    <a:pt x="1045689" y="94883"/>
                  </a:lnTo>
                  <a:lnTo>
                    <a:pt x="1006306" y="73490"/>
                  </a:lnTo>
                  <a:lnTo>
                    <a:pt x="965442" y="54613"/>
                  </a:lnTo>
                  <a:lnTo>
                    <a:pt x="923199" y="38357"/>
                  </a:lnTo>
                  <a:lnTo>
                    <a:pt x="879683" y="24824"/>
                  </a:lnTo>
                  <a:lnTo>
                    <a:pt x="834995" y="14119"/>
                  </a:lnTo>
                  <a:lnTo>
                    <a:pt x="789241" y="6344"/>
                  </a:lnTo>
                  <a:lnTo>
                    <a:pt x="742522" y="1603"/>
                  </a:lnTo>
                  <a:lnTo>
                    <a:pt x="694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3208" y="1795272"/>
              <a:ext cx="1390015" cy="1390015"/>
            </a:xfrm>
            <a:custGeom>
              <a:avLst/>
              <a:gdLst/>
              <a:ahLst/>
              <a:cxnLst/>
              <a:rect l="l" t="t" r="r" b="b"/>
              <a:pathLst>
                <a:path w="1390014" h="1390014">
                  <a:moveTo>
                    <a:pt x="0" y="694944"/>
                  </a:moveTo>
                  <a:lnTo>
                    <a:pt x="1603" y="647365"/>
                  </a:lnTo>
                  <a:lnTo>
                    <a:pt x="6344" y="600646"/>
                  </a:lnTo>
                  <a:lnTo>
                    <a:pt x="14119" y="554892"/>
                  </a:lnTo>
                  <a:lnTo>
                    <a:pt x="24824" y="510204"/>
                  </a:lnTo>
                  <a:lnTo>
                    <a:pt x="38357" y="466688"/>
                  </a:lnTo>
                  <a:lnTo>
                    <a:pt x="54613" y="424445"/>
                  </a:lnTo>
                  <a:lnTo>
                    <a:pt x="73490" y="383581"/>
                  </a:lnTo>
                  <a:lnTo>
                    <a:pt x="94883" y="344198"/>
                  </a:lnTo>
                  <a:lnTo>
                    <a:pt x="118688" y="306399"/>
                  </a:lnTo>
                  <a:lnTo>
                    <a:pt x="144804" y="270289"/>
                  </a:lnTo>
                  <a:lnTo>
                    <a:pt x="173125" y="235971"/>
                  </a:lnTo>
                  <a:lnTo>
                    <a:pt x="203549" y="203549"/>
                  </a:lnTo>
                  <a:lnTo>
                    <a:pt x="235971" y="173125"/>
                  </a:lnTo>
                  <a:lnTo>
                    <a:pt x="270289" y="144804"/>
                  </a:lnTo>
                  <a:lnTo>
                    <a:pt x="306399" y="118688"/>
                  </a:lnTo>
                  <a:lnTo>
                    <a:pt x="344198" y="94883"/>
                  </a:lnTo>
                  <a:lnTo>
                    <a:pt x="383581" y="73490"/>
                  </a:lnTo>
                  <a:lnTo>
                    <a:pt x="424445" y="54613"/>
                  </a:lnTo>
                  <a:lnTo>
                    <a:pt x="466688" y="38357"/>
                  </a:lnTo>
                  <a:lnTo>
                    <a:pt x="510204" y="24824"/>
                  </a:lnTo>
                  <a:lnTo>
                    <a:pt x="554892" y="14119"/>
                  </a:lnTo>
                  <a:lnTo>
                    <a:pt x="600646" y="6344"/>
                  </a:lnTo>
                  <a:lnTo>
                    <a:pt x="647365" y="1603"/>
                  </a:lnTo>
                  <a:lnTo>
                    <a:pt x="694943" y="0"/>
                  </a:lnTo>
                  <a:lnTo>
                    <a:pt x="742522" y="1603"/>
                  </a:lnTo>
                  <a:lnTo>
                    <a:pt x="789241" y="6344"/>
                  </a:lnTo>
                  <a:lnTo>
                    <a:pt x="834995" y="14119"/>
                  </a:lnTo>
                  <a:lnTo>
                    <a:pt x="879683" y="24824"/>
                  </a:lnTo>
                  <a:lnTo>
                    <a:pt x="923199" y="38357"/>
                  </a:lnTo>
                  <a:lnTo>
                    <a:pt x="965442" y="54613"/>
                  </a:lnTo>
                  <a:lnTo>
                    <a:pt x="1006306" y="73490"/>
                  </a:lnTo>
                  <a:lnTo>
                    <a:pt x="1045689" y="94883"/>
                  </a:lnTo>
                  <a:lnTo>
                    <a:pt x="1083488" y="118688"/>
                  </a:lnTo>
                  <a:lnTo>
                    <a:pt x="1119598" y="144804"/>
                  </a:lnTo>
                  <a:lnTo>
                    <a:pt x="1153916" y="173125"/>
                  </a:lnTo>
                  <a:lnTo>
                    <a:pt x="1186338" y="203549"/>
                  </a:lnTo>
                  <a:lnTo>
                    <a:pt x="1216762" y="235971"/>
                  </a:lnTo>
                  <a:lnTo>
                    <a:pt x="1245083" y="270289"/>
                  </a:lnTo>
                  <a:lnTo>
                    <a:pt x="1271199" y="306399"/>
                  </a:lnTo>
                  <a:lnTo>
                    <a:pt x="1295004" y="344198"/>
                  </a:lnTo>
                  <a:lnTo>
                    <a:pt x="1316397" y="383581"/>
                  </a:lnTo>
                  <a:lnTo>
                    <a:pt x="1335274" y="424445"/>
                  </a:lnTo>
                  <a:lnTo>
                    <a:pt x="1351530" y="466688"/>
                  </a:lnTo>
                  <a:lnTo>
                    <a:pt x="1365063" y="510204"/>
                  </a:lnTo>
                  <a:lnTo>
                    <a:pt x="1375768" y="554892"/>
                  </a:lnTo>
                  <a:lnTo>
                    <a:pt x="1383543" y="600646"/>
                  </a:lnTo>
                  <a:lnTo>
                    <a:pt x="1388284" y="647365"/>
                  </a:lnTo>
                  <a:lnTo>
                    <a:pt x="1389888" y="694944"/>
                  </a:lnTo>
                  <a:lnTo>
                    <a:pt x="1388284" y="742522"/>
                  </a:lnTo>
                  <a:lnTo>
                    <a:pt x="1383543" y="789241"/>
                  </a:lnTo>
                  <a:lnTo>
                    <a:pt x="1375768" y="834995"/>
                  </a:lnTo>
                  <a:lnTo>
                    <a:pt x="1365063" y="879683"/>
                  </a:lnTo>
                  <a:lnTo>
                    <a:pt x="1351530" y="923199"/>
                  </a:lnTo>
                  <a:lnTo>
                    <a:pt x="1335274" y="965442"/>
                  </a:lnTo>
                  <a:lnTo>
                    <a:pt x="1316397" y="1006306"/>
                  </a:lnTo>
                  <a:lnTo>
                    <a:pt x="1295004" y="1045689"/>
                  </a:lnTo>
                  <a:lnTo>
                    <a:pt x="1271199" y="1083488"/>
                  </a:lnTo>
                  <a:lnTo>
                    <a:pt x="1245083" y="1119598"/>
                  </a:lnTo>
                  <a:lnTo>
                    <a:pt x="1216762" y="1153916"/>
                  </a:lnTo>
                  <a:lnTo>
                    <a:pt x="1186338" y="1186338"/>
                  </a:lnTo>
                  <a:lnTo>
                    <a:pt x="1153916" y="1216762"/>
                  </a:lnTo>
                  <a:lnTo>
                    <a:pt x="1119598" y="1245083"/>
                  </a:lnTo>
                  <a:lnTo>
                    <a:pt x="1083488" y="1271199"/>
                  </a:lnTo>
                  <a:lnTo>
                    <a:pt x="1045689" y="1295004"/>
                  </a:lnTo>
                  <a:lnTo>
                    <a:pt x="1006306" y="1316397"/>
                  </a:lnTo>
                  <a:lnTo>
                    <a:pt x="965442" y="1335274"/>
                  </a:lnTo>
                  <a:lnTo>
                    <a:pt x="923199" y="1351530"/>
                  </a:lnTo>
                  <a:lnTo>
                    <a:pt x="879683" y="1365063"/>
                  </a:lnTo>
                  <a:lnTo>
                    <a:pt x="834995" y="1375768"/>
                  </a:lnTo>
                  <a:lnTo>
                    <a:pt x="789241" y="1383543"/>
                  </a:lnTo>
                  <a:lnTo>
                    <a:pt x="742522" y="1388284"/>
                  </a:lnTo>
                  <a:lnTo>
                    <a:pt x="694943" y="1389888"/>
                  </a:lnTo>
                  <a:lnTo>
                    <a:pt x="647365" y="1388284"/>
                  </a:lnTo>
                  <a:lnTo>
                    <a:pt x="600646" y="1383543"/>
                  </a:lnTo>
                  <a:lnTo>
                    <a:pt x="554892" y="1375768"/>
                  </a:lnTo>
                  <a:lnTo>
                    <a:pt x="510204" y="1365063"/>
                  </a:lnTo>
                  <a:lnTo>
                    <a:pt x="466688" y="1351530"/>
                  </a:lnTo>
                  <a:lnTo>
                    <a:pt x="424445" y="1335274"/>
                  </a:lnTo>
                  <a:lnTo>
                    <a:pt x="383581" y="1316397"/>
                  </a:lnTo>
                  <a:lnTo>
                    <a:pt x="344198" y="1295004"/>
                  </a:lnTo>
                  <a:lnTo>
                    <a:pt x="306399" y="1271199"/>
                  </a:lnTo>
                  <a:lnTo>
                    <a:pt x="270289" y="1245083"/>
                  </a:lnTo>
                  <a:lnTo>
                    <a:pt x="235971" y="1216762"/>
                  </a:lnTo>
                  <a:lnTo>
                    <a:pt x="203549" y="1186338"/>
                  </a:lnTo>
                  <a:lnTo>
                    <a:pt x="173125" y="1153916"/>
                  </a:lnTo>
                  <a:lnTo>
                    <a:pt x="144804" y="1119598"/>
                  </a:lnTo>
                  <a:lnTo>
                    <a:pt x="118688" y="1083488"/>
                  </a:lnTo>
                  <a:lnTo>
                    <a:pt x="94883" y="1045689"/>
                  </a:lnTo>
                  <a:lnTo>
                    <a:pt x="73490" y="1006306"/>
                  </a:lnTo>
                  <a:lnTo>
                    <a:pt x="54613" y="965442"/>
                  </a:lnTo>
                  <a:lnTo>
                    <a:pt x="38357" y="923199"/>
                  </a:lnTo>
                  <a:lnTo>
                    <a:pt x="24824" y="879683"/>
                  </a:lnTo>
                  <a:lnTo>
                    <a:pt x="14119" y="834995"/>
                  </a:lnTo>
                  <a:lnTo>
                    <a:pt x="6344" y="789241"/>
                  </a:lnTo>
                  <a:lnTo>
                    <a:pt x="1603" y="742522"/>
                  </a:lnTo>
                  <a:lnTo>
                    <a:pt x="0" y="694944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25184" y="3601211"/>
              <a:ext cx="9284335" cy="1112520"/>
            </a:xfrm>
            <a:custGeom>
              <a:avLst/>
              <a:gdLst/>
              <a:ahLst/>
              <a:cxnLst/>
              <a:rect l="l" t="t" r="r" b="b"/>
              <a:pathLst>
                <a:path w="9284335" h="1112520">
                  <a:moveTo>
                    <a:pt x="9284208" y="0"/>
                  </a:moveTo>
                  <a:lnTo>
                    <a:pt x="0" y="0"/>
                  </a:lnTo>
                  <a:lnTo>
                    <a:pt x="0" y="1112519"/>
                  </a:lnTo>
                  <a:lnTo>
                    <a:pt x="9284208" y="1112519"/>
                  </a:lnTo>
                  <a:lnTo>
                    <a:pt x="92842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25184" y="3601211"/>
              <a:ext cx="9284335" cy="1112520"/>
            </a:xfrm>
            <a:custGeom>
              <a:avLst/>
              <a:gdLst/>
              <a:ahLst/>
              <a:cxnLst/>
              <a:rect l="l" t="t" r="r" b="b"/>
              <a:pathLst>
                <a:path w="9284335" h="1112520">
                  <a:moveTo>
                    <a:pt x="0" y="1112519"/>
                  </a:moveTo>
                  <a:lnTo>
                    <a:pt x="9284208" y="1112519"/>
                  </a:lnTo>
                  <a:lnTo>
                    <a:pt x="9284208" y="0"/>
                  </a:lnTo>
                  <a:lnTo>
                    <a:pt x="0" y="0"/>
                  </a:lnTo>
                  <a:lnTo>
                    <a:pt x="0" y="111251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95768" y="3795776"/>
            <a:ext cx="7811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Smaller</a:t>
            </a:r>
            <a:r>
              <a:rPr sz="22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batch</a:t>
            </a:r>
            <a:r>
              <a:rPr sz="22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sizes,</a:t>
            </a:r>
            <a:r>
              <a:rPr sz="22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dedicated</a:t>
            </a:r>
            <a:r>
              <a:rPr sz="22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teams,</a:t>
            </a:r>
            <a:r>
              <a:rPr sz="22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2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automated</a:t>
            </a:r>
            <a:r>
              <a:rPr sz="22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processes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make</a:t>
            </a:r>
            <a:r>
              <a:rPr sz="2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scheduling</a:t>
            </a:r>
            <a:r>
              <a:rPr sz="22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simpler</a:t>
            </a:r>
            <a:r>
              <a:rPr sz="2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2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operate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23890" y="3456178"/>
            <a:ext cx="9992360" cy="2931160"/>
            <a:chOff x="5723890" y="3456178"/>
            <a:chExt cx="9992360" cy="2931160"/>
          </a:xfrm>
        </p:grpSpPr>
        <p:sp>
          <p:nvSpPr>
            <p:cNvPr id="15" name="object 15"/>
            <p:cNvSpPr/>
            <p:nvPr/>
          </p:nvSpPr>
          <p:spPr>
            <a:xfrm>
              <a:off x="5730240" y="3462528"/>
              <a:ext cx="1390015" cy="1390015"/>
            </a:xfrm>
            <a:custGeom>
              <a:avLst/>
              <a:gdLst/>
              <a:ahLst/>
              <a:cxnLst/>
              <a:rect l="l" t="t" r="r" b="b"/>
              <a:pathLst>
                <a:path w="1390015" h="1390014">
                  <a:moveTo>
                    <a:pt x="694944" y="0"/>
                  </a:moveTo>
                  <a:lnTo>
                    <a:pt x="647365" y="1603"/>
                  </a:lnTo>
                  <a:lnTo>
                    <a:pt x="600646" y="6344"/>
                  </a:lnTo>
                  <a:lnTo>
                    <a:pt x="554892" y="14119"/>
                  </a:lnTo>
                  <a:lnTo>
                    <a:pt x="510204" y="24824"/>
                  </a:lnTo>
                  <a:lnTo>
                    <a:pt x="466688" y="38357"/>
                  </a:lnTo>
                  <a:lnTo>
                    <a:pt x="424445" y="54613"/>
                  </a:lnTo>
                  <a:lnTo>
                    <a:pt x="383581" y="73490"/>
                  </a:lnTo>
                  <a:lnTo>
                    <a:pt x="344198" y="94883"/>
                  </a:lnTo>
                  <a:lnTo>
                    <a:pt x="306399" y="118688"/>
                  </a:lnTo>
                  <a:lnTo>
                    <a:pt x="270289" y="144804"/>
                  </a:lnTo>
                  <a:lnTo>
                    <a:pt x="235971" y="173125"/>
                  </a:lnTo>
                  <a:lnTo>
                    <a:pt x="203549" y="203549"/>
                  </a:lnTo>
                  <a:lnTo>
                    <a:pt x="173125" y="235971"/>
                  </a:lnTo>
                  <a:lnTo>
                    <a:pt x="144804" y="270289"/>
                  </a:lnTo>
                  <a:lnTo>
                    <a:pt x="118688" y="306399"/>
                  </a:lnTo>
                  <a:lnTo>
                    <a:pt x="94883" y="344198"/>
                  </a:lnTo>
                  <a:lnTo>
                    <a:pt x="73490" y="383581"/>
                  </a:lnTo>
                  <a:lnTo>
                    <a:pt x="54613" y="424445"/>
                  </a:lnTo>
                  <a:lnTo>
                    <a:pt x="38357" y="466688"/>
                  </a:lnTo>
                  <a:lnTo>
                    <a:pt x="24824" y="510204"/>
                  </a:lnTo>
                  <a:lnTo>
                    <a:pt x="14119" y="554892"/>
                  </a:lnTo>
                  <a:lnTo>
                    <a:pt x="6344" y="600646"/>
                  </a:lnTo>
                  <a:lnTo>
                    <a:pt x="1603" y="647365"/>
                  </a:lnTo>
                  <a:lnTo>
                    <a:pt x="0" y="694944"/>
                  </a:lnTo>
                  <a:lnTo>
                    <a:pt x="1603" y="742522"/>
                  </a:lnTo>
                  <a:lnTo>
                    <a:pt x="6344" y="789241"/>
                  </a:lnTo>
                  <a:lnTo>
                    <a:pt x="14119" y="834995"/>
                  </a:lnTo>
                  <a:lnTo>
                    <a:pt x="24824" y="879683"/>
                  </a:lnTo>
                  <a:lnTo>
                    <a:pt x="38357" y="923199"/>
                  </a:lnTo>
                  <a:lnTo>
                    <a:pt x="54613" y="965442"/>
                  </a:lnTo>
                  <a:lnTo>
                    <a:pt x="73490" y="1006306"/>
                  </a:lnTo>
                  <a:lnTo>
                    <a:pt x="94883" y="1045689"/>
                  </a:lnTo>
                  <a:lnTo>
                    <a:pt x="118688" y="1083488"/>
                  </a:lnTo>
                  <a:lnTo>
                    <a:pt x="144804" y="1119598"/>
                  </a:lnTo>
                  <a:lnTo>
                    <a:pt x="173125" y="1153916"/>
                  </a:lnTo>
                  <a:lnTo>
                    <a:pt x="203549" y="1186338"/>
                  </a:lnTo>
                  <a:lnTo>
                    <a:pt x="235971" y="1216762"/>
                  </a:lnTo>
                  <a:lnTo>
                    <a:pt x="270289" y="1245083"/>
                  </a:lnTo>
                  <a:lnTo>
                    <a:pt x="306399" y="1271199"/>
                  </a:lnTo>
                  <a:lnTo>
                    <a:pt x="344198" y="1295004"/>
                  </a:lnTo>
                  <a:lnTo>
                    <a:pt x="383581" y="1316397"/>
                  </a:lnTo>
                  <a:lnTo>
                    <a:pt x="424445" y="1335274"/>
                  </a:lnTo>
                  <a:lnTo>
                    <a:pt x="466688" y="1351530"/>
                  </a:lnTo>
                  <a:lnTo>
                    <a:pt x="510204" y="1365063"/>
                  </a:lnTo>
                  <a:lnTo>
                    <a:pt x="554892" y="1375768"/>
                  </a:lnTo>
                  <a:lnTo>
                    <a:pt x="600646" y="1383543"/>
                  </a:lnTo>
                  <a:lnTo>
                    <a:pt x="647365" y="1388284"/>
                  </a:lnTo>
                  <a:lnTo>
                    <a:pt x="694944" y="1389888"/>
                  </a:lnTo>
                  <a:lnTo>
                    <a:pt x="742522" y="1388284"/>
                  </a:lnTo>
                  <a:lnTo>
                    <a:pt x="789241" y="1383543"/>
                  </a:lnTo>
                  <a:lnTo>
                    <a:pt x="834995" y="1375768"/>
                  </a:lnTo>
                  <a:lnTo>
                    <a:pt x="879683" y="1365063"/>
                  </a:lnTo>
                  <a:lnTo>
                    <a:pt x="923199" y="1351530"/>
                  </a:lnTo>
                  <a:lnTo>
                    <a:pt x="965442" y="1335274"/>
                  </a:lnTo>
                  <a:lnTo>
                    <a:pt x="1006306" y="1316397"/>
                  </a:lnTo>
                  <a:lnTo>
                    <a:pt x="1045689" y="1295004"/>
                  </a:lnTo>
                  <a:lnTo>
                    <a:pt x="1083488" y="1271199"/>
                  </a:lnTo>
                  <a:lnTo>
                    <a:pt x="1119598" y="1245083"/>
                  </a:lnTo>
                  <a:lnTo>
                    <a:pt x="1153916" y="1216762"/>
                  </a:lnTo>
                  <a:lnTo>
                    <a:pt x="1186338" y="1186338"/>
                  </a:lnTo>
                  <a:lnTo>
                    <a:pt x="1216762" y="1153916"/>
                  </a:lnTo>
                  <a:lnTo>
                    <a:pt x="1245083" y="1119598"/>
                  </a:lnTo>
                  <a:lnTo>
                    <a:pt x="1271199" y="1083488"/>
                  </a:lnTo>
                  <a:lnTo>
                    <a:pt x="1295004" y="1045689"/>
                  </a:lnTo>
                  <a:lnTo>
                    <a:pt x="1316397" y="1006306"/>
                  </a:lnTo>
                  <a:lnTo>
                    <a:pt x="1335274" y="965442"/>
                  </a:lnTo>
                  <a:lnTo>
                    <a:pt x="1351530" y="923199"/>
                  </a:lnTo>
                  <a:lnTo>
                    <a:pt x="1365063" y="879683"/>
                  </a:lnTo>
                  <a:lnTo>
                    <a:pt x="1375768" y="834995"/>
                  </a:lnTo>
                  <a:lnTo>
                    <a:pt x="1383543" y="789241"/>
                  </a:lnTo>
                  <a:lnTo>
                    <a:pt x="1388284" y="742522"/>
                  </a:lnTo>
                  <a:lnTo>
                    <a:pt x="1389888" y="694944"/>
                  </a:lnTo>
                  <a:lnTo>
                    <a:pt x="1388284" y="647365"/>
                  </a:lnTo>
                  <a:lnTo>
                    <a:pt x="1383543" y="600646"/>
                  </a:lnTo>
                  <a:lnTo>
                    <a:pt x="1375768" y="554892"/>
                  </a:lnTo>
                  <a:lnTo>
                    <a:pt x="1365063" y="510204"/>
                  </a:lnTo>
                  <a:lnTo>
                    <a:pt x="1351530" y="466688"/>
                  </a:lnTo>
                  <a:lnTo>
                    <a:pt x="1335274" y="424445"/>
                  </a:lnTo>
                  <a:lnTo>
                    <a:pt x="1316397" y="383581"/>
                  </a:lnTo>
                  <a:lnTo>
                    <a:pt x="1295004" y="344198"/>
                  </a:lnTo>
                  <a:lnTo>
                    <a:pt x="1271199" y="306399"/>
                  </a:lnTo>
                  <a:lnTo>
                    <a:pt x="1245083" y="270289"/>
                  </a:lnTo>
                  <a:lnTo>
                    <a:pt x="1216762" y="235971"/>
                  </a:lnTo>
                  <a:lnTo>
                    <a:pt x="1186338" y="203549"/>
                  </a:lnTo>
                  <a:lnTo>
                    <a:pt x="1153916" y="173125"/>
                  </a:lnTo>
                  <a:lnTo>
                    <a:pt x="1119598" y="144804"/>
                  </a:lnTo>
                  <a:lnTo>
                    <a:pt x="1083488" y="118688"/>
                  </a:lnTo>
                  <a:lnTo>
                    <a:pt x="1045689" y="94883"/>
                  </a:lnTo>
                  <a:lnTo>
                    <a:pt x="1006306" y="73490"/>
                  </a:lnTo>
                  <a:lnTo>
                    <a:pt x="965442" y="54613"/>
                  </a:lnTo>
                  <a:lnTo>
                    <a:pt x="923199" y="38357"/>
                  </a:lnTo>
                  <a:lnTo>
                    <a:pt x="879683" y="24824"/>
                  </a:lnTo>
                  <a:lnTo>
                    <a:pt x="834995" y="14119"/>
                  </a:lnTo>
                  <a:lnTo>
                    <a:pt x="789241" y="6344"/>
                  </a:lnTo>
                  <a:lnTo>
                    <a:pt x="742522" y="1603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30240" y="3462528"/>
              <a:ext cx="1390015" cy="1390015"/>
            </a:xfrm>
            <a:custGeom>
              <a:avLst/>
              <a:gdLst/>
              <a:ahLst/>
              <a:cxnLst/>
              <a:rect l="l" t="t" r="r" b="b"/>
              <a:pathLst>
                <a:path w="1390015" h="1390014">
                  <a:moveTo>
                    <a:pt x="0" y="694944"/>
                  </a:moveTo>
                  <a:lnTo>
                    <a:pt x="1603" y="647365"/>
                  </a:lnTo>
                  <a:lnTo>
                    <a:pt x="6344" y="600646"/>
                  </a:lnTo>
                  <a:lnTo>
                    <a:pt x="14119" y="554892"/>
                  </a:lnTo>
                  <a:lnTo>
                    <a:pt x="24824" y="510204"/>
                  </a:lnTo>
                  <a:lnTo>
                    <a:pt x="38357" y="466688"/>
                  </a:lnTo>
                  <a:lnTo>
                    <a:pt x="54613" y="424445"/>
                  </a:lnTo>
                  <a:lnTo>
                    <a:pt x="73490" y="383581"/>
                  </a:lnTo>
                  <a:lnTo>
                    <a:pt x="94883" y="344198"/>
                  </a:lnTo>
                  <a:lnTo>
                    <a:pt x="118688" y="306399"/>
                  </a:lnTo>
                  <a:lnTo>
                    <a:pt x="144804" y="270289"/>
                  </a:lnTo>
                  <a:lnTo>
                    <a:pt x="173125" y="235971"/>
                  </a:lnTo>
                  <a:lnTo>
                    <a:pt x="203549" y="203549"/>
                  </a:lnTo>
                  <a:lnTo>
                    <a:pt x="235971" y="173125"/>
                  </a:lnTo>
                  <a:lnTo>
                    <a:pt x="270289" y="144804"/>
                  </a:lnTo>
                  <a:lnTo>
                    <a:pt x="306399" y="118688"/>
                  </a:lnTo>
                  <a:lnTo>
                    <a:pt x="344198" y="94883"/>
                  </a:lnTo>
                  <a:lnTo>
                    <a:pt x="383581" y="73490"/>
                  </a:lnTo>
                  <a:lnTo>
                    <a:pt x="424445" y="54613"/>
                  </a:lnTo>
                  <a:lnTo>
                    <a:pt x="466688" y="38357"/>
                  </a:lnTo>
                  <a:lnTo>
                    <a:pt x="510204" y="24824"/>
                  </a:lnTo>
                  <a:lnTo>
                    <a:pt x="554892" y="14119"/>
                  </a:lnTo>
                  <a:lnTo>
                    <a:pt x="600646" y="6344"/>
                  </a:lnTo>
                  <a:lnTo>
                    <a:pt x="647365" y="1603"/>
                  </a:lnTo>
                  <a:lnTo>
                    <a:pt x="694944" y="0"/>
                  </a:lnTo>
                  <a:lnTo>
                    <a:pt x="742522" y="1603"/>
                  </a:lnTo>
                  <a:lnTo>
                    <a:pt x="789241" y="6344"/>
                  </a:lnTo>
                  <a:lnTo>
                    <a:pt x="834995" y="14119"/>
                  </a:lnTo>
                  <a:lnTo>
                    <a:pt x="879683" y="24824"/>
                  </a:lnTo>
                  <a:lnTo>
                    <a:pt x="923199" y="38357"/>
                  </a:lnTo>
                  <a:lnTo>
                    <a:pt x="965442" y="54613"/>
                  </a:lnTo>
                  <a:lnTo>
                    <a:pt x="1006306" y="73490"/>
                  </a:lnTo>
                  <a:lnTo>
                    <a:pt x="1045689" y="94883"/>
                  </a:lnTo>
                  <a:lnTo>
                    <a:pt x="1083488" y="118688"/>
                  </a:lnTo>
                  <a:lnTo>
                    <a:pt x="1119598" y="144804"/>
                  </a:lnTo>
                  <a:lnTo>
                    <a:pt x="1153916" y="173125"/>
                  </a:lnTo>
                  <a:lnTo>
                    <a:pt x="1186338" y="203549"/>
                  </a:lnTo>
                  <a:lnTo>
                    <a:pt x="1216762" y="235971"/>
                  </a:lnTo>
                  <a:lnTo>
                    <a:pt x="1245083" y="270289"/>
                  </a:lnTo>
                  <a:lnTo>
                    <a:pt x="1271199" y="306399"/>
                  </a:lnTo>
                  <a:lnTo>
                    <a:pt x="1295004" y="344198"/>
                  </a:lnTo>
                  <a:lnTo>
                    <a:pt x="1316397" y="383581"/>
                  </a:lnTo>
                  <a:lnTo>
                    <a:pt x="1335274" y="424445"/>
                  </a:lnTo>
                  <a:lnTo>
                    <a:pt x="1351530" y="466688"/>
                  </a:lnTo>
                  <a:lnTo>
                    <a:pt x="1365063" y="510204"/>
                  </a:lnTo>
                  <a:lnTo>
                    <a:pt x="1375768" y="554892"/>
                  </a:lnTo>
                  <a:lnTo>
                    <a:pt x="1383543" y="600646"/>
                  </a:lnTo>
                  <a:lnTo>
                    <a:pt x="1388284" y="647365"/>
                  </a:lnTo>
                  <a:lnTo>
                    <a:pt x="1389888" y="694944"/>
                  </a:lnTo>
                  <a:lnTo>
                    <a:pt x="1388284" y="742522"/>
                  </a:lnTo>
                  <a:lnTo>
                    <a:pt x="1383543" y="789241"/>
                  </a:lnTo>
                  <a:lnTo>
                    <a:pt x="1375768" y="834995"/>
                  </a:lnTo>
                  <a:lnTo>
                    <a:pt x="1365063" y="879683"/>
                  </a:lnTo>
                  <a:lnTo>
                    <a:pt x="1351530" y="923199"/>
                  </a:lnTo>
                  <a:lnTo>
                    <a:pt x="1335274" y="965442"/>
                  </a:lnTo>
                  <a:lnTo>
                    <a:pt x="1316397" y="1006306"/>
                  </a:lnTo>
                  <a:lnTo>
                    <a:pt x="1295004" y="1045689"/>
                  </a:lnTo>
                  <a:lnTo>
                    <a:pt x="1271199" y="1083488"/>
                  </a:lnTo>
                  <a:lnTo>
                    <a:pt x="1245083" y="1119598"/>
                  </a:lnTo>
                  <a:lnTo>
                    <a:pt x="1216762" y="1153916"/>
                  </a:lnTo>
                  <a:lnTo>
                    <a:pt x="1186338" y="1186338"/>
                  </a:lnTo>
                  <a:lnTo>
                    <a:pt x="1153916" y="1216762"/>
                  </a:lnTo>
                  <a:lnTo>
                    <a:pt x="1119598" y="1245083"/>
                  </a:lnTo>
                  <a:lnTo>
                    <a:pt x="1083488" y="1271199"/>
                  </a:lnTo>
                  <a:lnTo>
                    <a:pt x="1045689" y="1295004"/>
                  </a:lnTo>
                  <a:lnTo>
                    <a:pt x="1006306" y="1316397"/>
                  </a:lnTo>
                  <a:lnTo>
                    <a:pt x="965442" y="1335274"/>
                  </a:lnTo>
                  <a:lnTo>
                    <a:pt x="923199" y="1351530"/>
                  </a:lnTo>
                  <a:lnTo>
                    <a:pt x="879683" y="1365063"/>
                  </a:lnTo>
                  <a:lnTo>
                    <a:pt x="834995" y="1375768"/>
                  </a:lnTo>
                  <a:lnTo>
                    <a:pt x="789241" y="1383543"/>
                  </a:lnTo>
                  <a:lnTo>
                    <a:pt x="742522" y="1388284"/>
                  </a:lnTo>
                  <a:lnTo>
                    <a:pt x="694944" y="1389888"/>
                  </a:lnTo>
                  <a:lnTo>
                    <a:pt x="647365" y="1388284"/>
                  </a:lnTo>
                  <a:lnTo>
                    <a:pt x="600646" y="1383543"/>
                  </a:lnTo>
                  <a:lnTo>
                    <a:pt x="554892" y="1375768"/>
                  </a:lnTo>
                  <a:lnTo>
                    <a:pt x="510204" y="1365063"/>
                  </a:lnTo>
                  <a:lnTo>
                    <a:pt x="466688" y="1351530"/>
                  </a:lnTo>
                  <a:lnTo>
                    <a:pt x="424445" y="1335274"/>
                  </a:lnTo>
                  <a:lnTo>
                    <a:pt x="383581" y="1316397"/>
                  </a:lnTo>
                  <a:lnTo>
                    <a:pt x="344198" y="1295004"/>
                  </a:lnTo>
                  <a:lnTo>
                    <a:pt x="306399" y="1271199"/>
                  </a:lnTo>
                  <a:lnTo>
                    <a:pt x="270289" y="1245083"/>
                  </a:lnTo>
                  <a:lnTo>
                    <a:pt x="235971" y="1216762"/>
                  </a:lnTo>
                  <a:lnTo>
                    <a:pt x="203549" y="1186338"/>
                  </a:lnTo>
                  <a:lnTo>
                    <a:pt x="173125" y="1153916"/>
                  </a:lnTo>
                  <a:lnTo>
                    <a:pt x="144804" y="1119598"/>
                  </a:lnTo>
                  <a:lnTo>
                    <a:pt x="118688" y="1083488"/>
                  </a:lnTo>
                  <a:lnTo>
                    <a:pt x="94883" y="1045689"/>
                  </a:lnTo>
                  <a:lnTo>
                    <a:pt x="73490" y="1006306"/>
                  </a:lnTo>
                  <a:lnTo>
                    <a:pt x="54613" y="965442"/>
                  </a:lnTo>
                  <a:lnTo>
                    <a:pt x="38357" y="923199"/>
                  </a:lnTo>
                  <a:lnTo>
                    <a:pt x="24824" y="879683"/>
                  </a:lnTo>
                  <a:lnTo>
                    <a:pt x="14119" y="834995"/>
                  </a:lnTo>
                  <a:lnTo>
                    <a:pt x="6344" y="789241"/>
                  </a:lnTo>
                  <a:lnTo>
                    <a:pt x="1603" y="742522"/>
                  </a:lnTo>
                  <a:lnTo>
                    <a:pt x="0" y="694944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25184" y="5268468"/>
              <a:ext cx="9284335" cy="1112520"/>
            </a:xfrm>
            <a:custGeom>
              <a:avLst/>
              <a:gdLst/>
              <a:ahLst/>
              <a:cxnLst/>
              <a:rect l="l" t="t" r="r" b="b"/>
              <a:pathLst>
                <a:path w="9284335" h="1112520">
                  <a:moveTo>
                    <a:pt x="9284208" y="0"/>
                  </a:moveTo>
                  <a:lnTo>
                    <a:pt x="0" y="0"/>
                  </a:lnTo>
                  <a:lnTo>
                    <a:pt x="0" y="1112519"/>
                  </a:lnTo>
                  <a:lnTo>
                    <a:pt x="9284208" y="1112519"/>
                  </a:lnTo>
                  <a:lnTo>
                    <a:pt x="92842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25184" y="5268468"/>
              <a:ext cx="9284335" cy="1112520"/>
            </a:xfrm>
            <a:custGeom>
              <a:avLst/>
              <a:gdLst/>
              <a:ahLst/>
              <a:cxnLst/>
              <a:rect l="l" t="t" r="r" b="b"/>
              <a:pathLst>
                <a:path w="9284335" h="1112520">
                  <a:moveTo>
                    <a:pt x="0" y="1112519"/>
                  </a:moveTo>
                  <a:lnTo>
                    <a:pt x="9284208" y="1112519"/>
                  </a:lnTo>
                  <a:lnTo>
                    <a:pt x="9284208" y="0"/>
                  </a:lnTo>
                  <a:lnTo>
                    <a:pt x="0" y="0"/>
                  </a:lnTo>
                  <a:lnTo>
                    <a:pt x="0" y="111251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95768" y="5463667"/>
            <a:ext cx="78270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Batch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sizes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divided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into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small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cells.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Each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cell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gathers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its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Segoe UI"/>
                <a:cs typeface="Segoe UI"/>
              </a:rPr>
              <a:t>own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data,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reducing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size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reports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23890" y="5123434"/>
            <a:ext cx="9992360" cy="2931160"/>
            <a:chOff x="5723890" y="5123434"/>
            <a:chExt cx="9992360" cy="2931160"/>
          </a:xfrm>
        </p:grpSpPr>
        <p:sp>
          <p:nvSpPr>
            <p:cNvPr id="21" name="object 21"/>
            <p:cNvSpPr/>
            <p:nvPr/>
          </p:nvSpPr>
          <p:spPr>
            <a:xfrm>
              <a:off x="5730240" y="5129784"/>
              <a:ext cx="1390015" cy="1390015"/>
            </a:xfrm>
            <a:custGeom>
              <a:avLst/>
              <a:gdLst/>
              <a:ahLst/>
              <a:cxnLst/>
              <a:rect l="l" t="t" r="r" b="b"/>
              <a:pathLst>
                <a:path w="1390015" h="1390015">
                  <a:moveTo>
                    <a:pt x="694944" y="0"/>
                  </a:moveTo>
                  <a:lnTo>
                    <a:pt x="647365" y="1603"/>
                  </a:lnTo>
                  <a:lnTo>
                    <a:pt x="600646" y="6344"/>
                  </a:lnTo>
                  <a:lnTo>
                    <a:pt x="554892" y="14119"/>
                  </a:lnTo>
                  <a:lnTo>
                    <a:pt x="510204" y="24824"/>
                  </a:lnTo>
                  <a:lnTo>
                    <a:pt x="466688" y="38357"/>
                  </a:lnTo>
                  <a:lnTo>
                    <a:pt x="424445" y="54613"/>
                  </a:lnTo>
                  <a:lnTo>
                    <a:pt x="383581" y="73490"/>
                  </a:lnTo>
                  <a:lnTo>
                    <a:pt x="344198" y="94883"/>
                  </a:lnTo>
                  <a:lnTo>
                    <a:pt x="306399" y="118688"/>
                  </a:lnTo>
                  <a:lnTo>
                    <a:pt x="270289" y="144804"/>
                  </a:lnTo>
                  <a:lnTo>
                    <a:pt x="235971" y="173125"/>
                  </a:lnTo>
                  <a:lnTo>
                    <a:pt x="203549" y="203549"/>
                  </a:lnTo>
                  <a:lnTo>
                    <a:pt x="173125" y="235971"/>
                  </a:lnTo>
                  <a:lnTo>
                    <a:pt x="144804" y="270289"/>
                  </a:lnTo>
                  <a:lnTo>
                    <a:pt x="118688" y="306399"/>
                  </a:lnTo>
                  <a:lnTo>
                    <a:pt x="94883" y="344198"/>
                  </a:lnTo>
                  <a:lnTo>
                    <a:pt x="73490" y="383581"/>
                  </a:lnTo>
                  <a:lnTo>
                    <a:pt x="54613" y="424445"/>
                  </a:lnTo>
                  <a:lnTo>
                    <a:pt x="38357" y="466688"/>
                  </a:lnTo>
                  <a:lnTo>
                    <a:pt x="24824" y="510204"/>
                  </a:lnTo>
                  <a:lnTo>
                    <a:pt x="14119" y="554892"/>
                  </a:lnTo>
                  <a:lnTo>
                    <a:pt x="6344" y="600646"/>
                  </a:lnTo>
                  <a:lnTo>
                    <a:pt x="1603" y="647365"/>
                  </a:lnTo>
                  <a:lnTo>
                    <a:pt x="0" y="694943"/>
                  </a:lnTo>
                  <a:lnTo>
                    <a:pt x="1603" y="742522"/>
                  </a:lnTo>
                  <a:lnTo>
                    <a:pt x="6344" y="789241"/>
                  </a:lnTo>
                  <a:lnTo>
                    <a:pt x="14119" y="834995"/>
                  </a:lnTo>
                  <a:lnTo>
                    <a:pt x="24824" y="879683"/>
                  </a:lnTo>
                  <a:lnTo>
                    <a:pt x="38357" y="923199"/>
                  </a:lnTo>
                  <a:lnTo>
                    <a:pt x="54613" y="965442"/>
                  </a:lnTo>
                  <a:lnTo>
                    <a:pt x="73490" y="1006306"/>
                  </a:lnTo>
                  <a:lnTo>
                    <a:pt x="94883" y="1045689"/>
                  </a:lnTo>
                  <a:lnTo>
                    <a:pt x="118688" y="1083488"/>
                  </a:lnTo>
                  <a:lnTo>
                    <a:pt x="144804" y="1119598"/>
                  </a:lnTo>
                  <a:lnTo>
                    <a:pt x="173125" y="1153916"/>
                  </a:lnTo>
                  <a:lnTo>
                    <a:pt x="203549" y="1186338"/>
                  </a:lnTo>
                  <a:lnTo>
                    <a:pt x="235971" y="1216762"/>
                  </a:lnTo>
                  <a:lnTo>
                    <a:pt x="270289" y="1245083"/>
                  </a:lnTo>
                  <a:lnTo>
                    <a:pt x="306399" y="1271199"/>
                  </a:lnTo>
                  <a:lnTo>
                    <a:pt x="344198" y="1295004"/>
                  </a:lnTo>
                  <a:lnTo>
                    <a:pt x="383581" y="1316397"/>
                  </a:lnTo>
                  <a:lnTo>
                    <a:pt x="424445" y="1335274"/>
                  </a:lnTo>
                  <a:lnTo>
                    <a:pt x="466688" y="1351530"/>
                  </a:lnTo>
                  <a:lnTo>
                    <a:pt x="510204" y="1365063"/>
                  </a:lnTo>
                  <a:lnTo>
                    <a:pt x="554892" y="1375768"/>
                  </a:lnTo>
                  <a:lnTo>
                    <a:pt x="600646" y="1383543"/>
                  </a:lnTo>
                  <a:lnTo>
                    <a:pt x="647365" y="1388284"/>
                  </a:lnTo>
                  <a:lnTo>
                    <a:pt x="694944" y="1389888"/>
                  </a:lnTo>
                  <a:lnTo>
                    <a:pt x="742522" y="1388284"/>
                  </a:lnTo>
                  <a:lnTo>
                    <a:pt x="789241" y="1383543"/>
                  </a:lnTo>
                  <a:lnTo>
                    <a:pt x="834995" y="1375768"/>
                  </a:lnTo>
                  <a:lnTo>
                    <a:pt x="879683" y="1365063"/>
                  </a:lnTo>
                  <a:lnTo>
                    <a:pt x="923199" y="1351530"/>
                  </a:lnTo>
                  <a:lnTo>
                    <a:pt x="965442" y="1335274"/>
                  </a:lnTo>
                  <a:lnTo>
                    <a:pt x="1006306" y="1316397"/>
                  </a:lnTo>
                  <a:lnTo>
                    <a:pt x="1045689" y="1295004"/>
                  </a:lnTo>
                  <a:lnTo>
                    <a:pt x="1083488" y="1271199"/>
                  </a:lnTo>
                  <a:lnTo>
                    <a:pt x="1119598" y="1245083"/>
                  </a:lnTo>
                  <a:lnTo>
                    <a:pt x="1153916" y="1216762"/>
                  </a:lnTo>
                  <a:lnTo>
                    <a:pt x="1186338" y="1186338"/>
                  </a:lnTo>
                  <a:lnTo>
                    <a:pt x="1216762" y="1153916"/>
                  </a:lnTo>
                  <a:lnTo>
                    <a:pt x="1245083" y="1119598"/>
                  </a:lnTo>
                  <a:lnTo>
                    <a:pt x="1271199" y="1083488"/>
                  </a:lnTo>
                  <a:lnTo>
                    <a:pt x="1295004" y="1045689"/>
                  </a:lnTo>
                  <a:lnTo>
                    <a:pt x="1316397" y="1006306"/>
                  </a:lnTo>
                  <a:lnTo>
                    <a:pt x="1335274" y="965442"/>
                  </a:lnTo>
                  <a:lnTo>
                    <a:pt x="1351530" y="923199"/>
                  </a:lnTo>
                  <a:lnTo>
                    <a:pt x="1365063" y="879683"/>
                  </a:lnTo>
                  <a:lnTo>
                    <a:pt x="1375768" y="834995"/>
                  </a:lnTo>
                  <a:lnTo>
                    <a:pt x="1383543" y="789241"/>
                  </a:lnTo>
                  <a:lnTo>
                    <a:pt x="1388284" y="742522"/>
                  </a:lnTo>
                  <a:lnTo>
                    <a:pt x="1389888" y="694943"/>
                  </a:lnTo>
                  <a:lnTo>
                    <a:pt x="1388284" y="647365"/>
                  </a:lnTo>
                  <a:lnTo>
                    <a:pt x="1383543" y="600646"/>
                  </a:lnTo>
                  <a:lnTo>
                    <a:pt x="1375768" y="554892"/>
                  </a:lnTo>
                  <a:lnTo>
                    <a:pt x="1365063" y="510204"/>
                  </a:lnTo>
                  <a:lnTo>
                    <a:pt x="1351530" y="466688"/>
                  </a:lnTo>
                  <a:lnTo>
                    <a:pt x="1335274" y="424445"/>
                  </a:lnTo>
                  <a:lnTo>
                    <a:pt x="1316397" y="383581"/>
                  </a:lnTo>
                  <a:lnTo>
                    <a:pt x="1295004" y="344198"/>
                  </a:lnTo>
                  <a:lnTo>
                    <a:pt x="1271199" y="306399"/>
                  </a:lnTo>
                  <a:lnTo>
                    <a:pt x="1245083" y="270289"/>
                  </a:lnTo>
                  <a:lnTo>
                    <a:pt x="1216762" y="235971"/>
                  </a:lnTo>
                  <a:lnTo>
                    <a:pt x="1186338" y="203549"/>
                  </a:lnTo>
                  <a:lnTo>
                    <a:pt x="1153916" y="173125"/>
                  </a:lnTo>
                  <a:lnTo>
                    <a:pt x="1119598" y="144804"/>
                  </a:lnTo>
                  <a:lnTo>
                    <a:pt x="1083488" y="118688"/>
                  </a:lnTo>
                  <a:lnTo>
                    <a:pt x="1045689" y="94883"/>
                  </a:lnTo>
                  <a:lnTo>
                    <a:pt x="1006306" y="73490"/>
                  </a:lnTo>
                  <a:lnTo>
                    <a:pt x="965442" y="54613"/>
                  </a:lnTo>
                  <a:lnTo>
                    <a:pt x="923199" y="38357"/>
                  </a:lnTo>
                  <a:lnTo>
                    <a:pt x="879683" y="24824"/>
                  </a:lnTo>
                  <a:lnTo>
                    <a:pt x="834995" y="14119"/>
                  </a:lnTo>
                  <a:lnTo>
                    <a:pt x="789241" y="6344"/>
                  </a:lnTo>
                  <a:lnTo>
                    <a:pt x="742522" y="1603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30240" y="5129784"/>
              <a:ext cx="1390015" cy="1390015"/>
            </a:xfrm>
            <a:custGeom>
              <a:avLst/>
              <a:gdLst/>
              <a:ahLst/>
              <a:cxnLst/>
              <a:rect l="l" t="t" r="r" b="b"/>
              <a:pathLst>
                <a:path w="1390015" h="1390015">
                  <a:moveTo>
                    <a:pt x="0" y="694943"/>
                  </a:moveTo>
                  <a:lnTo>
                    <a:pt x="1603" y="647365"/>
                  </a:lnTo>
                  <a:lnTo>
                    <a:pt x="6344" y="600646"/>
                  </a:lnTo>
                  <a:lnTo>
                    <a:pt x="14119" y="554892"/>
                  </a:lnTo>
                  <a:lnTo>
                    <a:pt x="24824" y="510204"/>
                  </a:lnTo>
                  <a:lnTo>
                    <a:pt x="38357" y="466688"/>
                  </a:lnTo>
                  <a:lnTo>
                    <a:pt x="54613" y="424445"/>
                  </a:lnTo>
                  <a:lnTo>
                    <a:pt x="73490" y="383581"/>
                  </a:lnTo>
                  <a:lnTo>
                    <a:pt x="94883" y="344198"/>
                  </a:lnTo>
                  <a:lnTo>
                    <a:pt x="118688" y="306399"/>
                  </a:lnTo>
                  <a:lnTo>
                    <a:pt x="144804" y="270289"/>
                  </a:lnTo>
                  <a:lnTo>
                    <a:pt x="173125" y="235971"/>
                  </a:lnTo>
                  <a:lnTo>
                    <a:pt x="203549" y="203549"/>
                  </a:lnTo>
                  <a:lnTo>
                    <a:pt x="235971" y="173125"/>
                  </a:lnTo>
                  <a:lnTo>
                    <a:pt x="270289" y="144804"/>
                  </a:lnTo>
                  <a:lnTo>
                    <a:pt x="306399" y="118688"/>
                  </a:lnTo>
                  <a:lnTo>
                    <a:pt x="344198" y="94883"/>
                  </a:lnTo>
                  <a:lnTo>
                    <a:pt x="383581" y="73490"/>
                  </a:lnTo>
                  <a:lnTo>
                    <a:pt x="424445" y="54613"/>
                  </a:lnTo>
                  <a:lnTo>
                    <a:pt x="466688" y="38357"/>
                  </a:lnTo>
                  <a:lnTo>
                    <a:pt x="510204" y="24824"/>
                  </a:lnTo>
                  <a:lnTo>
                    <a:pt x="554892" y="14119"/>
                  </a:lnTo>
                  <a:lnTo>
                    <a:pt x="600646" y="6344"/>
                  </a:lnTo>
                  <a:lnTo>
                    <a:pt x="647365" y="1603"/>
                  </a:lnTo>
                  <a:lnTo>
                    <a:pt x="694944" y="0"/>
                  </a:lnTo>
                  <a:lnTo>
                    <a:pt x="742522" y="1603"/>
                  </a:lnTo>
                  <a:lnTo>
                    <a:pt x="789241" y="6344"/>
                  </a:lnTo>
                  <a:lnTo>
                    <a:pt x="834995" y="14119"/>
                  </a:lnTo>
                  <a:lnTo>
                    <a:pt x="879683" y="24824"/>
                  </a:lnTo>
                  <a:lnTo>
                    <a:pt x="923199" y="38357"/>
                  </a:lnTo>
                  <a:lnTo>
                    <a:pt x="965442" y="54613"/>
                  </a:lnTo>
                  <a:lnTo>
                    <a:pt x="1006306" y="73490"/>
                  </a:lnTo>
                  <a:lnTo>
                    <a:pt x="1045689" y="94883"/>
                  </a:lnTo>
                  <a:lnTo>
                    <a:pt x="1083488" y="118688"/>
                  </a:lnTo>
                  <a:lnTo>
                    <a:pt x="1119598" y="144804"/>
                  </a:lnTo>
                  <a:lnTo>
                    <a:pt x="1153916" y="173125"/>
                  </a:lnTo>
                  <a:lnTo>
                    <a:pt x="1186338" y="203549"/>
                  </a:lnTo>
                  <a:lnTo>
                    <a:pt x="1216762" y="235971"/>
                  </a:lnTo>
                  <a:lnTo>
                    <a:pt x="1245083" y="270289"/>
                  </a:lnTo>
                  <a:lnTo>
                    <a:pt x="1271199" y="306399"/>
                  </a:lnTo>
                  <a:lnTo>
                    <a:pt x="1295004" y="344198"/>
                  </a:lnTo>
                  <a:lnTo>
                    <a:pt x="1316397" y="383581"/>
                  </a:lnTo>
                  <a:lnTo>
                    <a:pt x="1335274" y="424445"/>
                  </a:lnTo>
                  <a:lnTo>
                    <a:pt x="1351530" y="466688"/>
                  </a:lnTo>
                  <a:lnTo>
                    <a:pt x="1365063" y="510204"/>
                  </a:lnTo>
                  <a:lnTo>
                    <a:pt x="1375768" y="554892"/>
                  </a:lnTo>
                  <a:lnTo>
                    <a:pt x="1383543" y="600646"/>
                  </a:lnTo>
                  <a:lnTo>
                    <a:pt x="1388284" y="647365"/>
                  </a:lnTo>
                  <a:lnTo>
                    <a:pt x="1389888" y="694943"/>
                  </a:lnTo>
                  <a:lnTo>
                    <a:pt x="1388284" y="742522"/>
                  </a:lnTo>
                  <a:lnTo>
                    <a:pt x="1383543" y="789241"/>
                  </a:lnTo>
                  <a:lnTo>
                    <a:pt x="1375768" y="834995"/>
                  </a:lnTo>
                  <a:lnTo>
                    <a:pt x="1365063" y="879683"/>
                  </a:lnTo>
                  <a:lnTo>
                    <a:pt x="1351530" y="923199"/>
                  </a:lnTo>
                  <a:lnTo>
                    <a:pt x="1335274" y="965442"/>
                  </a:lnTo>
                  <a:lnTo>
                    <a:pt x="1316397" y="1006306"/>
                  </a:lnTo>
                  <a:lnTo>
                    <a:pt x="1295004" y="1045689"/>
                  </a:lnTo>
                  <a:lnTo>
                    <a:pt x="1271199" y="1083488"/>
                  </a:lnTo>
                  <a:lnTo>
                    <a:pt x="1245083" y="1119598"/>
                  </a:lnTo>
                  <a:lnTo>
                    <a:pt x="1216762" y="1153916"/>
                  </a:lnTo>
                  <a:lnTo>
                    <a:pt x="1186338" y="1186338"/>
                  </a:lnTo>
                  <a:lnTo>
                    <a:pt x="1153916" y="1216762"/>
                  </a:lnTo>
                  <a:lnTo>
                    <a:pt x="1119598" y="1245083"/>
                  </a:lnTo>
                  <a:lnTo>
                    <a:pt x="1083488" y="1271199"/>
                  </a:lnTo>
                  <a:lnTo>
                    <a:pt x="1045689" y="1295004"/>
                  </a:lnTo>
                  <a:lnTo>
                    <a:pt x="1006306" y="1316397"/>
                  </a:lnTo>
                  <a:lnTo>
                    <a:pt x="965442" y="1335274"/>
                  </a:lnTo>
                  <a:lnTo>
                    <a:pt x="923199" y="1351530"/>
                  </a:lnTo>
                  <a:lnTo>
                    <a:pt x="879683" y="1365063"/>
                  </a:lnTo>
                  <a:lnTo>
                    <a:pt x="834995" y="1375768"/>
                  </a:lnTo>
                  <a:lnTo>
                    <a:pt x="789241" y="1383543"/>
                  </a:lnTo>
                  <a:lnTo>
                    <a:pt x="742522" y="1388284"/>
                  </a:lnTo>
                  <a:lnTo>
                    <a:pt x="694944" y="1389888"/>
                  </a:lnTo>
                  <a:lnTo>
                    <a:pt x="647365" y="1388284"/>
                  </a:lnTo>
                  <a:lnTo>
                    <a:pt x="600646" y="1383543"/>
                  </a:lnTo>
                  <a:lnTo>
                    <a:pt x="554892" y="1375768"/>
                  </a:lnTo>
                  <a:lnTo>
                    <a:pt x="510204" y="1365063"/>
                  </a:lnTo>
                  <a:lnTo>
                    <a:pt x="466688" y="1351530"/>
                  </a:lnTo>
                  <a:lnTo>
                    <a:pt x="424445" y="1335274"/>
                  </a:lnTo>
                  <a:lnTo>
                    <a:pt x="383581" y="1316397"/>
                  </a:lnTo>
                  <a:lnTo>
                    <a:pt x="344198" y="1295004"/>
                  </a:lnTo>
                  <a:lnTo>
                    <a:pt x="306399" y="1271199"/>
                  </a:lnTo>
                  <a:lnTo>
                    <a:pt x="270289" y="1245083"/>
                  </a:lnTo>
                  <a:lnTo>
                    <a:pt x="235971" y="1216762"/>
                  </a:lnTo>
                  <a:lnTo>
                    <a:pt x="203549" y="1186338"/>
                  </a:lnTo>
                  <a:lnTo>
                    <a:pt x="173125" y="1153916"/>
                  </a:lnTo>
                  <a:lnTo>
                    <a:pt x="144804" y="1119598"/>
                  </a:lnTo>
                  <a:lnTo>
                    <a:pt x="118688" y="1083488"/>
                  </a:lnTo>
                  <a:lnTo>
                    <a:pt x="94883" y="1045689"/>
                  </a:lnTo>
                  <a:lnTo>
                    <a:pt x="73490" y="1006306"/>
                  </a:lnTo>
                  <a:lnTo>
                    <a:pt x="54613" y="965442"/>
                  </a:lnTo>
                  <a:lnTo>
                    <a:pt x="38357" y="923199"/>
                  </a:lnTo>
                  <a:lnTo>
                    <a:pt x="24824" y="879683"/>
                  </a:lnTo>
                  <a:lnTo>
                    <a:pt x="14119" y="834995"/>
                  </a:lnTo>
                  <a:lnTo>
                    <a:pt x="6344" y="789241"/>
                  </a:lnTo>
                  <a:lnTo>
                    <a:pt x="1603" y="742522"/>
                  </a:lnTo>
                  <a:lnTo>
                    <a:pt x="0" y="694943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88152" y="6937248"/>
              <a:ext cx="9921240" cy="1111250"/>
            </a:xfrm>
            <a:custGeom>
              <a:avLst/>
              <a:gdLst/>
              <a:ahLst/>
              <a:cxnLst/>
              <a:rect l="l" t="t" r="r" b="b"/>
              <a:pathLst>
                <a:path w="9921240" h="1111250">
                  <a:moveTo>
                    <a:pt x="9921240" y="0"/>
                  </a:moveTo>
                  <a:lnTo>
                    <a:pt x="0" y="0"/>
                  </a:lnTo>
                  <a:lnTo>
                    <a:pt x="0" y="1110995"/>
                  </a:lnTo>
                  <a:lnTo>
                    <a:pt x="9921240" y="1110995"/>
                  </a:lnTo>
                  <a:lnTo>
                    <a:pt x="99212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88152" y="6937248"/>
              <a:ext cx="9921240" cy="1111250"/>
            </a:xfrm>
            <a:custGeom>
              <a:avLst/>
              <a:gdLst/>
              <a:ahLst/>
              <a:cxnLst/>
              <a:rect l="l" t="t" r="r" b="b"/>
              <a:pathLst>
                <a:path w="9921240" h="1111250">
                  <a:moveTo>
                    <a:pt x="0" y="1110995"/>
                  </a:moveTo>
                  <a:lnTo>
                    <a:pt x="9921240" y="1110995"/>
                  </a:lnTo>
                  <a:lnTo>
                    <a:pt x="9921240" y="0"/>
                  </a:lnTo>
                  <a:lnTo>
                    <a:pt x="0" y="0"/>
                  </a:lnTo>
                  <a:lnTo>
                    <a:pt x="0" y="111099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58482" y="7130872"/>
            <a:ext cx="7979409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Identifies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productive</a:t>
            </a:r>
            <a:r>
              <a:rPr sz="2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loss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areas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process.</a:t>
            </a:r>
            <a:r>
              <a:rPr sz="22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result,</a:t>
            </a:r>
            <a:r>
              <a:rPr sz="2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organization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focus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their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goals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41959" y="3368040"/>
            <a:ext cx="6047740" cy="4825365"/>
            <a:chOff x="441959" y="3368040"/>
            <a:chExt cx="6047740" cy="4825365"/>
          </a:xfrm>
        </p:grpSpPr>
        <p:sp>
          <p:nvSpPr>
            <p:cNvPr id="27" name="object 27"/>
            <p:cNvSpPr/>
            <p:nvPr/>
          </p:nvSpPr>
          <p:spPr>
            <a:xfrm>
              <a:off x="5093207" y="6797040"/>
              <a:ext cx="1390015" cy="1390015"/>
            </a:xfrm>
            <a:custGeom>
              <a:avLst/>
              <a:gdLst/>
              <a:ahLst/>
              <a:cxnLst/>
              <a:rect l="l" t="t" r="r" b="b"/>
              <a:pathLst>
                <a:path w="1390014" h="1390015">
                  <a:moveTo>
                    <a:pt x="694943" y="0"/>
                  </a:moveTo>
                  <a:lnTo>
                    <a:pt x="647365" y="1603"/>
                  </a:lnTo>
                  <a:lnTo>
                    <a:pt x="600646" y="6344"/>
                  </a:lnTo>
                  <a:lnTo>
                    <a:pt x="554892" y="14119"/>
                  </a:lnTo>
                  <a:lnTo>
                    <a:pt x="510204" y="24824"/>
                  </a:lnTo>
                  <a:lnTo>
                    <a:pt x="466688" y="38357"/>
                  </a:lnTo>
                  <a:lnTo>
                    <a:pt x="424445" y="54613"/>
                  </a:lnTo>
                  <a:lnTo>
                    <a:pt x="383581" y="73490"/>
                  </a:lnTo>
                  <a:lnTo>
                    <a:pt x="344198" y="94883"/>
                  </a:lnTo>
                  <a:lnTo>
                    <a:pt x="306399" y="118688"/>
                  </a:lnTo>
                  <a:lnTo>
                    <a:pt x="270289" y="144804"/>
                  </a:lnTo>
                  <a:lnTo>
                    <a:pt x="235971" y="173125"/>
                  </a:lnTo>
                  <a:lnTo>
                    <a:pt x="203549" y="203549"/>
                  </a:lnTo>
                  <a:lnTo>
                    <a:pt x="173125" y="235971"/>
                  </a:lnTo>
                  <a:lnTo>
                    <a:pt x="144804" y="270289"/>
                  </a:lnTo>
                  <a:lnTo>
                    <a:pt x="118688" y="306399"/>
                  </a:lnTo>
                  <a:lnTo>
                    <a:pt x="94883" y="344198"/>
                  </a:lnTo>
                  <a:lnTo>
                    <a:pt x="73490" y="383581"/>
                  </a:lnTo>
                  <a:lnTo>
                    <a:pt x="54613" y="424445"/>
                  </a:lnTo>
                  <a:lnTo>
                    <a:pt x="38357" y="466688"/>
                  </a:lnTo>
                  <a:lnTo>
                    <a:pt x="24824" y="510204"/>
                  </a:lnTo>
                  <a:lnTo>
                    <a:pt x="14119" y="554892"/>
                  </a:lnTo>
                  <a:lnTo>
                    <a:pt x="6344" y="600646"/>
                  </a:lnTo>
                  <a:lnTo>
                    <a:pt x="1603" y="647365"/>
                  </a:lnTo>
                  <a:lnTo>
                    <a:pt x="0" y="694943"/>
                  </a:lnTo>
                  <a:lnTo>
                    <a:pt x="1603" y="742524"/>
                  </a:lnTo>
                  <a:lnTo>
                    <a:pt x="6344" y="789243"/>
                  </a:lnTo>
                  <a:lnTo>
                    <a:pt x="14119" y="834999"/>
                  </a:lnTo>
                  <a:lnTo>
                    <a:pt x="24824" y="879687"/>
                  </a:lnTo>
                  <a:lnTo>
                    <a:pt x="38357" y="923204"/>
                  </a:lnTo>
                  <a:lnTo>
                    <a:pt x="54613" y="965447"/>
                  </a:lnTo>
                  <a:lnTo>
                    <a:pt x="73490" y="1006312"/>
                  </a:lnTo>
                  <a:lnTo>
                    <a:pt x="94883" y="1045695"/>
                  </a:lnTo>
                  <a:lnTo>
                    <a:pt x="118688" y="1083493"/>
                  </a:lnTo>
                  <a:lnTo>
                    <a:pt x="144804" y="1119603"/>
                  </a:lnTo>
                  <a:lnTo>
                    <a:pt x="173125" y="1153921"/>
                  </a:lnTo>
                  <a:lnTo>
                    <a:pt x="203549" y="1186343"/>
                  </a:lnTo>
                  <a:lnTo>
                    <a:pt x="235971" y="1216766"/>
                  </a:lnTo>
                  <a:lnTo>
                    <a:pt x="270289" y="1245087"/>
                  </a:lnTo>
                  <a:lnTo>
                    <a:pt x="306399" y="1271202"/>
                  </a:lnTo>
                  <a:lnTo>
                    <a:pt x="344198" y="1295007"/>
                  </a:lnTo>
                  <a:lnTo>
                    <a:pt x="383581" y="1316400"/>
                  </a:lnTo>
                  <a:lnTo>
                    <a:pt x="424445" y="1335275"/>
                  </a:lnTo>
                  <a:lnTo>
                    <a:pt x="466688" y="1351531"/>
                  </a:lnTo>
                  <a:lnTo>
                    <a:pt x="510204" y="1365063"/>
                  </a:lnTo>
                  <a:lnTo>
                    <a:pt x="554892" y="1375769"/>
                  </a:lnTo>
                  <a:lnTo>
                    <a:pt x="600646" y="1383543"/>
                  </a:lnTo>
                  <a:lnTo>
                    <a:pt x="647365" y="1388284"/>
                  </a:lnTo>
                  <a:lnTo>
                    <a:pt x="694943" y="1389887"/>
                  </a:lnTo>
                  <a:lnTo>
                    <a:pt x="742522" y="1388284"/>
                  </a:lnTo>
                  <a:lnTo>
                    <a:pt x="789241" y="1383543"/>
                  </a:lnTo>
                  <a:lnTo>
                    <a:pt x="834995" y="1375769"/>
                  </a:lnTo>
                  <a:lnTo>
                    <a:pt x="879683" y="1365063"/>
                  </a:lnTo>
                  <a:lnTo>
                    <a:pt x="923199" y="1351531"/>
                  </a:lnTo>
                  <a:lnTo>
                    <a:pt x="965442" y="1335275"/>
                  </a:lnTo>
                  <a:lnTo>
                    <a:pt x="1006306" y="1316400"/>
                  </a:lnTo>
                  <a:lnTo>
                    <a:pt x="1045689" y="1295007"/>
                  </a:lnTo>
                  <a:lnTo>
                    <a:pt x="1083488" y="1271202"/>
                  </a:lnTo>
                  <a:lnTo>
                    <a:pt x="1119598" y="1245087"/>
                  </a:lnTo>
                  <a:lnTo>
                    <a:pt x="1153916" y="1216766"/>
                  </a:lnTo>
                  <a:lnTo>
                    <a:pt x="1186338" y="1186343"/>
                  </a:lnTo>
                  <a:lnTo>
                    <a:pt x="1216762" y="1153921"/>
                  </a:lnTo>
                  <a:lnTo>
                    <a:pt x="1245083" y="1119603"/>
                  </a:lnTo>
                  <a:lnTo>
                    <a:pt x="1271199" y="1083493"/>
                  </a:lnTo>
                  <a:lnTo>
                    <a:pt x="1295004" y="1045695"/>
                  </a:lnTo>
                  <a:lnTo>
                    <a:pt x="1316397" y="1006312"/>
                  </a:lnTo>
                  <a:lnTo>
                    <a:pt x="1335274" y="965447"/>
                  </a:lnTo>
                  <a:lnTo>
                    <a:pt x="1351530" y="923204"/>
                  </a:lnTo>
                  <a:lnTo>
                    <a:pt x="1365063" y="879687"/>
                  </a:lnTo>
                  <a:lnTo>
                    <a:pt x="1375768" y="834999"/>
                  </a:lnTo>
                  <a:lnTo>
                    <a:pt x="1383543" y="789243"/>
                  </a:lnTo>
                  <a:lnTo>
                    <a:pt x="1388284" y="742524"/>
                  </a:lnTo>
                  <a:lnTo>
                    <a:pt x="1389888" y="694943"/>
                  </a:lnTo>
                  <a:lnTo>
                    <a:pt x="1388284" y="647365"/>
                  </a:lnTo>
                  <a:lnTo>
                    <a:pt x="1383543" y="600646"/>
                  </a:lnTo>
                  <a:lnTo>
                    <a:pt x="1375768" y="554892"/>
                  </a:lnTo>
                  <a:lnTo>
                    <a:pt x="1365063" y="510204"/>
                  </a:lnTo>
                  <a:lnTo>
                    <a:pt x="1351530" y="466688"/>
                  </a:lnTo>
                  <a:lnTo>
                    <a:pt x="1335274" y="424445"/>
                  </a:lnTo>
                  <a:lnTo>
                    <a:pt x="1316397" y="383581"/>
                  </a:lnTo>
                  <a:lnTo>
                    <a:pt x="1295004" y="344198"/>
                  </a:lnTo>
                  <a:lnTo>
                    <a:pt x="1271199" y="306399"/>
                  </a:lnTo>
                  <a:lnTo>
                    <a:pt x="1245083" y="270289"/>
                  </a:lnTo>
                  <a:lnTo>
                    <a:pt x="1216762" y="235971"/>
                  </a:lnTo>
                  <a:lnTo>
                    <a:pt x="1186338" y="203549"/>
                  </a:lnTo>
                  <a:lnTo>
                    <a:pt x="1153916" y="173125"/>
                  </a:lnTo>
                  <a:lnTo>
                    <a:pt x="1119598" y="144804"/>
                  </a:lnTo>
                  <a:lnTo>
                    <a:pt x="1083488" y="118688"/>
                  </a:lnTo>
                  <a:lnTo>
                    <a:pt x="1045689" y="94883"/>
                  </a:lnTo>
                  <a:lnTo>
                    <a:pt x="1006306" y="73490"/>
                  </a:lnTo>
                  <a:lnTo>
                    <a:pt x="965442" y="54613"/>
                  </a:lnTo>
                  <a:lnTo>
                    <a:pt x="923199" y="38357"/>
                  </a:lnTo>
                  <a:lnTo>
                    <a:pt x="879683" y="24824"/>
                  </a:lnTo>
                  <a:lnTo>
                    <a:pt x="834995" y="14119"/>
                  </a:lnTo>
                  <a:lnTo>
                    <a:pt x="789241" y="6344"/>
                  </a:lnTo>
                  <a:lnTo>
                    <a:pt x="742522" y="1603"/>
                  </a:lnTo>
                  <a:lnTo>
                    <a:pt x="694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93207" y="6797040"/>
              <a:ext cx="1390015" cy="1390015"/>
            </a:xfrm>
            <a:custGeom>
              <a:avLst/>
              <a:gdLst/>
              <a:ahLst/>
              <a:cxnLst/>
              <a:rect l="l" t="t" r="r" b="b"/>
              <a:pathLst>
                <a:path w="1390014" h="1390015">
                  <a:moveTo>
                    <a:pt x="0" y="694943"/>
                  </a:moveTo>
                  <a:lnTo>
                    <a:pt x="1603" y="647365"/>
                  </a:lnTo>
                  <a:lnTo>
                    <a:pt x="6344" y="600646"/>
                  </a:lnTo>
                  <a:lnTo>
                    <a:pt x="14119" y="554892"/>
                  </a:lnTo>
                  <a:lnTo>
                    <a:pt x="24824" y="510204"/>
                  </a:lnTo>
                  <a:lnTo>
                    <a:pt x="38357" y="466688"/>
                  </a:lnTo>
                  <a:lnTo>
                    <a:pt x="54613" y="424445"/>
                  </a:lnTo>
                  <a:lnTo>
                    <a:pt x="73490" y="383581"/>
                  </a:lnTo>
                  <a:lnTo>
                    <a:pt x="94883" y="344198"/>
                  </a:lnTo>
                  <a:lnTo>
                    <a:pt x="118688" y="306399"/>
                  </a:lnTo>
                  <a:lnTo>
                    <a:pt x="144804" y="270289"/>
                  </a:lnTo>
                  <a:lnTo>
                    <a:pt x="173125" y="235971"/>
                  </a:lnTo>
                  <a:lnTo>
                    <a:pt x="203549" y="203549"/>
                  </a:lnTo>
                  <a:lnTo>
                    <a:pt x="235971" y="173125"/>
                  </a:lnTo>
                  <a:lnTo>
                    <a:pt x="270289" y="144804"/>
                  </a:lnTo>
                  <a:lnTo>
                    <a:pt x="306399" y="118688"/>
                  </a:lnTo>
                  <a:lnTo>
                    <a:pt x="344198" y="94883"/>
                  </a:lnTo>
                  <a:lnTo>
                    <a:pt x="383581" y="73490"/>
                  </a:lnTo>
                  <a:lnTo>
                    <a:pt x="424445" y="54613"/>
                  </a:lnTo>
                  <a:lnTo>
                    <a:pt x="466688" y="38357"/>
                  </a:lnTo>
                  <a:lnTo>
                    <a:pt x="510204" y="24824"/>
                  </a:lnTo>
                  <a:lnTo>
                    <a:pt x="554892" y="14119"/>
                  </a:lnTo>
                  <a:lnTo>
                    <a:pt x="600646" y="6344"/>
                  </a:lnTo>
                  <a:lnTo>
                    <a:pt x="647365" y="1603"/>
                  </a:lnTo>
                  <a:lnTo>
                    <a:pt x="694943" y="0"/>
                  </a:lnTo>
                  <a:lnTo>
                    <a:pt x="742522" y="1603"/>
                  </a:lnTo>
                  <a:lnTo>
                    <a:pt x="789241" y="6344"/>
                  </a:lnTo>
                  <a:lnTo>
                    <a:pt x="834995" y="14119"/>
                  </a:lnTo>
                  <a:lnTo>
                    <a:pt x="879683" y="24824"/>
                  </a:lnTo>
                  <a:lnTo>
                    <a:pt x="923199" y="38357"/>
                  </a:lnTo>
                  <a:lnTo>
                    <a:pt x="965442" y="54613"/>
                  </a:lnTo>
                  <a:lnTo>
                    <a:pt x="1006306" y="73490"/>
                  </a:lnTo>
                  <a:lnTo>
                    <a:pt x="1045689" y="94883"/>
                  </a:lnTo>
                  <a:lnTo>
                    <a:pt x="1083488" y="118688"/>
                  </a:lnTo>
                  <a:lnTo>
                    <a:pt x="1119598" y="144804"/>
                  </a:lnTo>
                  <a:lnTo>
                    <a:pt x="1153916" y="173125"/>
                  </a:lnTo>
                  <a:lnTo>
                    <a:pt x="1186338" y="203549"/>
                  </a:lnTo>
                  <a:lnTo>
                    <a:pt x="1216762" y="235971"/>
                  </a:lnTo>
                  <a:lnTo>
                    <a:pt x="1245083" y="270289"/>
                  </a:lnTo>
                  <a:lnTo>
                    <a:pt x="1271199" y="306399"/>
                  </a:lnTo>
                  <a:lnTo>
                    <a:pt x="1295004" y="344198"/>
                  </a:lnTo>
                  <a:lnTo>
                    <a:pt x="1316397" y="383581"/>
                  </a:lnTo>
                  <a:lnTo>
                    <a:pt x="1335274" y="424445"/>
                  </a:lnTo>
                  <a:lnTo>
                    <a:pt x="1351530" y="466688"/>
                  </a:lnTo>
                  <a:lnTo>
                    <a:pt x="1365063" y="510204"/>
                  </a:lnTo>
                  <a:lnTo>
                    <a:pt x="1375768" y="554892"/>
                  </a:lnTo>
                  <a:lnTo>
                    <a:pt x="1383543" y="600646"/>
                  </a:lnTo>
                  <a:lnTo>
                    <a:pt x="1388284" y="647365"/>
                  </a:lnTo>
                  <a:lnTo>
                    <a:pt x="1389888" y="694943"/>
                  </a:lnTo>
                  <a:lnTo>
                    <a:pt x="1388284" y="742524"/>
                  </a:lnTo>
                  <a:lnTo>
                    <a:pt x="1383543" y="789243"/>
                  </a:lnTo>
                  <a:lnTo>
                    <a:pt x="1375768" y="834999"/>
                  </a:lnTo>
                  <a:lnTo>
                    <a:pt x="1365063" y="879687"/>
                  </a:lnTo>
                  <a:lnTo>
                    <a:pt x="1351530" y="923204"/>
                  </a:lnTo>
                  <a:lnTo>
                    <a:pt x="1335274" y="965447"/>
                  </a:lnTo>
                  <a:lnTo>
                    <a:pt x="1316397" y="1006312"/>
                  </a:lnTo>
                  <a:lnTo>
                    <a:pt x="1295004" y="1045695"/>
                  </a:lnTo>
                  <a:lnTo>
                    <a:pt x="1271199" y="1083493"/>
                  </a:lnTo>
                  <a:lnTo>
                    <a:pt x="1245083" y="1119603"/>
                  </a:lnTo>
                  <a:lnTo>
                    <a:pt x="1216762" y="1153921"/>
                  </a:lnTo>
                  <a:lnTo>
                    <a:pt x="1186338" y="1186343"/>
                  </a:lnTo>
                  <a:lnTo>
                    <a:pt x="1153916" y="1216766"/>
                  </a:lnTo>
                  <a:lnTo>
                    <a:pt x="1119598" y="1245087"/>
                  </a:lnTo>
                  <a:lnTo>
                    <a:pt x="1083488" y="1271202"/>
                  </a:lnTo>
                  <a:lnTo>
                    <a:pt x="1045689" y="1295007"/>
                  </a:lnTo>
                  <a:lnTo>
                    <a:pt x="1006306" y="1316400"/>
                  </a:lnTo>
                  <a:lnTo>
                    <a:pt x="965442" y="1335275"/>
                  </a:lnTo>
                  <a:lnTo>
                    <a:pt x="923199" y="1351531"/>
                  </a:lnTo>
                  <a:lnTo>
                    <a:pt x="879683" y="1365063"/>
                  </a:lnTo>
                  <a:lnTo>
                    <a:pt x="834995" y="1375769"/>
                  </a:lnTo>
                  <a:lnTo>
                    <a:pt x="789241" y="1383543"/>
                  </a:lnTo>
                  <a:lnTo>
                    <a:pt x="742522" y="1388284"/>
                  </a:lnTo>
                  <a:lnTo>
                    <a:pt x="694943" y="1389887"/>
                  </a:lnTo>
                  <a:lnTo>
                    <a:pt x="647365" y="1388284"/>
                  </a:lnTo>
                  <a:lnTo>
                    <a:pt x="600646" y="1383543"/>
                  </a:lnTo>
                  <a:lnTo>
                    <a:pt x="554892" y="1375769"/>
                  </a:lnTo>
                  <a:lnTo>
                    <a:pt x="510204" y="1365063"/>
                  </a:lnTo>
                  <a:lnTo>
                    <a:pt x="466688" y="1351531"/>
                  </a:lnTo>
                  <a:lnTo>
                    <a:pt x="424445" y="1335275"/>
                  </a:lnTo>
                  <a:lnTo>
                    <a:pt x="383581" y="1316400"/>
                  </a:lnTo>
                  <a:lnTo>
                    <a:pt x="344198" y="1295007"/>
                  </a:lnTo>
                  <a:lnTo>
                    <a:pt x="306399" y="1271202"/>
                  </a:lnTo>
                  <a:lnTo>
                    <a:pt x="270289" y="1245087"/>
                  </a:lnTo>
                  <a:lnTo>
                    <a:pt x="235971" y="1216766"/>
                  </a:lnTo>
                  <a:lnTo>
                    <a:pt x="203549" y="1186343"/>
                  </a:lnTo>
                  <a:lnTo>
                    <a:pt x="173125" y="1153921"/>
                  </a:lnTo>
                  <a:lnTo>
                    <a:pt x="144804" y="1119603"/>
                  </a:lnTo>
                  <a:lnTo>
                    <a:pt x="118688" y="1083493"/>
                  </a:lnTo>
                  <a:lnTo>
                    <a:pt x="94883" y="1045695"/>
                  </a:lnTo>
                  <a:lnTo>
                    <a:pt x="73490" y="1006312"/>
                  </a:lnTo>
                  <a:lnTo>
                    <a:pt x="54613" y="965447"/>
                  </a:lnTo>
                  <a:lnTo>
                    <a:pt x="38357" y="923204"/>
                  </a:lnTo>
                  <a:lnTo>
                    <a:pt x="24824" y="879687"/>
                  </a:lnTo>
                  <a:lnTo>
                    <a:pt x="14119" y="834999"/>
                  </a:lnTo>
                  <a:lnTo>
                    <a:pt x="6344" y="789243"/>
                  </a:lnTo>
                  <a:lnTo>
                    <a:pt x="1603" y="742524"/>
                  </a:lnTo>
                  <a:lnTo>
                    <a:pt x="0" y="694943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59" y="3368040"/>
              <a:ext cx="4785360" cy="24323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5636" y="2364739"/>
            <a:ext cx="41230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Overview</a:t>
            </a:r>
            <a:r>
              <a:rPr sz="2800" spc="-8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of</a:t>
            </a:r>
            <a:r>
              <a:rPr sz="2800" spc="-8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DevOps</a:t>
            </a:r>
            <a:r>
              <a:rPr sz="2800" spc="-7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E537A"/>
                </a:solidFill>
                <a:latin typeface="Segoe UI"/>
                <a:cs typeface="Segoe UI"/>
              </a:rPr>
              <a:t>Tools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7751" y="360680"/>
            <a:ext cx="24714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DevOps </a:t>
            </a:r>
            <a:r>
              <a:rPr spc="-55" dirty="0"/>
              <a:t>Tools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30877" y="1139931"/>
            <a:ext cx="9845040" cy="1351915"/>
            <a:chOff x="3230877" y="1139931"/>
            <a:chExt cx="9845040" cy="13519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77" y="1139931"/>
              <a:ext cx="9845045" cy="13518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0796" y="1341094"/>
              <a:ext cx="9742931" cy="10241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57550" y="1157477"/>
              <a:ext cx="9741535" cy="1257300"/>
            </a:xfrm>
            <a:custGeom>
              <a:avLst/>
              <a:gdLst/>
              <a:ahLst/>
              <a:cxnLst/>
              <a:rect l="l" t="t" r="r" b="b"/>
              <a:pathLst>
                <a:path w="9741535" h="1257300">
                  <a:moveTo>
                    <a:pt x="9531858" y="0"/>
                  </a:moveTo>
                  <a:lnTo>
                    <a:pt x="209550" y="0"/>
                  </a:lnTo>
                  <a:lnTo>
                    <a:pt x="161512" y="5536"/>
                  </a:lnTo>
                  <a:lnTo>
                    <a:pt x="117410" y="21304"/>
                  </a:lnTo>
                  <a:lnTo>
                    <a:pt x="78501" y="46046"/>
                  </a:lnTo>
                  <a:lnTo>
                    <a:pt x="46046" y="78501"/>
                  </a:lnTo>
                  <a:lnTo>
                    <a:pt x="21304" y="117410"/>
                  </a:lnTo>
                  <a:lnTo>
                    <a:pt x="5536" y="161512"/>
                  </a:lnTo>
                  <a:lnTo>
                    <a:pt x="0" y="209550"/>
                  </a:lnTo>
                  <a:lnTo>
                    <a:pt x="0" y="1047750"/>
                  </a:lnTo>
                  <a:lnTo>
                    <a:pt x="5536" y="1095787"/>
                  </a:lnTo>
                  <a:lnTo>
                    <a:pt x="21304" y="1139889"/>
                  </a:lnTo>
                  <a:lnTo>
                    <a:pt x="46046" y="1178798"/>
                  </a:lnTo>
                  <a:lnTo>
                    <a:pt x="78501" y="1211253"/>
                  </a:lnTo>
                  <a:lnTo>
                    <a:pt x="117410" y="1235995"/>
                  </a:lnTo>
                  <a:lnTo>
                    <a:pt x="161512" y="1251763"/>
                  </a:lnTo>
                  <a:lnTo>
                    <a:pt x="209550" y="1257300"/>
                  </a:lnTo>
                  <a:lnTo>
                    <a:pt x="9531858" y="1257300"/>
                  </a:lnTo>
                  <a:lnTo>
                    <a:pt x="9579895" y="1251763"/>
                  </a:lnTo>
                  <a:lnTo>
                    <a:pt x="9623997" y="1235995"/>
                  </a:lnTo>
                  <a:lnTo>
                    <a:pt x="9662906" y="1211253"/>
                  </a:lnTo>
                  <a:lnTo>
                    <a:pt x="9695361" y="1178798"/>
                  </a:lnTo>
                  <a:lnTo>
                    <a:pt x="9720103" y="1139889"/>
                  </a:lnTo>
                  <a:lnTo>
                    <a:pt x="9735871" y="1095787"/>
                  </a:lnTo>
                  <a:lnTo>
                    <a:pt x="9741408" y="1047750"/>
                  </a:lnTo>
                  <a:lnTo>
                    <a:pt x="9741408" y="209550"/>
                  </a:lnTo>
                  <a:lnTo>
                    <a:pt x="9735871" y="161512"/>
                  </a:lnTo>
                  <a:lnTo>
                    <a:pt x="9720103" y="117410"/>
                  </a:lnTo>
                  <a:lnTo>
                    <a:pt x="9695361" y="78501"/>
                  </a:lnTo>
                  <a:lnTo>
                    <a:pt x="9662906" y="46046"/>
                  </a:lnTo>
                  <a:lnTo>
                    <a:pt x="9623997" y="21304"/>
                  </a:lnTo>
                  <a:lnTo>
                    <a:pt x="9579895" y="5536"/>
                  </a:lnTo>
                  <a:lnTo>
                    <a:pt x="95318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7550" y="1157477"/>
              <a:ext cx="9741535" cy="1257300"/>
            </a:xfrm>
            <a:custGeom>
              <a:avLst/>
              <a:gdLst/>
              <a:ahLst/>
              <a:cxnLst/>
              <a:rect l="l" t="t" r="r" b="b"/>
              <a:pathLst>
                <a:path w="9741535" h="1257300">
                  <a:moveTo>
                    <a:pt x="0" y="209550"/>
                  </a:moveTo>
                  <a:lnTo>
                    <a:pt x="5536" y="161512"/>
                  </a:lnTo>
                  <a:lnTo>
                    <a:pt x="21304" y="117410"/>
                  </a:lnTo>
                  <a:lnTo>
                    <a:pt x="46046" y="78501"/>
                  </a:lnTo>
                  <a:lnTo>
                    <a:pt x="78501" y="46046"/>
                  </a:lnTo>
                  <a:lnTo>
                    <a:pt x="117410" y="21304"/>
                  </a:lnTo>
                  <a:lnTo>
                    <a:pt x="161512" y="5536"/>
                  </a:lnTo>
                  <a:lnTo>
                    <a:pt x="209550" y="0"/>
                  </a:lnTo>
                  <a:lnTo>
                    <a:pt x="9531858" y="0"/>
                  </a:lnTo>
                  <a:lnTo>
                    <a:pt x="9579895" y="5536"/>
                  </a:lnTo>
                  <a:lnTo>
                    <a:pt x="9623997" y="21304"/>
                  </a:lnTo>
                  <a:lnTo>
                    <a:pt x="9662906" y="46046"/>
                  </a:lnTo>
                  <a:lnTo>
                    <a:pt x="9695361" y="78501"/>
                  </a:lnTo>
                  <a:lnTo>
                    <a:pt x="9720103" y="117410"/>
                  </a:lnTo>
                  <a:lnTo>
                    <a:pt x="9735871" y="161512"/>
                  </a:lnTo>
                  <a:lnTo>
                    <a:pt x="9741408" y="209550"/>
                  </a:lnTo>
                  <a:lnTo>
                    <a:pt x="9741408" y="1047750"/>
                  </a:lnTo>
                  <a:lnTo>
                    <a:pt x="9735871" y="1095787"/>
                  </a:lnTo>
                  <a:lnTo>
                    <a:pt x="9720103" y="1139889"/>
                  </a:lnTo>
                  <a:lnTo>
                    <a:pt x="9695361" y="1178798"/>
                  </a:lnTo>
                  <a:lnTo>
                    <a:pt x="9662906" y="1211253"/>
                  </a:lnTo>
                  <a:lnTo>
                    <a:pt x="9623997" y="1235995"/>
                  </a:lnTo>
                  <a:lnTo>
                    <a:pt x="9579895" y="1251763"/>
                  </a:lnTo>
                  <a:lnTo>
                    <a:pt x="9531858" y="1257300"/>
                  </a:lnTo>
                  <a:lnTo>
                    <a:pt x="209550" y="1257300"/>
                  </a:lnTo>
                  <a:lnTo>
                    <a:pt x="161512" y="1251763"/>
                  </a:lnTo>
                  <a:lnTo>
                    <a:pt x="117410" y="1235995"/>
                  </a:lnTo>
                  <a:lnTo>
                    <a:pt x="78501" y="1211253"/>
                  </a:lnTo>
                  <a:lnTo>
                    <a:pt x="46046" y="1178798"/>
                  </a:lnTo>
                  <a:lnTo>
                    <a:pt x="21304" y="1139889"/>
                  </a:lnTo>
                  <a:lnTo>
                    <a:pt x="5536" y="1095787"/>
                  </a:lnTo>
                  <a:lnTo>
                    <a:pt x="0" y="1047750"/>
                  </a:lnTo>
                  <a:lnTo>
                    <a:pt x="0" y="20955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01897" y="1431798"/>
            <a:ext cx="92494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8735" marR="5080" indent="-3836670">
              <a:lnSpc>
                <a:spcPct val="100000"/>
              </a:lnSpc>
              <a:spcBef>
                <a:spcPts val="95"/>
              </a:spcBef>
            </a:pPr>
            <a:r>
              <a:rPr sz="2200" spc="-11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implement</a:t>
            </a:r>
            <a:r>
              <a:rPr sz="22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DevOps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within</a:t>
            </a:r>
            <a:r>
              <a:rPr sz="2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DevOps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setup,</a:t>
            </a:r>
            <a:r>
              <a:rPr sz="22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various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tools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required</a:t>
            </a:r>
            <a:r>
              <a:rPr sz="2200" spc="-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Segoe UI"/>
                <a:cs typeface="Segoe UI"/>
              </a:rPr>
              <a:t>are: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8222" y="2753158"/>
            <a:ext cx="10011490" cy="567562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0" y="261555"/>
            <a:ext cx="11462224" cy="1761067"/>
          </a:xfrm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1808480">
              <a:lnSpc>
                <a:spcPct val="100000"/>
              </a:lnSpc>
              <a:spcBef>
                <a:spcPts val="100"/>
              </a:spcBef>
            </a:pPr>
            <a:r>
              <a:rPr dirty="0"/>
              <a:t>Best</a:t>
            </a:r>
            <a:r>
              <a:rPr spc="-15" dirty="0"/>
              <a:t> </a:t>
            </a:r>
            <a:r>
              <a:rPr dirty="0"/>
              <a:t>Practices</a:t>
            </a:r>
            <a:r>
              <a:rPr spc="-4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DevOps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23405" y="1458213"/>
            <a:ext cx="3522979" cy="1276350"/>
            <a:chOff x="6423405" y="1458213"/>
            <a:chExt cx="3522979" cy="1276350"/>
          </a:xfrm>
        </p:grpSpPr>
        <p:sp>
          <p:nvSpPr>
            <p:cNvPr id="4" name="object 4"/>
            <p:cNvSpPr/>
            <p:nvPr/>
          </p:nvSpPr>
          <p:spPr>
            <a:xfrm>
              <a:off x="6429755" y="1464563"/>
              <a:ext cx="3510279" cy="1263650"/>
            </a:xfrm>
            <a:custGeom>
              <a:avLst/>
              <a:gdLst/>
              <a:ahLst/>
              <a:cxnLst/>
              <a:rect l="l" t="t" r="r" b="b"/>
              <a:pathLst>
                <a:path w="3510279" h="1263650">
                  <a:moveTo>
                    <a:pt x="3299205" y="0"/>
                  </a:moveTo>
                  <a:lnTo>
                    <a:pt x="210566" y="0"/>
                  </a:lnTo>
                  <a:lnTo>
                    <a:pt x="162272" y="5559"/>
                  </a:lnTo>
                  <a:lnTo>
                    <a:pt x="117947" y="21395"/>
                  </a:lnTo>
                  <a:lnTo>
                    <a:pt x="78851" y="46246"/>
                  </a:lnTo>
                  <a:lnTo>
                    <a:pt x="46246" y="78851"/>
                  </a:lnTo>
                  <a:lnTo>
                    <a:pt x="21395" y="117947"/>
                  </a:lnTo>
                  <a:lnTo>
                    <a:pt x="5559" y="162272"/>
                  </a:lnTo>
                  <a:lnTo>
                    <a:pt x="0" y="210565"/>
                  </a:lnTo>
                  <a:lnTo>
                    <a:pt x="0" y="1052829"/>
                  </a:lnTo>
                  <a:lnTo>
                    <a:pt x="5559" y="1101123"/>
                  </a:lnTo>
                  <a:lnTo>
                    <a:pt x="21395" y="1145448"/>
                  </a:lnTo>
                  <a:lnTo>
                    <a:pt x="46246" y="1184544"/>
                  </a:lnTo>
                  <a:lnTo>
                    <a:pt x="78851" y="1217149"/>
                  </a:lnTo>
                  <a:lnTo>
                    <a:pt x="117947" y="1242000"/>
                  </a:lnTo>
                  <a:lnTo>
                    <a:pt x="162272" y="1257836"/>
                  </a:lnTo>
                  <a:lnTo>
                    <a:pt x="210566" y="1263395"/>
                  </a:lnTo>
                  <a:lnTo>
                    <a:pt x="3299205" y="1263395"/>
                  </a:lnTo>
                  <a:lnTo>
                    <a:pt x="3347499" y="1257836"/>
                  </a:lnTo>
                  <a:lnTo>
                    <a:pt x="3391824" y="1242000"/>
                  </a:lnTo>
                  <a:lnTo>
                    <a:pt x="3430920" y="1217149"/>
                  </a:lnTo>
                  <a:lnTo>
                    <a:pt x="3463525" y="1184544"/>
                  </a:lnTo>
                  <a:lnTo>
                    <a:pt x="3488376" y="1145448"/>
                  </a:lnTo>
                  <a:lnTo>
                    <a:pt x="3504212" y="1101123"/>
                  </a:lnTo>
                  <a:lnTo>
                    <a:pt x="3509772" y="1052829"/>
                  </a:lnTo>
                  <a:lnTo>
                    <a:pt x="3509772" y="210565"/>
                  </a:lnTo>
                  <a:lnTo>
                    <a:pt x="3504212" y="162272"/>
                  </a:lnTo>
                  <a:lnTo>
                    <a:pt x="3488376" y="117947"/>
                  </a:lnTo>
                  <a:lnTo>
                    <a:pt x="3463525" y="78851"/>
                  </a:lnTo>
                  <a:lnTo>
                    <a:pt x="3430920" y="46246"/>
                  </a:lnTo>
                  <a:lnTo>
                    <a:pt x="3391824" y="21395"/>
                  </a:lnTo>
                  <a:lnTo>
                    <a:pt x="3347499" y="5559"/>
                  </a:lnTo>
                  <a:lnTo>
                    <a:pt x="32992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29755" y="1464563"/>
              <a:ext cx="3510279" cy="1263650"/>
            </a:xfrm>
            <a:custGeom>
              <a:avLst/>
              <a:gdLst/>
              <a:ahLst/>
              <a:cxnLst/>
              <a:rect l="l" t="t" r="r" b="b"/>
              <a:pathLst>
                <a:path w="3510279" h="1263650">
                  <a:moveTo>
                    <a:pt x="0" y="210565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6" y="0"/>
                  </a:lnTo>
                  <a:lnTo>
                    <a:pt x="3299205" y="0"/>
                  </a:lnTo>
                  <a:lnTo>
                    <a:pt x="3347499" y="5559"/>
                  </a:lnTo>
                  <a:lnTo>
                    <a:pt x="3391824" y="21395"/>
                  </a:lnTo>
                  <a:lnTo>
                    <a:pt x="3430920" y="46246"/>
                  </a:lnTo>
                  <a:lnTo>
                    <a:pt x="3463525" y="78851"/>
                  </a:lnTo>
                  <a:lnTo>
                    <a:pt x="3488376" y="117947"/>
                  </a:lnTo>
                  <a:lnTo>
                    <a:pt x="3504212" y="162272"/>
                  </a:lnTo>
                  <a:lnTo>
                    <a:pt x="3509772" y="210565"/>
                  </a:lnTo>
                  <a:lnTo>
                    <a:pt x="3509772" y="1052829"/>
                  </a:lnTo>
                  <a:lnTo>
                    <a:pt x="3504212" y="1101123"/>
                  </a:lnTo>
                  <a:lnTo>
                    <a:pt x="3488376" y="1145448"/>
                  </a:lnTo>
                  <a:lnTo>
                    <a:pt x="3463525" y="1184544"/>
                  </a:lnTo>
                  <a:lnTo>
                    <a:pt x="3430920" y="1217149"/>
                  </a:lnTo>
                  <a:lnTo>
                    <a:pt x="3391824" y="1242000"/>
                  </a:lnTo>
                  <a:lnTo>
                    <a:pt x="3347499" y="1257836"/>
                  </a:lnTo>
                  <a:lnTo>
                    <a:pt x="3299205" y="1263395"/>
                  </a:lnTo>
                  <a:lnTo>
                    <a:pt x="210566" y="1263395"/>
                  </a:lnTo>
                  <a:lnTo>
                    <a:pt x="162272" y="1257836"/>
                  </a:lnTo>
                  <a:lnTo>
                    <a:pt x="117947" y="1242000"/>
                  </a:lnTo>
                  <a:lnTo>
                    <a:pt x="78851" y="1217149"/>
                  </a:lnTo>
                  <a:lnTo>
                    <a:pt x="46246" y="1184544"/>
                  </a:lnTo>
                  <a:lnTo>
                    <a:pt x="21395" y="1145448"/>
                  </a:lnTo>
                  <a:lnTo>
                    <a:pt x="5559" y="1101123"/>
                  </a:lnTo>
                  <a:lnTo>
                    <a:pt x="0" y="1052829"/>
                  </a:lnTo>
                  <a:lnTo>
                    <a:pt x="0" y="2105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19493" y="1734439"/>
            <a:ext cx="31305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FFFFFF"/>
                </a:solidFill>
                <a:latin typeface="Segoe UI"/>
                <a:cs typeface="Segoe UI"/>
              </a:rPr>
              <a:t>Training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both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DevOps</a:t>
            </a:r>
            <a:endParaRPr sz="2200">
              <a:latin typeface="Segoe UI"/>
              <a:cs typeface="Segoe UI"/>
            </a:endParaRPr>
          </a:p>
          <a:p>
            <a:pPr marL="1270"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cloud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computing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74454" y="2668142"/>
            <a:ext cx="2580640" cy="1557020"/>
            <a:chOff x="9474454" y="2668142"/>
            <a:chExt cx="2580640" cy="1557020"/>
          </a:xfrm>
        </p:grpSpPr>
        <p:sp>
          <p:nvSpPr>
            <p:cNvPr id="8" name="object 8"/>
            <p:cNvSpPr/>
            <p:nvPr/>
          </p:nvSpPr>
          <p:spPr>
            <a:xfrm>
              <a:off x="9942322" y="2671317"/>
              <a:ext cx="330835" cy="280670"/>
            </a:xfrm>
            <a:custGeom>
              <a:avLst/>
              <a:gdLst/>
              <a:ahLst/>
              <a:cxnLst/>
              <a:rect l="l" t="t" r="r" b="b"/>
              <a:pathLst>
                <a:path w="330834" h="280669">
                  <a:moveTo>
                    <a:pt x="0" y="0"/>
                  </a:moveTo>
                  <a:lnTo>
                    <a:pt x="38705" y="28761"/>
                  </a:lnTo>
                  <a:lnTo>
                    <a:pt x="76926" y="58146"/>
                  </a:lnTo>
                  <a:lnTo>
                    <a:pt x="114657" y="88147"/>
                  </a:lnTo>
                  <a:lnTo>
                    <a:pt x="151892" y="118756"/>
                  </a:lnTo>
                  <a:lnTo>
                    <a:pt x="188627" y="149966"/>
                  </a:lnTo>
                  <a:lnTo>
                    <a:pt x="224855" y="181769"/>
                  </a:lnTo>
                  <a:lnTo>
                    <a:pt x="260573" y="214159"/>
                  </a:lnTo>
                  <a:lnTo>
                    <a:pt x="295774" y="247129"/>
                  </a:lnTo>
                  <a:lnTo>
                    <a:pt x="330453" y="280670"/>
                  </a:lnTo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80804" y="2955035"/>
              <a:ext cx="2567940" cy="1263650"/>
            </a:xfrm>
            <a:custGeom>
              <a:avLst/>
              <a:gdLst/>
              <a:ahLst/>
              <a:cxnLst/>
              <a:rect l="l" t="t" r="r" b="b"/>
              <a:pathLst>
                <a:path w="2567940" h="1263650">
                  <a:moveTo>
                    <a:pt x="2357374" y="0"/>
                  </a:moveTo>
                  <a:lnTo>
                    <a:pt x="210566" y="0"/>
                  </a:lnTo>
                  <a:lnTo>
                    <a:pt x="162272" y="5559"/>
                  </a:lnTo>
                  <a:lnTo>
                    <a:pt x="117947" y="21395"/>
                  </a:lnTo>
                  <a:lnTo>
                    <a:pt x="78851" y="46246"/>
                  </a:lnTo>
                  <a:lnTo>
                    <a:pt x="46246" y="78851"/>
                  </a:lnTo>
                  <a:lnTo>
                    <a:pt x="21395" y="117947"/>
                  </a:lnTo>
                  <a:lnTo>
                    <a:pt x="5559" y="162272"/>
                  </a:lnTo>
                  <a:lnTo>
                    <a:pt x="0" y="210565"/>
                  </a:lnTo>
                  <a:lnTo>
                    <a:pt x="0" y="1052829"/>
                  </a:lnTo>
                  <a:lnTo>
                    <a:pt x="5559" y="1101123"/>
                  </a:lnTo>
                  <a:lnTo>
                    <a:pt x="21395" y="1145448"/>
                  </a:lnTo>
                  <a:lnTo>
                    <a:pt x="46246" y="1184544"/>
                  </a:lnTo>
                  <a:lnTo>
                    <a:pt x="78851" y="1217149"/>
                  </a:lnTo>
                  <a:lnTo>
                    <a:pt x="117947" y="1242000"/>
                  </a:lnTo>
                  <a:lnTo>
                    <a:pt x="162272" y="1257836"/>
                  </a:lnTo>
                  <a:lnTo>
                    <a:pt x="210566" y="1263396"/>
                  </a:lnTo>
                  <a:lnTo>
                    <a:pt x="2357374" y="1263396"/>
                  </a:lnTo>
                  <a:lnTo>
                    <a:pt x="2405667" y="1257836"/>
                  </a:lnTo>
                  <a:lnTo>
                    <a:pt x="2449992" y="1242000"/>
                  </a:lnTo>
                  <a:lnTo>
                    <a:pt x="2489088" y="1217149"/>
                  </a:lnTo>
                  <a:lnTo>
                    <a:pt x="2521693" y="1184544"/>
                  </a:lnTo>
                  <a:lnTo>
                    <a:pt x="2546544" y="1145448"/>
                  </a:lnTo>
                  <a:lnTo>
                    <a:pt x="2562380" y="1101123"/>
                  </a:lnTo>
                  <a:lnTo>
                    <a:pt x="2567940" y="1052829"/>
                  </a:lnTo>
                  <a:lnTo>
                    <a:pt x="2567940" y="210565"/>
                  </a:lnTo>
                  <a:lnTo>
                    <a:pt x="2562380" y="162272"/>
                  </a:lnTo>
                  <a:lnTo>
                    <a:pt x="2546544" y="117947"/>
                  </a:lnTo>
                  <a:lnTo>
                    <a:pt x="2521693" y="78851"/>
                  </a:lnTo>
                  <a:lnTo>
                    <a:pt x="2489088" y="46246"/>
                  </a:lnTo>
                  <a:lnTo>
                    <a:pt x="2449992" y="21395"/>
                  </a:lnTo>
                  <a:lnTo>
                    <a:pt x="2405667" y="5559"/>
                  </a:lnTo>
                  <a:lnTo>
                    <a:pt x="235737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80804" y="2955035"/>
              <a:ext cx="2567940" cy="1263650"/>
            </a:xfrm>
            <a:custGeom>
              <a:avLst/>
              <a:gdLst/>
              <a:ahLst/>
              <a:cxnLst/>
              <a:rect l="l" t="t" r="r" b="b"/>
              <a:pathLst>
                <a:path w="2567940" h="1263650">
                  <a:moveTo>
                    <a:pt x="0" y="210565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6" y="0"/>
                  </a:lnTo>
                  <a:lnTo>
                    <a:pt x="2357374" y="0"/>
                  </a:lnTo>
                  <a:lnTo>
                    <a:pt x="2405667" y="5559"/>
                  </a:lnTo>
                  <a:lnTo>
                    <a:pt x="2449992" y="21395"/>
                  </a:lnTo>
                  <a:lnTo>
                    <a:pt x="2489088" y="46246"/>
                  </a:lnTo>
                  <a:lnTo>
                    <a:pt x="2521693" y="78851"/>
                  </a:lnTo>
                  <a:lnTo>
                    <a:pt x="2546544" y="117947"/>
                  </a:lnTo>
                  <a:lnTo>
                    <a:pt x="2562380" y="162272"/>
                  </a:lnTo>
                  <a:lnTo>
                    <a:pt x="2567940" y="210565"/>
                  </a:lnTo>
                  <a:lnTo>
                    <a:pt x="2567940" y="1052829"/>
                  </a:lnTo>
                  <a:lnTo>
                    <a:pt x="2562380" y="1101123"/>
                  </a:lnTo>
                  <a:lnTo>
                    <a:pt x="2546544" y="1145448"/>
                  </a:lnTo>
                  <a:lnTo>
                    <a:pt x="2521693" y="1184544"/>
                  </a:lnTo>
                  <a:lnTo>
                    <a:pt x="2489088" y="1217149"/>
                  </a:lnTo>
                  <a:lnTo>
                    <a:pt x="2449992" y="1242000"/>
                  </a:lnTo>
                  <a:lnTo>
                    <a:pt x="2405667" y="1257836"/>
                  </a:lnTo>
                  <a:lnTo>
                    <a:pt x="2357374" y="1263396"/>
                  </a:lnTo>
                  <a:lnTo>
                    <a:pt x="210566" y="1263396"/>
                  </a:lnTo>
                  <a:lnTo>
                    <a:pt x="162272" y="1257836"/>
                  </a:lnTo>
                  <a:lnTo>
                    <a:pt x="117947" y="1242000"/>
                  </a:lnTo>
                  <a:lnTo>
                    <a:pt x="78851" y="1217149"/>
                  </a:lnTo>
                  <a:lnTo>
                    <a:pt x="46246" y="1184544"/>
                  </a:lnTo>
                  <a:lnTo>
                    <a:pt x="21395" y="1145448"/>
                  </a:lnTo>
                  <a:lnTo>
                    <a:pt x="5559" y="1101123"/>
                  </a:lnTo>
                  <a:lnTo>
                    <a:pt x="0" y="1052829"/>
                  </a:lnTo>
                  <a:lnTo>
                    <a:pt x="0" y="2105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64267" y="3391661"/>
            <a:ext cx="100139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Security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82430" y="4231640"/>
            <a:ext cx="2964815" cy="2973070"/>
            <a:chOff x="9282430" y="4231640"/>
            <a:chExt cx="2964815" cy="2973070"/>
          </a:xfrm>
        </p:grpSpPr>
        <p:sp>
          <p:nvSpPr>
            <p:cNvPr id="13" name="object 13"/>
            <p:cNvSpPr/>
            <p:nvPr/>
          </p:nvSpPr>
          <p:spPr>
            <a:xfrm>
              <a:off x="11041888" y="4234815"/>
              <a:ext cx="121920" cy="1683385"/>
            </a:xfrm>
            <a:custGeom>
              <a:avLst/>
              <a:gdLst/>
              <a:ahLst/>
              <a:cxnLst/>
              <a:rect l="l" t="t" r="r" b="b"/>
              <a:pathLst>
                <a:path w="121920" h="1683385">
                  <a:moveTo>
                    <a:pt x="0" y="0"/>
                  </a:moveTo>
                  <a:lnTo>
                    <a:pt x="13856" y="48565"/>
                  </a:lnTo>
                  <a:lnTo>
                    <a:pt x="26873" y="97302"/>
                  </a:lnTo>
                  <a:lnTo>
                    <a:pt x="39049" y="146200"/>
                  </a:lnTo>
                  <a:lnTo>
                    <a:pt x="50386" y="195247"/>
                  </a:lnTo>
                  <a:lnTo>
                    <a:pt x="60884" y="244434"/>
                  </a:lnTo>
                  <a:lnTo>
                    <a:pt x="70541" y="293749"/>
                  </a:lnTo>
                  <a:lnTo>
                    <a:pt x="79359" y="343182"/>
                  </a:lnTo>
                  <a:lnTo>
                    <a:pt x="87337" y="392721"/>
                  </a:lnTo>
                  <a:lnTo>
                    <a:pt x="94475" y="442357"/>
                  </a:lnTo>
                  <a:lnTo>
                    <a:pt x="100773" y="492079"/>
                  </a:lnTo>
                  <a:lnTo>
                    <a:pt x="106232" y="541875"/>
                  </a:lnTo>
                  <a:lnTo>
                    <a:pt x="110851" y="591736"/>
                  </a:lnTo>
                  <a:lnTo>
                    <a:pt x="114630" y="641650"/>
                  </a:lnTo>
                  <a:lnTo>
                    <a:pt x="117569" y="691607"/>
                  </a:lnTo>
                  <a:lnTo>
                    <a:pt x="119668" y="741597"/>
                  </a:lnTo>
                  <a:lnTo>
                    <a:pt x="120928" y="791607"/>
                  </a:lnTo>
                  <a:lnTo>
                    <a:pt x="121348" y="841628"/>
                  </a:lnTo>
                  <a:lnTo>
                    <a:pt x="120928" y="891650"/>
                  </a:lnTo>
                  <a:lnTo>
                    <a:pt x="119668" y="941660"/>
                  </a:lnTo>
                  <a:lnTo>
                    <a:pt x="117569" y="991650"/>
                  </a:lnTo>
                  <a:lnTo>
                    <a:pt x="114630" y="1041607"/>
                  </a:lnTo>
                  <a:lnTo>
                    <a:pt x="110851" y="1091521"/>
                  </a:lnTo>
                  <a:lnTo>
                    <a:pt x="106232" y="1141382"/>
                  </a:lnTo>
                  <a:lnTo>
                    <a:pt x="100773" y="1191178"/>
                  </a:lnTo>
                  <a:lnTo>
                    <a:pt x="94475" y="1240900"/>
                  </a:lnTo>
                  <a:lnTo>
                    <a:pt x="87337" y="1290536"/>
                  </a:lnTo>
                  <a:lnTo>
                    <a:pt x="79359" y="1340075"/>
                  </a:lnTo>
                  <a:lnTo>
                    <a:pt x="70541" y="1389508"/>
                  </a:lnTo>
                  <a:lnTo>
                    <a:pt x="60884" y="1438823"/>
                  </a:lnTo>
                  <a:lnTo>
                    <a:pt x="50386" y="1488010"/>
                  </a:lnTo>
                  <a:lnTo>
                    <a:pt x="39049" y="1537057"/>
                  </a:lnTo>
                  <a:lnTo>
                    <a:pt x="26873" y="1585955"/>
                  </a:lnTo>
                  <a:lnTo>
                    <a:pt x="13856" y="1634692"/>
                  </a:lnTo>
                  <a:lnTo>
                    <a:pt x="0" y="1683258"/>
                  </a:lnTo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88780" y="5934456"/>
              <a:ext cx="2952115" cy="1263650"/>
            </a:xfrm>
            <a:custGeom>
              <a:avLst/>
              <a:gdLst/>
              <a:ahLst/>
              <a:cxnLst/>
              <a:rect l="l" t="t" r="r" b="b"/>
              <a:pathLst>
                <a:path w="2952115" h="1263650">
                  <a:moveTo>
                    <a:pt x="2741422" y="0"/>
                  </a:moveTo>
                  <a:lnTo>
                    <a:pt x="210566" y="0"/>
                  </a:lnTo>
                  <a:lnTo>
                    <a:pt x="162272" y="5559"/>
                  </a:lnTo>
                  <a:lnTo>
                    <a:pt x="117947" y="21395"/>
                  </a:lnTo>
                  <a:lnTo>
                    <a:pt x="78851" y="46246"/>
                  </a:lnTo>
                  <a:lnTo>
                    <a:pt x="46246" y="78851"/>
                  </a:lnTo>
                  <a:lnTo>
                    <a:pt x="21395" y="117947"/>
                  </a:lnTo>
                  <a:lnTo>
                    <a:pt x="5559" y="162272"/>
                  </a:lnTo>
                  <a:lnTo>
                    <a:pt x="0" y="210566"/>
                  </a:lnTo>
                  <a:lnTo>
                    <a:pt x="0" y="1052830"/>
                  </a:lnTo>
                  <a:lnTo>
                    <a:pt x="5559" y="1101123"/>
                  </a:lnTo>
                  <a:lnTo>
                    <a:pt x="21395" y="1145448"/>
                  </a:lnTo>
                  <a:lnTo>
                    <a:pt x="46246" y="1184544"/>
                  </a:lnTo>
                  <a:lnTo>
                    <a:pt x="78851" y="1217149"/>
                  </a:lnTo>
                  <a:lnTo>
                    <a:pt x="117947" y="1242000"/>
                  </a:lnTo>
                  <a:lnTo>
                    <a:pt x="162272" y="1257836"/>
                  </a:lnTo>
                  <a:lnTo>
                    <a:pt x="210566" y="1263396"/>
                  </a:lnTo>
                  <a:lnTo>
                    <a:pt x="2741422" y="1263396"/>
                  </a:lnTo>
                  <a:lnTo>
                    <a:pt x="2789715" y="1257836"/>
                  </a:lnTo>
                  <a:lnTo>
                    <a:pt x="2834040" y="1242000"/>
                  </a:lnTo>
                  <a:lnTo>
                    <a:pt x="2873136" y="1217149"/>
                  </a:lnTo>
                  <a:lnTo>
                    <a:pt x="2905741" y="1184544"/>
                  </a:lnTo>
                  <a:lnTo>
                    <a:pt x="2930592" y="1145448"/>
                  </a:lnTo>
                  <a:lnTo>
                    <a:pt x="2946428" y="1101123"/>
                  </a:lnTo>
                  <a:lnTo>
                    <a:pt x="2951988" y="1052830"/>
                  </a:lnTo>
                  <a:lnTo>
                    <a:pt x="2951988" y="210566"/>
                  </a:lnTo>
                  <a:lnTo>
                    <a:pt x="2946428" y="162272"/>
                  </a:lnTo>
                  <a:lnTo>
                    <a:pt x="2930592" y="117947"/>
                  </a:lnTo>
                  <a:lnTo>
                    <a:pt x="2905741" y="78851"/>
                  </a:lnTo>
                  <a:lnTo>
                    <a:pt x="2873136" y="46246"/>
                  </a:lnTo>
                  <a:lnTo>
                    <a:pt x="2834040" y="21395"/>
                  </a:lnTo>
                  <a:lnTo>
                    <a:pt x="2789715" y="5559"/>
                  </a:lnTo>
                  <a:lnTo>
                    <a:pt x="274142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88780" y="5934456"/>
              <a:ext cx="2952115" cy="1263650"/>
            </a:xfrm>
            <a:custGeom>
              <a:avLst/>
              <a:gdLst/>
              <a:ahLst/>
              <a:cxnLst/>
              <a:rect l="l" t="t" r="r" b="b"/>
              <a:pathLst>
                <a:path w="2952115" h="1263650">
                  <a:moveTo>
                    <a:pt x="0" y="210566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6" y="0"/>
                  </a:lnTo>
                  <a:lnTo>
                    <a:pt x="2741422" y="0"/>
                  </a:lnTo>
                  <a:lnTo>
                    <a:pt x="2789715" y="5559"/>
                  </a:lnTo>
                  <a:lnTo>
                    <a:pt x="2834040" y="21395"/>
                  </a:lnTo>
                  <a:lnTo>
                    <a:pt x="2873136" y="46246"/>
                  </a:lnTo>
                  <a:lnTo>
                    <a:pt x="2905741" y="78851"/>
                  </a:lnTo>
                  <a:lnTo>
                    <a:pt x="2930592" y="117947"/>
                  </a:lnTo>
                  <a:lnTo>
                    <a:pt x="2946428" y="162272"/>
                  </a:lnTo>
                  <a:lnTo>
                    <a:pt x="2951988" y="210566"/>
                  </a:lnTo>
                  <a:lnTo>
                    <a:pt x="2951988" y="1052830"/>
                  </a:lnTo>
                  <a:lnTo>
                    <a:pt x="2946428" y="1101123"/>
                  </a:lnTo>
                  <a:lnTo>
                    <a:pt x="2930592" y="1145448"/>
                  </a:lnTo>
                  <a:lnTo>
                    <a:pt x="2905741" y="1184544"/>
                  </a:lnTo>
                  <a:lnTo>
                    <a:pt x="2873136" y="1217149"/>
                  </a:lnTo>
                  <a:lnTo>
                    <a:pt x="2834040" y="1242000"/>
                  </a:lnTo>
                  <a:lnTo>
                    <a:pt x="2789715" y="1257836"/>
                  </a:lnTo>
                  <a:lnTo>
                    <a:pt x="2741422" y="1263396"/>
                  </a:lnTo>
                  <a:lnTo>
                    <a:pt x="210566" y="1263396"/>
                  </a:lnTo>
                  <a:lnTo>
                    <a:pt x="162272" y="1257836"/>
                  </a:lnTo>
                  <a:lnTo>
                    <a:pt x="117947" y="1242000"/>
                  </a:lnTo>
                  <a:lnTo>
                    <a:pt x="78851" y="1217149"/>
                  </a:lnTo>
                  <a:lnTo>
                    <a:pt x="46246" y="1184544"/>
                  </a:lnTo>
                  <a:lnTo>
                    <a:pt x="21395" y="1145448"/>
                  </a:lnTo>
                  <a:lnTo>
                    <a:pt x="5559" y="1101123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478136" y="6204330"/>
            <a:ext cx="25723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1045" marR="5080" indent="-7289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Proper</a:t>
            </a:r>
            <a:r>
              <a:rPr sz="22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DevOps</a:t>
            </a:r>
            <a:r>
              <a:rPr sz="220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Segoe UI"/>
                <a:cs typeface="Segoe UI"/>
              </a:rPr>
              <a:t>tools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selection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32778" y="7200138"/>
            <a:ext cx="3540760" cy="1493520"/>
            <a:chOff x="6732778" y="7200138"/>
            <a:chExt cx="3540760" cy="1493520"/>
          </a:xfrm>
        </p:grpSpPr>
        <p:sp>
          <p:nvSpPr>
            <p:cNvPr id="18" name="object 18"/>
            <p:cNvSpPr/>
            <p:nvPr/>
          </p:nvSpPr>
          <p:spPr>
            <a:xfrm>
              <a:off x="9635998" y="7203313"/>
              <a:ext cx="634365" cy="474980"/>
            </a:xfrm>
            <a:custGeom>
              <a:avLst/>
              <a:gdLst/>
              <a:ahLst/>
              <a:cxnLst/>
              <a:rect l="l" t="t" r="r" b="b"/>
              <a:pathLst>
                <a:path w="634365" h="474979">
                  <a:moveTo>
                    <a:pt x="634110" y="0"/>
                  </a:moveTo>
                  <a:lnTo>
                    <a:pt x="598349" y="34528"/>
                  </a:lnTo>
                  <a:lnTo>
                    <a:pt x="562030" y="68435"/>
                  </a:lnTo>
                  <a:lnTo>
                    <a:pt x="525163" y="101714"/>
                  </a:lnTo>
                  <a:lnTo>
                    <a:pt x="487757" y="134360"/>
                  </a:lnTo>
                  <a:lnTo>
                    <a:pt x="449820" y="166366"/>
                  </a:lnTo>
                  <a:lnTo>
                    <a:pt x="411362" y="197727"/>
                  </a:lnTo>
                  <a:lnTo>
                    <a:pt x="372390" y="228438"/>
                  </a:lnTo>
                  <a:lnTo>
                    <a:pt x="332914" y="258492"/>
                  </a:lnTo>
                  <a:lnTo>
                    <a:pt x="292943" y="287884"/>
                  </a:lnTo>
                  <a:lnTo>
                    <a:pt x="252484" y="316608"/>
                  </a:lnTo>
                  <a:lnTo>
                    <a:pt x="211548" y="344658"/>
                  </a:lnTo>
                  <a:lnTo>
                    <a:pt x="170142" y="372028"/>
                  </a:lnTo>
                  <a:lnTo>
                    <a:pt x="128275" y="398713"/>
                  </a:lnTo>
                  <a:lnTo>
                    <a:pt x="85957" y="424707"/>
                  </a:lnTo>
                  <a:lnTo>
                    <a:pt x="43195" y="450004"/>
                  </a:lnTo>
                  <a:lnTo>
                    <a:pt x="0" y="474598"/>
                  </a:lnTo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39128" y="7423404"/>
              <a:ext cx="2891155" cy="1263650"/>
            </a:xfrm>
            <a:custGeom>
              <a:avLst/>
              <a:gdLst/>
              <a:ahLst/>
              <a:cxnLst/>
              <a:rect l="l" t="t" r="r" b="b"/>
              <a:pathLst>
                <a:path w="2891154" h="1263650">
                  <a:moveTo>
                    <a:pt x="2680462" y="0"/>
                  </a:moveTo>
                  <a:lnTo>
                    <a:pt x="210566" y="0"/>
                  </a:lnTo>
                  <a:lnTo>
                    <a:pt x="162272" y="5559"/>
                  </a:lnTo>
                  <a:lnTo>
                    <a:pt x="117947" y="21395"/>
                  </a:lnTo>
                  <a:lnTo>
                    <a:pt x="78851" y="46246"/>
                  </a:lnTo>
                  <a:lnTo>
                    <a:pt x="46246" y="78851"/>
                  </a:lnTo>
                  <a:lnTo>
                    <a:pt x="21395" y="117947"/>
                  </a:lnTo>
                  <a:lnTo>
                    <a:pt x="5559" y="162272"/>
                  </a:lnTo>
                  <a:lnTo>
                    <a:pt x="0" y="210566"/>
                  </a:lnTo>
                  <a:lnTo>
                    <a:pt x="0" y="1052830"/>
                  </a:lnTo>
                  <a:lnTo>
                    <a:pt x="5559" y="1101111"/>
                  </a:lnTo>
                  <a:lnTo>
                    <a:pt x="21395" y="1145432"/>
                  </a:lnTo>
                  <a:lnTo>
                    <a:pt x="46246" y="1184528"/>
                  </a:lnTo>
                  <a:lnTo>
                    <a:pt x="78851" y="1217137"/>
                  </a:lnTo>
                  <a:lnTo>
                    <a:pt x="117947" y="1241994"/>
                  </a:lnTo>
                  <a:lnTo>
                    <a:pt x="162272" y="1257834"/>
                  </a:lnTo>
                  <a:lnTo>
                    <a:pt x="210566" y="1263396"/>
                  </a:lnTo>
                  <a:lnTo>
                    <a:pt x="2680462" y="1263396"/>
                  </a:lnTo>
                  <a:lnTo>
                    <a:pt x="2728755" y="1257834"/>
                  </a:lnTo>
                  <a:lnTo>
                    <a:pt x="2773080" y="1241994"/>
                  </a:lnTo>
                  <a:lnTo>
                    <a:pt x="2812176" y="1217137"/>
                  </a:lnTo>
                  <a:lnTo>
                    <a:pt x="2844781" y="1184528"/>
                  </a:lnTo>
                  <a:lnTo>
                    <a:pt x="2869632" y="1145432"/>
                  </a:lnTo>
                  <a:lnTo>
                    <a:pt x="2885468" y="1101111"/>
                  </a:lnTo>
                  <a:lnTo>
                    <a:pt x="2891028" y="1052830"/>
                  </a:lnTo>
                  <a:lnTo>
                    <a:pt x="2891028" y="210566"/>
                  </a:lnTo>
                  <a:lnTo>
                    <a:pt x="2885468" y="162272"/>
                  </a:lnTo>
                  <a:lnTo>
                    <a:pt x="2869632" y="117947"/>
                  </a:lnTo>
                  <a:lnTo>
                    <a:pt x="2844781" y="78851"/>
                  </a:lnTo>
                  <a:lnTo>
                    <a:pt x="2812176" y="46246"/>
                  </a:lnTo>
                  <a:lnTo>
                    <a:pt x="2773080" y="21395"/>
                  </a:lnTo>
                  <a:lnTo>
                    <a:pt x="2728755" y="5559"/>
                  </a:lnTo>
                  <a:lnTo>
                    <a:pt x="268046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9128" y="7423404"/>
              <a:ext cx="2891155" cy="1263650"/>
            </a:xfrm>
            <a:custGeom>
              <a:avLst/>
              <a:gdLst/>
              <a:ahLst/>
              <a:cxnLst/>
              <a:rect l="l" t="t" r="r" b="b"/>
              <a:pathLst>
                <a:path w="2891154" h="1263650">
                  <a:moveTo>
                    <a:pt x="0" y="210566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6" y="0"/>
                  </a:lnTo>
                  <a:lnTo>
                    <a:pt x="2680462" y="0"/>
                  </a:lnTo>
                  <a:lnTo>
                    <a:pt x="2728755" y="5559"/>
                  </a:lnTo>
                  <a:lnTo>
                    <a:pt x="2773080" y="21395"/>
                  </a:lnTo>
                  <a:lnTo>
                    <a:pt x="2812176" y="46246"/>
                  </a:lnTo>
                  <a:lnTo>
                    <a:pt x="2844781" y="78851"/>
                  </a:lnTo>
                  <a:lnTo>
                    <a:pt x="2869632" y="117947"/>
                  </a:lnTo>
                  <a:lnTo>
                    <a:pt x="2885468" y="162272"/>
                  </a:lnTo>
                  <a:lnTo>
                    <a:pt x="2891028" y="210566"/>
                  </a:lnTo>
                  <a:lnTo>
                    <a:pt x="2891028" y="1052830"/>
                  </a:lnTo>
                  <a:lnTo>
                    <a:pt x="2885468" y="1101111"/>
                  </a:lnTo>
                  <a:lnTo>
                    <a:pt x="2869632" y="1145432"/>
                  </a:lnTo>
                  <a:lnTo>
                    <a:pt x="2844781" y="1184528"/>
                  </a:lnTo>
                  <a:lnTo>
                    <a:pt x="2812176" y="1217137"/>
                  </a:lnTo>
                  <a:lnTo>
                    <a:pt x="2773080" y="1241994"/>
                  </a:lnTo>
                  <a:lnTo>
                    <a:pt x="2728755" y="1257834"/>
                  </a:lnTo>
                  <a:lnTo>
                    <a:pt x="2680462" y="1263396"/>
                  </a:lnTo>
                  <a:lnTo>
                    <a:pt x="210566" y="1263396"/>
                  </a:lnTo>
                  <a:lnTo>
                    <a:pt x="162272" y="1257834"/>
                  </a:lnTo>
                  <a:lnTo>
                    <a:pt x="117947" y="1241994"/>
                  </a:lnTo>
                  <a:lnTo>
                    <a:pt x="78851" y="1217137"/>
                  </a:lnTo>
                  <a:lnTo>
                    <a:pt x="46246" y="1184528"/>
                  </a:lnTo>
                  <a:lnTo>
                    <a:pt x="21395" y="1145432"/>
                  </a:lnTo>
                  <a:lnTo>
                    <a:pt x="5559" y="1101111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453630" y="7527163"/>
            <a:ext cx="1462405" cy="102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998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Service</a:t>
            </a:r>
            <a:r>
              <a:rPr sz="2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Resource governance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07865" y="5928105"/>
            <a:ext cx="3192145" cy="1753235"/>
            <a:chOff x="4007865" y="5928105"/>
            <a:chExt cx="3192145" cy="1753235"/>
          </a:xfrm>
        </p:grpSpPr>
        <p:sp>
          <p:nvSpPr>
            <p:cNvPr id="23" name="object 23"/>
            <p:cNvSpPr/>
            <p:nvPr/>
          </p:nvSpPr>
          <p:spPr>
            <a:xfrm>
              <a:off x="6097523" y="7203313"/>
              <a:ext cx="634365" cy="474980"/>
            </a:xfrm>
            <a:custGeom>
              <a:avLst/>
              <a:gdLst/>
              <a:ahLst/>
              <a:cxnLst/>
              <a:rect l="l" t="t" r="r" b="b"/>
              <a:pathLst>
                <a:path w="634365" h="474979">
                  <a:moveTo>
                    <a:pt x="634237" y="474598"/>
                  </a:moveTo>
                  <a:lnTo>
                    <a:pt x="591021" y="450004"/>
                  </a:lnTo>
                  <a:lnTo>
                    <a:pt x="548243" y="424707"/>
                  </a:lnTo>
                  <a:lnTo>
                    <a:pt x="505914" y="398713"/>
                  </a:lnTo>
                  <a:lnTo>
                    <a:pt x="464040" y="372028"/>
                  </a:lnTo>
                  <a:lnTo>
                    <a:pt x="422629" y="344658"/>
                  </a:lnTo>
                  <a:lnTo>
                    <a:pt x="381690" y="316608"/>
                  </a:lnTo>
                  <a:lnTo>
                    <a:pt x="341231" y="287884"/>
                  </a:lnTo>
                  <a:lnTo>
                    <a:pt x="301259" y="258492"/>
                  </a:lnTo>
                  <a:lnTo>
                    <a:pt x="261783" y="228438"/>
                  </a:lnTo>
                  <a:lnTo>
                    <a:pt x="222811" y="197727"/>
                  </a:lnTo>
                  <a:lnTo>
                    <a:pt x="184350" y="166366"/>
                  </a:lnTo>
                  <a:lnTo>
                    <a:pt x="146409" y="134360"/>
                  </a:lnTo>
                  <a:lnTo>
                    <a:pt x="108995" y="101714"/>
                  </a:lnTo>
                  <a:lnTo>
                    <a:pt x="72117" y="68435"/>
                  </a:lnTo>
                  <a:lnTo>
                    <a:pt x="35782" y="34528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14215" y="5934455"/>
              <a:ext cx="3179445" cy="1263650"/>
            </a:xfrm>
            <a:custGeom>
              <a:avLst/>
              <a:gdLst/>
              <a:ahLst/>
              <a:cxnLst/>
              <a:rect l="l" t="t" r="r" b="b"/>
              <a:pathLst>
                <a:path w="3179445" h="1263650">
                  <a:moveTo>
                    <a:pt x="2968498" y="0"/>
                  </a:moveTo>
                  <a:lnTo>
                    <a:pt x="210566" y="0"/>
                  </a:lnTo>
                  <a:lnTo>
                    <a:pt x="162272" y="5559"/>
                  </a:lnTo>
                  <a:lnTo>
                    <a:pt x="117947" y="21395"/>
                  </a:lnTo>
                  <a:lnTo>
                    <a:pt x="78851" y="46246"/>
                  </a:lnTo>
                  <a:lnTo>
                    <a:pt x="46246" y="78851"/>
                  </a:lnTo>
                  <a:lnTo>
                    <a:pt x="21395" y="117947"/>
                  </a:lnTo>
                  <a:lnTo>
                    <a:pt x="5559" y="162272"/>
                  </a:lnTo>
                  <a:lnTo>
                    <a:pt x="0" y="210566"/>
                  </a:lnTo>
                  <a:lnTo>
                    <a:pt x="0" y="1052830"/>
                  </a:lnTo>
                  <a:lnTo>
                    <a:pt x="5559" y="1101123"/>
                  </a:lnTo>
                  <a:lnTo>
                    <a:pt x="21395" y="1145448"/>
                  </a:lnTo>
                  <a:lnTo>
                    <a:pt x="46246" y="1184544"/>
                  </a:lnTo>
                  <a:lnTo>
                    <a:pt x="78851" y="1217149"/>
                  </a:lnTo>
                  <a:lnTo>
                    <a:pt x="117947" y="1242000"/>
                  </a:lnTo>
                  <a:lnTo>
                    <a:pt x="162272" y="1257836"/>
                  </a:lnTo>
                  <a:lnTo>
                    <a:pt x="210566" y="1263396"/>
                  </a:lnTo>
                  <a:lnTo>
                    <a:pt x="2968498" y="1263396"/>
                  </a:lnTo>
                  <a:lnTo>
                    <a:pt x="3016791" y="1257836"/>
                  </a:lnTo>
                  <a:lnTo>
                    <a:pt x="3061116" y="1242000"/>
                  </a:lnTo>
                  <a:lnTo>
                    <a:pt x="3100212" y="1217149"/>
                  </a:lnTo>
                  <a:lnTo>
                    <a:pt x="3132817" y="1184544"/>
                  </a:lnTo>
                  <a:lnTo>
                    <a:pt x="3157668" y="1145448"/>
                  </a:lnTo>
                  <a:lnTo>
                    <a:pt x="3173504" y="1101123"/>
                  </a:lnTo>
                  <a:lnTo>
                    <a:pt x="3179064" y="1052830"/>
                  </a:lnTo>
                  <a:lnTo>
                    <a:pt x="3179064" y="210566"/>
                  </a:lnTo>
                  <a:lnTo>
                    <a:pt x="3173504" y="162272"/>
                  </a:lnTo>
                  <a:lnTo>
                    <a:pt x="3157668" y="117947"/>
                  </a:lnTo>
                  <a:lnTo>
                    <a:pt x="3132817" y="78851"/>
                  </a:lnTo>
                  <a:lnTo>
                    <a:pt x="3100212" y="46246"/>
                  </a:lnTo>
                  <a:lnTo>
                    <a:pt x="3061116" y="21395"/>
                  </a:lnTo>
                  <a:lnTo>
                    <a:pt x="3016791" y="5559"/>
                  </a:lnTo>
                  <a:lnTo>
                    <a:pt x="296849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4215" y="5934455"/>
              <a:ext cx="3179445" cy="1263650"/>
            </a:xfrm>
            <a:custGeom>
              <a:avLst/>
              <a:gdLst/>
              <a:ahLst/>
              <a:cxnLst/>
              <a:rect l="l" t="t" r="r" b="b"/>
              <a:pathLst>
                <a:path w="3179445" h="1263650">
                  <a:moveTo>
                    <a:pt x="0" y="210566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6" y="0"/>
                  </a:lnTo>
                  <a:lnTo>
                    <a:pt x="2968498" y="0"/>
                  </a:lnTo>
                  <a:lnTo>
                    <a:pt x="3016791" y="5559"/>
                  </a:lnTo>
                  <a:lnTo>
                    <a:pt x="3061116" y="21395"/>
                  </a:lnTo>
                  <a:lnTo>
                    <a:pt x="3100212" y="46246"/>
                  </a:lnTo>
                  <a:lnTo>
                    <a:pt x="3132817" y="78851"/>
                  </a:lnTo>
                  <a:lnTo>
                    <a:pt x="3157668" y="117947"/>
                  </a:lnTo>
                  <a:lnTo>
                    <a:pt x="3173504" y="162272"/>
                  </a:lnTo>
                  <a:lnTo>
                    <a:pt x="3179064" y="210566"/>
                  </a:lnTo>
                  <a:lnTo>
                    <a:pt x="3179064" y="1052830"/>
                  </a:lnTo>
                  <a:lnTo>
                    <a:pt x="3173504" y="1101123"/>
                  </a:lnTo>
                  <a:lnTo>
                    <a:pt x="3157668" y="1145448"/>
                  </a:lnTo>
                  <a:lnTo>
                    <a:pt x="3132817" y="1184544"/>
                  </a:lnTo>
                  <a:lnTo>
                    <a:pt x="3100212" y="1217149"/>
                  </a:lnTo>
                  <a:lnTo>
                    <a:pt x="3061116" y="1242000"/>
                  </a:lnTo>
                  <a:lnTo>
                    <a:pt x="3016791" y="1257836"/>
                  </a:lnTo>
                  <a:lnTo>
                    <a:pt x="2968498" y="1263396"/>
                  </a:lnTo>
                  <a:lnTo>
                    <a:pt x="210566" y="1263396"/>
                  </a:lnTo>
                  <a:lnTo>
                    <a:pt x="162272" y="1257836"/>
                  </a:lnTo>
                  <a:lnTo>
                    <a:pt x="117947" y="1242000"/>
                  </a:lnTo>
                  <a:lnTo>
                    <a:pt x="78851" y="1217149"/>
                  </a:lnTo>
                  <a:lnTo>
                    <a:pt x="46246" y="1184544"/>
                  </a:lnTo>
                  <a:lnTo>
                    <a:pt x="21395" y="1145448"/>
                  </a:lnTo>
                  <a:lnTo>
                    <a:pt x="5559" y="1101123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43146" y="6204330"/>
            <a:ext cx="25203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753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Automated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performance</a:t>
            </a:r>
            <a:r>
              <a:rPr sz="22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testing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50538" y="2945638"/>
            <a:ext cx="3108325" cy="2975610"/>
            <a:chOff x="4050538" y="2945638"/>
            <a:chExt cx="3108325" cy="2975610"/>
          </a:xfrm>
        </p:grpSpPr>
        <p:sp>
          <p:nvSpPr>
            <p:cNvPr id="28" name="object 28"/>
            <p:cNvSpPr/>
            <p:nvPr/>
          </p:nvSpPr>
          <p:spPr>
            <a:xfrm>
              <a:off x="5204428" y="4234815"/>
              <a:ext cx="121920" cy="1683385"/>
            </a:xfrm>
            <a:custGeom>
              <a:avLst/>
              <a:gdLst/>
              <a:ahLst/>
              <a:cxnLst/>
              <a:rect l="l" t="t" r="r" b="b"/>
              <a:pathLst>
                <a:path w="121920" h="1683385">
                  <a:moveTo>
                    <a:pt x="121443" y="1683258"/>
                  </a:moveTo>
                  <a:lnTo>
                    <a:pt x="107576" y="1634692"/>
                  </a:lnTo>
                  <a:lnTo>
                    <a:pt x="94549" y="1585955"/>
                  </a:lnTo>
                  <a:lnTo>
                    <a:pt x="82363" y="1537057"/>
                  </a:lnTo>
                  <a:lnTo>
                    <a:pt x="71017" y="1488010"/>
                  </a:lnTo>
                  <a:lnTo>
                    <a:pt x="60511" y="1438823"/>
                  </a:lnTo>
                  <a:lnTo>
                    <a:pt x="50846" y="1389508"/>
                  </a:lnTo>
                  <a:lnTo>
                    <a:pt x="42022" y="1340075"/>
                  </a:lnTo>
                  <a:lnTo>
                    <a:pt x="34037" y="1290536"/>
                  </a:lnTo>
                  <a:lnTo>
                    <a:pt x="26894" y="1240900"/>
                  </a:lnTo>
                  <a:lnTo>
                    <a:pt x="20590" y="1191178"/>
                  </a:lnTo>
                  <a:lnTo>
                    <a:pt x="15127" y="1141382"/>
                  </a:lnTo>
                  <a:lnTo>
                    <a:pt x="10505" y="1091521"/>
                  </a:lnTo>
                  <a:lnTo>
                    <a:pt x="6723" y="1041607"/>
                  </a:lnTo>
                  <a:lnTo>
                    <a:pt x="3781" y="991650"/>
                  </a:lnTo>
                  <a:lnTo>
                    <a:pt x="1680" y="941660"/>
                  </a:lnTo>
                  <a:lnTo>
                    <a:pt x="420" y="891650"/>
                  </a:lnTo>
                  <a:lnTo>
                    <a:pt x="0" y="841629"/>
                  </a:lnTo>
                  <a:lnTo>
                    <a:pt x="420" y="791607"/>
                  </a:lnTo>
                  <a:lnTo>
                    <a:pt x="1680" y="741597"/>
                  </a:lnTo>
                  <a:lnTo>
                    <a:pt x="3781" y="691607"/>
                  </a:lnTo>
                  <a:lnTo>
                    <a:pt x="6723" y="641650"/>
                  </a:lnTo>
                  <a:lnTo>
                    <a:pt x="10505" y="591736"/>
                  </a:lnTo>
                  <a:lnTo>
                    <a:pt x="15127" y="541875"/>
                  </a:lnTo>
                  <a:lnTo>
                    <a:pt x="20590" y="492079"/>
                  </a:lnTo>
                  <a:lnTo>
                    <a:pt x="26894" y="442357"/>
                  </a:lnTo>
                  <a:lnTo>
                    <a:pt x="34037" y="392721"/>
                  </a:lnTo>
                  <a:lnTo>
                    <a:pt x="42022" y="343182"/>
                  </a:lnTo>
                  <a:lnTo>
                    <a:pt x="50846" y="293749"/>
                  </a:lnTo>
                  <a:lnTo>
                    <a:pt x="60511" y="244434"/>
                  </a:lnTo>
                  <a:lnTo>
                    <a:pt x="71017" y="195247"/>
                  </a:lnTo>
                  <a:lnTo>
                    <a:pt x="82363" y="146200"/>
                  </a:lnTo>
                  <a:lnTo>
                    <a:pt x="94549" y="97302"/>
                  </a:lnTo>
                  <a:lnTo>
                    <a:pt x="107576" y="48565"/>
                  </a:lnTo>
                  <a:lnTo>
                    <a:pt x="121443" y="0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0698" y="2955798"/>
              <a:ext cx="3088005" cy="1263650"/>
            </a:xfrm>
            <a:custGeom>
              <a:avLst/>
              <a:gdLst/>
              <a:ahLst/>
              <a:cxnLst/>
              <a:rect l="l" t="t" r="r" b="b"/>
              <a:pathLst>
                <a:path w="3088004" h="1263650">
                  <a:moveTo>
                    <a:pt x="2877057" y="0"/>
                  </a:moveTo>
                  <a:lnTo>
                    <a:pt x="210565" y="0"/>
                  </a:lnTo>
                  <a:lnTo>
                    <a:pt x="162272" y="5559"/>
                  </a:lnTo>
                  <a:lnTo>
                    <a:pt x="117947" y="21395"/>
                  </a:lnTo>
                  <a:lnTo>
                    <a:pt x="78851" y="46246"/>
                  </a:lnTo>
                  <a:lnTo>
                    <a:pt x="46246" y="78851"/>
                  </a:lnTo>
                  <a:lnTo>
                    <a:pt x="21395" y="117947"/>
                  </a:lnTo>
                  <a:lnTo>
                    <a:pt x="5559" y="162272"/>
                  </a:lnTo>
                  <a:lnTo>
                    <a:pt x="0" y="210565"/>
                  </a:lnTo>
                  <a:lnTo>
                    <a:pt x="0" y="1052829"/>
                  </a:lnTo>
                  <a:lnTo>
                    <a:pt x="5559" y="1101123"/>
                  </a:lnTo>
                  <a:lnTo>
                    <a:pt x="21395" y="1145448"/>
                  </a:lnTo>
                  <a:lnTo>
                    <a:pt x="46246" y="1184544"/>
                  </a:lnTo>
                  <a:lnTo>
                    <a:pt x="78851" y="1217149"/>
                  </a:lnTo>
                  <a:lnTo>
                    <a:pt x="117947" y="1242000"/>
                  </a:lnTo>
                  <a:lnTo>
                    <a:pt x="162272" y="1257836"/>
                  </a:lnTo>
                  <a:lnTo>
                    <a:pt x="210565" y="1263396"/>
                  </a:lnTo>
                  <a:lnTo>
                    <a:pt x="2877057" y="1263396"/>
                  </a:lnTo>
                  <a:lnTo>
                    <a:pt x="2925351" y="1257836"/>
                  </a:lnTo>
                  <a:lnTo>
                    <a:pt x="2969676" y="1242000"/>
                  </a:lnTo>
                  <a:lnTo>
                    <a:pt x="3008772" y="1217149"/>
                  </a:lnTo>
                  <a:lnTo>
                    <a:pt x="3041377" y="1184544"/>
                  </a:lnTo>
                  <a:lnTo>
                    <a:pt x="3066228" y="1145448"/>
                  </a:lnTo>
                  <a:lnTo>
                    <a:pt x="3082064" y="1101123"/>
                  </a:lnTo>
                  <a:lnTo>
                    <a:pt x="3087624" y="1052829"/>
                  </a:lnTo>
                  <a:lnTo>
                    <a:pt x="3087624" y="210565"/>
                  </a:lnTo>
                  <a:lnTo>
                    <a:pt x="3082064" y="162272"/>
                  </a:lnTo>
                  <a:lnTo>
                    <a:pt x="3066228" y="117947"/>
                  </a:lnTo>
                  <a:lnTo>
                    <a:pt x="3041377" y="78851"/>
                  </a:lnTo>
                  <a:lnTo>
                    <a:pt x="3008772" y="46246"/>
                  </a:lnTo>
                  <a:lnTo>
                    <a:pt x="2969676" y="21395"/>
                  </a:lnTo>
                  <a:lnTo>
                    <a:pt x="2925351" y="5559"/>
                  </a:lnTo>
                  <a:lnTo>
                    <a:pt x="28770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0698" y="2955798"/>
              <a:ext cx="3088005" cy="1263650"/>
            </a:xfrm>
            <a:custGeom>
              <a:avLst/>
              <a:gdLst/>
              <a:ahLst/>
              <a:cxnLst/>
              <a:rect l="l" t="t" r="r" b="b"/>
              <a:pathLst>
                <a:path w="3088004" h="1263650">
                  <a:moveTo>
                    <a:pt x="0" y="210565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5" y="0"/>
                  </a:lnTo>
                  <a:lnTo>
                    <a:pt x="2877057" y="0"/>
                  </a:lnTo>
                  <a:lnTo>
                    <a:pt x="2925351" y="5559"/>
                  </a:lnTo>
                  <a:lnTo>
                    <a:pt x="2969676" y="21395"/>
                  </a:lnTo>
                  <a:lnTo>
                    <a:pt x="3008772" y="46246"/>
                  </a:lnTo>
                  <a:lnTo>
                    <a:pt x="3041377" y="78851"/>
                  </a:lnTo>
                  <a:lnTo>
                    <a:pt x="3066228" y="117947"/>
                  </a:lnTo>
                  <a:lnTo>
                    <a:pt x="3082064" y="162272"/>
                  </a:lnTo>
                  <a:lnTo>
                    <a:pt x="3087624" y="210565"/>
                  </a:lnTo>
                  <a:lnTo>
                    <a:pt x="3087624" y="1052829"/>
                  </a:lnTo>
                  <a:lnTo>
                    <a:pt x="3082064" y="1101123"/>
                  </a:lnTo>
                  <a:lnTo>
                    <a:pt x="3066228" y="1145448"/>
                  </a:lnTo>
                  <a:lnTo>
                    <a:pt x="3041377" y="1184544"/>
                  </a:lnTo>
                  <a:lnTo>
                    <a:pt x="3008772" y="1217149"/>
                  </a:lnTo>
                  <a:lnTo>
                    <a:pt x="2969676" y="1242000"/>
                  </a:lnTo>
                  <a:lnTo>
                    <a:pt x="2925351" y="1257836"/>
                  </a:lnTo>
                  <a:lnTo>
                    <a:pt x="2877057" y="1263396"/>
                  </a:lnTo>
                  <a:lnTo>
                    <a:pt x="210565" y="1263396"/>
                  </a:lnTo>
                  <a:lnTo>
                    <a:pt x="162272" y="1257836"/>
                  </a:lnTo>
                  <a:lnTo>
                    <a:pt x="117947" y="1242000"/>
                  </a:lnTo>
                  <a:lnTo>
                    <a:pt x="78851" y="1217149"/>
                  </a:lnTo>
                  <a:lnTo>
                    <a:pt x="46246" y="1184544"/>
                  </a:lnTo>
                  <a:lnTo>
                    <a:pt x="21395" y="1145448"/>
                  </a:lnTo>
                  <a:lnTo>
                    <a:pt x="5559" y="1101123"/>
                  </a:lnTo>
                  <a:lnTo>
                    <a:pt x="0" y="1052829"/>
                  </a:lnTo>
                  <a:lnTo>
                    <a:pt x="0" y="21056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51350" y="3223971"/>
            <a:ext cx="23044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Proper</a:t>
            </a:r>
            <a:r>
              <a:rPr sz="22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funding</a:t>
            </a:r>
            <a:r>
              <a:rPr sz="22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endParaRPr sz="22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DevOps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94857" y="2671317"/>
            <a:ext cx="330835" cy="280670"/>
          </a:xfrm>
          <a:custGeom>
            <a:avLst/>
            <a:gdLst/>
            <a:ahLst/>
            <a:cxnLst/>
            <a:rect l="l" t="t" r="r" b="b"/>
            <a:pathLst>
              <a:path w="330835" h="280669">
                <a:moveTo>
                  <a:pt x="0" y="280670"/>
                </a:moveTo>
                <a:lnTo>
                  <a:pt x="34683" y="247129"/>
                </a:lnTo>
                <a:lnTo>
                  <a:pt x="69896" y="214159"/>
                </a:lnTo>
                <a:lnTo>
                  <a:pt x="105631" y="181769"/>
                </a:lnTo>
                <a:lnTo>
                  <a:pt x="141879" y="149966"/>
                </a:lnTo>
                <a:lnTo>
                  <a:pt x="178635" y="118756"/>
                </a:lnTo>
                <a:lnTo>
                  <a:pt x="215890" y="88147"/>
                </a:lnTo>
                <a:lnTo>
                  <a:pt x="253638" y="58146"/>
                </a:lnTo>
                <a:lnTo>
                  <a:pt x="291870" y="28761"/>
                </a:lnTo>
                <a:lnTo>
                  <a:pt x="33058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581660">
              <a:lnSpc>
                <a:spcPct val="100000"/>
              </a:lnSpc>
              <a:spcBef>
                <a:spcPts val="100"/>
              </a:spcBef>
            </a:pPr>
            <a:r>
              <a:rPr dirty="0"/>
              <a:t>DevOps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Cloud</a:t>
            </a:r>
            <a:r>
              <a:rPr spc="-25" dirty="0"/>
              <a:t> </a:t>
            </a:r>
            <a:r>
              <a:rPr dirty="0"/>
              <a:t>Computing</a:t>
            </a:r>
            <a:r>
              <a:rPr spc="-5" dirty="0"/>
              <a:t> </a:t>
            </a:r>
            <a:r>
              <a:rPr spc="-20" dirty="0"/>
              <a:t>Training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30877" y="1772391"/>
            <a:ext cx="9845040" cy="1351915"/>
            <a:chOff x="3230877" y="1772391"/>
            <a:chExt cx="9845040" cy="1351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77" y="1772391"/>
              <a:ext cx="9845045" cy="13518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57550" y="1789938"/>
              <a:ext cx="9741535" cy="1257300"/>
            </a:xfrm>
            <a:custGeom>
              <a:avLst/>
              <a:gdLst/>
              <a:ahLst/>
              <a:cxnLst/>
              <a:rect l="l" t="t" r="r" b="b"/>
              <a:pathLst>
                <a:path w="9741535" h="1257300">
                  <a:moveTo>
                    <a:pt x="9531858" y="0"/>
                  </a:moveTo>
                  <a:lnTo>
                    <a:pt x="209550" y="0"/>
                  </a:lnTo>
                  <a:lnTo>
                    <a:pt x="161512" y="5536"/>
                  </a:lnTo>
                  <a:lnTo>
                    <a:pt x="117410" y="21304"/>
                  </a:lnTo>
                  <a:lnTo>
                    <a:pt x="78501" y="46046"/>
                  </a:lnTo>
                  <a:lnTo>
                    <a:pt x="46046" y="78501"/>
                  </a:lnTo>
                  <a:lnTo>
                    <a:pt x="21304" y="117410"/>
                  </a:lnTo>
                  <a:lnTo>
                    <a:pt x="5536" y="161512"/>
                  </a:lnTo>
                  <a:lnTo>
                    <a:pt x="0" y="209550"/>
                  </a:lnTo>
                  <a:lnTo>
                    <a:pt x="0" y="1047749"/>
                  </a:lnTo>
                  <a:lnTo>
                    <a:pt x="5536" y="1095787"/>
                  </a:lnTo>
                  <a:lnTo>
                    <a:pt x="21304" y="1139889"/>
                  </a:lnTo>
                  <a:lnTo>
                    <a:pt x="46046" y="1178798"/>
                  </a:lnTo>
                  <a:lnTo>
                    <a:pt x="78501" y="1211253"/>
                  </a:lnTo>
                  <a:lnTo>
                    <a:pt x="117410" y="1235995"/>
                  </a:lnTo>
                  <a:lnTo>
                    <a:pt x="161512" y="1251763"/>
                  </a:lnTo>
                  <a:lnTo>
                    <a:pt x="209550" y="1257299"/>
                  </a:lnTo>
                  <a:lnTo>
                    <a:pt x="9531858" y="1257299"/>
                  </a:lnTo>
                  <a:lnTo>
                    <a:pt x="9579895" y="1251763"/>
                  </a:lnTo>
                  <a:lnTo>
                    <a:pt x="9623997" y="1235995"/>
                  </a:lnTo>
                  <a:lnTo>
                    <a:pt x="9662906" y="1211253"/>
                  </a:lnTo>
                  <a:lnTo>
                    <a:pt x="9695361" y="1178798"/>
                  </a:lnTo>
                  <a:lnTo>
                    <a:pt x="9720103" y="1139889"/>
                  </a:lnTo>
                  <a:lnTo>
                    <a:pt x="9735871" y="1095787"/>
                  </a:lnTo>
                  <a:lnTo>
                    <a:pt x="9741408" y="1047749"/>
                  </a:lnTo>
                  <a:lnTo>
                    <a:pt x="9741408" y="209550"/>
                  </a:lnTo>
                  <a:lnTo>
                    <a:pt x="9735871" y="161512"/>
                  </a:lnTo>
                  <a:lnTo>
                    <a:pt x="9720103" y="117410"/>
                  </a:lnTo>
                  <a:lnTo>
                    <a:pt x="9695361" y="78501"/>
                  </a:lnTo>
                  <a:lnTo>
                    <a:pt x="9662906" y="46046"/>
                  </a:lnTo>
                  <a:lnTo>
                    <a:pt x="9623997" y="21304"/>
                  </a:lnTo>
                  <a:lnTo>
                    <a:pt x="9579895" y="5536"/>
                  </a:lnTo>
                  <a:lnTo>
                    <a:pt x="95318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57550" y="1789938"/>
              <a:ext cx="9741535" cy="1257300"/>
            </a:xfrm>
            <a:custGeom>
              <a:avLst/>
              <a:gdLst/>
              <a:ahLst/>
              <a:cxnLst/>
              <a:rect l="l" t="t" r="r" b="b"/>
              <a:pathLst>
                <a:path w="9741535" h="1257300">
                  <a:moveTo>
                    <a:pt x="0" y="209550"/>
                  </a:moveTo>
                  <a:lnTo>
                    <a:pt x="5536" y="161512"/>
                  </a:lnTo>
                  <a:lnTo>
                    <a:pt x="21304" y="117410"/>
                  </a:lnTo>
                  <a:lnTo>
                    <a:pt x="46046" y="78501"/>
                  </a:lnTo>
                  <a:lnTo>
                    <a:pt x="78501" y="46046"/>
                  </a:lnTo>
                  <a:lnTo>
                    <a:pt x="117410" y="21304"/>
                  </a:lnTo>
                  <a:lnTo>
                    <a:pt x="161512" y="5536"/>
                  </a:lnTo>
                  <a:lnTo>
                    <a:pt x="209550" y="0"/>
                  </a:lnTo>
                  <a:lnTo>
                    <a:pt x="9531858" y="0"/>
                  </a:lnTo>
                  <a:lnTo>
                    <a:pt x="9579895" y="5536"/>
                  </a:lnTo>
                  <a:lnTo>
                    <a:pt x="9623997" y="21304"/>
                  </a:lnTo>
                  <a:lnTo>
                    <a:pt x="9662906" y="46046"/>
                  </a:lnTo>
                  <a:lnTo>
                    <a:pt x="9695361" y="78501"/>
                  </a:lnTo>
                  <a:lnTo>
                    <a:pt x="9720103" y="117410"/>
                  </a:lnTo>
                  <a:lnTo>
                    <a:pt x="9735871" y="161512"/>
                  </a:lnTo>
                  <a:lnTo>
                    <a:pt x="9741408" y="209550"/>
                  </a:lnTo>
                  <a:lnTo>
                    <a:pt x="9741408" y="1047749"/>
                  </a:lnTo>
                  <a:lnTo>
                    <a:pt x="9735871" y="1095787"/>
                  </a:lnTo>
                  <a:lnTo>
                    <a:pt x="9720103" y="1139889"/>
                  </a:lnTo>
                  <a:lnTo>
                    <a:pt x="9695361" y="1178798"/>
                  </a:lnTo>
                  <a:lnTo>
                    <a:pt x="9662906" y="1211253"/>
                  </a:lnTo>
                  <a:lnTo>
                    <a:pt x="9623997" y="1235995"/>
                  </a:lnTo>
                  <a:lnTo>
                    <a:pt x="9579895" y="1251763"/>
                  </a:lnTo>
                  <a:lnTo>
                    <a:pt x="9531858" y="1257299"/>
                  </a:lnTo>
                  <a:lnTo>
                    <a:pt x="209550" y="1257299"/>
                  </a:lnTo>
                  <a:lnTo>
                    <a:pt x="161512" y="1251763"/>
                  </a:lnTo>
                  <a:lnTo>
                    <a:pt x="117410" y="1235995"/>
                  </a:lnTo>
                  <a:lnTo>
                    <a:pt x="78501" y="1211253"/>
                  </a:lnTo>
                  <a:lnTo>
                    <a:pt x="46046" y="1178798"/>
                  </a:lnTo>
                  <a:lnTo>
                    <a:pt x="21304" y="1139889"/>
                  </a:lnTo>
                  <a:lnTo>
                    <a:pt x="5536" y="1095787"/>
                  </a:lnTo>
                  <a:lnTo>
                    <a:pt x="0" y="1047749"/>
                  </a:lnTo>
                  <a:lnTo>
                    <a:pt x="0" y="2095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53002" y="2064512"/>
            <a:ext cx="83458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Proper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training</a:t>
            </a:r>
            <a:r>
              <a:rPr sz="2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DevOps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cloud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computing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sz="2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lead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understanding</a:t>
            </a:r>
            <a:r>
              <a:rPr sz="2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help</a:t>
            </a:r>
            <a:r>
              <a:rPr sz="2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resolve</a:t>
            </a:r>
            <a:r>
              <a:rPr sz="22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challenges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DevOps</a:t>
            </a:r>
            <a:r>
              <a:rPr sz="22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environment.</a:t>
            </a:r>
            <a:endParaRPr sz="2200" dirty="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8652" y="3765803"/>
            <a:ext cx="4299204" cy="42992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39" y="8796865"/>
            <a:ext cx="15799293" cy="253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08544" y="360680"/>
            <a:ext cx="14471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404040"/>
                </a:solidFill>
                <a:latin typeface="Segoe UI"/>
                <a:cs typeface="Segoe UI"/>
              </a:rPr>
              <a:t>Security</a:t>
            </a:r>
            <a:endParaRPr sz="32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0877" y="1772391"/>
            <a:ext cx="9845040" cy="1393190"/>
            <a:chOff x="3230877" y="1772391"/>
            <a:chExt cx="9845040" cy="13931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77" y="1772391"/>
              <a:ext cx="9845045" cy="13518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5848" y="1805940"/>
              <a:ext cx="9669779" cy="13594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57550" y="1789938"/>
              <a:ext cx="9741535" cy="1257300"/>
            </a:xfrm>
            <a:custGeom>
              <a:avLst/>
              <a:gdLst/>
              <a:ahLst/>
              <a:cxnLst/>
              <a:rect l="l" t="t" r="r" b="b"/>
              <a:pathLst>
                <a:path w="9741535" h="1257300">
                  <a:moveTo>
                    <a:pt x="9531858" y="0"/>
                  </a:moveTo>
                  <a:lnTo>
                    <a:pt x="209550" y="0"/>
                  </a:lnTo>
                  <a:lnTo>
                    <a:pt x="161512" y="5536"/>
                  </a:lnTo>
                  <a:lnTo>
                    <a:pt x="117410" y="21304"/>
                  </a:lnTo>
                  <a:lnTo>
                    <a:pt x="78501" y="46046"/>
                  </a:lnTo>
                  <a:lnTo>
                    <a:pt x="46046" y="78501"/>
                  </a:lnTo>
                  <a:lnTo>
                    <a:pt x="21304" y="117410"/>
                  </a:lnTo>
                  <a:lnTo>
                    <a:pt x="5536" y="161512"/>
                  </a:lnTo>
                  <a:lnTo>
                    <a:pt x="0" y="209550"/>
                  </a:lnTo>
                  <a:lnTo>
                    <a:pt x="0" y="1047749"/>
                  </a:lnTo>
                  <a:lnTo>
                    <a:pt x="5536" y="1095787"/>
                  </a:lnTo>
                  <a:lnTo>
                    <a:pt x="21304" y="1139889"/>
                  </a:lnTo>
                  <a:lnTo>
                    <a:pt x="46046" y="1178798"/>
                  </a:lnTo>
                  <a:lnTo>
                    <a:pt x="78501" y="1211253"/>
                  </a:lnTo>
                  <a:lnTo>
                    <a:pt x="117410" y="1235995"/>
                  </a:lnTo>
                  <a:lnTo>
                    <a:pt x="161512" y="1251763"/>
                  </a:lnTo>
                  <a:lnTo>
                    <a:pt x="209550" y="1257299"/>
                  </a:lnTo>
                  <a:lnTo>
                    <a:pt x="9531858" y="1257299"/>
                  </a:lnTo>
                  <a:lnTo>
                    <a:pt x="9579895" y="1251763"/>
                  </a:lnTo>
                  <a:lnTo>
                    <a:pt x="9623997" y="1235995"/>
                  </a:lnTo>
                  <a:lnTo>
                    <a:pt x="9662906" y="1211253"/>
                  </a:lnTo>
                  <a:lnTo>
                    <a:pt x="9695361" y="1178798"/>
                  </a:lnTo>
                  <a:lnTo>
                    <a:pt x="9720103" y="1139889"/>
                  </a:lnTo>
                  <a:lnTo>
                    <a:pt x="9735871" y="1095787"/>
                  </a:lnTo>
                  <a:lnTo>
                    <a:pt x="9741408" y="1047749"/>
                  </a:lnTo>
                  <a:lnTo>
                    <a:pt x="9741408" y="209550"/>
                  </a:lnTo>
                  <a:lnTo>
                    <a:pt x="9735871" y="161512"/>
                  </a:lnTo>
                  <a:lnTo>
                    <a:pt x="9720103" y="117410"/>
                  </a:lnTo>
                  <a:lnTo>
                    <a:pt x="9695361" y="78501"/>
                  </a:lnTo>
                  <a:lnTo>
                    <a:pt x="9662906" y="46046"/>
                  </a:lnTo>
                  <a:lnTo>
                    <a:pt x="9623997" y="21304"/>
                  </a:lnTo>
                  <a:lnTo>
                    <a:pt x="9579895" y="5536"/>
                  </a:lnTo>
                  <a:lnTo>
                    <a:pt x="95318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7550" y="1789938"/>
              <a:ext cx="9741535" cy="1257300"/>
            </a:xfrm>
            <a:custGeom>
              <a:avLst/>
              <a:gdLst/>
              <a:ahLst/>
              <a:cxnLst/>
              <a:rect l="l" t="t" r="r" b="b"/>
              <a:pathLst>
                <a:path w="9741535" h="1257300">
                  <a:moveTo>
                    <a:pt x="0" y="209550"/>
                  </a:moveTo>
                  <a:lnTo>
                    <a:pt x="5536" y="161512"/>
                  </a:lnTo>
                  <a:lnTo>
                    <a:pt x="21304" y="117410"/>
                  </a:lnTo>
                  <a:lnTo>
                    <a:pt x="46046" y="78501"/>
                  </a:lnTo>
                  <a:lnTo>
                    <a:pt x="78501" y="46046"/>
                  </a:lnTo>
                  <a:lnTo>
                    <a:pt x="117410" y="21304"/>
                  </a:lnTo>
                  <a:lnTo>
                    <a:pt x="161512" y="5536"/>
                  </a:lnTo>
                  <a:lnTo>
                    <a:pt x="209550" y="0"/>
                  </a:lnTo>
                  <a:lnTo>
                    <a:pt x="9531858" y="0"/>
                  </a:lnTo>
                  <a:lnTo>
                    <a:pt x="9579895" y="5536"/>
                  </a:lnTo>
                  <a:lnTo>
                    <a:pt x="9623997" y="21304"/>
                  </a:lnTo>
                  <a:lnTo>
                    <a:pt x="9662906" y="46046"/>
                  </a:lnTo>
                  <a:lnTo>
                    <a:pt x="9695361" y="78501"/>
                  </a:lnTo>
                  <a:lnTo>
                    <a:pt x="9720103" y="117410"/>
                  </a:lnTo>
                  <a:lnTo>
                    <a:pt x="9735871" y="161512"/>
                  </a:lnTo>
                  <a:lnTo>
                    <a:pt x="9741408" y="209550"/>
                  </a:lnTo>
                  <a:lnTo>
                    <a:pt x="9741408" y="1047749"/>
                  </a:lnTo>
                  <a:lnTo>
                    <a:pt x="9735871" y="1095787"/>
                  </a:lnTo>
                  <a:lnTo>
                    <a:pt x="9720103" y="1139889"/>
                  </a:lnTo>
                  <a:lnTo>
                    <a:pt x="9695361" y="1178798"/>
                  </a:lnTo>
                  <a:lnTo>
                    <a:pt x="9662906" y="1211253"/>
                  </a:lnTo>
                  <a:lnTo>
                    <a:pt x="9623997" y="1235995"/>
                  </a:lnTo>
                  <a:lnTo>
                    <a:pt x="9579895" y="1251763"/>
                  </a:lnTo>
                  <a:lnTo>
                    <a:pt x="9531858" y="1257299"/>
                  </a:lnTo>
                  <a:lnTo>
                    <a:pt x="209550" y="1257299"/>
                  </a:lnTo>
                  <a:lnTo>
                    <a:pt x="161512" y="1251763"/>
                  </a:lnTo>
                  <a:lnTo>
                    <a:pt x="117410" y="1235995"/>
                  </a:lnTo>
                  <a:lnTo>
                    <a:pt x="78501" y="1211253"/>
                  </a:lnTo>
                  <a:lnTo>
                    <a:pt x="46046" y="1178798"/>
                  </a:lnTo>
                  <a:lnTo>
                    <a:pt x="21304" y="1139889"/>
                  </a:lnTo>
                  <a:lnTo>
                    <a:pt x="5536" y="1095787"/>
                  </a:lnTo>
                  <a:lnTo>
                    <a:pt x="0" y="1047749"/>
                  </a:lnTo>
                  <a:lnTo>
                    <a:pt x="0" y="2095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36950" y="1896872"/>
            <a:ext cx="917575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Security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should</a:t>
            </a:r>
            <a:r>
              <a:rPr sz="2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part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automated</a:t>
            </a:r>
            <a:r>
              <a:rPr sz="2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testing.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should</a:t>
            </a:r>
            <a:r>
              <a:rPr sz="2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built</a:t>
            </a:r>
            <a:r>
              <a:rPr sz="2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Segoe UI"/>
                <a:cs typeface="Segoe UI"/>
              </a:rPr>
              <a:t>into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continuous</a:t>
            </a:r>
            <a:r>
              <a:rPr sz="22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integration</a:t>
            </a:r>
            <a:r>
              <a:rPr sz="2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deployment</a:t>
            </a:r>
            <a:r>
              <a:rPr sz="22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processes</a:t>
            </a:r>
            <a:r>
              <a:rPr sz="22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during</a:t>
            </a:r>
            <a:r>
              <a:rPr sz="22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2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migration</a:t>
            </a:r>
            <a:r>
              <a:rPr sz="2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2200" spc="-20" dirty="0">
                <a:solidFill>
                  <a:srgbClr val="FFFFFF"/>
                </a:solidFill>
                <a:latin typeface="Segoe UI"/>
                <a:cs typeface="Segoe UI"/>
              </a:rPr>
              <a:t>cloud-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based</a:t>
            </a:r>
            <a:r>
              <a:rPr sz="2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platform.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19695" y="3892296"/>
            <a:ext cx="3431333" cy="40294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800" y="348058"/>
            <a:ext cx="11462224" cy="1761067"/>
          </a:xfrm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2350770">
              <a:lnSpc>
                <a:spcPct val="100000"/>
              </a:lnSpc>
              <a:spcBef>
                <a:spcPts val="100"/>
              </a:spcBef>
            </a:pPr>
            <a:r>
              <a:rPr dirty="0"/>
              <a:t>Requirements</a:t>
            </a:r>
            <a:r>
              <a:rPr spc="-16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3454" y="1400302"/>
            <a:ext cx="11290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Tools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are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used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share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files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communicate</a:t>
            </a:r>
            <a:r>
              <a:rPr sz="2400" spc="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within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team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other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teams.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65156" y="2394663"/>
            <a:ext cx="9130030" cy="5772150"/>
            <a:chOff x="2965156" y="2394663"/>
            <a:chExt cx="9130030" cy="57721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5156" y="2394663"/>
              <a:ext cx="9129485" cy="57719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51492" y="4084319"/>
              <a:ext cx="2052955" cy="346075"/>
            </a:xfrm>
            <a:custGeom>
              <a:avLst/>
              <a:gdLst/>
              <a:ahLst/>
              <a:cxnLst/>
              <a:rect l="l" t="t" r="r" b="b"/>
              <a:pathLst>
                <a:path w="2052954" h="346075">
                  <a:moveTo>
                    <a:pt x="1995169" y="0"/>
                  </a:moveTo>
                  <a:lnTo>
                    <a:pt x="57657" y="0"/>
                  </a:lnTo>
                  <a:lnTo>
                    <a:pt x="35200" y="4526"/>
                  </a:lnTo>
                  <a:lnTo>
                    <a:pt x="16875" y="16875"/>
                  </a:lnTo>
                  <a:lnTo>
                    <a:pt x="4526" y="35200"/>
                  </a:lnTo>
                  <a:lnTo>
                    <a:pt x="0" y="57657"/>
                  </a:lnTo>
                  <a:lnTo>
                    <a:pt x="0" y="288289"/>
                  </a:lnTo>
                  <a:lnTo>
                    <a:pt x="4526" y="310747"/>
                  </a:lnTo>
                  <a:lnTo>
                    <a:pt x="16875" y="329072"/>
                  </a:lnTo>
                  <a:lnTo>
                    <a:pt x="35200" y="341421"/>
                  </a:lnTo>
                  <a:lnTo>
                    <a:pt x="57657" y="345947"/>
                  </a:lnTo>
                  <a:lnTo>
                    <a:pt x="1995169" y="345947"/>
                  </a:lnTo>
                  <a:lnTo>
                    <a:pt x="2017627" y="341421"/>
                  </a:lnTo>
                  <a:lnTo>
                    <a:pt x="2035952" y="329072"/>
                  </a:lnTo>
                  <a:lnTo>
                    <a:pt x="2048301" y="310747"/>
                  </a:lnTo>
                  <a:lnTo>
                    <a:pt x="2052827" y="288289"/>
                  </a:lnTo>
                  <a:lnTo>
                    <a:pt x="2052827" y="57657"/>
                  </a:lnTo>
                  <a:lnTo>
                    <a:pt x="2048301" y="35200"/>
                  </a:lnTo>
                  <a:lnTo>
                    <a:pt x="2035952" y="16875"/>
                  </a:lnTo>
                  <a:lnTo>
                    <a:pt x="2017627" y="4526"/>
                  </a:lnTo>
                  <a:lnTo>
                    <a:pt x="1995169" y="0"/>
                  </a:lnTo>
                  <a:close/>
                </a:path>
              </a:pathLst>
            </a:custGeom>
            <a:solidFill>
              <a:srgbClr val="29A7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51492" y="4084319"/>
              <a:ext cx="2052955" cy="346075"/>
            </a:xfrm>
            <a:custGeom>
              <a:avLst/>
              <a:gdLst/>
              <a:ahLst/>
              <a:cxnLst/>
              <a:rect l="l" t="t" r="r" b="b"/>
              <a:pathLst>
                <a:path w="2052954" h="346075">
                  <a:moveTo>
                    <a:pt x="0" y="57657"/>
                  </a:moveTo>
                  <a:lnTo>
                    <a:pt x="4526" y="35200"/>
                  </a:lnTo>
                  <a:lnTo>
                    <a:pt x="16875" y="16875"/>
                  </a:lnTo>
                  <a:lnTo>
                    <a:pt x="35200" y="4526"/>
                  </a:lnTo>
                  <a:lnTo>
                    <a:pt x="57657" y="0"/>
                  </a:lnTo>
                  <a:lnTo>
                    <a:pt x="1995169" y="0"/>
                  </a:lnTo>
                  <a:lnTo>
                    <a:pt x="2017627" y="4526"/>
                  </a:lnTo>
                  <a:lnTo>
                    <a:pt x="2035952" y="16875"/>
                  </a:lnTo>
                  <a:lnTo>
                    <a:pt x="2048301" y="35200"/>
                  </a:lnTo>
                  <a:lnTo>
                    <a:pt x="2052827" y="57657"/>
                  </a:lnTo>
                  <a:lnTo>
                    <a:pt x="2052827" y="288289"/>
                  </a:lnTo>
                  <a:lnTo>
                    <a:pt x="2048301" y="310747"/>
                  </a:lnTo>
                  <a:lnTo>
                    <a:pt x="2035952" y="329072"/>
                  </a:lnTo>
                  <a:lnTo>
                    <a:pt x="2017627" y="341421"/>
                  </a:lnTo>
                  <a:lnTo>
                    <a:pt x="1995169" y="345947"/>
                  </a:lnTo>
                  <a:lnTo>
                    <a:pt x="57657" y="345947"/>
                  </a:lnTo>
                  <a:lnTo>
                    <a:pt x="35200" y="341421"/>
                  </a:lnTo>
                  <a:lnTo>
                    <a:pt x="16875" y="329072"/>
                  </a:lnTo>
                  <a:lnTo>
                    <a:pt x="4526" y="310747"/>
                  </a:lnTo>
                  <a:lnTo>
                    <a:pt x="0" y="288289"/>
                  </a:lnTo>
                  <a:lnTo>
                    <a:pt x="0" y="57657"/>
                  </a:lnTo>
                  <a:close/>
                </a:path>
              </a:pathLst>
            </a:custGeom>
            <a:ln w="12192">
              <a:solidFill>
                <a:srgbClr val="29A7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09961" y="4054602"/>
            <a:ext cx="113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diagram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39" y="8796865"/>
            <a:ext cx="15799293" cy="253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72098" y="360680"/>
            <a:ext cx="45205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Segoe UI"/>
                <a:cs typeface="Segoe UI"/>
              </a:rPr>
              <a:t>Code</a:t>
            </a:r>
            <a:r>
              <a:rPr sz="32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404040"/>
                </a:solidFill>
                <a:latin typeface="Segoe UI"/>
                <a:cs typeface="Segoe UI"/>
              </a:rPr>
              <a:t>Development</a:t>
            </a:r>
            <a:r>
              <a:rPr sz="32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Segoe UI"/>
                <a:cs typeface="Segoe UI"/>
              </a:rPr>
              <a:t>Tools</a:t>
            </a:r>
            <a:endParaRPr sz="3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98803" y="1852435"/>
            <a:ext cx="14165580" cy="6788784"/>
            <a:chOff x="1098803" y="1852435"/>
            <a:chExt cx="14165580" cy="678878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919" y="1852435"/>
              <a:ext cx="13999464" cy="65874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04899" y="8153399"/>
              <a:ext cx="2590800" cy="481965"/>
            </a:xfrm>
            <a:custGeom>
              <a:avLst/>
              <a:gdLst/>
              <a:ahLst/>
              <a:cxnLst/>
              <a:rect l="l" t="t" r="r" b="b"/>
              <a:pathLst>
                <a:path w="2590800" h="481965">
                  <a:moveTo>
                    <a:pt x="1295400" y="0"/>
                  </a:moveTo>
                  <a:lnTo>
                    <a:pt x="1219289" y="408"/>
                  </a:lnTo>
                  <a:lnTo>
                    <a:pt x="1144336" y="1620"/>
                  </a:lnTo>
                  <a:lnTo>
                    <a:pt x="1070662" y="3611"/>
                  </a:lnTo>
                  <a:lnTo>
                    <a:pt x="998388" y="6359"/>
                  </a:lnTo>
                  <a:lnTo>
                    <a:pt x="927637" y="9842"/>
                  </a:lnTo>
                  <a:lnTo>
                    <a:pt x="858530" y="14038"/>
                  </a:lnTo>
                  <a:lnTo>
                    <a:pt x="791188" y="18923"/>
                  </a:lnTo>
                  <a:lnTo>
                    <a:pt x="725732" y="24475"/>
                  </a:lnTo>
                  <a:lnTo>
                    <a:pt x="662285" y="30671"/>
                  </a:lnTo>
                  <a:lnTo>
                    <a:pt x="600968" y="37489"/>
                  </a:lnTo>
                  <a:lnTo>
                    <a:pt x="541902" y="44906"/>
                  </a:lnTo>
                  <a:lnTo>
                    <a:pt x="485209" y="52900"/>
                  </a:lnTo>
                  <a:lnTo>
                    <a:pt x="431011" y="61448"/>
                  </a:lnTo>
                  <a:lnTo>
                    <a:pt x="379428" y="70527"/>
                  </a:lnTo>
                  <a:lnTo>
                    <a:pt x="330583" y="80116"/>
                  </a:lnTo>
                  <a:lnTo>
                    <a:pt x="284597" y="90190"/>
                  </a:lnTo>
                  <a:lnTo>
                    <a:pt x="241591" y="100728"/>
                  </a:lnTo>
                  <a:lnTo>
                    <a:pt x="201687" y="111708"/>
                  </a:lnTo>
                  <a:lnTo>
                    <a:pt x="165007" y="123105"/>
                  </a:lnTo>
                  <a:lnTo>
                    <a:pt x="101804" y="147066"/>
                  </a:lnTo>
                  <a:lnTo>
                    <a:pt x="52953" y="172430"/>
                  </a:lnTo>
                  <a:lnTo>
                    <a:pt x="19427" y="199016"/>
                  </a:lnTo>
                  <a:lnTo>
                    <a:pt x="0" y="240792"/>
                  </a:lnTo>
                  <a:lnTo>
                    <a:pt x="2199" y="254939"/>
                  </a:lnTo>
                  <a:lnTo>
                    <a:pt x="34214" y="296002"/>
                  </a:lnTo>
                  <a:lnTo>
                    <a:pt x="75524" y="321999"/>
                  </a:lnTo>
                  <a:lnTo>
                    <a:pt x="131672" y="346684"/>
                  </a:lnTo>
                  <a:lnTo>
                    <a:pt x="201687" y="369875"/>
                  </a:lnTo>
                  <a:lnTo>
                    <a:pt x="241591" y="380855"/>
                  </a:lnTo>
                  <a:lnTo>
                    <a:pt x="284597" y="391393"/>
                  </a:lnTo>
                  <a:lnTo>
                    <a:pt x="330583" y="401467"/>
                  </a:lnTo>
                  <a:lnTo>
                    <a:pt x="379428" y="411056"/>
                  </a:lnTo>
                  <a:lnTo>
                    <a:pt x="431011" y="420135"/>
                  </a:lnTo>
                  <a:lnTo>
                    <a:pt x="485209" y="428683"/>
                  </a:lnTo>
                  <a:lnTo>
                    <a:pt x="541902" y="436677"/>
                  </a:lnTo>
                  <a:lnTo>
                    <a:pt x="600968" y="444094"/>
                  </a:lnTo>
                  <a:lnTo>
                    <a:pt x="662285" y="450912"/>
                  </a:lnTo>
                  <a:lnTo>
                    <a:pt x="725732" y="457108"/>
                  </a:lnTo>
                  <a:lnTo>
                    <a:pt x="791188" y="462660"/>
                  </a:lnTo>
                  <a:lnTo>
                    <a:pt x="858530" y="467545"/>
                  </a:lnTo>
                  <a:lnTo>
                    <a:pt x="927637" y="471741"/>
                  </a:lnTo>
                  <a:lnTo>
                    <a:pt x="998388" y="475224"/>
                  </a:lnTo>
                  <a:lnTo>
                    <a:pt x="1070662" y="477972"/>
                  </a:lnTo>
                  <a:lnTo>
                    <a:pt x="1144336" y="479963"/>
                  </a:lnTo>
                  <a:lnTo>
                    <a:pt x="1219289" y="481175"/>
                  </a:lnTo>
                  <a:lnTo>
                    <a:pt x="1295400" y="481584"/>
                  </a:lnTo>
                  <a:lnTo>
                    <a:pt x="1371510" y="481175"/>
                  </a:lnTo>
                  <a:lnTo>
                    <a:pt x="1446463" y="479963"/>
                  </a:lnTo>
                  <a:lnTo>
                    <a:pt x="1520137" y="477972"/>
                  </a:lnTo>
                  <a:lnTo>
                    <a:pt x="1592411" y="475224"/>
                  </a:lnTo>
                  <a:lnTo>
                    <a:pt x="1663162" y="471741"/>
                  </a:lnTo>
                  <a:lnTo>
                    <a:pt x="1732269" y="467545"/>
                  </a:lnTo>
                  <a:lnTo>
                    <a:pt x="1799611" y="462660"/>
                  </a:lnTo>
                  <a:lnTo>
                    <a:pt x="1865067" y="457108"/>
                  </a:lnTo>
                  <a:lnTo>
                    <a:pt x="1928514" y="450912"/>
                  </a:lnTo>
                  <a:lnTo>
                    <a:pt x="1989831" y="444094"/>
                  </a:lnTo>
                  <a:lnTo>
                    <a:pt x="2048897" y="436677"/>
                  </a:lnTo>
                  <a:lnTo>
                    <a:pt x="2105590" y="428683"/>
                  </a:lnTo>
                  <a:lnTo>
                    <a:pt x="2159788" y="420135"/>
                  </a:lnTo>
                  <a:lnTo>
                    <a:pt x="2211371" y="411056"/>
                  </a:lnTo>
                  <a:lnTo>
                    <a:pt x="2260216" y="401467"/>
                  </a:lnTo>
                  <a:lnTo>
                    <a:pt x="2306202" y="391393"/>
                  </a:lnTo>
                  <a:lnTo>
                    <a:pt x="2349208" y="380855"/>
                  </a:lnTo>
                  <a:lnTo>
                    <a:pt x="2389112" y="369875"/>
                  </a:lnTo>
                  <a:lnTo>
                    <a:pt x="2425792" y="358478"/>
                  </a:lnTo>
                  <a:lnTo>
                    <a:pt x="2488995" y="334517"/>
                  </a:lnTo>
                  <a:lnTo>
                    <a:pt x="2537846" y="309153"/>
                  </a:lnTo>
                  <a:lnTo>
                    <a:pt x="2571372" y="282567"/>
                  </a:lnTo>
                  <a:lnTo>
                    <a:pt x="2590800" y="240792"/>
                  </a:lnTo>
                  <a:lnTo>
                    <a:pt x="2588600" y="226644"/>
                  </a:lnTo>
                  <a:lnTo>
                    <a:pt x="2556585" y="185581"/>
                  </a:lnTo>
                  <a:lnTo>
                    <a:pt x="2515275" y="159584"/>
                  </a:lnTo>
                  <a:lnTo>
                    <a:pt x="2459127" y="134899"/>
                  </a:lnTo>
                  <a:lnTo>
                    <a:pt x="2389112" y="111708"/>
                  </a:lnTo>
                  <a:lnTo>
                    <a:pt x="2349208" y="100728"/>
                  </a:lnTo>
                  <a:lnTo>
                    <a:pt x="2306202" y="90190"/>
                  </a:lnTo>
                  <a:lnTo>
                    <a:pt x="2260216" y="80116"/>
                  </a:lnTo>
                  <a:lnTo>
                    <a:pt x="2211371" y="70527"/>
                  </a:lnTo>
                  <a:lnTo>
                    <a:pt x="2159788" y="61448"/>
                  </a:lnTo>
                  <a:lnTo>
                    <a:pt x="2105590" y="52900"/>
                  </a:lnTo>
                  <a:lnTo>
                    <a:pt x="2048897" y="44906"/>
                  </a:lnTo>
                  <a:lnTo>
                    <a:pt x="1989831" y="37489"/>
                  </a:lnTo>
                  <a:lnTo>
                    <a:pt x="1928514" y="30671"/>
                  </a:lnTo>
                  <a:lnTo>
                    <a:pt x="1865067" y="24475"/>
                  </a:lnTo>
                  <a:lnTo>
                    <a:pt x="1799611" y="18923"/>
                  </a:lnTo>
                  <a:lnTo>
                    <a:pt x="1732269" y="14038"/>
                  </a:lnTo>
                  <a:lnTo>
                    <a:pt x="1663162" y="9842"/>
                  </a:lnTo>
                  <a:lnTo>
                    <a:pt x="1592411" y="6359"/>
                  </a:lnTo>
                  <a:lnTo>
                    <a:pt x="1520137" y="3611"/>
                  </a:lnTo>
                  <a:lnTo>
                    <a:pt x="1446463" y="1620"/>
                  </a:lnTo>
                  <a:lnTo>
                    <a:pt x="1371510" y="408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4899" y="8153399"/>
              <a:ext cx="2590800" cy="481965"/>
            </a:xfrm>
            <a:custGeom>
              <a:avLst/>
              <a:gdLst/>
              <a:ahLst/>
              <a:cxnLst/>
              <a:rect l="l" t="t" r="r" b="b"/>
              <a:pathLst>
                <a:path w="2590800" h="481965">
                  <a:moveTo>
                    <a:pt x="0" y="240792"/>
                  </a:moveTo>
                  <a:lnTo>
                    <a:pt x="19427" y="199016"/>
                  </a:lnTo>
                  <a:lnTo>
                    <a:pt x="52953" y="172430"/>
                  </a:lnTo>
                  <a:lnTo>
                    <a:pt x="101804" y="147066"/>
                  </a:lnTo>
                  <a:lnTo>
                    <a:pt x="165007" y="123105"/>
                  </a:lnTo>
                  <a:lnTo>
                    <a:pt x="201687" y="111708"/>
                  </a:lnTo>
                  <a:lnTo>
                    <a:pt x="241591" y="100728"/>
                  </a:lnTo>
                  <a:lnTo>
                    <a:pt x="284597" y="90190"/>
                  </a:lnTo>
                  <a:lnTo>
                    <a:pt x="330583" y="80116"/>
                  </a:lnTo>
                  <a:lnTo>
                    <a:pt x="379428" y="70527"/>
                  </a:lnTo>
                  <a:lnTo>
                    <a:pt x="431011" y="61448"/>
                  </a:lnTo>
                  <a:lnTo>
                    <a:pt x="485209" y="52900"/>
                  </a:lnTo>
                  <a:lnTo>
                    <a:pt x="541902" y="44906"/>
                  </a:lnTo>
                  <a:lnTo>
                    <a:pt x="600968" y="37489"/>
                  </a:lnTo>
                  <a:lnTo>
                    <a:pt x="662285" y="30671"/>
                  </a:lnTo>
                  <a:lnTo>
                    <a:pt x="725732" y="24475"/>
                  </a:lnTo>
                  <a:lnTo>
                    <a:pt x="791188" y="18923"/>
                  </a:lnTo>
                  <a:lnTo>
                    <a:pt x="858530" y="14038"/>
                  </a:lnTo>
                  <a:lnTo>
                    <a:pt x="927637" y="9842"/>
                  </a:lnTo>
                  <a:lnTo>
                    <a:pt x="998388" y="6359"/>
                  </a:lnTo>
                  <a:lnTo>
                    <a:pt x="1070662" y="3611"/>
                  </a:lnTo>
                  <a:lnTo>
                    <a:pt x="1144336" y="1620"/>
                  </a:lnTo>
                  <a:lnTo>
                    <a:pt x="1219289" y="408"/>
                  </a:lnTo>
                  <a:lnTo>
                    <a:pt x="1295400" y="0"/>
                  </a:lnTo>
                  <a:lnTo>
                    <a:pt x="1371510" y="408"/>
                  </a:lnTo>
                  <a:lnTo>
                    <a:pt x="1446463" y="1620"/>
                  </a:lnTo>
                  <a:lnTo>
                    <a:pt x="1520137" y="3611"/>
                  </a:lnTo>
                  <a:lnTo>
                    <a:pt x="1592411" y="6359"/>
                  </a:lnTo>
                  <a:lnTo>
                    <a:pt x="1663162" y="9842"/>
                  </a:lnTo>
                  <a:lnTo>
                    <a:pt x="1732269" y="14038"/>
                  </a:lnTo>
                  <a:lnTo>
                    <a:pt x="1799611" y="18923"/>
                  </a:lnTo>
                  <a:lnTo>
                    <a:pt x="1865067" y="24475"/>
                  </a:lnTo>
                  <a:lnTo>
                    <a:pt x="1928514" y="30671"/>
                  </a:lnTo>
                  <a:lnTo>
                    <a:pt x="1989831" y="37489"/>
                  </a:lnTo>
                  <a:lnTo>
                    <a:pt x="2048897" y="44906"/>
                  </a:lnTo>
                  <a:lnTo>
                    <a:pt x="2105590" y="52900"/>
                  </a:lnTo>
                  <a:lnTo>
                    <a:pt x="2159788" y="61448"/>
                  </a:lnTo>
                  <a:lnTo>
                    <a:pt x="2211371" y="70527"/>
                  </a:lnTo>
                  <a:lnTo>
                    <a:pt x="2260216" y="80116"/>
                  </a:lnTo>
                  <a:lnTo>
                    <a:pt x="2306202" y="90190"/>
                  </a:lnTo>
                  <a:lnTo>
                    <a:pt x="2349208" y="100728"/>
                  </a:lnTo>
                  <a:lnTo>
                    <a:pt x="2389112" y="111708"/>
                  </a:lnTo>
                  <a:lnTo>
                    <a:pt x="2425792" y="123105"/>
                  </a:lnTo>
                  <a:lnTo>
                    <a:pt x="2488995" y="147066"/>
                  </a:lnTo>
                  <a:lnTo>
                    <a:pt x="2537846" y="172430"/>
                  </a:lnTo>
                  <a:lnTo>
                    <a:pt x="2571372" y="199016"/>
                  </a:lnTo>
                  <a:lnTo>
                    <a:pt x="2590800" y="240792"/>
                  </a:lnTo>
                  <a:lnTo>
                    <a:pt x="2588600" y="254939"/>
                  </a:lnTo>
                  <a:lnTo>
                    <a:pt x="2556585" y="296002"/>
                  </a:lnTo>
                  <a:lnTo>
                    <a:pt x="2515275" y="321999"/>
                  </a:lnTo>
                  <a:lnTo>
                    <a:pt x="2459127" y="346684"/>
                  </a:lnTo>
                  <a:lnTo>
                    <a:pt x="2389112" y="369875"/>
                  </a:lnTo>
                  <a:lnTo>
                    <a:pt x="2349208" y="380855"/>
                  </a:lnTo>
                  <a:lnTo>
                    <a:pt x="2306202" y="391393"/>
                  </a:lnTo>
                  <a:lnTo>
                    <a:pt x="2260216" y="401467"/>
                  </a:lnTo>
                  <a:lnTo>
                    <a:pt x="2211371" y="411056"/>
                  </a:lnTo>
                  <a:lnTo>
                    <a:pt x="2159788" y="420135"/>
                  </a:lnTo>
                  <a:lnTo>
                    <a:pt x="2105590" y="428683"/>
                  </a:lnTo>
                  <a:lnTo>
                    <a:pt x="2048897" y="436677"/>
                  </a:lnTo>
                  <a:lnTo>
                    <a:pt x="1989831" y="444094"/>
                  </a:lnTo>
                  <a:lnTo>
                    <a:pt x="1928514" y="450912"/>
                  </a:lnTo>
                  <a:lnTo>
                    <a:pt x="1865067" y="457108"/>
                  </a:lnTo>
                  <a:lnTo>
                    <a:pt x="1799611" y="462660"/>
                  </a:lnTo>
                  <a:lnTo>
                    <a:pt x="1732269" y="467545"/>
                  </a:lnTo>
                  <a:lnTo>
                    <a:pt x="1663162" y="471741"/>
                  </a:lnTo>
                  <a:lnTo>
                    <a:pt x="1592411" y="475224"/>
                  </a:lnTo>
                  <a:lnTo>
                    <a:pt x="1520137" y="477972"/>
                  </a:lnTo>
                  <a:lnTo>
                    <a:pt x="1446463" y="479963"/>
                  </a:lnTo>
                  <a:lnTo>
                    <a:pt x="1371510" y="481175"/>
                  </a:lnTo>
                  <a:lnTo>
                    <a:pt x="1295400" y="481584"/>
                  </a:lnTo>
                  <a:lnTo>
                    <a:pt x="1219289" y="481175"/>
                  </a:lnTo>
                  <a:lnTo>
                    <a:pt x="1144336" y="479963"/>
                  </a:lnTo>
                  <a:lnTo>
                    <a:pt x="1070662" y="477972"/>
                  </a:lnTo>
                  <a:lnTo>
                    <a:pt x="998388" y="475224"/>
                  </a:lnTo>
                  <a:lnTo>
                    <a:pt x="927637" y="471741"/>
                  </a:lnTo>
                  <a:lnTo>
                    <a:pt x="858530" y="467545"/>
                  </a:lnTo>
                  <a:lnTo>
                    <a:pt x="791188" y="462660"/>
                  </a:lnTo>
                  <a:lnTo>
                    <a:pt x="725732" y="457108"/>
                  </a:lnTo>
                  <a:lnTo>
                    <a:pt x="662285" y="450912"/>
                  </a:lnTo>
                  <a:lnTo>
                    <a:pt x="600968" y="444094"/>
                  </a:lnTo>
                  <a:lnTo>
                    <a:pt x="541902" y="436677"/>
                  </a:lnTo>
                  <a:lnTo>
                    <a:pt x="485209" y="428683"/>
                  </a:lnTo>
                  <a:lnTo>
                    <a:pt x="431011" y="420135"/>
                  </a:lnTo>
                  <a:lnTo>
                    <a:pt x="379428" y="411056"/>
                  </a:lnTo>
                  <a:lnTo>
                    <a:pt x="330583" y="401467"/>
                  </a:lnTo>
                  <a:lnTo>
                    <a:pt x="284597" y="391393"/>
                  </a:lnTo>
                  <a:lnTo>
                    <a:pt x="241591" y="380855"/>
                  </a:lnTo>
                  <a:lnTo>
                    <a:pt x="201687" y="369875"/>
                  </a:lnTo>
                  <a:lnTo>
                    <a:pt x="165007" y="358478"/>
                  </a:lnTo>
                  <a:lnTo>
                    <a:pt x="101804" y="334517"/>
                  </a:lnTo>
                  <a:lnTo>
                    <a:pt x="52953" y="309153"/>
                  </a:lnTo>
                  <a:lnTo>
                    <a:pt x="19427" y="282567"/>
                  </a:lnTo>
                  <a:lnTo>
                    <a:pt x="0" y="24079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0507" y="2357627"/>
              <a:ext cx="3596640" cy="812800"/>
            </a:xfrm>
            <a:custGeom>
              <a:avLst/>
              <a:gdLst/>
              <a:ahLst/>
              <a:cxnLst/>
              <a:rect l="l" t="t" r="r" b="b"/>
              <a:pathLst>
                <a:path w="3596640" h="812800">
                  <a:moveTo>
                    <a:pt x="3461257" y="0"/>
                  </a:moveTo>
                  <a:lnTo>
                    <a:pt x="135381" y="0"/>
                  </a:lnTo>
                  <a:lnTo>
                    <a:pt x="92577" y="6898"/>
                  </a:lnTo>
                  <a:lnTo>
                    <a:pt x="55412" y="26111"/>
                  </a:lnTo>
                  <a:lnTo>
                    <a:pt x="26111" y="55412"/>
                  </a:lnTo>
                  <a:lnTo>
                    <a:pt x="6898" y="92577"/>
                  </a:lnTo>
                  <a:lnTo>
                    <a:pt x="0" y="135381"/>
                  </a:lnTo>
                  <a:lnTo>
                    <a:pt x="0" y="676910"/>
                  </a:lnTo>
                  <a:lnTo>
                    <a:pt x="6898" y="719714"/>
                  </a:lnTo>
                  <a:lnTo>
                    <a:pt x="26111" y="756879"/>
                  </a:lnTo>
                  <a:lnTo>
                    <a:pt x="55412" y="786180"/>
                  </a:lnTo>
                  <a:lnTo>
                    <a:pt x="92577" y="805393"/>
                  </a:lnTo>
                  <a:lnTo>
                    <a:pt x="135381" y="812292"/>
                  </a:lnTo>
                  <a:lnTo>
                    <a:pt x="3461257" y="812292"/>
                  </a:lnTo>
                  <a:lnTo>
                    <a:pt x="3504062" y="805393"/>
                  </a:lnTo>
                  <a:lnTo>
                    <a:pt x="3541227" y="786180"/>
                  </a:lnTo>
                  <a:lnTo>
                    <a:pt x="3570528" y="756879"/>
                  </a:lnTo>
                  <a:lnTo>
                    <a:pt x="3589741" y="719714"/>
                  </a:lnTo>
                  <a:lnTo>
                    <a:pt x="3596640" y="676910"/>
                  </a:lnTo>
                  <a:lnTo>
                    <a:pt x="3596640" y="135381"/>
                  </a:lnTo>
                  <a:lnTo>
                    <a:pt x="3589741" y="92577"/>
                  </a:lnTo>
                  <a:lnTo>
                    <a:pt x="3570528" y="55412"/>
                  </a:lnTo>
                  <a:lnTo>
                    <a:pt x="3541227" y="26111"/>
                  </a:lnTo>
                  <a:lnTo>
                    <a:pt x="3504062" y="6898"/>
                  </a:lnTo>
                  <a:lnTo>
                    <a:pt x="3461257" y="0"/>
                  </a:lnTo>
                  <a:close/>
                </a:path>
              </a:pathLst>
            </a:custGeom>
            <a:solidFill>
              <a:srgbClr val="FF92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40507" y="2357627"/>
              <a:ext cx="3596640" cy="812800"/>
            </a:xfrm>
            <a:custGeom>
              <a:avLst/>
              <a:gdLst/>
              <a:ahLst/>
              <a:cxnLst/>
              <a:rect l="l" t="t" r="r" b="b"/>
              <a:pathLst>
                <a:path w="3596640" h="812800">
                  <a:moveTo>
                    <a:pt x="0" y="135381"/>
                  </a:moveTo>
                  <a:lnTo>
                    <a:pt x="6898" y="92577"/>
                  </a:lnTo>
                  <a:lnTo>
                    <a:pt x="26111" y="55412"/>
                  </a:lnTo>
                  <a:lnTo>
                    <a:pt x="55412" y="26111"/>
                  </a:lnTo>
                  <a:lnTo>
                    <a:pt x="92577" y="6898"/>
                  </a:lnTo>
                  <a:lnTo>
                    <a:pt x="135381" y="0"/>
                  </a:lnTo>
                  <a:lnTo>
                    <a:pt x="3461257" y="0"/>
                  </a:lnTo>
                  <a:lnTo>
                    <a:pt x="3504062" y="6898"/>
                  </a:lnTo>
                  <a:lnTo>
                    <a:pt x="3541227" y="26111"/>
                  </a:lnTo>
                  <a:lnTo>
                    <a:pt x="3570528" y="55412"/>
                  </a:lnTo>
                  <a:lnTo>
                    <a:pt x="3589741" y="92577"/>
                  </a:lnTo>
                  <a:lnTo>
                    <a:pt x="3596640" y="135381"/>
                  </a:lnTo>
                  <a:lnTo>
                    <a:pt x="3596640" y="676910"/>
                  </a:lnTo>
                  <a:lnTo>
                    <a:pt x="3589741" y="719714"/>
                  </a:lnTo>
                  <a:lnTo>
                    <a:pt x="3570528" y="756879"/>
                  </a:lnTo>
                  <a:lnTo>
                    <a:pt x="3541227" y="786180"/>
                  </a:lnTo>
                  <a:lnTo>
                    <a:pt x="3504062" y="805393"/>
                  </a:lnTo>
                  <a:lnTo>
                    <a:pt x="3461257" y="812292"/>
                  </a:lnTo>
                  <a:lnTo>
                    <a:pt x="135381" y="812292"/>
                  </a:lnTo>
                  <a:lnTo>
                    <a:pt x="92577" y="805393"/>
                  </a:lnTo>
                  <a:lnTo>
                    <a:pt x="55412" y="786180"/>
                  </a:lnTo>
                  <a:lnTo>
                    <a:pt x="26111" y="756879"/>
                  </a:lnTo>
                  <a:lnTo>
                    <a:pt x="6898" y="719714"/>
                  </a:lnTo>
                  <a:lnTo>
                    <a:pt x="0" y="676910"/>
                  </a:lnTo>
                  <a:lnTo>
                    <a:pt x="0" y="135381"/>
                  </a:lnTo>
                  <a:close/>
                </a:path>
              </a:pathLst>
            </a:custGeom>
            <a:ln w="12191">
              <a:solidFill>
                <a:srgbClr val="FF92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96032" y="2377821"/>
            <a:ext cx="3088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5080" indent="-4025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Databases</a:t>
            </a:r>
            <a:r>
              <a:rPr sz="2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general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persistence</a:t>
            </a:r>
            <a:r>
              <a:rPr sz="24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B17EE4EB-4472-97F8-E441-B403B3F621C2}"/>
              </a:ext>
            </a:extLst>
          </p:cNvPr>
          <p:cNvSpPr txBox="1">
            <a:spLocks/>
          </p:cNvSpPr>
          <p:nvPr/>
        </p:nvSpPr>
        <p:spPr>
          <a:xfrm>
            <a:off x="3970450" y="762000"/>
            <a:ext cx="56053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3600" dirty="0"/>
              <a:t>Introduction</a:t>
            </a:r>
            <a:r>
              <a:rPr lang="fr-FR" sz="3600" spc="-60" dirty="0"/>
              <a:t> </a:t>
            </a:r>
            <a:r>
              <a:rPr lang="fr-FR" sz="3600" dirty="0"/>
              <a:t>to</a:t>
            </a:r>
            <a:r>
              <a:rPr lang="fr-FR" sz="3600" spc="-55" dirty="0"/>
              <a:t> </a:t>
            </a:r>
            <a:r>
              <a:rPr lang="fr-FR" sz="3600" spc="-10" dirty="0"/>
              <a:t>DevOps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77C56B0-50B9-64BF-3B55-FD8EB708FFF4}"/>
              </a:ext>
            </a:extLst>
          </p:cNvPr>
          <p:cNvSpPr txBox="1"/>
          <p:nvPr/>
        </p:nvSpPr>
        <p:spPr>
          <a:xfrm>
            <a:off x="1005636" y="2364739"/>
            <a:ext cx="5086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DevOps</a:t>
            </a:r>
            <a:r>
              <a:rPr sz="2800" spc="-6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Overview</a:t>
            </a:r>
            <a:r>
              <a:rPr sz="2800" spc="-7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and</a:t>
            </a:r>
            <a:r>
              <a:rPr sz="2800" spc="-6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E537A"/>
                </a:solidFill>
                <a:latin typeface="Segoe UI"/>
                <a:cs typeface="Segoe UI"/>
              </a:rPr>
              <a:t>Principles</a:t>
            </a:r>
            <a:endParaRPr sz="28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6456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7275" y="360680"/>
            <a:ext cx="39897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Artifact</a:t>
            </a:r>
            <a:r>
              <a:rPr spc="-5" dirty="0"/>
              <a:t> </a:t>
            </a:r>
            <a:r>
              <a:rPr dirty="0"/>
              <a:t>Creation</a:t>
            </a:r>
            <a:r>
              <a:rPr spc="10" dirty="0"/>
              <a:t> </a:t>
            </a:r>
            <a:r>
              <a:rPr spc="-50" dirty="0"/>
              <a:t>Tools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200" y="1979140"/>
            <a:ext cx="9222107" cy="5545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6027" y="457200"/>
            <a:ext cx="413613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Testing</a:t>
            </a:r>
            <a:r>
              <a:rPr spc="-155" dirty="0"/>
              <a:t> </a:t>
            </a:r>
            <a:r>
              <a:rPr spc="-60" dirty="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15793" y="1970891"/>
            <a:ext cx="9537065" cy="5721350"/>
            <a:chOff x="3015793" y="1970891"/>
            <a:chExt cx="9537065" cy="5721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5793" y="1970891"/>
              <a:ext cx="9536604" cy="57212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63199" y="4408932"/>
              <a:ext cx="1544320" cy="570230"/>
            </a:xfrm>
            <a:custGeom>
              <a:avLst/>
              <a:gdLst/>
              <a:ahLst/>
              <a:cxnLst/>
              <a:rect l="l" t="t" r="r" b="b"/>
              <a:pathLst>
                <a:path w="1544320" h="570229">
                  <a:moveTo>
                    <a:pt x="1448816" y="0"/>
                  </a:moveTo>
                  <a:lnTo>
                    <a:pt x="94996" y="0"/>
                  </a:lnTo>
                  <a:lnTo>
                    <a:pt x="58025" y="7467"/>
                  </a:lnTo>
                  <a:lnTo>
                    <a:pt x="27828" y="27828"/>
                  </a:lnTo>
                  <a:lnTo>
                    <a:pt x="7467" y="58025"/>
                  </a:lnTo>
                  <a:lnTo>
                    <a:pt x="0" y="94995"/>
                  </a:lnTo>
                  <a:lnTo>
                    <a:pt x="0" y="474979"/>
                  </a:lnTo>
                  <a:lnTo>
                    <a:pt x="7467" y="511950"/>
                  </a:lnTo>
                  <a:lnTo>
                    <a:pt x="27828" y="542147"/>
                  </a:lnTo>
                  <a:lnTo>
                    <a:pt x="58025" y="562508"/>
                  </a:lnTo>
                  <a:lnTo>
                    <a:pt x="94996" y="569976"/>
                  </a:lnTo>
                  <a:lnTo>
                    <a:pt x="1448816" y="569976"/>
                  </a:lnTo>
                  <a:lnTo>
                    <a:pt x="1485786" y="562508"/>
                  </a:lnTo>
                  <a:lnTo>
                    <a:pt x="1515983" y="542147"/>
                  </a:lnTo>
                  <a:lnTo>
                    <a:pt x="1536344" y="511950"/>
                  </a:lnTo>
                  <a:lnTo>
                    <a:pt x="1543811" y="474979"/>
                  </a:lnTo>
                  <a:lnTo>
                    <a:pt x="1543811" y="94995"/>
                  </a:lnTo>
                  <a:lnTo>
                    <a:pt x="1536344" y="58025"/>
                  </a:lnTo>
                  <a:lnTo>
                    <a:pt x="1515983" y="27828"/>
                  </a:lnTo>
                  <a:lnTo>
                    <a:pt x="1485786" y="7467"/>
                  </a:lnTo>
                  <a:lnTo>
                    <a:pt x="1448816" y="0"/>
                  </a:lnTo>
                  <a:close/>
                </a:path>
              </a:pathLst>
            </a:custGeom>
            <a:solidFill>
              <a:srgbClr val="25B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63199" y="4408932"/>
              <a:ext cx="1544320" cy="570230"/>
            </a:xfrm>
            <a:custGeom>
              <a:avLst/>
              <a:gdLst/>
              <a:ahLst/>
              <a:cxnLst/>
              <a:rect l="l" t="t" r="r" b="b"/>
              <a:pathLst>
                <a:path w="1544320" h="570229">
                  <a:moveTo>
                    <a:pt x="0" y="94995"/>
                  </a:moveTo>
                  <a:lnTo>
                    <a:pt x="7467" y="58025"/>
                  </a:lnTo>
                  <a:lnTo>
                    <a:pt x="27828" y="27828"/>
                  </a:lnTo>
                  <a:lnTo>
                    <a:pt x="58025" y="7467"/>
                  </a:lnTo>
                  <a:lnTo>
                    <a:pt x="94996" y="0"/>
                  </a:lnTo>
                  <a:lnTo>
                    <a:pt x="1448816" y="0"/>
                  </a:lnTo>
                  <a:lnTo>
                    <a:pt x="1485786" y="7467"/>
                  </a:lnTo>
                  <a:lnTo>
                    <a:pt x="1515983" y="27828"/>
                  </a:lnTo>
                  <a:lnTo>
                    <a:pt x="1536344" y="58025"/>
                  </a:lnTo>
                  <a:lnTo>
                    <a:pt x="1543811" y="94995"/>
                  </a:lnTo>
                  <a:lnTo>
                    <a:pt x="1543811" y="474979"/>
                  </a:lnTo>
                  <a:lnTo>
                    <a:pt x="1536344" y="511950"/>
                  </a:lnTo>
                  <a:lnTo>
                    <a:pt x="1515983" y="542147"/>
                  </a:lnTo>
                  <a:lnTo>
                    <a:pt x="1485786" y="562508"/>
                  </a:lnTo>
                  <a:lnTo>
                    <a:pt x="1448816" y="569976"/>
                  </a:lnTo>
                  <a:lnTo>
                    <a:pt x="94996" y="569976"/>
                  </a:lnTo>
                  <a:lnTo>
                    <a:pt x="58025" y="562508"/>
                  </a:lnTo>
                  <a:lnTo>
                    <a:pt x="27828" y="542147"/>
                  </a:lnTo>
                  <a:lnTo>
                    <a:pt x="7467" y="511950"/>
                  </a:lnTo>
                  <a:lnTo>
                    <a:pt x="0" y="474979"/>
                  </a:lnTo>
                  <a:lnTo>
                    <a:pt x="0" y="94995"/>
                  </a:lnTo>
                  <a:close/>
                </a:path>
              </a:pathLst>
            </a:custGeom>
            <a:ln w="12192">
              <a:solidFill>
                <a:srgbClr val="25B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28232" y="6858000"/>
              <a:ext cx="2289175" cy="568960"/>
            </a:xfrm>
            <a:custGeom>
              <a:avLst/>
              <a:gdLst/>
              <a:ahLst/>
              <a:cxnLst/>
              <a:rect l="l" t="t" r="r" b="b"/>
              <a:pathLst>
                <a:path w="2289175" h="568959">
                  <a:moveTo>
                    <a:pt x="2194306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2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1" y="568451"/>
                  </a:lnTo>
                  <a:lnTo>
                    <a:pt x="2194306" y="568451"/>
                  </a:lnTo>
                  <a:lnTo>
                    <a:pt x="2231183" y="561006"/>
                  </a:lnTo>
                  <a:lnTo>
                    <a:pt x="2261298" y="540702"/>
                  </a:lnTo>
                  <a:lnTo>
                    <a:pt x="2281602" y="510587"/>
                  </a:lnTo>
                  <a:lnTo>
                    <a:pt x="2289047" y="473710"/>
                  </a:lnTo>
                  <a:lnTo>
                    <a:pt x="2289047" y="94742"/>
                  </a:lnTo>
                  <a:lnTo>
                    <a:pt x="2281602" y="57864"/>
                  </a:lnTo>
                  <a:lnTo>
                    <a:pt x="2261298" y="27749"/>
                  </a:lnTo>
                  <a:lnTo>
                    <a:pt x="2231183" y="7445"/>
                  </a:lnTo>
                  <a:lnTo>
                    <a:pt x="2194306" y="0"/>
                  </a:lnTo>
                  <a:close/>
                </a:path>
              </a:pathLst>
            </a:custGeom>
            <a:solidFill>
              <a:srgbClr val="25B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28232" y="6858000"/>
              <a:ext cx="2289175" cy="568960"/>
            </a:xfrm>
            <a:custGeom>
              <a:avLst/>
              <a:gdLst/>
              <a:ahLst/>
              <a:cxnLst/>
              <a:rect l="l" t="t" r="r" b="b"/>
              <a:pathLst>
                <a:path w="2289175" h="568959">
                  <a:moveTo>
                    <a:pt x="0" y="94742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2194306" y="0"/>
                  </a:lnTo>
                  <a:lnTo>
                    <a:pt x="2231183" y="7445"/>
                  </a:lnTo>
                  <a:lnTo>
                    <a:pt x="2261298" y="27749"/>
                  </a:lnTo>
                  <a:lnTo>
                    <a:pt x="2281602" y="57864"/>
                  </a:lnTo>
                  <a:lnTo>
                    <a:pt x="2289047" y="94742"/>
                  </a:lnTo>
                  <a:lnTo>
                    <a:pt x="2289047" y="473710"/>
                  </a:lnTo>
                  <a:lnTo>
                    <a:pt x="2281602" y="510587"/>
                  </a:lnTo>
                  <a:lnTo>
                    <a:pt x="2261298" y="540702"/>
                  </a:lnTo>
                  <a:lnTo>
                    <a:pt x="2231183" y="561006"/>
                  </a:lnTo>
                  <a:lnTo>
                    <a:pt x="2194306" y="568451"/>
                  </a:lnTo>
                  <a:lnTo>
                    <a:pt x="94741" y="568451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2"/>
                  </a:lnTo>
                  <a:close/>
                </a:path>
              </a:pathLst>
            </a:custGeom>
            <a:ln w="12192">
              <a:solidFill>
                <a:srgbClr val="25B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45351" y="6757796"/>
            <a:ext cx="1654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 marR="5080" indent="-48514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Segoe UI"/>
                <a:cs typeface="Segoe UI"/>
              </a:rPr>
              <a:t>Test</a:t>
            </a:r>
            <a:r>
              <a:rPr sz="24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harness </a:t>
            </a:r>
            <a:r>
              <a:rPr sz="2400" spc="-20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83723" y="4424171"/>
            <a:ext cx="2303145" cy="581025"/>
            <a:chOff x="9983723" y="4424171"/>
            <a:chExt cx="2303145" cy="581025"/>
          </a:xfrm>
        </p:grpSpPr>
        <p:sp>
          <p:nvSpPr>
            <p:cNvPr id="12" name="object 12"/>
            <p:cNvSpPr/>
            <p:nvPr/>
          </p:nvSpPr>
          <p:spPr>
            <a:xfrm>
              <a:off x="9989819" y="4430267"/>
              <a:ext cx="2291080" cy="568960"/>
            </a:xfrm>
            <a:custGeom>
              <a:avLst/>
              <a:gdLst/>
              <a:ahLst/>
              <a:cxnLst/>
              <a:rect l="l" t="t" r="r" b="b"/>
              <a:pathLst>
                <a:path w="2291079" h="568960">
                  <a:moveTo>
                    <a:pt x="2195829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2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1" y="568452"/>
                  </a:lnTo>
                  <a:lnTo>
                    <a:pt x="2195829" y="568452"/>
                  </a:lnTo>
                  <a:lnTo>
                    <a:pt x="2232707" y="561006"/>
                  </a:lnTo>
                  <a:lnTo>
                    <a:pt x="2262822" y="540702"/>
                  </a:lnTo>
                  <a:lnTo>
                    <a:pt x="2283126" y="510587"/>
                  </a:lnTo>
                  <a:lnTo>
                    <a:pt x="2290572" y="473710"/>
                  </a:lnTo>
                  <a:lnTo>
                    <a:pt x="2290572" y="94742"/>
                  </a:lnTo>
                  <a:lnTo>
                    <a:pt x="2283126" y="57864"/>
                  </a:lnTo>
                  <a:lnTo>
                    <a:pt x="2262822" y="27749"/>
                  </a:lnTo>
                  <a:lnTo>
                    <a:pt x="2232707" y="7445"/>
                  </a:lnTo>
                  <a:lnTo>
                    <a:pt x="2195829" y="0"/>
                  </a:lnTo>
                  <a:close/>
                </a:path>
              </a:pathLst>
            </a:custGeom>
            <a:solidFill>
              <a:srgbClr val="25B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89819" y="4430267"/>
              <a:ext cx="2291080" cy="568960"/>
            </a:xfrm>
            <a:custGeom>
              <a:avLst/>
              <a:gdLst/>
              <a:ahLst/>
              <a:cxnLst/>
              <a:rect l="l" t="t" r="r" b="b"/>
              <a:pathLst>
                <a:path w="2291079" h="568960">
                  <a:moveTo>
                    <a:pt x="0" y="94742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2195829" y="0"/>
                  </a:lnTo>
                  <a:lnTo>
                    <a:pt x="2232707" y="7445"/>
                  </a:lnTo>
                  <a:lnTo>
                    <a:pt x="2262822" y="27749"/>
                  </a:lnTo>
                  <a:lnTo>
                    <a:pt x="2283126" y="57864"/>
                  </a:lnTo>
                  <a:lnTo>
                    <a:pt x="2290572" y="94742"/>
                  </a:lnTo>
                  <a:lnTo>
                    <a:pt x="2290572" y="473710"/>
                  </a:lnTo>
                  <a:lnTo>
                    <a:pt x="2283126" y="510587"/>
                  </a:lnTo>
                  <a:lnTo>
                    <a:pt x="2262822" y="540702"/>
                  </a:lnTo>
                  <a:lnTo>
                    <a:pt x="2232707" y="561006"/>
                  </a:lnTo>
                  <a:lnTo>
                    <a:pt x="2195829" y="568452"/>
                  </a:lnTo>
                  <a:lnTo>
                    <a:pt x="94741" y="568452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2"/>
                  </a:lnTo>
                  <a:close/>
                </a:path>
              </a:pathLst>
            </a:custGeom>
            <a:ln w="12192">
              <a:solidFill>
                <a:srgbClr val="25B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54539" y="4512055"/>
            <a:ext cx="1963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Scripting</a:t>
            </a:r>
            <a:r>
              <a:rPr sz="2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0" y="332074"/>
            <a:ext cx="44077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Packaging</a:t>
            </a:r>
            <a:r>
              <a:rPr spc="-110" dirty="0"/>
              <a:t> </a:t>
            </a:r>
            <a:r>
              <a:rPr spc="-55" dirty="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97738" y="1912893"/>
            <a:ext cx="9284335" cy="5583555"/>
            <a:chOff x="3497738" y="1912893"/>
            <a:chExt cx="9284335" cy="55835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7738" y="1912893"/>
              <a:ext cx="9284071" cy="55833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93279" y="2235707"/>
              <a:ext cx="2113915" cy="527685"/>
            </a:xfrm>
            <a:custGeom>
              <a:avLst/>
              <a:gdLst/>
              <a:ahLst/>
              <a:cxnLst/>
              <a:rect l="l" t="t" r="r" b="b"/>
              <a:pathLst>
                <a:path w="2113915" h="527685">
                  <a:moveTo>
                    <a:pt x="2025903" y="0"/>
                  </a:moveTo>
                  <a:lnTo>
                    <a:pt x="87884" y="0"/>
                  </a:lnTo>
                  <a:lnTo>
                    <a:pt x="53685" y="6909"/>
                  </a:lnTo>
                  <a:lnTo>
                    <a:pt x="25749" y="25749"/>
                  </a:lnTo>
                  <a:lnTo>
                    <a:pt x="6909" y="53685"/>
                  </a:lnTo>
                  <a:lnTo>
                    <a:pt x="0" y="87884"/>
                  </a:lnTo>
                  <a:lnTo>
                    <a:pt x="0" y="439420"/>
                  </a:lnTo>
                  <a:lnTo>
                    <a:pt x="6909" y="473618"/>
                  </a:lnTo>
                  <a:lnTo>
                    <a:pt x="25749" y="501554"/>
                  </a:lnTo>
                  <a:lnTo>
                    <a:pt x="53685" y="520394"/>
                  </a:lnTo>
                  <a:lnTo>
                    <a:pt x="87884" y="527304"/>
                  </a:lnTo>
                  <a:lnTo>
                    <a:pt x="2025903" y="527304"/>
                  </a:lnTo>
                  <a:lnTo>
                    <a:pt x="2060102" y="520394"/>
                  </a:lnTo>
                  <a:lnTo>
                    <a:pt x="2088038" y="501554"/>
                  </a:lnTo>
                  <a:lnTo>
                    <a:pt x="2106878" y="473618"/>
                  </a:lnTo>
                  <a:lnTo>
                    <a:pt x="2113788" y="439420"/>
                  </a:lnTo>
                  <a:lnTo>
                    <a:pt x="2113788" y="87884"/>
                  </a:lnTo>
                  <a:lnTo>
                    <a:pt x="2106878" y="53685"/>
                  </a:lnTo>
                  <a:lnTo>
                    <a:pt x="2088038" y="25749"/>
                  </a:lnTo>
                  <a:lnTo>
                    <a:pt x="2060102" y="6909"/>
                  </a:lnTo>
                  <a:lnTo>
                    <a:pt x="2025903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3279" y="2235707"/>
              <a:ext cx="2113915" cy="527685"/>
            </a:xfrm>
            <a:custGeom>
              <a:avLst/>
              <a:gdLst/>
              <a:ahLst/>
              <a:cxnLst/>
              <a:rect l="l" t="t" r="r" b="b"/>
              <a:pathLst>
                <a:path w="2113915" h="527685">
                  <a:moveTo>
                    <a:pt x="0" y="87884"/>
                  </a:moveTo>
                  <a:lnTo>
                    <a:pt x="6909" y="53685"/>
                  </a:lnTo>
                  <a:lnTo>
                    <a:pt x="25749" y="25749"/>
                  </a:lnTo>
                  <a:lnTo>
                    <a:pt x="53685" y="6909"/>
                  </a:lnTo>
                  <a:lnTo>
                    <a:pt x="87884" y="0"/>
                  </a:lnTo>
                  <a:lnTo>
                    <a:pt x="2025903" y="0"/>
                  </a:lnTo>
                  <a:lnTo>
                    <a:pt x="2060102" y="6909"/>
                  </a:lnTo>
                  <a:lnTo>
                    <a:pt x="2088038" y="25749"/>
                  </a:lnTo>
                  <a:lnTo>
                    <a:pt x="2106878" y="53685"/>
                  </a:lnTo>
                  <a:lnTo>
                    <a:pt x="2113788" y="87884"/>
                  </a:lnTo>
                  <a:lnTo>
                    <a:pt x="2113788" y="439420"/>
                  </a:lnTo>
                  <a:lnTo>
                    <a:pt x="2106878" y="473618"/>
                  </a:lnTo>
                  <a:lnTo>
                    <a:pt x="2088038" y="501554"/>
                  </a:lnTo>
                  <a:lnTo>
                    <a:pt x="2060102" y="520394"/>
                  </a:lnTo>
                  <a:lnTo>
                    <a:pt x="2025903" y="527304"/>
                  </a:lnTo>
                  <a:lnTo>
                    <a:pt x="87884" y="527304"/>
                  </a:lnTo>
                  <a:lnTo>
                    <a:pt x="53685" y="520394"/>
                  </a:lnTo>
                  <a:lnTo>
                    <a:pt x="25749" y="501554"/>
                  </a:lnTo>
                  <a:lnTo>
                    <a:pt x="6909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191">
              <a:solidFill>
                <a:srgbClr val="2CA9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16748" y="2113228"/>
            <a:ext cx="146494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Repository</a:t>
            </a:r>
            <a:endParaRPr sz="24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72656" y="4047744"/>
            <a:ext cx="2368550" cy="1049020"/>
            <a:chOff x="6772656" y="4047744"/>
            <a:chExt cx="2368550" cy="1049020"/>
          </a:xfrm>
        </p:grpSpPr>
        <p:sp>
          <p:nvSpPr>
            <p:cNvPr id="10" name="object 10"/>
            <p:cNvSpPr/>
            <p:nvPr/>
          </p:nvSpPr>
          <p:spPr>
            <a:xfrm>
              <a:off x="6778752" y="4053840"/>
              <a:ext cx="2356485" cy="1036319"/>
            </a:xfrm>
            <a:custGeom>
              <a:avLst/>
              <a:gdLst/>
              <a:ahLst/>
              <a:cxnLst/>
              <a:rect l="l" t="t" r="r" b="b"/>
              <a:pathLst>
                <a:path w="2356484" h="1036320">
                  <a:moveTo>
                    <a:pt x="2183383" y="0"/>
                  </a:moveTo>
                  <a:lnTo>
                    <a:pt x="172720" y="0"/>
                  </a:lnTo>
                  <a:lnTo>
                    <a:pt x="126808" y="6170"/>
                  </a:lnTo>
                  <a:lnTo>
                    <a:pt x="85550" y="23584"/>
                  </a:lnTo>
                  <a:lnTo>
                    <a:pt x="50593" y="50593"/>
                  </a:lnTo>
                  <a:lnTo>
                    <a:pt x="23584" y="85550"/>
                  </a:lnTo>
                  <a:lnTo>
                    <a:pt x="6170" y="126808"/>
                  </a:lnTo>
                  <a:lnTo>
                    <a:pt x="0" y="172720"/>
                  </a:lnTo>
                  <a:lnTo>
                    <a:pt x="0" y="863600"/>
                  </a:lnTo>
                  <a:lnTo>
                    <a:pt x="6170" y="909511"/>
                  </a:lnTo>
                  <a:lnTo>
                    <a:pt x="23584" y="950769"/>
                  </a:lnTo>
                  <a:lnTo>
                    <a:pt x="50593" y="985726"/>
                  </a:lnTo>
                  <a:lnTo>
                    <a:pt x="85550" y="1012735"/>
                  </a:lnTo>
                  <a:lnTo>
                    <a:pt x="126808" y="1030149"/>
                  </a:lnTo>
                  <a:lnTo>
                    <a:pt x="172720" y="1036320"/>
                  </a:lnTo>
                  <a:lnTo>
                    <a:pt x="2183383" y="1036320"/>
                  </a:lnTo>
                  <a:lnTo>
                    <a:pt x="2229295" y="1030149"/>
                  </a:lnTo>
                  <a:lnTo>
                    <a:pt x="2270553" y="1012735"/>
                  </a:lnTo>
                  <a:lnTo>
                    <a:pt x="2305510" y="985726"/>
                  </a:lnTo>
                  <a:lnTo>
                    <a:pt x="2332519" y="950769"/>
                  </a:lnTo>
                  <a:lnTo>
                    <a:pt x="2349933" y="909511"/>
                  </a:lnTo>
                  <a:lnTo>
                    <a:pt x="2356104" y="863600"/>
                  </a:lnTo>
                  <a:lnTo>
                    <a:pt x="2356104" y="172720"/>
                  </a:lnTo>
                  <a:lnTo>
                    <a:pt x="2349933" y="126808"/>
                  </a:lnTo>
                  <a:lnTo>
                    <a:pt x="2332519" y="85550"/>
                  </a:lnTo>
                  <a:lnTo>
                    <a:pt x="2305510" y="50593"/>
                  </a:lnTo>
                  <a:lnTo>
                    <a:pt x="2270553" y="23584"/>
                  </a:lnTo>
                  <a:lnTo>
                    <a:pt x="2229295" y="6170"/>
                  </a:lnTo>
                  <a:lnTo>
                    <a:pt x="2183383" y="0"/>
                  </a:lnTo>
                  <a:close/>
                </a:path>
              </a:pathLst>
            </a:custGeom>
            <a:solidFill>
              <a:srgbClr val="EB4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78752" y="4053840"/>
              <a:ext cx="2356485" cy="1036319"/>
            </a:xfrm>
            <a:custGeom>
              <a:avLst/>
              <a:gdLst/>
              <a:ahLst/>
              <a:cxnLst/>
              <a:rect l="l" t="t" r="r" b="b"/>
              <a:pathLst>
                <a:path w="2356484" h="1036320">
                  <a:moveTo>
                    <a:pt x="0" y="172720"/>
                  </a:moveTo>
                  <a:lnTo>
                    <a:pt x="6170" y="126808"/>
                  </a:lnTo>
                  <a:lnTo>
                    <a:pt x="23584" y="85550"/>
                  </a:lnTo>
                  <a:lnTo>
                    <a:pt x="50593" y="50593"/>
                  </a:lnTo>
                  <a:lnTo>
                    <a:pt x="85550" y="23584"/>
                  </a:lnTo>
                  <a:lnTo>
                    <a:pt x="126808" y="6170"/>
                  </a:lnTo>
                  <a:lnTo>
                    <a:pt x="172720" y="0"/>
                  </a:lnTo>
                  <a:lnTo>
                    <a:pt x="2183383" y="0"/>
                  </a:lnTo>
                  <a:lnTo>
                    <a:pt x="2229295" y="6170"/>
                  </a:lnTo>
                  <a:lnTo>
                    <a:pt x="2270553" y="23584"/>
                  </a:lnTo>
                  <a:lnTo>
                    <a:pt x="2305510" y="50593"/>
                  </a:lnTo>
                  <a:lnTo>
                    <a:pt x="2332519" y="85550"/>
                  </a:lnTo>
                  <a:lnTo>
                    <a:pt x="2349933" y="126808"/>
                  </a:lnTo>
                  <a:lnTo>
                    <a:pt x="2356104" y="172720"/>
                  </a:lnTo>
                  <a:lnTo>
                    <a:pt x="2356104" y="863600"/>
                  </a:lnTo>
                  <a:lnTo>
                    <a:pt x="2349933" y="909511"/>
                  </a:lnTo>
                  <a:lnTo>
                    <a:pt x="2332519" y="950769"/>
                  </a:lnTo>
                  <a:lnTo>
                    <a:pt x="2305510" y="985726"/>
                  </a:lnTo>
                  <a:lnTo>
                    <a:pt x="2270553" y="1012735"/>
                  </a:lnTo>
                  <a:lnTo>
                    <a:pt x="2229295" y="1030149"/>
                  </a:lnTo>
                  <a:lnTo>
                    <a:pt x="2183383" y="1036320"/>
                  </a:lnTo>
                  <a:lnTo>
                    <a:pt x="172720" y="1036320"/>
                  </a:lnTo>
                  <a:lnTo>
                    <a:pt x="126808" y="1030149"/>
                  </a:lnTo>
                  <a:lnTo>
                    <a:pt x="85550" y="1012735"/>
                  </a:lnTo>
                  <a:lnTo>
                    <a:pt x="50593" y="985726"/>
                  </a:lnTo>
                  <a:lnTo>
                    <a:pt x="23584" y="950769"/>
                  </a:lnTo>
                  <a:lnTo>
                    <a:pt x="6170" y="909511"/>
                  </a:lnTo>
                  <a:lnTo>
                    <a:pt x="0" y="863600"/>
                  </a:lnTo>
                  <a:lnTo>
                    <a:pt x="0" y="172720"/>
                  </a:lnTo>
                  <a:close/>
                </a:path>
              </a:pathLst>
            </a:custGeom>
            <a:ln w="12192">
              <a:solidFill>
                <a:srgbClr val="EB4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90968" y="3820490"/>
            <a:ext cx="192976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Segoe UI"/>
                <a:cs typeface="Segoe UI"/>
              </a:rPr>
              <a:t>Tools</a:t>
            </a:r>
            <a:r>
              <a:rPr sz="2400" spc="-1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Segoe UI"/>
                <a:cs typeface="Segoe UI"/>
              </a:rPr>
              <a:t>required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packaging during production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0800" y="360680"/>
            <a:ext cx="77723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Release</a:t>
            </a:r>
            <a:r>
              <a:rPr spc="-80" dirty="0"/>
              <a:t> </a:t>
            </a:r>
            <a:r>
              <a:rPr dirty="0"/>
              <a:t>Management</a:t>
            </a:r>
            <a:r>
              <a:rPr spc="-65" dirty="0"/>
              <a:t> </a:t>
            </a:r>
            <a:r>
              <a:rPr spc="-50" dirty="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76489" y="2028879"/>
            <a:ext cx="9340850" cy="5906135"/>
            <a:chOff x="3276489" y="2028879"/>
            <a:chExt cx="9340850" cy="5906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489" y="2028879"/>
              <a:ext cx="9340826" cy="59057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64807" y="4003548"/>
              <a:ext cx="2865120" cy="1746885"/>
            </a:xfrm>
            <a:custGeom>
              <a:avLst/>
              <a:gdLst/>
              <a:ahLst/>
              <a:cxnLst/>
              <a:rect l="l" t="t" r="r" b="b"/>
              <a:pathLst>
                <a:path w="2865120" h="1746885">
                  <a:moveTo>
                    <a:pt x="1432560" y="0"/>
                  </a:moveTo>
                  <a:lnTo>
                    <a:pt x="1373507" y="728"/>
                  </a:lnTo>
                  <a:lnTo>
                    <a:pt x="1315063" y="2894"/>
                  </a:lnTo>
                  <a:lnTo>
                    <a:pt x="1257273" y="6470"/>
                  </a:lnTo>
                  <a:lnTo>
                    <a:pt x="1200184" y="11427"/>
                  </a:lnTo>
                  <a:lnTo>
                    <a:pt x="1143840" y="17738"/>
                  </a:lnTo>
                  <a:lnTo>
                    <a:pt x="1088289" y="25375"/>
                  </a:lnTo>
                  <a:lnTo>
                    <a:pt x="1033577" y="34309"/>
                  </a:lnTo>
                  <a:lnTo>
                    <a:pt x="979749" y="44512"/>
                  </a:lnTo>
                  <a:lnTo>
                    <a:pt x="926851" y="55957"/>
                  </a:lnTo>
                  <a:lnTo>
                    <a:pt x="874930" y="68615"/>
                  </a:lnTo>
                  <a:lnTo>
                    <a:pt x="824032" y="82458"/>
                  </a:lnTo>
                  <a:lnTo>
                    <a:pt x="774203" y="97459"/>
                  </a:lnTo>
                  <a:lnTo>
                    <a:pt x="725489" y="113588"/>
                  </a:lnTo>
                  <a:lnTo>
                    <a:pt x="677935" y="130818"/>
                  </a:lnTo>
                  <a:lnTo>
                    <a:pt x="631589" y="149121"/>
                  </a:lnTo>
                  <a:lnTo>
                    <a:pt x="586496" y="168469"/>
                  </a:lnTo>
                  <a:lnTo>
                    <a:pt x="542702" y="188833"/>
                  </a:lnTo>
                  <a:lnTo>
                    <a:pt x="500253" y="210186"/>
                  </a:lnTo>
                  <a:lnTo>
                    <a:pt x="459196" y="232500"/>
                  </a:lnTo>
                  <a:lnTo>
                    <a:pt x="419576" y="255746"/>
                  </a:lnTo>
                  <a:lnTo>
                    <a:pt x="381439" y="279896"/>
                  </a:lnTo>
                  <a:lnTo>
                    <a:pt x="344833" y="304923"/>
                  </a:lnTo>
                  <a:lnTo>
                    <a:pt x="309801" y="330798"/>
                  </a:lnTo>
                  <a:lnTo>
                    <a:pt x="276392" y="357493"/>
                  </a:lnTo>
                  <a:lnTo>
                    <a:pt x="244651" y="384981"/>
                  </a:lnTo>
                  <a:lnTo>
                    <a:pt x="214623" y="413232"/>
                  </a:lnTo>
                  <a:lnTo>
                    <a:pt x="186355" y="442219"/>
                  </a:lnTo>
                  <a:lnTo>
                    <a:pt x="159894" y="471914"/>
                  </a:lnTo>
                  <a:lnTo>
                    <a:pt x="135284" y="502289"/>
                  </a:lnTo>
                  <a:lnTo>
                    <a:pt x="112573" y="533316"/>
                  </a:lnTo>
                  <a:lnTo>
                    <a:pt x="73030" y="597212"/>
                  </a:lnTo>
                  <a:lnTo>
                    <a:pt x="41632" y="663379"/>
                  </a:lnTo>
                  <a:lnTo>
                    <a:pt x="18749" y="731590"/>
                  </a:lnTo>
                  <a:lnTo>
                    <a:pt x="4748" y="801623"/>
                  </a:lnTo>
                  <a:lnTo>
                    <a:pt x="0" y="873251"/>
                  </a:lnTo>
                  <a:lnTo>
                    <a:pt x="1194" y="909251"/>
                  </a:lnTo>
                  <a:lnTo>
                    <a:pt x="10615" y="980110"/>
                  </a:lnTo>
                  <a:lnTo>
                    <a:pt x="29103" y="1049260"/>
                  </a:lnTo>
                  <a:lnTo>
                    <a:pt x="56289" y="1116477"/>
                  </a:lnTo>
                  <a:lnTo>
                    <a:pt x="91806" y="1181536"/>
                  </a:lnTo>
                  <a:lnTo>
                    <a:pt x="135284" y="1244214"/>
                  </a:lnTo>
                  <a:lnTo>
                    <a:pt x="159894" y="1274589"/>
                  </a:lnTo>
                  <a:lnTo>
                    <a:pt x="186355" y="1304284"/>
                  </a:lnTo>
                  <a:lnTo>
                    <a:pt x="214623" y="1333271"/>
                  </a:lnTo>
                  <a:lnTo>
                    <a:pt x="244651" y="1361522"/>
                  </a:lnTo>
                  <a:lnTo>
                    <a:pt x="276392" y="1389010"/>
                  </a:lnTo>
                  <a:lnTo>
                    <a:pt x="309801" y="1415705"/>
                  </a:lnTo>
                  <a:lnTo>
                    <a:pt x="344833" y="1441580"/>
                  </a:lnTo>
                  <a:lnTo>
                    <a:pt x="381439" y="1466607"/>
                  </a:lnTo>
                  <a:lnTo>
                    <a:pt x="419576" y="1490757"/>
                  </a:lnTo>
                  <a:lnTo>
                    <a:pt x="459196" y="1514003"/>
                  </a:lnTo>
                  <a:lnTo>
                    <a:pt x="500253" y="1536317"/>
                  </a:lnTo>
                  <a:lnTo>
                    <a:pt x="542702" y="1557670"/>
                  </a:lnTo>
                  <a:lnTo>
                    <a:pt x="586496" y="1578034"/>
                  </a:lnTo>
                  <a:lnTo>
                    <a:pt x="631589" y="1597382"/>
                  </a:lnTo>
                  <a:lnTo>
                    <a:pt x="677935" y="1615685"/>
                  </a:lnTo>
                  <a:lnTo>
                    <a:pt x="725489" y="1632915"/>
                  </a:lnTo>
                  <a:lnTo>
                    <a:pt x="774203" y="1649044"/>
                  </a:lnTo>
                  <a:lnTo>
                    <a:pt x="824032" y="1664045"/>
                  </a:lnTo>
                  <a:lnTo>
                    <a:pt x="874930" y="1677888"/>
                  </a:lnTo>
                  <a:lnTo>
                    <a:pt x="926851" y="1690546"/>
                  </a:lnTo>
                  <a:lnTo>
                    <a:pt x="979749" y="1701991"/>
                  </a:lnTo>
                  <a:lnTo>
                    <a:pt x="1033577" y="1712194"/>
                  </a:lnTo>
                  <a:lnTo>
                    <a:pt x="1088289" y="1721128"/>
                  </a:lnTo>
                  <a:lnTo>
                    <a:pt x="1143840" y="1728765"/>
                  </a:lnTo>
                  <a:lnTo>
                    <a:pt x="1200184" y="1735076"/>
                  </a:lnTo>
                  <a:lnTo>
                    <a:pt x="1257273" y="1740033"/>
                  </a:lnTo>
                  <a:lnTo>
                    <a:pt x="1315063" y="1743609"/>
                  </a:lnTo>
                  <a:lnTo>
                    <a:pt x="1373507" y="1745775"/>
                  </a:lnTo>
                  <a:lnTo>
                    <a:pt x="1432560" y="1746503"/>
                  </a:lnTo>
                  <a:lnTo>
                    <a:pt x="1491612" y="1745775"/>
                  </a:lnTo>
                  <a:lnTo>
                    <a:pt x="1550056" y="1743609"/>
                  </a:lnTo>
                  <a:lnTo>
                    <a:pt x="1607846" y="1740033"/>
                  </a:lnTo>
                  <a:lnTo>
                    <a:pt x="1664935" y="1735076"/>
                  </a:lnTo>
                  <a:lnTo>
                    <a:pt x="1721279" y="1728765"/>
                  </a:lnTo>
                  <a:lnTo>
                    <a:pt x="1776830" y="1721128"/>
                  </a:lnTo>
                  <a:lnTo>
                    <a:pt x="1831542" y="1712194"/>
                  </a:lnTo>
                  <a:lnTo>
                    <a:pt x="1885370" y="1701991"/>
                  </a:lnTo>
                  <a:lnTo>
                    <a:pt x="1938268" y="1690546"/>
                  </a:lnTo>
                  <a:lnTo>
                    <a:pt x="1990189" y="1677888"/>
                  </a:lnTo>
                  <a:lnTo>
                    <a:pt x="2041087" y="1664045"/>
                  </a:lnTo>
                  <a:lnTo>
                    <a:pt x="2090916" y="1649044"/>
                  </a:lnTo>
                  <a:lnTo>
                    <a:pt x="2139630" y="1632915"/>
                  </a:lnTo>
                  <a:lnTo>
                    <a:pt x="2187184" y="1615685"/>
                  </a:lnTo>
                  <a:lnTo>
                    <a:pt x="2233530" y="1597382"/>
                  </a:lnTo>
                  <a:lnTo>
                    <a:pt x="2278623" y="1578034"/>
                  </a:lnTo>
                  <a:lnTo>
                    <a:pt x="2322417" y="1557670"/>
                  </a:lnTo>
                  <a:lnTo>
                    <a:pt x="2364866" y="1536317"/>
                  </a:lnTo>
                  <a:lnTo>
                    <a:pt x="2405923" y="1514003"/>
                  </a:lnTo>
                  <a:lnTo>
                    <a:pt x="2445543" y="1490757"/>
                  </a:lnTo>
                  <a:lnTo>
                    <a:pt x="2483680" y="1466607"/>
                  </a:lnTo>
                  <a:lnTo>
                    <a:pt x="2520286" y="1441580"/>
                  </a:lnTo>
                  <a:lnTo>
                    <a:pt x="2555318" y="1415705"/>
                  </a:lnTo>
                  <a:lnTo>
                    <a:pt x="2588727" y="1389010"/>
                  </a:lnTo>
                  <a:lnTo>
                    <a:pt x="2620468" y="1361522"/>
                  </a:lnTo>
                  <a:lnTo>
                    <a:pt x="2650496" y="1333271"/>
                  </a:lnTo>
                  <a:lnTo>
                    <a:pt x="2678764" y="1304284"/>
                  </a:lnTo>
                  <a:lnTo>
                    <a:pt x="2705225" y="1274589"/>
                  </a:lnTo>
                  <a:lnTo>
                    <a:pt x="2729835" y="1244214"/>
                  </a:lnTo>
                  <a:lnTo>
                    <a:pt x="2752546" y="1213187"/>
                  </a:lnTo>
                  <a:lnTo>
                    <a:pt x="2792089" y="1149291"/>
                  </a:lnTo>
                  <a:lnTo>
                    <a:pt x="2823487" y="1083124"/>
                  </a:lnTo>
                  <a:lnTo>
                    <a:pt x="2846370" y="1014913"/>
                  </a:lnTo>
                  <a:lnTo>
                    <a:pt x="2860371" y="944880"/>
                  </a:lnTo>
                  <a:lnTo>
                    <a:pt x="2865119" y="873251"/>
                  </a:lnTo>
                  <a:lnTo>
                    <a:pt x="2863925" y="837252"/>
                  </a:lnTo>
                  <a:lnTo>
                    <a:pt x="2854504" y="766393"/>
                  </a:lnTo>
                  <a:lnTo>
                    <a:pt x="2836016" y="697243"/>
                  </a:lnTo>
                  <a:lnTo>
                    <a:pt x="2808830" y="630026"/>
                  </a:lnTo>
                  <a:lnTo>
                    <a:pt x="2773313" y="564967"/>
                  </a:lnTo>
                  <a:lnTo>
                    <a:pt x="2729835" y="502289"/>
                  </a:lnTo>
                  <a:lnTo>
                    <a:pt x="2705225" y="471914"/>
                  </a:lnTo>
                  <a:lnTo>
                    <a:pt x="2678764" y="442219"/>
                  </a:lnTo>
                  <a:lnTo>
                    <a:pt x="2650496" y="413232"/>
                  </a:lnTo>
                  <a:lnTo>
                    <a:pt x="2620468" y="384981"/>
                  </a:lnTo>
                  <a:lnTo>
                    <a:pt x="2588727" y="357493"/>
                  </a:lnTo>
                  <a:lnTo>
                    <a:pt x="2555318" y="330798"/>
                  </a:lnTo>
                  <a:lnTo>
                    <a:pt x="2520286" y="304923"/>
                  </a:lnTo>
                  <a:lnTo>
                    <a:pt x="2483680" y="279896"/>
                  </a:lnTo>
                  <a:lnTo>
                    <a:pt x="2445543" y="255746"/>
                  </a:lnTo>
                  <a:lnTo>
                    <a:pt x="2405923" y="232500"/>
                  </a:lnTo>
                  <a:lnTo>
                    <a:pt x="2364866" y="210186"/>
                  </a:lnTo>
                  <a:lnTo>
                    <a:pt x="2322417" y="188833"/>
                  </a:lnTo>
                  <a:lnTo>
                    <a:pt x="2278623" y="168469"/>
                  </a:lnTo>
                  <a:lnTo>
                    <a:pt x="2233530" y="149121"/>
                  </a:lnTo>
                  <a:lnTo>
                    <a:pt x="2187184" y="130818"/>
                  </a:lnTo>
                  <a:lnTo>
                    <a:pt x="2139630" y="113588"/>
                  </a:lnTo>
                  <a:lnTo>
                    <a:pt x="2090916" y="97459"/>
                  </a:lnTo>
                  <a:lnTo>
                    <a:pt x="2041087" y="82458"/>
                  </a:lnTo>
                  <a:lnTo>
                    <a:pt x="1990189" y="68615"/>
                  </a:lnTo>
                  <a:lnTo>
                    <a:pt x="1938268" y="55957"/>
                  </a:lnTo>
                  <a:lnTo>
                    <a:pt x="1885370" y="44512"/>
                  </a:lnTo>
                  <a:lnTo>
                    <a:pt x="1831542" y="34309"/>
                  </a:lnTo>
                  <a:lnTo>
                    <a:pt x="1776830" y="25375"/>
                  </a:lnTo>
                  <a:lnTo>
                    <a:pt x="1721279" y="17738"/>
                  </a:lnTo>
                  <a:lnTo>
                    <a:pt x="1664935" y="11427"/>
                  </a:lnTo>
                  <a:lnTo>
                    <a:pt x="1607846" y="6470"/>
                  </a:lnTo>
                  <a:lnTo>
                    <a:pt x="1550056" y="2894"/>
                  </a:lnTo>
                  <a:lnTo>
                    <a:pt x="1491612" y="728"/>
                  </a:lnTo>
                  <a:lnTo>
                    <a:pt x="1432560" y="0"/>
                  </a:lnTo>
                  <a:close/>
                </a:path>
              </a:pathLst>
            </a:custGeom>
            <a:solidFill>
              <a:srgbClr val="FF92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64807" y="4003548"/>
              <a:ext cx="2865120" cy="1746885"/>
            </a:xfrm>
            <a:custGeom>
              <a:avLst/>
              <a:gdLst/>
              <a:ahLst/>
              <a:cxnLst/>
              <a:rect l="l" t="t" r="r" b="b"/>
              <a:pathLst>
                <a:path w="2865120" h="1746885">
                  <a:moveTo>
                    <a:pt x="0" y="873251"/>
                  </a:moveTo>
                  <a:lnTo>
                    <a:pt x="4748" y="801623"/>
                  </a:lnTo>
                  <a:lnTo>
                    <a:pt x="18749" y="731590"/>
                  </a:lnTo>
                  <a:lnTo>
                    <a:pt x="41632" y="663379"/>
                  </a:lnTo>
                  <a:lnTo>
                    <a:pt x="73030" y="597212"/>
                  </a:lnTo>
                  <a:lnTo>
                    <a:pt x="112573" y="533316"/>
                  </a:lnTo>
                  <a:lnTo>
                    <a:pt x="135284" y="502289"/>
                  </a:lnTo>
                  <a:lnTo>
                    <a:pt x="159894" y="471914"/>
                  </a:lnTo>
                  <a:lnTo>
                    <a:pt x="186355" y="442219"/>
                  </a:lnTo>
                  <a:lnTo>
                    <a:pt x="214623" y="413232"/>
                  </a:lnTo>
                  <a:lnTo>
                    <a:pt x="244651" y="384981"/>
                  </a:lnTo>
                  <a:lnTo>
                    <a:pt x="276392" y="357493"/>
                  </a:lnTo>
                  <a:lnTo>
                    <a:pt x="309801" y="330798"/>
                  </a:lnTo>
                  <a:lnTo>
                    <a:pt x="344833" y="304923"/>
                  </a:lnTo>
                  <a:lnTo>
                    <a:pt x="381439" y="279896"/>
                  </a:lnTo>
                  <a:lnTo>
                    <a:pt x="419576" y="255746"/>
                  </a:lnTo>
                  <a:lnTo>
                    <a:pt x="459196" y="232500"/>
                  </a:lnTo>
                  <a:lnTo>
                    <a:pt x="500253" y="210186"/>
                  </a:lnTo>
                  <a:lnTo>
                    <a:pt x="542702" y="188833"/>
                  </a:lnTo>
                  <a:lnTo>
                    <a:pt x="586496" y="168469"/>
                  </a:lnTo>
                  <a:lnTo>
                    <a:pt x="631589" y="149121"/>
                  </a:lnTo>
                  <a:lnTo>
                    <a:pt x="677935" y="130818"/>
                  </a:lnTo>
                  <a:lnTo>
                    <a:pt x="725489" y="113588"/>
                  </a:lnTo>
                  <a:lnTo>
                    <a:pt x="774203" y="97459"/>
                  </a:lnTo>
                  <a:lnTo>
                    <a:pt x="824032" y="82458"/>
                  </a:lnTo>
                  <a:lnTo>
                    <a:pt x="874930" y="68615"/>
                  </a:lnTo>
                  <a:lnTo>
                    <a:pt x="926851" y="55957"/>
                  </a:lnTo>
                  <a:lnTo>
                    <a:pt x="979749" y="44512"/>
                  </a:lnTo>
                  <a:lnTo>
                    <a:pt x="1033577" y="34309"/>
                  </a:lnTo>
                  <a:lnTo>
                    <a:pt x="1088289" y="25375"/>
                  </a:lnTo>
                  <a:lnTo>
                    <a:pt x="1143840" y="17738"/>
                  </a:lnTo>
                  <a:lnTo>
                    <a:pt x="1200184" y="11427"/>
                  </a:lnTo>
                  <a:lnTo>
                    <a:pt x="1257273" y="6470"/>
                  </a:lnTo>
                  <a:lnTo>
                    <a:pt x="1315063" y="2894"/>
                  </a:lnTo>
                  <a:lnTo>
                    <a:pt x="1373507" y="728"/>
                  </a:lnTo>
                  <a:lnTo>
                    <a:pt x="1432560" y="0"/>
                  </a:lnTo>
                  <a:lnTo>
                    <a:pt x="1491612" y="728"/>
                  </a:lnTo>
                  <a:lnTo>
                    <a:pt x="1550056" y="2894"/>
                  </a:lnTo>
                  <a:lnTo>
                    <a:pt x="1607846" y="6470"/>
                  </a:lnTo>
                  <a:lnTo>
                    <a:pt x="1664935" y="11427"/>
                  </a:lnTo>
                  <a:lnTo>
                    <a:pt x="1721279" y="17738"/>
                  </a:lnTo>
                  <a:lnTo>
                    <a:pt x="1776830" y="25375"/>
                  </a:lnTo>
                  <a:lnTo>
                    <a:pt x="1831542" y="34309"/>
                  </a:lnTo>
                  <a:lnTo>
                    <a:pt x="1885370" y="44512"/>
                  </a:lnTo>
                  <a:lnTo>
                    <a:pt x="1938268" y="55957"/>
                  </a:lnTo>
                  <a:lnTo>
                    <a:pt x="1990189" y="68615"/>
                  </a:lnTo>
                  <a:lnTo>
                    <a:pt x="2041087" y="82458"/>
                  </a:lnTo>
                  <a:lnTo>
                    <a:pt x="2090916" y="97459"/>
                  </a:lnTo>
                  <a:lnTo>
                    <a:pt x="2139630" y="113588"/>
                  </a:lnTo>
                  <a:lnTo>
                    <a:pt x="2187184" y="130818"/>
                  </a:lnTo>
                  <a:lnTo>
                    <a:pt x="2233530" y="149121"/>
                  </a:lnTo>
                  <a:lnTo>
                    <a:pt x="2278623" y="168469"/>
                  </a:lnTo>
                  <a:lnTo>
                    <a:pt x="2322417" y="188833"/>
                  </a:lnTo>
                  <a:lnTo>
                    <a:pt x="2364866" y="210186"/>
                  </a:lnTo>
                  <a:lnTo>
                    <a:pt x="2405923" y="232500"/>
                  </a:lnTo>
                  <a:lnTo>
                    <a:pt x="2445543" y="255746"/>
                  </a:lnTo>
                  <a:lnTo>
                    <a:pt x="2483680" y="279896"/>
                  </a:lnTo>
                  <a:lnTo>
                    <a:pt x="2520286" y="304923"/>
                  </a:lnTo>
                  <a:lnTo>
                    <a:pt x="2555318" y="330798"/>
                  </a:lnTo>
                  <a:lnTo>
                    <a:pt x="2588727" y="357493"/>
                  </a:lnTo>
                  <a:lnTo>
                    <a:pt x="2620468" y="384981"/>
                  </a:lnTo>
                  <a:lnTo>
                    <a:pt x="2650496" y="413232"/>
                  </a:lnTo>
                  <a:lnTo>
                    <a:pt x="2678764" y="442219"/>
                  </a:lnTo>
                  <a:lnTo>
                    <a:pt x="2705225" y="471914"/>
                  </a:lnTo>
                  <a:lnTo>
                    <a:pt x="2729835" y="502289"/>
                  </a:lnTo>
                  <a:lnTo>
                    <a:pt x="2752546" y="533316"/>
                  </a:lnTo>
                  <a:lnTo>
                    <a:pt x="2792089" y="597212"/>
                  </a:lnTo>
                  <a:lnTo>
                    <a:pt x="2823487" y="663379"/>
                  </a:lnTo>
                  <a:lnTo>
                    <a:pt x="2846370" y="731590"/>
                  </a:lnTo>
                  <a:lnTo>
                    <a:pt x="2860371" y="801623"/>
                  </a:lnTo>
                  <a:lnTo>
                    <a:pt x="2865119" y="873251"/>
                  </a:lnTo>
                  <a:lnTo>
                    <a:pt x="2863925" y="909251"/>
                  </a:lnTo>
                  <a:lnTo>
                    <a:pt x="2854504" y="980110"/>
                  </a:lnTo>
                  <a:lnTo>
                    <a:pt x="2836016" y="1049260"/>
                  </a:lnTo>
                  <a:lnTo>
                    <a:pt x="2808830" y="1116477"/>
                  </a:lnTo>
                  <a:lnTo>
                    <a:pt x="2773313" y="1181536"/>
                  </a:lnTo>
                  <a:lnTo>
                    <a:pt x="2729835" y="1244214"/>
                  </a:lnTo>
                  <a:lnTo>
                    <a:pt x="2705225" y="1274589"/>
                  </a:lnTo>
                  <a:lnTo>
                    <a:pt x="2678764" y="1304284"/>
                  </a:lnTo>
                  <a:lnTo>
                    <a:pt x="2650496" y="1333271"/>
                  </a:lnTo>
                  <a:lnTo>
                    <a:pt x="2620468" y="1361522"/>
                  </a:lnTo>
                  <a:lnTo>
                    <a:pt x="2588727" y="1389010"/>
                  </a:lnTo>
                  <a:lnTo>
                    <a:pt x="2555318" y="1415705"/>
                  </a:lnTo>
                  <a:lnTo>
                    <a:pt x="2520286" y="1441580"/>
                  </a:lnTo>
                  <a:lnTo>
                    <a:pt x="2483680" y="1466607"/>
                  </a:lnTo>
                  <a:lnTo>
                    <a:pt x="2445543" y="1490757"/>
                  </a:lnTo>
                  <a:lnTo>
                    <a:pt x="2405923" y="1514003"/>
                  </a:lnTo>
                  <a:lnTo>
                    <a:pt x="2364866" y="1536317"/>
                  </a:lnTo>
                  <a:lnTo>
                    <a:pt x="2322417" y="1557670"/>
                  </a:lnTo>
                  <a:lnTo>
                    <a:pt x="2278623" y="1578034"/>
                  </a:lnTo>
                  <a:lnTo>
                    <a:pt x="2233530" y="1597382"/>
                  </a:lnTo>
                  <a:lnTo>
                    <a:pt x="2187184" y="1615685"/>
                  </a:lnTo>
                  <a:lnTo>
                    <a:pt x="2139630" y="1632915"/>
                  </a:lnTo>
                  <a:lnTo>
                    <a:pt x="2090916" y="1649044"/>
                  </a:lnTo>
                  <a:lnTo>
                    <a:pt x="2041087" y="1664045"/>
                  </a:lnTo>
                  <a:lnTo>
                    <a:pt x="1990189" y="1677888"/>
                  </a:lnTo>
                  <a:lnTo>
                    <a:pt x="1938268" y="1690546"/>
                  </a:lnTo>
                  <a:lnTo>
                    <a:pt x="1885370" y="1701991"/>
                  </a:lnTo>
                  <a:lnTo>
                    <a:pt x="1831542" y="1712194"/>
                  </a:lnTo>
                  <a:lnTo>
                    <a:pt x="1776830" y="1721128"/>
                  </a:lnTo>
                  <a:lnTo>
                    <a:pt x="1721279" y="1728765"/>
                  </a:lnTo>
                  <a:lnTo>
                    <a:pt x="1664935" y="1735076"/>
                  </a:lnTo>
                  <a:lnTo>
                    <a:pt x="1607846" y="1740033"/>
                  </a:lnTo>
                  <a:lnTo>
                    <a:pt x="1550056" y="1743609"/>
                  </a:lnTo>
                  <a:lnTo>
                    <a:pt x="1491612" y="1745775"/>
                  </a:lnTo>
                  <a:lnTo>
                    <a:pt x="1432560" y="1746503"/>
                  </a:lnTo>
                  <a:lnTo>
                    <a:pt x="1373507" y="1745775"/>
                  </a:lnTo>
                  <a:lnTo>
                    <a:pt x="1315063" y="1743609"/>
                  </a:lnTo>
                  <a:lnTo>
                    <a:pt x="1257273" y="1740033"/>
                  </a:lnTo>
                  <a:lnTo>
                    <a:pt x="1200184" y="1735076"/>
                  </a:lnTo>
                  <a:lnTo>
                    <a:pt x="1143840" y="1728765"/>
                  </a:lnTo>
                  <a:lnTo>
                    <a:pt x="1088289" y="1721128"/>
                  </a:lnTo>
                  <a:lnTo>
                    <a:pt x="1033577" y="1712194"/>
                  </a:lnTo>
                  <a:lnTo>
                    <a:pt x="979749" y="1701991"/>
                  </a:lnTo>
                  <a:lnTo>
                    <a:pt x="926851" y="1690546"/>
                  </a:lnTo>
                  <a:lnTo>
                    <a:pt x="874930" y="1677888"/>
                  </a:lnTo>
                  <a:lnTo>
                    <a:pt x="824032" y="1664045"/>
                  </a:lnTo>
                  <a:lnTo>
                    <a:pt x="774203" y="1649044"/>
                  </a:lnTo>
                  <a:lnTo>
                    <a:pt x="725489" y="1632915"/>
                  </a:lnTo>
                  <a:lnTo>
                    <a:pt x="677935" y="1615685"/>
                  </a:lnTo>
                  <a:lnTo>
                    <a:pt x="631589" y="1597382"/>
                  </a:lnTo>
                  <a:lnTo>
                    <a:pt x="586496" y="1578034"/>
                  </a:lnTo>
                  <a:lnTo>
                    <a:pt x="542702" y="1557670"/>
                  </a:lnTo>
                  <a:lnTo>
                    <a:pt x="500253" y="1536317"/>
                  </a:lnTo>
                  <a:lnTo>
                    <a:pt x="459196" y="1514003"/>
                  </a:lnTo>
                  <a:lnTo>
                    <a:pt x="419576" y="1490757"/>
                  </a:lnTo>
                  <a:lnTo>
                    <a:pt x="381439" y="1466607"/>
                  </a:lnTo>
                  <a:lnTo>
                    <a:pt x="344833" y="1441580"/>
                  </a:lnTo>
                  <a:lnTo>
                    <a:pt x="309801" y="1415705"/>
                  </a:lnTo>
                  <a:lnTo>
                    <a:pt x="276392" y="1389010"/>
                  </a:lnTo>
                  <a:lnTo>
                    <a:pt x="244651" y="1361522"/>
                  </a:lnTo>
                  <a:lnTo>
                    <a:pt x="214623" y="1333271"/>
                  </a:lnTo>
                  <a:lnTo>
                    <a:pt x="186355" y="1304284"/>
                  </a:lnTo>
                  <a:lnTo>
                    <a:pt x="159894" y="1274589"/>
                  </a:lnTo>
                  <a:lnTo>
                    <a:pt x="135284" y="1244214"/>
                  </a:lnTo>
                  <a:lnTo>
                    <a:pt x="112573" y="1213187"/>
                  </a:lnTo>
                  <a:lnTo>
                    <a:pt x="73030" y="1149291"/>
                  </a:lnTo>
                  <a:lnTo>
                    <a:pt x="41632" y="1083124"/>
                  </a:lnTo>
                  <a:lnTo>
                    <a:pt x="18749" y="1014913"/>
                  </a:lnTo>
                  <a:lnTo>
                    <a:pt x="4748" y="944880"/>
                  </a:lnTo>
                  <a:lnTo>
                    <a:pt x="0" y="873251"/>
                  </a:lnTo>
                  <a:close/>
                </a:path>
              </a:pathLst>
            </a:custGeom>
            <a:ln w="12192">
              <a:solidFill>
                <a:srgbClr val="FF92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77633" y="3942969"/>
            <a:ext cx="183768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Tools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required</a:t>
            </a:r>
            <a:r>
              <a:rPr sz="24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Segoe UI"/>
                <a:cs typeface="Segoe UI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release management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production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200" y="360680"/>
            <a:ext cx="100049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Monitoring</a:t>
            </a:r>
            <a:r>
              <a:rPr spc="-15" dirty="0"/>
              <a:t> </a:t>
            </a:r>
            <a:r>
              <a:rPr spc="-45" dirty="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25478" y="1925395"/>
            <a:ext cx="9135110" cy="6155690"/>
            <a:chOff x="3425478" y="1925395"/>
            <a:chExt cx="9135110" cy="6155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5478" y="1925395"/>
              <a:ext cx="9134548" cy="6155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640" y="4003547"/>
              <a:ext cx="2357755" cy="568960"/>
            </a:xfrm>
            <a:custGeom>
              <a:avLst/>
              <a:gdLst/>
              <a:ahLst/>
              <a:cxnLst/>
              <a:rect l="l" t="t" r="r" b="b"/>
              <a:pathLst>
                <a:path w="2357754" h="568960">
                  <a:moveTo>
                    <a:pt x="2262886" y="0"/>
                  </a:moveTo>
                  <a:lnTo>
                    <a:pt x="94742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1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2" y="568451"/>
                  </a:lnTo>
                  <a:lnTo>
                    <a:pt x="2262886" y="568451"/>
                  </a:lnTo>
                  <a:lnTo>
                    <a:pt x="2299763" y="561006"/>
                  </a:lnTo>
                  <a:lnTo>
                    <a:pt x="2329878" y="540702"/>
                  </a:lnTo>
                  <a:lnTo>
                    <a:pt x="2350182" y="510587"/>
                  </a:lnTo>
                  <a:lnTo>
                    <a:pt x="2357628" y="473710"/>
                  </a:lnTo>
                  <a:lnTo>
                    <a:pt x="2357628" y="94741"/>
                  </a:lnTo>
                  <a:lnTo>
                    <a:pt x="2350182" y="57864"/>
                  </a:lnTo>
                  <a:lnTo>
                    <a:pt x="2329878" y="27749"/>
                  </a:lnTo>
                  <a:lnTo>
                    <a:pt x="2299763" y="7445"/>
                  </a:lnTo>
                  <a:lnTo>
                    <a:pt x="2262886" y="0"/>
                  </a:lnTo>
                  <a:close/>
                </a:path>
              </a:pathLst>
            </a:custGeom>
            <a:solidFill>
              <a:srgbClr val="EB4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6640" y="4003547"/>
              <a:ext cx="2357755" cy="568960"/>
            </a:xfrm>
            <a:custGeom>
              <a:avLst/>
              <a:gdLst/>
              <a:ahLst/>
              <a:cxnLst/>
              <a:rect l="l" t="t" r="r" b="b"/>
              <a:pathLst>
                <a:path w="2357754" h="568960">
                  <a:moveTo>
                    <a:pt x="0" y="94741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2" y="0"/>
                  </a:lnTo>
                  <a:lnTo>
                    <a:pt x="2262886" y="0"/>
                  </a:lnTo>
                  <a:lnTo>
                    <a:pt x="2299763" y="7445"/>
                  </a:lnTo>
                  <a:lnTo>
                    <a:pt x="2329878" y="27749"/>
                  </a:lnTo>
                  <a:lnTo>
                    <a:pt x="2350182" y="57864"/>
                  </a:lnTo>
                  <a:lnTo>
                    <a:pt x="2357628" y="94741"/>
                  </a:lnTo>
                  <a:lnTo>
                    <a:pt x="2357628" y="473710"/>
                  </a:lnTo>
                  <a:lnTo>
                    <a:pt x="2350182" y="510587"/>
                  </a:lnTo>
                  <a:lnTo>
                    <a:pt x="2329878" y="540702"/>
                  </a:lnTo>
                  <a:lnTo>
                    <a:pt x="2299763" y="561006"/>
                  </a:lnTo>
                  <a:lnTo>
                    <a:pt x="2262886" y="568451"/>
                  </a:lnTo>
                  <a:lnTo>
                    <a:pt x="94742" y="568451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1"/>
                  </a:lnTo>
                  <a:close/>
                </a:path>
              </a:pathLst>
            </a:custGeom>
            <a:ln w="12192">
              <a:solidFill>
                <a:srgbClr val="EB4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52850" y="3902202"/>
            <a:ext cx="2044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 indent="-6800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Issue</a:t>
            </a:r>
            <a:r>
              <a:rPr sz="24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reporting tools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6600" y="1219200"/>
            <a:ext cx="4902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DevSecOps</a:t>
            </a:r>
            <a:r>
              <a:rPr sz="2800" spc="-13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E537A"/>
                </a:solidFill>
                <a:latin typeface="Segoe UI"/>
                <a:cs typeface="Segoe UI"/>
              </a:rPr>
              <a:t>and</a:t>
            </a:r>
            <a:r>
              <a:rPr sz="2800" spc="-12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E537A"/>
                </a:solidFill>
                <a:latin typeface="Segoe UI"/>
                <a:cs typeface="Segoe UI"/>
              </a:rPr>
              <a:t>It’s</a:t>
            </a:r>
            <a:r>
              <a:rPr sz="2800" spc="-13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E537A"/>
                </a:solidFill>
                <a:latin typeface="Segoe UI"/>
                <a:cs typeface="Segoe UI"/>
              </a:rPr>
              <a:t>importance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0329" y="360680"/>
            <a:ext cx="11546840" cy="136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265"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404040"/>
                </a:solidFill>
                <a:latin typeface="Segoe UI"/>
                <a:cs typeface="Segoe UI"/>
              </a:rPr>
              <a:t>DevSecOps</a:t>
            </a:r>
            <a:endParaRPr sz="3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DevSecOps</a:t>
            </a:r>
            <a:r>
              <a:rPr sz="2400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is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ideology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of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integrating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security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practices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within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DevOps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culture.</a:t>
            </a:r>
            <a:endParaRPr sz="2400" dirty="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87267" y="2503932"/>
            <a:ext cx="1386840" cy="1388745"/>
            <a:chOff x="3287267" y="2503932"/>
            <a:chExt cx="1386840" cy="1388745"/>
          </a:xfrm>
        </p:grpSpPr>
        <p:sp>
          <p:nvSpPr>
            <p:cNvPr id="4" name="object 4"/>
            <p:cNvSpPr/>
            <p:nvPr/>
          </p:nvSpPr>
          <p:spPr>
            <a:xfrm>
              <a:off x="3293363" y="2510028"/>
              <a:ext cx="1374775" cy="1376680"/>
            </a:xfrm>
            <a:custGeom>
              <a:avLst/>
              <a:gdLst/>
              <a:ahLst/>
              <a:cxnLst/>
              <a:rect l="l" t="t" r="r" b="b"/>
              <a:pathLst>
                <a:path w="1374775" h="1376679">
                  <a:moveTo>
                    <a:pt x="687324" y="0"/>
                  </a:moveTo>
                  <a:lnTo>
                    <a:pt x="640265" y="1587"/>
                  </a:lnTo>
                  <a:lnTo>
                    <a:pt x="594057" y="6282"/>
                  </a:lnTo>
                  <a:lnTo>
                    <a:pt x="548802" y="13980"/>
                  </a:lnTo>
                  <a:lnTo>
                    <a:pt x="504604" y="24581"/>
                  </a:lnTo>
                  <a:lnTo>
                    <a:pt x="461564" y="37981"/>
                  </a:lnTo>
                  <a:lnTo>
                    <a:pt x="419784" y="54078"/>
                  </a:lnTo>
                  <a:lnTo>
                    <a:pt x="379367" y="72769"/>
                  </a:lnTo>
                  <a:lnTo>
                    <a:pt x="340416" y="93951"/>
                  </a:lnTo>
                  <a:lnTo>
                    <a:pt x="303032" y="117523"/>
                  </a:lnTo>
                  <a:lnTo>
                    <a:pt x="267318" y="143382"/>
                  </a:lnTo>
                  <a:lnTo>
                    <a:pt x="233377" y="171424"/>
                  </a:lnTo>
                  <a:lnTo>
                    <a:pt x="201310" y="201549"/>
                  </a:lnTo>
                  <a:lnTo>
                    <a:pt x="171221" y="233652"/>
                  </a:lnTo>
                  <a:lnTo>
                    <a:pt x="143211" y="267632"/>
                  </a:lnTo>
                  <a:lnTo>
                    <a:pt x="117382" y="303386"/>
                  </a:lnTo>
                  <a:lnTo>
                    <a:pt x="93838" y="340811"/>
                  </a:lnTo>
                  <a:lnTo>
                    <a:pt x="72681" y="379805"/>
                  </a:lnTo>
                  <a:lnTo>
                    <a:pt x="54012" y="420266"/>
                  </a:lnTo>
                  <a:lnTo>
                    <a:pt x="37935" y="462091"/>
                  </a:lnTo>
                  <a:lnTo>
                    <a:pt x="24551" y="505177"/>
                  </a:lnTo>
                  <a:lnTo>
                    <a:pt x="13963" y="549422"/>
                  </a:lnTo>
                  <a:lnTo>
                    <a:pt x="6274" y="594724"/>
                  </a:lnTo>
                  <a:lnTo>
                    <a:pt x="1585" y="640979"/>
                  </a:lnTo>
                  <a:lnTo>
                    <a:pt x="0" y="688086"/>
                  </a:lnTo>
                  <a:lnTo>
                    <a:pt x="1585" y="735192"/>
                  </a:lnTo>
                  <a:lnTo>
                    <a:pt x="6274" y="781447"/>
                  </a:lnTo>
                  <a:lnTo>
                    <a:pt x="13963" y="826749"/>
                  </a:lnTo>
                  <a:lnTo>
                    <a:pt x="24551" y="870994"/>
                  </a:lnTo>
                  <a:lnTo>
                    <a:pt x="37935" y="914080"/>
                  </a:lnTo>
                  <a:lnTo>
                    <a:pt x="54012" y="955905"/>
                  </a:lnTo>
                  <a:lnTo>
                    <a:pt x="72681" y="996366"/>
                  </a:lnTo>
                  <a:lnTo>
                    <a:pt x="93838" y="1035360"/>
                  </a:lnTo>
                  <a:lnTo>
                    <a:pt x="117382" y="1072785"/>
                  </a:lnTo>
                  <a:lnTo>
                    <a:pt x="143211" y="1108539"/>
                  </a:lnTo>
                  <a:lnTo>
                    <a:pt x="171221" y="1142519"/>
                  </a:lnTo>
                  <a:lnTo>
                    <a:pt x="201310" y="1174622"/>
                  </a:lnTo>
                  <a:lnTo>
                    <a:pt x="233377" y="1204747"/>
                  </a:lnTo>
                  <a:lnTo>
                    <a:pt x="267318" y="1232789"/>
                  </a:lnTo>
                  <a:lnTo>
                    <a:pt x="303032" y="1258648"/>
                  </a:lnTo>
                  <a:lnTo>
                    <a:pt x="340416" y="1282220"/>
                  </a:lnTo>
                  <a:lnTo>
                    <a:pt x="379367" y="1303402"/>
                  </a:lnTo>
                  <a:lnTo>
                    <a:pt x="419784" y="1322093"/>
                  </a:lnTo>
                  <a:lnTo>
                    <a:pt x="461564" y="1338190"/>
                  </a:lnTo>
                  <a:lnTo>
                    <a:pt x="504604" y="1351590"/>
                  </a:lnTo>
                  <a:lnTo>
                    <a:pt x="548802" y="1362191"/>
                  </a:lnTo>
                  <a:lnTo>
                    <a:pt x="594057" y="1369889"/>
                  </a:lnTo>
                  <a:lnTo>
                    <a:pt x="640265" y="1374584"/>
                  </a:lnTo>
                  <a:lnTo>
                    <a:pt x="687324" y="1376172"/>
                  </a:lnTo>
                  <a:lnTo>
                    <a:pt x="734382" y="1374584"/>
                  </a:lnTo>
                  <a:lnTo>
                    <a:pt x="780590" y="1369889"/>
                  </a:lnTo>
                  <a:lnTo>
                    <a:pt x="825845" y="1362191"/>
                  </a:lnTo>
                  <a:lnTo>
                    <a:pt x="870043" y="1351590"/>
                  </a:lnTo>
                  <a:lnTo>
                    <a:pt x="913083" y="1338190"/>
                  </a:lnTo>
                  <a:lnTo>
                    <a:pt x="954863" y="1322093"/>
                  </a:lnTo>
                  <a:lnTo>
                    <a:pt x="995280" y="1303402"/>
                  </a:lnTo>
                  <a:lnTo>
                    <a:pt x="1034231" y="1282220"/>
                  </a:lnTo>
                  <a:lnTo>
                    <a:pt x="1071615" y="1258648"/>
                  </a:lnTo>
                  <a:lnTo>
                    <a:pt x="1107329" y="1232789"/>
                  </a:lnTo>
                  <a:lnTo>
                    <a:pt x="1141270" y="1204747"/>
                  </a:lnTo>
                  <a:lnTo>
                    <a:pt x="1173337" y="1174623"/>
                  </a:lnTo>
                  <a:lnTo>
                    <a:pt x="1203426" y="1142519"/>
                  </a:lnTo>
                  <a:lnTo>
                    <a:pt x="1231436" y="1108539"/>
                  </a:lnTo>
                  <a:lnTo>
                    <a:pt x="1257265" y="1072785"/>
                  </a:lnTo>
                  <a:lnTo>
                    <a:pt x="1280809" y="1035360"/>
                  </a:lnTo>
                  <a:lnTo>
                    <a:pt x="1301966" y="996366"/>
                  </a:lnTo>
                  <a:lnTo>
                    <a:pt x="1320635" y="955905"/>
                  </a:lnTo>
                  <a:lnTo>
                    <a:pt x="1336712" y="914080"/>
                  </a:lnTo>
                  <a:lnTo>
                    <a:pt x="1350096" y="870994"/>
                  </a:lnTo>
                  <a:lnTo>
                    <a:pt x="1360684" y="826749"/>
                  </a:lnTo>
                  <a:lnTo>
                    <a:pt x="1368373" y="781447"/>
                  </a:lnTo>
                  <a:lnTo>
                    <a:pt x="1373062" y="735192"/>
                  </a:lnTo>
                  <a:lnTo>
                    <a:pt x="1374648" y="688086"/>
                  </a:lnTo>
                  <a:lnTo>
                    <a:pt x="1373062" y="640979"/>
                  </a:lnTo>
                  <a:lnTo>
                    <a:pt x="1368373" y="594724"/>
                  </a:lnTo>
                  <a:lnTo>
                    <a:pt x="1360684" y="549422"/>
                  </a:lnTo>
                  <a:lnTo>
                    <a:pt x="1350096" y="505177"/>
                  </a:lnTo>
                  <a:lnTo>
                    <a:pt x="1336712" y="462091"/>
                  </a:lnTo>
                  <a:lnTo>
                    <a:pt x="1320635" y="420266"/>
                  </a:lnTo>
                  <a:lnTo>
                    <a:pt x="1301966" y="379805"/>
                  </a:lnTo>
                  <a:lnTo>
                    <a:pt x="1280809" y="340811"/>
                  </a:lnTo>
                  <a:lnTo>
                    <a:pt x="1257265" y="303386"/>
                  </a:lnTo>
                  <a:lnTo>
                    <a:pt x="1231436" y="267632"/>
                  </a:lnTo>
                  <a:lnTo>
                    <a:pt x="1203426" y="233652"/>
                  </a:lnTo>
                  <a:lnTo>
                    <a:pt x="1173337" y="201548"/>
                  </a:lnTo>
                  <a:lnTo>
                    <a:pt x="1141270" y="171424"/>
                  </a:lnTo>
                  <a:lnTo>
                    <a:pt x="1107329" y="143382"/>
                  </a:lnTo>
                  <a:lnTo>
                    <a:pt x="1071615" y="117523"/>
                  </a:lnTo>
                  <a:lnTo>
                    <a:pt x="1034231" y="93951"/>
                  </a:lnTo>
                  <a:lnTo>
                    <a:pt x="995280" y="72769"/>
                  </a:lnTo>
                  <a:lnTo>
                    <a:pt x="954863" y="54078"/>
                  </a:lnTo>
                  <a:lnTo>
                    <a:pt x="913083" y="37981"/>
                  </a:lnTo>
                  <a:lnTo>
                    <a:pt x="870043" y="24581"/>
                  </a:lnTo>
                  <a:lnTo>
                    <a:pt x="825845" y="13980"/>
                  </a:lnTo>
                  <a:lnTo>
                    <a:pt x="780590" y="6282"/>
                  </a:lnTo>
                  <a:lnTo>
                    <a:pt x="734382" y="1587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3363" y="2510028"/>
              <a:ext cx="1374775" cy="1376680"/>
            </a:xfrm>
            <a:custGeom>
              <a:avLst/>
              <a:gdLst/>
              <a:ahLst/>
              <a:cxnLst/>
              <a:rect l="l" t="t" r="r" b="b"/>
              <a:pathLst>
                <a:path w="1374775" h="1376679">
                  <a:moveTo>
                    <a:pt x="0" y="688086"/>
                  </a:moveTo>
                  <a:lnTo>
                    <a:pt x="1585" y="640979"/>
                  </a:lnTo>
                  <a:lnTo>
                    <a:pt x="6274" y="594724"/>
                  </a:lnTo>
                  <a:lnTo>
                    <a:pt x="13963" y="549422"/>
                  </a:lnTo>
                  <a:lnTo>
                    <a:pt x="24551" y="505177"/>
                  </a:lnTo>
                  <a:lnTo>
                    <a:pt x="37935" y="462091"/>
                  </a:lnTo>
                  <a:lnTo>
                    <a:pt x="54012" y="420266"/>
                  </a:lnTo>
                  <a:lnTo>
                    <a:pt x="72681" y="379805"/>
                  </a:lnTo>
                  <a:lnTo>
                    <a:pt x="93838" y="340811"/>
                  </a:lnTo>
                  <a:lnTo>
                    <a:pt x="117382" y="303386"/>
                  </a:lnTo>
                  <a:lnTo>
                    <a:pt x="143211" y="267632"/>
                  </a:lnTo>
                  <a:lnTo>
                    <a:pt x="171221" y="233652"/>
                  </a:lnTo>
                  <a:lnTo>
                    <a:pt x="201310" y="201549"/>
                  </a:lnTo>
                  <a:lnTo>
                    <a:pt x="233377" y="171424"/>
                  </a:lnTo>
                  <a:lnTo>
                    <a:pt x="267318" y="143382"/>
                  </a:lnTo>
                  <a:lnTo>
                    <a:pt x="303032" y="117523"/>
                  </a:lnTo>
                  <a:lnTo>
                    <a:pt x="340416" y="93951"/>
                  </a:lnTo>
                  <a:lnTo>
                    <a:pt x="379367" y="72769"/>
                  </a:lnTo>
                  <a:lnTo>
                    <a:pt x="419784" y="54078"/>
                  </a:lnTo>
                  <a:lnTo>
                    <a:pt x="461564" y="37981"/>
                  </a:lnTo>
                  <a:lnTo>
                    <a:pt x="504604" y="24581"/>
                  </a:lnTo>
                  <a:lnTo>
                    <a:pt x="548802" y="13980"/>
                  </a:lnTo>
                  <a:lnTo>
                    <a:pt x="594057" y="6282"/>
                  </a:lnTo>
                  <a:lnTo>
                    <a:pt x="640265" y="1587"/>
                  </a:lnTo>
                  <a:lnTo>
                    <a:pt x="687324" y="0"/>
                  </a:lnTo>
                  <a:lnTo>
                    <a:pt x="734382" y="1587"/>
                  </a:lnTo>
                  <a:lnTo>
                    <a:pt x="780590" y="6282"/>
                  </a:lnTo>
                  <a:lnTo>
                    <a:pt x="825845" y="13980"/>
                  </a:lnTo>
                  <a:lnTo>
                    <a:pt x="870043" y="24581"/>
                  </a:lnTo>
                  <a:lnTo>
                    <a:pt x="913083" y="37981"/>
                  </a:lnTo>
                  <a:lnTo>
                    <a:pt x="954863" y="54078"/>
                  </a:lnTo>
                  <a:lnTo>
                    <a:pt x="995280" y="72769"/>
                  </a:lnTo>
                  <a:lnTo>
                    <a:pt x="1034231" y="93951"/>
                  </a:lnTo>
                  <a:lnTo>
                    <a:pt x="1071615" y="117523"/>
                  </a:lnTo>
                  <a:lnTo>
                    <a:pt x="1107329" y="143382"/>
                  </a:lnTo>
                  <a:lnTo>
                    <a:pt x="1141270" y="171424"/>
                  </a:lnTo>
                  <a:lnTo>
                    <a:pt x="1173337" y="201548"/>
                  </a:lnTo>
                  <a:lnTo>
                    <a:pt x="1203426" y="233652"/>
                  </a:lnTo>
                  <a:lnTo>
                    <a:pt x="1231436" y="267632"/>
                  </a:lnTo>
                  <a:lnTo>
                    <a:pt x="1257265" y="303386"/>
                  </a:lnTo>
                  <a:lnTo>
                    <a:pt x="1280809" y="340811"/>
                  </a:lnTo>
                  <a:lnTo>
                    <a:pt x="1301966" y="379805"/>
                  </a:lnTo>
                  <a:lnTo>
                    <a:pt x="1320635" y="420266"/>
                  </a:lnTo>
                  <a:lnTo>
                    <a:pt x="1336712" y="462091"/>
                  </a:lnTo>
                  <a:lnTo>
                    <a:pt x="1350096" y="505177"/>
                  </a:lnTo>
                  <a:lnTo>
                    <a:pt x="1360684" y="549422"/>
                  </a:lnTo>
                  <a:lnTo>
                    <a:pt x="1368373" y="594724"/>
                  </a:lnTo>
                  <a:lnTo>
                    <a:pt x="1373062" y="640979"/>
                  </a:lnTo>
                  <a:lnTo>
                    <a:pt x="1374648" y="688086"/>
                  </a:lnTo>
                  <a:lnTo>
                    <a:pt x="1373062" y="735192"/>
                  </a:lnTo>
                  <a:lnTo>
                    <a:pt x="1368373" y="781447"/>
                  </a:lnTo>
                  <a:lnTo>
                    <a:pt x="1360684" y="826749"/>
                  </a:lnTo>
                  <a:lnTo>
                    <a:pt x="1350096" y="870994"/>
                  </a:lnTo>
                  <a:lnTo>
                    <a:pt x="1336712" y="914080"/>
                  </a:lnTo>
                  <a:lnTo>
                    <a:pt x="1320635" y="955905"/>
                  </a:lnTo>
                  <a:lnTo>
                    <a:pt x="1301966" y="996366"/>
                  </a:lnTo>
                  <a:lnTo>
                    <a:pt x="1280809" y="1035360"/>
                  </a:lnTo>
                  <a:lnTo>
                    <a:pt x="1257265" y="1072785"/>
                  </a:lnTo>
                  <a:lnTo>
                    <a:pt x="1231436" y="1108539"/>
                  </a:lnTo>
                  <a:lnTo>
                    <a:pt x="1203426" y="1142519"/>
                  </a:lnTo>
                  <a:lnTo>
                    <a:pt x="1173337" y="1174623"/>
                  </a:lnTo>
                  <a:lnTo>
                    <a:pt x="1141270" y="1204747"/>
                  </a:lnTo>
                  <a:lnTo>
                    <a:pt x="1107329" y="1232789"/>
                  </a:lnTo>
                  <a:lnTo>
                    <a:pt x="1071615" y="1258648"/>
                  </a:lnTo>
                  <a:lnTo>
                    <a:pt x="1034231" y="1282220"/>
                  </a:lnTo>
                  <a:lnTo>
                    <a:pt x="995280" y="1303402"/>
                  </a:lnTo>
                  <a:lnTo>
                    <a:pt x="954863" y="1322093"/>
                  </a:lnTo>
                  <a:lnTo>
                    <a:pt x="913083" y="1338190"/>
                  </a:lnTo>
                  <a:lnTo>
                    <a:pt x="870043" y="1351590"/>
                  </a:lnTo>
                  <a:lnTo>
                    <a:pt x="825845" y="1362191"/>
                  </a:lnTo>
                  <a:lnTo>
                    <a:pt x="780590" y="1369889"/>
                  </a:lnTo>
                  <a:lnTo>
                    <a:pt x="734382" y="1374584"/>
                  </a:lnTo>
                  <a:lnTo>
                    <a:pt x="687324" y="1376172"/>
                  </a:lnTo>
                  <a:lnTo>
                    <a:pt x="640265" y="1374584"/>
                  </a:lnTo>
                  <a:lnTo>
                    <a:pt x="594057" y="1369889"/>
                  </a:lnTo>
                  <a:lnTo>
                    <a:pt x="548802" y="1362191"/>
                  </a:lnTo>
                  <a:lnTo>
                    <a:pt x="504604" y="1351590"/>
                  </a:lnTo>
                  <a:lnTo>
                    <a:pt x="461564" y="1338190"/>
                  </a:lnTo>
                  <a:lnTo>
                    <a:pt x="419784" y="1322093"/>
                  </a:lnTo>
                  <a:lnTo>
                    <a:pt x="379367" y="1303402"/>
                  </a:lnTo>
                  <a:lnTo>
                    <a:pt x="340416" y="1282220"/>
                  </a:lnTo>
                  <a:lnTo>
                    <a:pt x="303032" y="1258648"/>
                  </a:lnTo>
                  <a:lnTo>
                    <a:pt x="267318" y="1232789"/>
                  </a:lnTo>
                  <a:lnTo>
                    <a:pt x="233377" y="1204747"/>
                  </a:lnTo>
                  <a:lnTo>
                    <a:pt x="201310" y="1174622"/>
                  </a:lnTo>
                  <a:lnTo>
                    <a:pt x="171221" y="1142519"/>
                  </a:lnTo>
                  <a:lnTo>
                    <a:pt x="143211" y="1108539"/>
                  </a:lnTo>
                  <a:lnTo>
                    <a:pt x="117382" y="1072785"/>
                  </a:lnTo>
                  <a:lnTo>
                    <a:pt x="93838" y="1035360"/>
                  </a:lnTo>
                  <a:lnTo>
                    <a:pt x="72681" y="996366"/>
                  </a:lnTo>
                  <a:lnTo>
                    <a:pt x="54012" y="955905"/>
                  </a:lnTo>
                  <a:lnTo>
                    <a:pt x="37935" y="914080"/>
                  </a:lnTo>
                  <a:lnTo>
                    <a:pt x="24551" y="870994"/>
                  </a:lnTo>
                  <a:lnTo>
                    <a:pt x="13963" y="826749"/>
                  </a:lnTo>
                  <a:lnTo>
                    <a:pt x="6274" y="781447"/>
                  </a:lnTo>
                  <a:lnTo>
                    <a:pt x="1585" y="735192"/>
                  </a:lnTo>
                  <a:lnTo>
                    <a:pt x="0" y="688086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338828" y="3953255"/>
            <a:ext cx="1388745" cy="1388745"/>
            <a:chOff x="4338828" y="3953255"/>
            <a:chExt cx="1388745" cy="1388745"/>
          </a:xfrm>
        </p:grpSpPr>
        <p:sp>
          <p:nvSpPr>
            <p:cNvPr id="7" name="object 7"/>
            <p:cNvSpPr/>
            <p:nvPr/>
          </p:nvSpPr>
          <p:spPr>
            <a:xfrm>
              <a:off x="4344924" y="3959351"/>
              <a:ext cx="1376680" cy="1376680"/>
            </a:xfrm>
            <a:custGeom>
              <a:avLst/>
              <a:gdLst/>
              <a:ahLst/>
              <a:cxnLst/>
              <a:rect l="l" t="t" r="r" b="b"/>
              <a:pathLst>
                <a:path w="1376679" h="1376679">
                  <a:moveTo>
                    <a:pt x="688086" y="0"/>
                  </a:moveTo>
                  <a:lnTo>
                    <a:pt x="640979" y="1587"/>
                  </a:lnTo>
                  <a:lnTo>
                    <a:pt x="594724" y="6282"/>
                  </a:lnTo>
                  <a:lnTo>
                    <a:pt x="549422" y="13980"/>
                  </a:lnTo>
                  <a:lnTo>
                    <a:pt x="505177" y="24581"/>
                  </a:lnTo>
                  <a:lnTo>
                    <a:pt x="462091" y="37981"/>
                  </a:lnTo>
                  <a:lnTo>
                    <a:pt x="420266" y="54078"/>
                  </a:lnTo>
                  <a:lnTo>
                    <a:pt x="379805" y="72769"/>
                  </a:lnTo>
                  <a:lnTo>
                    <a:pt x="340811" y="93951"/>
                  </a:lnTo>
                  <a:lnTo>
                    <a:pt x="303386" y="117523"/>
                  </a:lnTo>
                  <a:lnTo>
                    <a:pt x="267632" y="143382"/>
                  </a:lnTo>
                  <a:lnTo>
                    <a:pt x="233652" y="171424"/>
                  </a:lnTo>
                  <a:lnTo>
                    <a:pt x="201549" y="201549"/>
                  </a:lnTo>
                  <a:lnTo>
                    <a:pt x="171424" y="233652"/>
                  </a:lnTo>
                  <a:lnTo>
                    <a:pt x="143382" y="267632"/>
                  </a:lnTo>
                  <a:lnTo>
                    <a:pt x="117523" y="303386"/>
                  </a:lnTo>
                  <a:lnTo>
                    <a:pt x="93951" y="340811"/>
                  </a:lnTo>
                  <a:lnTo>
                    <a:pt x="72769" y="379805"/>
                  </a:lnTo>
                  <a:lnTo>
                    <a:pt x="54078" y="420266"/>
                  </a:lnTo>
                  <a:lnTo>
                    <a:pt x="37981" y="462091"/>
                  </a:lnTo>
                  <a:lnTo>
                    <a:pt x="24581" y="505177"/>
                  </a:lnTo>
                  <a:lnTo>
                    <a:pt x="13980" y="549422"/>
                  </a:lnTo>
                  <a:lnTo>
                    <a:pt x="6282" y="594724"/>
                  </a:lnTo>
                  <a:lnTo>
                    <a:pt x="1587" y="640979"/>
                  </a:lnTo>
                  <a:lnTo>
                    <a:pt x="0" y="688086"/>
                  </a:lnTo>
                  <a:lnTo>
                    <a:pt x="1587" y="735192"/>
                  </a:lnTo>
                  <a:lnTo>
                    <a:pt x="6282" y="781447"/>
                  </a:lnTo>
                  <a:lnTo>
                    <a:pt x="13980" y="826749"/>
                  </a:lnTo>
                  <a:lnTo>
                    <a:pt x="24581" y="870994"/>
                  </a:lnTo>
                  <a:lnTo>
                    <a:pt x="37981" y="914080"/>
                  </a:lnTo>
                  <a:lnTo>
                    <a:pt x="54078" y="955905"/>
                  </a:lnTo>
                  <a:lnTo>
                    <a:pt x="72769" y="996366"/>
                  </a:lnTo>
                  <a:lnTo>
                    <a:pt x="93951" y="1035360"/>
                  </a:lnTo>
                  <a:lnTo>
                    <a:pt x="117523" y="1072785"/>
                  </a:lnTo>
                  <a:lnTo>
                    <a:pt x="143382" y="1108539"/>
                  </a:lnTo>
                  <a:lnTo>
                    <a:pt x="171424" y="1142519"/>
                  </a:lnTo>
                  <a:lnTo>
                    <a:pt x="201549" y="1174622"/>
                  </a:lnTo>
                  <a:lnTo>
                    <a:pt x="233652" y="1204747"/>
                  </a:lnTo>
                  <a:lnTo>
                    <a:pt x="267632" y="1232789"/>
                  </a:lnTo>
                  <a:lnTo>
                    <a:pt x="303386" y="1258648"/>
                  </a:lnTo>
                  <a:lnTo>
                    <a:pt x="340811" y="1282220"/>
                  </a:lnTo>
                  <a:lnTo>
                    <a:pt x="379805" y="1303402"/>
                  </a:lnTo>
                  <a:lnTo>
                    <a:pt x="420266" y="1322093"/>
                  </a:lnTo>
                  <a:lnTo>
                    <a:pt x="462091" y="1338190"/>
                  </a:lnTo>
                  <a:lnTo>
                    <a:pt x="505177" y="1351590"/>
                  </a:lnTo>
                  <a:lnTo>
                    <a:pt x="549422" y="1362191"/>
                  </a:lnTo>
                  <a:lnTo>
                    <a:pt x="594724" y="1369889"/>
                  </a:lnTo>
                  <a:lnTo>
                    <a:pt x="640979" y="1374584"/>
                  </a:lnTo>
                  <a:lnTo>
                    <a:pt x="688086" y="1376172"/>
                  </a:lnTo>
                  <a:lnTo>
                    <a:pt x="735192" y="1374584"/>
                  </a:lnTo>
                  <a:lnTo>
                    <a:pt x="781447" y="1369889"/>
                  </a:lnTo>
                  <a:lnTo>
                    <a:pt x="826749" y="1362191"/>
                  </a:lnTo>
                  <a:lnTo>
                    <a:pt x="870994" y="1351590"/>
                  </a:lnTo>
                  <a:lnTo>
                    <a:pt x="914080" y="1338190"/>
                  </a:lnTo>
                  <a:lnTo>
                    <a:pt x="955905" y="1322093"/>
                  </a:lnTo>
                  <a:lnTo>
                    <a:pt x="996366" y="1303402"/>
                  </a:lnTo>
                  <a:lnTo>
                    <a:pt x="1035360" y="1282220"/>
                  </a:lnTo>
                  <a:lnTo>
                    <a:pt x="1072785" y="1258648"/>
                  </a:lnTo>
                  <a:lnTo>
                    <a:pt x="1108539" y="1232789"/>
                  </a:lnTo>
                  <a:lnTo>
                    <a:pt x="1142519" y="1204747"/>
                  </a:lnTo>
                  <a:lnTo>
                    <a:pt x="1174622" y="1174623"/>
                  </a:lnTo>
                  <a:lnTo>
                    <a:pt x="1204747" y="1142519"/>
                  </a:lnTo>
                  <a:lnTo>
                    <a:pt x="1232789" y="1108539"/>
                  </a:lnTo>
                  <a:lnTo>
                    <a:pt x="1258648" y="1072785"/>
                  </a:lnTo>
                  <a:lnTo>
                    <a:pt x="1282220" y="1035360"/>
                  </a:lnTo>
                  <a:lnTo>
                    <a:pt x="1303402" y="996366"/>
                  </a:lnTo>
                  <a:lnTo>
                    <a:pt x="1322093" y="955905"/>
                  </a:lnTo>
                  <a:lnTo>
                    <a:pt x="1338190" y="914080"/>
                  </a:lnTo>
                  <a:lnTo>
                    <a:pt x="1351590" y="870994"/>
                  </a:lnTo>
                  <a:lnTo>
                    <a:pt x="1362191" y="826749"/>
                  </a:lnTo>
                  <a:lnTo>
                    <a:pt x="1369889" y="781447"/>
                  </a:lnTo>
                  <a:lnTo>
                    <a:pt x="1374584" y="735192"/>
                  </a:lnTo>
                  <a:lnTo>
                    <a:pt x="1376172" y="688086"/>
                  </a:lnTo>
                  <a:lnTo>
                    <a:pt x="1374584" y="640979"/>
                  </a:lnTo>
                  <a:lnTo>
                    <a:pt x="1369889" y="594724"/>
                  </a:lnTo>
                  <a:lnTo>
                    <a:pt x="1362191" y="549422"/>
                  </a:lnTo>
                  <a:lnTo>
                    <a:pt x="1351590" y="505177"/>
                  </a:lnTo>
                  <a:lnTo>
                    <a:pt x="1338190" y="462091"/>
                  </a:lnTo>
                  <a:lnTo>
                    <a:pt x="1322093" y="420266"/>
                  </a:lnTo>
                  <a:lnTo>
                    <a:pt x="1303402" y="379805"/>
                  </a:lnTo>
                  <a:lnTo>
                    <a:pt x="1282220" y="340811"/>
                  </a:lnTo>
                  <a:lnTo>
                    <a:pt x="1258648" y="303386"/>
                  </a:lnTo>
                  <a:lnTo>
                    <a:pt x="1232789" y="267632"/>
                  </a:lnTo>
                  <a:lnTo>
                    <a:pt x="1204747" y="233652"/>
                  </a:lnTo>
                  <a:lnTo>
                    <a:pt x="1174623" y="201549"/>
                  </a:lnTo>
                  <a:lnTo>
                    <a:pt x="1142519" y="171424"/>
                  </a:lnTo>
                  <a:lnTo>
                    <a:pt x="1108539" y="143382"/>
                  </a:lnTo>
                  <a:lnTo>
                    <a:pt x="1072785" y="117523"/>
                  </a:lnTo>
                  <a:lnTo>
                    <a:pt x="1035360" y="93951"/>
                  </a:lnTo>
                  <a:lnTo>
                    <a:pt x="996366" y="72769"/>
                  </a:lnTo>
                  <a:lnTo>
                    <a:pt x="955905" y="54078"/>
                  </a:lnTo>
                  <a:lnTo>
                    <a:pt x="914080" y="37981"/>
                  </a:lnTo>
                  <a:lnTo>
                    <a:pt x="870994" y="24581"/>
                  </a:lnTo>
                  <a:lnTo>
                    <a:pt x="826749" y="13980"/>
                  </a:lnTo>
                  <a:lnTo>
                    <a:pt x="781447" y="6282"/>
                  </a:lnTo>
                  <a:lnTo>
                    <a:pt x="735192" y="1587"/>
                  </a:lnTo>
                  <a:lnTo>
                    <a:pt x="68808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4924" y="3959351"/>
              <a:ext cx="1376680" cy="1376680"/>
            </a:xfrm>
            <a:custGeom>
              <a:avLst/>
              <a:gdLst/>
              <a:ahLst/>
              <a:cxnLst/>
              <a:rect l="l" t="t" r="r" b="b"/>
              <a:pathLst>
                <a:path w="1376679" h="1376679">
                  <a:moveTo>
                    <a:pt x="0" y="688086"/>
                  </a:moveTo>
                  <a:lnTo>
                    <a:pt x="1587" y="640979"/>
                  </a:lnTo>
                  <a:lnTo>
                    <a:pt x="6282" y="594724"/>
                  </a:lnTo>
                  <a:lnTo>
                    <a:pt x="13980" y="549422"/>
                  </a:lnTo>
                  <a:lnTo>
                    <a:pt x="24581" y="505177"/>
                  </a:lnTo>
                  <a:lnTo>
                    <a:pt x="37981" y="462091"/>
                  </a:lnTo>
                  <a:lnTo>
                    <a:pt x="54078" y="420266"/>
                  </a:lnTo>
                  <a:lnTo>
                    <a:pt x="72769" y="379805"/>
                  </a:lnTo>
                  <a:lnTo>
                    <a:pt x="93951" y="340811"/>
                  </a:lnTo>
                  <a:lnTo>
                    <a:pt x="117523" y="303386"/>
                  </a:lnTo>
                  <a:lnTo>
                    <a:pt x="143382" y="267632"/>
                  </a:lnTo>
                  <a:lnTo>
                    <a:pt x="171424" y="233652"/>
                  </a:lnTo>
                  <a:lnTo>
                    <a:pt x="201549" y="201549"/>
                  </a:lnTo>
                  <a:lnTo>
                    <a:pt x="233652" y="171424"/>
                  </a:lnTo>
                  <a:lnTo>
                    <a:pt x="267632" y="143382"/>
                  </a:lnTo>
                  <a:lnTo>
                    <a:pt x="303386" y="117523"/>
                  </a:lnTo>
                  <a:lnTo>
                    <a:pt x="340811" y="93951"/>
                  </a:lnTo>
                  <a:lnTo>
                    <a:pt x="379805" y="72769"/>
                  </a:lnTo>
                  <a:lnTo>
                    <a:pt x="420266" y="54078"/>
                  </a:lnTo>
                  <a:lnTo>
                    <a:pt x="462091" y="37981"/>
                  </a:lnTo>
                  <a:lnTo>
                    <a:pt x="505177" y="24581"/>
                  </a:lnTo>
                  <a:lnTo>
                    <a:pt x="549422" y="13980"/>
                  </a:lnTo>
                  <a:lnTo>
                    <a:pt x="594724" y="6282"/>
                  </a:lnTo>
                  <a:lnTo>
                    <a:pt x="640979" y="1587"/>
                  </a:lnTo>
                  <a:lnTo>
                    <a:pt x="688086" y="0"/>
                  </a:lnTo>
                  <a:lnTo>
                    <a:pt x="735192" y="1587"/>
                  </a:lnTo>
                  <a:lnTo>
                    <a:pt x="781447" y="6282"/>
                  </a:lnTo>
                  <a:lnTo>
                    <a:pt x="826749" y="13980"/>
                  </a:lnTo>
                  <a:lnTo>
                    <a:pt x="870994" y="24581"/>
                  </a:lnTo>
                  <a:lnTo>
                    <a:pt x="914080" y="37981"/>
                  </a:lnTo>
                  <a:lnTo>
                    <a:pt x="955905" y="54078"/>
                  </a:lnTo>
                  <a:lnTo>
                    <a:pt x="996366" y="72769"/>
                  </a:lnTo>
                  <a:lnTo>
                    <a:pt x="1035360" y="93951"/>
                  </a:lnTo>
                  <a:lnTo>
                    <a:pt x="1072785" y="117523"/>
                  </a:lnTo>
                  <a:lnTo>
                    <a:pt x="1108539" y="143382"/>
                  </a:lnTo>
                  <a:lnTo>
                    <a:pt x="1142519" y="171424"/>
                  </a:lnTo>
                  <a:lnTo>
                    <a:pt x="1174623" y="201549"/>
                  </a:lnTo>
                  <a:lnTo>
                    <a:pt x="1204747" y="233652"/>
                  </a:lnTo>
                  <a:lnTo>
                    <a:pt x="1232789" y="267632"/>
                  </a:lnTo>
                  <a:lnTo>
                    <a:pt x="1258648" y="303386"/>
                  </a:lnTo>
                  <a:lnTo>
                    <a:pt x="1282220" y="340811"/>
                  </a:lnTo>
                  <a:lnTo>
                    <a:pt x="1303402" y="379805"/>
                  </a:lnTo>
                  <a:lnTo>
                    <a:pt x="1322093" y="420266"/>
                  </a:lnTo>
                  <a:lnTo>
                    <a:pt x="1338190" y="462091"/>
                  </a:lnTo>
                  <a:lnTo>
                    <a:pt x="1351590" y="505177"/>
                  </a:lnTo>
                  <a:lnTo>
                    <a:pt x="1362191" y="549422"/>
                  </a:lnTo>
                  <a:lnTo>
                    <a:pt x="1369889" y="594724"/>
                  </a:lnTo>
                  <a:lnTo>
                    <a:pt x="1374584" y="640979"/>
                  </a:lnTo>
                  <a:lnTo>
                    <a:pt x="1376172" y="688086"/>
                  </a:lnTo>
                  <a:lnTo>
                    <a:pt x="1374584" y="735192"/>
                  </a:lnTo>
                  <a:lnTo>
                    <a:pt x="1369889" y="781447"/>
                  </a:lnTo>
                  <a:lnTo>
                    <a:pt x="1362191" y="826749"/>
                  </a:lnTo>
                  <a:lnTo>
                    <a:pt x="1351590" y="870994"/>
                  </a:lnTo>
                  <a:lnTo>
                    <a:pt x="1338190" y="914080"/>
                  </a:lnTo>
                  <a:lnTo>
                    <a:pt x="1322093" y="955905"/>
                  </a:lnTo>
                  <a:lnTo>
                    <a:pt x="1303402" y="996366"/>
                  </a:lnTo>
                  <a:lnTo>
                    <a:pt x="1282220" y="1035360"/>
                  </a:lnTo>
                  <a:lnTo>
                    <a:pt x="1258648" y="1072785"/>
                  </a:lnTo>
                  <a:lnTo>
                    <a:pt x="1232789" y="1108539"/>
                  </a:lnTo>
                  <a:lnTo>
                    <a:pt x="1204747" y="1142519"/>
                  </a:lnTo>
                  <a:lnTo>
                    <a:pt x="1174622" y="1174623"/>
                  </a:lnTo>
                  <a:lnTo>
                    <a:pt x="1142519" y="1204747"/>
                  </a:lnTo>
                  <a:lnTo>
                    <a:pt x="1108539" y="1232789"/>
                  </a:lnTo>
                  <a:lnTo>
                    <a:pt x="1072785" y="1258648"/>
                  </a:lnTo>
                  <a:lnTo>
                    <a:pt x="1035360" y="1282220"/>
                  </a:lnTo>
                  <a:lnTo>
                    <a:pt x="996366" y="1303402"/>
                  </a:lnTo>
                  <a:lnTo>
                    <a:pt x="955905" y="1322093"/>
                  </a:lnTo>
                  <a:lnTo>
                    <a:pt x="914080" y="1338190"/>
                  </a:lnTo>
                  <a:lnTo>
                    <a:pt x="870994" y="1351590"/>
                  </a:lnTo>
                  <a:lnTo>
                    <a:pt x="826749" y="1362191"/>
                  </a:lnTo>
                  <a:lnTo>
                    <a:pt x="781447" y="1369889"/>
                  </a:lnTo>
                  <a:lnTo>
                    <a:pt x="735192" y="1374584"/>
                  </a:lnTo>
                  <a:lnTo>
                    <a:pt x="688086" y="1376172"/>
                  </a:lnTo>
                  <a:lnTo>
                    <a:pt x="640979" y="1374584"/>
                  </a:lnTo>
                  <a:lnTo>
                    <a:pt x="594724" y="1369889"/>
                  </a:lnTo>
                  <a:lnTo>
                    <a:pt x="549422" y="1362191"/>
                  </a:lnTo>
                  <a:lnTo>
                    <a:pt x="505177" y="1351590"/>
                  </a:lnTo>
                  <a:lnTo>
                    <a:pt x="462091" y="1338190"/>
                  </a:lnTo>
                  <a:lnTo>
                    <a:pt x="420266" y="1322093"/>
                  </a:lnTo>
                  <a:lnTo>
                    <a:pt x="379805" y="1303402"/>
                  </a:lnTo>
                  <a:lnTo>
                    <a:pt x="340811" y="1282220"/>
                  </a:lnTo>
                  <a:lnTo>
                    <a:pt x="303386" y="1258648"/>
                  </a:lnTo>
                  <a:lnTo>
                    <a:pt x="267632" y="1232789"/>
                  </a:lnTo>
                  <a:lnTo>
                    <a:pt x="233652" y="1204747"/>
                  </a:lnTo>
                  <a:lnTo>
                    <a:pt x="201549" y="1174622"/>
                  </a:lnTo>
                  <a:lnTo>
                    <a:pt x="171424" y="1142519"/>
                  </a:lnTo>
                  <a:lnTo>
                    <a:pt x="143382" y="1108539"/>
                  </a:lnTo>
                  <a:lnTo>
                    <a:pt x="117523" y="1072785"/>
                  </a:lnTo>
                  <a:lnTo>
                    <a:pt x="93951" y="1035360"/>
                  </a:lnTo>
                  <a:lnTo>
                    <a:pt x="72769" y="996366"/>
                  </a:lnTo>
                  <a:lnTo>
                    <a:pt x="54078" y="955905"/>
                  </a:lnTo>
                  <a:lnTo>
                    <a:pt x="37981" y="914080"/>
                  </a:lnTo>
                  <a:lnTo>
                    <a:pt x="24581" y="870994"/>
                  </a:lnTo>
                  <a:lnTo>
                    <a:pt x="13980" y="826749"/>
                  </a:lnTo>
                  <a:lnTo>
                    <a:pt x="6282" y="781447"/>
                  </a:lnTo>
                  <a:lnTo>
                    <a:pt x="1587" y="735192"/>
                  </a:lnTo>
                  <a:lnTo>
                    <a:pt x="0" y="68808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38828" y="5743955"/>
            <a:ext cx="1388745" cy="1388745"/>
            <a:chOff x="4338828" y="5743955"/>
            <a:chExt cx="1388745" cy="1388745"/>
          </a:xfrm>
        </p:grpSpPr>
        <p:sp>
          <p:nvSpPr>
            <p:cNvPr id="10" name="object 10"/>
            <p:cNvSpPr/>
            <p:nvPr/>
          </p:nvSpPr>
          <p:spPr>
            <a:xfrm>
              <a:off x="4344924" y="5750051"/>
              <a:ext cx="1376680" cy="1376680"/>
            </a:xfrm>
            <a:custGeom>
              <a:avLst/>
              <a:gdLst/>
              <a:ahLst/>
              <a:cxnLst/>
              <a:rect l="l" t="t" r="r" b="b"/>
              <a:pathLst>
                <a:path w="1376679" h="1376679">
                  <a:moveTo>
                    <a:pt x="688086" y="0"/>
                  </a:moveTo>
                  <a:lnTo>
                    <a:pt x="640979" y="1587"/>
                  </a:lnTo>
                  <a:lnTo>
                    <a:pt x="594724" y="6282"/>
                  </a:lnTo>
                  <a:lnTo>
                    <a:pt x="549422" y="13980"/>
                  </a:lnTo>
                  <a:lnTo>
                    <a:pt x="505177" y="24581"/>
                  </a:lnTo>
                  <a:lnTo>
                    <a:pt x="462091" y="37981"/>
                  </a:lnTo>
                  <a:lnTo>
                    <a:pt x="420266" y="54078"/>
                  </a:lnTo>
                  <a:lnTo>
                    <a:pt x="379805" y="72769"/>
                  </a:lnTo>
                  <a:lnTo>
                    <a:pt x="340811" y="93951"/>
                  </a:lnTo>
                  <a:lnTo>
                    <a:pt x="303386" y="117523"/>
                  </a:lnTo>
                  <a:lnTo>
                    <a:pt x="267632" y="143382"/>
                  </a:lnTo>
                  <a:lnTo>
                    <a:pt x="233652" y="171424"/>
                  </a:lnTo>
                  <a:lnTo>
                    <a:pt x="201549" y="201549"/>
                  </a:lnTo>
                  <a:lnTo>
                    <a:pt x="171424" y="233652"/>
                  </a:lnTo>
                  <a:lnTo>
                    <a:pt x="143382" y="267632"/>
                  </a:lnTo>
                  <a:lnTo>
                    <a:pt x="117523" y="303386"/>
                  </a:lnTo>
                  <a:lnTo>
                    <a:pt x="93951" y="340811"/>
                  </a:lnTo>
                  <a:lnTo>
                    <a:pt x="72769" y="379805"/>
                  </a:lnTo>
                  <a:lnTo>
                    <a:pt x="54078" y="420266"/>
                  </a:lnTo>
                  <a:lnTo>
                    <a:pt x="37981" y="462091"/>
                  </a:lnTo>
                  <a:lnTo>
                    <a:pt x="24581" y="505177"/>
                  </a:lnTo>
                  <a:lnTo>
                    <a:pt x="13980" y="549422"/>
                  </a:lnTo>
                  <a:lnTo>
                    <a:pt x="6282" y="594724"/>
                  </a:lnTo>
                  <a:lnTo>
                    <a:pt x="1587" y="640979"/>
                  </a:lnTo>
                  <a:lnTo>
                    <a:pt x="0" y="688086"/>
                  </a:lnTo>
                  <a:lnTo>
                    <a:pt x="1587" y="735192"/>
                  </a:lnTo>
                  <a:lnTo>
                    <a:pt x="6282" y="781447"/>
                  </a:lnTo>
                  <a:lnTo>
                    <a:pt x="13980" y="826749"/>
                  </a:lnTo>
                  <a:lnTo>
                    <a:pt x="24581" y="870994"/>
                  </a:lnTo>
                  <a:lnTo>
                    <a:pt x="37981" y="914080"/>
                  </a:lnTo>
                  <a:lnTo>
                    <a:pt x="54078" y="955905"/>
                  </a:lnTo>
                  <a:lnTo>
                    <a:pt x="72769" y="996366"/>
                  </a:lnTo>
                  <a:lnTo>
                    <a:pt x="93951" y="1035360"/>
                  </a:lnTo>
                  <a:lnTo>
                    <a:pt x="117523" y="1072785"/>
                  </a:lnTo>
                  <a:lnTo>
                    <a:pt x="143382" y="1108539"/>
                  </a:lnTo>
                  <a:lnTo>
                    <a:pt x="171424" y="1142519"/>
                  </a:lnTo>
                  <a:lnTo>
                    <a:pt x="201549" y="1174623"/>
                  </a:lnTo>
                  <a:lnTo>
                    <a:pt x="233652" y="1204747"/>
                  </a:lnTo>
                  <a:lnTo>
                    <a:pt x="267632" y="1232789"/>
                  </a:lnTo>
                  <a:lnTo>
                    <a:pt x="303386" y="1258648"/>
                  </a:lnTo>
                  <a:lnTo>
                    <a:pt x="340811" y="1282220"/>
                  </a:lnTo>
                  <a:lnTo>
                    <a:pt x="379805" y="1303402"/>
                  </a:lnTo>
                  <a:lnTo>
                    <a:pt x="420266" y="1322093"/>
                  </a:lnTo>
                  <a:lnTo>
                    <a:pt x="462091" y="1338190"/>
                  </a:lnTo>
                  <a:lnTo>
                    <a:pt x="505177" y="1351590"/>
                  </a:lnTo>
                  <a:lnTo>
                    <a:pt x="549422" y="1362191"/>
                  </a:lnTo>
                  <a:lnTo>
                    <a:pt x="594724" y="1369889"/>
                  </a:lnTo>
                  <a:lnTo>
                    <a:pt x="640979" y="1374584"/>
                  </a:lnTo>
                  <a:lnTo>
                    <a:pt x="688086" y="1376172"/>
                  </a:lnTo>
                  <a:lnTo>
                    <a:pt x="735192" y="1374584"/>
                  </a:lnTo>
                  <a:lnTo>
                    <a:pt x="781447" y="1369889"/>
                  </a:lnTo>
                  <a:lnTo>
                    <a:pt x="826749" y="1362191"/>
                  </a:lnTo>
                  <a:lnTo>
                    <a:pt x="870994" y="1351590"/>
                  </a:lnTo>
                  <a:lnTo>
                    <a:pt x="914080" y="1338190"/>
                  </a:lnTo>
                  <a:lnTo>
                    <a:pt x="955905" y="1322093"/>
                  </a:lnTo>
                  <a:lnTo>
                    <a:pt x="996366" y="1303402"/>
                  </a:lnTo>
                  <a:lnTo>
                    <a:pt x="1035360" y="1282220"/>
                  </a:lnTo>
                  <a:lnTo>
                    <a:pt x="1072785" y="1258648"/>
                  </a:lnTo>
                  <a:lnTo>
                    <a:pt x="1108539" y="1232789"/>
                  </a:lnTo>
                  <a:lnTo>
                    <a:pt x="1142519" y="1204747"/>
                  </a:lnTo>
                  <a:lnTo>
                    <a:pt x="1174622" y="1174622"/>
                  </a:lnTo>
                  <a:lnTo>
                    <a:pt x="1204747" y="1142519"/>
                  </a:lnTo>
                  <a:lnTo>
                    <a:pt x="1232789" y="1108539"/>
                  </a:lnTo>
                  <a:lnTo>
                    <a:pt x="1258648" y="1072785"/>
                  </a:lnTo>
                  <a:lnTo>
                    <a:pt x="1282220" y="1035360"/>
                  </a:lnTo>
                  <a:lnTo>
                    <a:pt x="1303402" y="996366"/>
                  </a:lnTo>
                  <a:lnTo>
                    <a:pt x="1322093" y="955905"/>
                  </a:lnTo>
                  <a:lnTo>
                    <a:pt x="1338190" y="914080"/>
                  </a:lnTo>
                  <a:lnTo>
                    <a:pt x="1351590" y="870994"/>
                  </a:lnTo>
                  <a:lnTo>
                    <a:pt x="1362191" y="826749"/>
                  </a:lnTo>
                  <a:lnTo>
                    <a:pt x="1369889" y="781447"/>
                  </a:lnTo>
                  <a:lnTo>
                    <a:pt x="1374584" y="735192"/>
                  </a:lnTo>
                  <a:lnTo>
                    <a:pt x="1376172" y="688086"/>
                  </a:lnTo>
                  <a:lnTo>
                    <a:pt x="1374584" y="640979"/>
                  </a:lnTo>
                  <a:lnTo>
                    <a:pt x="1369889" y="594724"/>
                  </a:lnTo>
                  <a:lnTo>
                    <a:pt x="1362191" y="549422"/>
                  </a:lnTo>
                  <a:lnTo>
                    <a:pt x="1351590" y="505177"/>
                  </a:lnTo>
                  <a:lnTo>
                    <a:pt x="1338190" y="462091"/>
                  </a:lnTo>
                  <a:lnTo>
                    <a:pt x="1322093" y="420266"/>
                  </a:lnTo>
                  <a:lnTo>
                    <a:pt x="1303402" y="379805"/>
                  </a:lnTo>
                  <a:lnTo>
                    <a:pt x="1282220" y="340811"/>
                  </a:lnTo>
                  <a:lnTo>
                    <a:pt x="1258648" y="303386"/>
                  </a:lnTo>
                  <a:lnTo>
                    <a:pt x="1232789" y="267632"/>
                  </a:lnTo>
                  <a:lnTo>
                    <a:pt x="1204747" y="233652"/>
                  </a:lnTo>
                  <a:lnTo>
                    <a:pt x="1174623" y="201549"/>
                  </a:lnTo>
                  <a:lnTo>
                    <a:pt x="1142519" y="171424"/>
                  </a:lnTo>
                  <a:lnTo>
                    <a:pt x="1108539" y="143382"/>
                  </a:lnTo>
                  <a:lnTo>
                    <a:pt x="1072785" y="117523"/>
                  </a:lnTo>
                  <a:lnTo>
                    <a:pt x="1035360" y="93951"/>
                  </a:lnTo>
                  <a:lnTo>
                    <a:pt x="996366" y="72769"/>
                  </a:lnTo>
                  <a:lnTo>
                    <a:pt x="955905" y="54078"/>
                  </a:lnTo>
                  <a:lnTo>
                    <a:pt x="914080" y="37981"/>
                  </a:lnTo>
                  <a:lnTo>
                    <a:pt x="870994" y="24581"/>
                  </a:lnTo>
                  <a:lnTo>
                    <a:pt x="826749" y="13980"/>
                  </a:lnTo>
                  <a:lnTo>
                    <a:pt x="781447" y="6282"/>
                  </a:lnTo>
                  <a:lnTo>
                    <a:pt x="735192" y="1587"/>
                  </a:lnTo>
                  <a:lnTo>
                    <a:pt x="6880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924" y="5750051"/>
              <a:ext cx="1376680" cy="1376680"/>
            </a:xfrm>
            <a:custGeom>
              <a:avLst/>
              <a:gdLst/>
              <a:ahLst/>
              <a:cxnLst/>
              <a:rect l="l" t="t" r="r" b="b"/>
              <a:pathLst>
                <a:path w="1376679" h="1376679">
                  <a:moveTo>
                    <a:pt x="0" y="688086"/>
                  </a:moveTo>
                  <a:lnTo>
                    <a:pt x="1587" y="640979"/>
                  </a:lnTo>
                  <a:lnTo>
                    <a:pt x="6282" y="594724"/>
                  </a:lnTo>
                  <a:lnTo>
                    <a:pt x="13980" y="549422"/>
                  </a:lnTo>
                  <a:lnTo>
                    <a:pt x="24581" y="505177"/>
                  </a:lnTo>
                  <a:lnTo>
                    <a:pt x="37981" y="462091"/>
                  </a:lnTo>
                  <a:lnTo>
                    <a:pt x="54078" y="420266"/>
                  </a:lnTo>
                  <a:lnTo>
                    <a:pt x="72769" y="379805"/>
                  </a:lnTo>
                  <a:lnTo>
                    <a:pt x="93951" y="340811"/>
                  </a:lnTo>
                  <a:lnTo>
                    <a:pt x="117523" y="303386"/>
                  </a:lnTo>
                  <a:lnTo>
                    <a:pt x="143382" y="267632"/>
                  </a:lnTo>
                  <a:lnTo>
                    <a:pt x="171424" y="233652"/>
                  </a:lnTo>
                  <a:lnTo>
                    <a:pt x="201549" y="201549"/>
                  </a:lnTo>
                  <a:lnTo>
                    <a:pt x="233652" y="171424"/>
                  </a:lnTo>
                  <a:lnTo>
                    <a:pt x="267632" y="143382"/>
                  </a:lnTo>
                  <a:lnTo>
                    <a:pt x="303386" y="117523"/>
                  </a:lnTo>
                  <a:lnTo>
                    <a:pt x="340811" y="93951"/>
                  </a:lnTo>
                  <a:lnTo>
                    <a:pt x="379805" y="72769"/>
                  </a:lnTo>
                  <a:lnTo>
                    <a:pt x="420266" y="54078"/>
                  </a:lnTo>
                  <a:lnTo>
                    <a:pt x="462091" y="37981"/>
                  </a:lnTo>
                  <a:lnTo>
                    <a:pt x="505177" y="24581"/>
                  </a:lnTo>
                  <a:lnTo>
                    <a:pt x="549422" y="13980"/>
                  </a:lnTo>
                  <a:lnTo>
                    <a:pt x="594724" y="6282"/>
                  </a:lnTo>
                  <a:lnTo>
                    <a:pt x="640979" y="1587"/>
                  </a:lnTo>
                  <a:lnTo>
                    <a:pt x="688086" y="0"/>
                  </a:lnTo>
                  <a:lnTo>
                    <a:pt x="735192" y="1587"/>
                  </a:lnTo>
                  <a:lnTo>
                    <a:pt x="781447" y="6282"/>
                  </a:lnTo>
                  <a:lnTo>
                    <a:pt x="826749" y="13980"/>
                  </a:lnTo>
                  <a:lnTo>
                    <a:pt x="870994" y="24581"/>
                  </a:lnTo>
                  <a:lnTo>
                    <a:pt x="914080" y="37981"/>
                  </a:lnTo>
                  <a:lnTo>
                    <a:pt x="955905" y="54078"/>
                  </a:lnTo>
                  <a:lnTo>
                    <a:pt x="996366" y="72769"/>
                  </a:lnTo>
                  <a:lnTo>
                    <a:pt x="1035360" y="93951"/>
                  </a:lnTo>
                  <a:lnTo>
                    <a:pt x="1072785" y="117523"/>
                  </a:lnTo>
                  <a:lnTo>
                    <a:pt x="1108539" y="143382"/>
                  </a:lnTo>
                  <a:lnTo>
                    <a:pt x="1142519" y="171424"/>
                  </a:lnTo>
                  <a:lnTo>
                    <a:pt x="1174623" y="201549"/>
                  </a:lnTo>
                  <a:lnTo>
                    <a:pt x="1204747" y="233652"/>
                  </a:lnTo>
                  <a:lnTo>
                    <a:pt x="1232789" y="267632"/>
                  </a:lnTo>
                  <a:lnTo>
                    <a:pt x="1258648" y="303386"/>
                  </a:lnTo>
                  <a:lnTo>
                    <a:pt x="1282220" y="340811"/>
                  </a:lnTo>
                  <a:lnTo>
                    <a:pt x="1303402" y="379805"/>
                  </a:lnTo>
                  <a:lnTo>
                    <a:pt x="1322093" y="420266"/>
                  </a:lnTo>
                  <a:lnTo>
                    <a:pt x="1338190" y="462091"/>
                  </a:lnTo>
                  <a:lnTo>
                    <a:pt x="1351590" y="505177"/>
                  </a:lnTo>
                  <a:lnTo>
                    <a:pt x="1362191" y="549422"/>
                  </a:lnTo>
                  <a:lnTo>
                    <a:pt x="1369889" y="594724"/>
                  </a:lnTo>
                  <a:lnTo>
                    <a:pt x="1374584" y="640979"/>
                  </a:lnTo>
                  <a:lnTo>
                    <a:pt x="1376172" y="688086"/>
                  </a:lnTo>
                  <a:lnTo>
                    <a:pt x="1374584" y="735192"/>
                  </a:lnTo>
                  <a:lnTo>
                    <a:pt x="1369889" y="781447"/>
                  </a:lnTo>
                  <a:lnTo>
                    <a:pt x="1362191" y="826749"/>
                  </a:lnTo>
                  <a:lnTo>
                    <a:pt x="1351590" y="870994"/>
                  </a:lnTo>
                  <a:lnTo>
                    <a:pt x="1338190" y="914080"/>
                  </a:lnTo>
                  <a:lnTo>
                    <a:pt x="1322093" y="955905"/>
                  </a:lnTo>
                  <a:lnTo>
                    <a:pt x="1303402" y="996366"/>
                  </a:lnTo>
                  <a:lnTo>
                    <a:pt x="1282220" y="1035360"/>
                  </a:lnTo>
                  <a:lnTo>
                    <a:pt x="1258648" y="1072785"/>
                  </a:lnTo>
                  <a:lnTo>
                    <a:pt x="1232789" y="1108539"/>
                  </a:lnTo>
                  <a:lnTo>
                    <a:pt x="1204747" y="1142519"/>
                  </a:lnTo>
                  <a:lnTo>
                    <a:pt x="1174622" y="1174622"/>
                  </a:lnTo>
                  <a:lnTo>
                    <a:pt x="1142519" y="1204747"/>
                  </a:lnTo>
                  <a:lnTo>
                    <a:pt x="1108539" y="1232789"/>
                  </a:lnTo>
                  <a:lnTo>
                    <a:pt x="1072785" y="1258648"/>
                  </a:lnTo>
                  <a:lnTo>
                    <a:pt x="1035360" y="1282220"/>
                  </a:lnTo>
                  <a:lnTo>
                    <a:pt x="996366" y="1303402"/>
                  </a:lnTo>
                  <a:lnTo>
                    <a:pt x="955905" y="1322093"/>
                  </a:lnTo>
                  <a:lnTo>
                    <a:pt x="914080" y="1338190"/>
                  </a:lnTo>
                  <a:lnTo>
                    <a:pt x="870994" y="1351590"/>
                  </a:lnTo>
                  <a:lnTo>
                    <a:pt x="826749" y="1362191"/>
                  </a:lnTo>
                  <a:lnTo>
                    <a:pt x="781447" y="1369889"/>
                  </a:lnTo>
                  <a:lnTo>
                    <a:pt x="735192" y="1374584"/>
                  </a:lnTo>
                  <a:lnTo>
                    <a:pt x="688086" y="1376172"/>
                  </a:lnTo>
                  <a:lnTo>
                    <a:pt x="640979" y="1374584"/>
                  </a:lnTo>
                  <a:lnTo>
                    <a:pt x="594724" y="1369889"/>
                  </a:lnTo>
                  <a:lnTo>
                    <a:pt x="549422" y="1362191"/>
                  </a:lnTo>
                  <a:lnTo>
                    <a:pt x="505177" y="1351590"/>
                  </a:lnTo>
                  <a:lnTo>
                    <a:pt x="462091" y="1338190"/>
                  </a:lnTo>
                  <a:lnTo>
                    <a:pt x="420266" y="1322093"/>
                  </a:lnTo>
                  <a:lnTo>
                    <a:pt x="379805" y="1303402"/>
                  </a:lnTo>
                  <a:lnTo>
                    <a:pt x="340811" y="1282220"/>
                  </a:lnTo>
                  <a:lnTo>
                    <a:pt x="303386" y="1258648"/>
                  </a:lnTo>
                  <a:lnTo>
                    <a:pt x="267632" y="1232789"/>
                  </a:lnTo>
                  <a:lnTo>
                    <a:pt x="233652" y="1204747"/>
                  </a:lnTo>
                  <a:lnTo>
                    <a:pt x="201549" y="1174623"/>
                  </a:lnTo>
                  <a:lnTo>
                    <a:pt x="171424" y="1142519"/>
                  </a:lnTo>
                  <a:lnTo>
                    <a:pt x="143382" y="1108539"/>
                  </a:lnTo>
                  <a:lnTo>
                    <a:pt x="117523" y="1072785"/>
                  </a:lnTo>
                  <a:lnTo>
                    <a:pt x="93951" y="1035360"/>
                  </a:lnTo>
                  <a:lnTo>
                    <a:pt x="72769" y="996366"/>
                  </a:lnTo>
                  <a:lnTo>
                    <a:pt x="54078" y="955905"/>
                  </a:lnTo>
                  <a:lnTo>
                    <a:pt x="37981" y="914080"/>
                  </a:lnTo>
                  <a:lnTo>
                    <a:pt x="24581" y="870994"/>
                  </a:lnTo>
                  <a:lnTo>
                    <a:pt x="13980" y="826749"/>
                  </a:lnTo>
                  <a:lnTo>
                    <a:pt x="6282" y="781447"/>
                  </a:lnTo>
                  <a:lnTo>
                    <a:pt x="1587" y="735192"/>
                  </a:lnTo>
                  <a:lnTo>
                    <a:pt x="0" y="68808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87267" y="7193280"/>
            <a:ext cx="1386840" cy="1388745"/>
            <a:chOff x="3287267" y="7193280"/>
            <a:chExt cx="1386840" cy="1388745"/>
          </a:xfrm>
        </p:grpSpPr>
        <p:sp>
          <p:nvSpPr>
            <p:cNvPr id="13" name="object 13"/>
            <p:cNvSpPr/>
            <p:nvPr/>
          </p:nvSpPr>
          <p:spPr>
            <a:xfrm>
              <a:off x="3293363" y="7199376"/>
              <a:ext cx="1374775" cy="1376680"/>
            </a:xfrm>
            <a:custGeom>
              <a:avLst/>
              <a:gdLst/>
              <a:ahLst/>
              <a:cxnLst/>
              <a:rect l="l" t="t" r="r" b="b"/>
              <a:pathLst>
                <a:path w="1374775" h="1376679">
                  <a:moveTo>
                    <a:pt x="687324" y="0"/>
                  </a:moveTo>
                  <a:lnTo>
                    <a:pt x="640265" y="1587"/>
                  </a:lnTo>
                  <a:lnTo>
                    <a:pt x="594057" y="6282"/>
                  </a:lnTo>
                  <a:lnTo>
                    <a:pt x="548802" y="13980"/>
                  </a:lnTo>
                  <a:lnTo>
                    <a:pt x="504604" y="24581"/>
                  </a:lnTo>
                  <a:lnTo>
                    <a:pt x="461564" y="37981"/>
                  </a:lnTo>
                  <a:lnTo>
                    <a:pt x="419784" y="54078"/>
                  </a:lnTo>
                  <a:lnTo>
                    <a:pt x="379367" y="72769"/>
                  </a:lnTo>
                  <a:lnTo>
                    <a:pt x="340416" y="93951"/>
                  </a:lnTo>
                  <a:lnTo>
                    <a:pt x="303032" y="117523"/>
                  </a:lnTo>
                  <a:lnTo>
                    <a:pt x="267318" y="143382"/>
                  </a:lnTo>
                  <a:lnTo>
                    <a:pt x="233377" y="171424"/>
                  </a:lnTo>
                  <a:lnTo>
                    <a:pt x="201310" y="201549"/>
                  </a:lnTo>
                  <a:lnTo>
                    <a:pt x="171221" y="233652"/>
                  </a:lnTo>
                  <a:lnTo>
                    <a:pt x="143211" y="267632"/>
                  </a:lnTo>
                  <a:lnTo>
                    <a:pt x="117382" y="303386"/>
                  </a:lnTo>
                  <a:lnTo>
                    <a:pt x="93838" y="340811"/>
                  </a:lnTo>
                  <a:lnTo>
                    <a:pt x="72681" y="379805"/>
                  </a:lnTo>
                  <a:lnTo>
                    <a:pt x="54012" y="420266"/>
                  </a:lnTo>
                  <a:lnTo>
                    <a:pt x="37935" y="462091"/>
                  </a:lnTo>
                  <a:lnTo>
                    <a:pt x="24551" y="505177"/>
                  </a:lnTo>
                  <a:lnTo>
                    <a:pt x="13963" y="549422"/>
                  </a:lnTo>
                  <a:lnTo>
                    <a:pt x="6274" y="594724"/>
                  </a:lnTo>
                  <a:lnTo>
                    <a:pt x="1585" y="640979"/>
                  </a:lnTo>
                  <a:lnTo>
                    <a:pt x="0" y="688086"/>
                  </a:lnTo>
                  <a:lnTo>
                    <a:pt x="1585" y="735196"/>
                  </a:lnTo>
                  <a:lnTo>
                    <a:pt x="6274" y="781455"/>
                  </a:lnTo>
                  <a:lnTo>
                    <a:pt x="13963" y="826760"/>
                  </a:lnTo>
                  <a:lnTo>
                    <a:pt x="24551" y="871007"/>
                  </a:lnTo>
                  <a:lnTo>
                    <a:pt x="37935" y="914095"/>
                  </a:lnTo>
                  <a:lnTo>
                    <a:pt x="54012" y="955921"/>
                  </a:lnTo>
                  <a:lnTo>
                    <a:pt x="72681" y="996382"/>
                  </a:lnTo>
                  <a:lnTo>
                    <a:pt x="93838" y="1035377"/>
                  </a:lnTo>
                  <a:lnTo>
                    <a:pt x="117382" y="1072802"/>
                  </a:lnTo>
                  <a:lnTo>
                    <a:pt x="143211" y="1108555"/>
                  </a:lnTo>
                  <a:lnTo>
                    <a:pt x="171221" y="1142535"/>
                  </a:lnTo>
                  <a:lnTo>
                    <a:pt x="201310" y="1174637"/>
                  </a:lnTo>
                  <a:lnTo>
                    <a:pt x="233377" y="1204760"/>
                  </a:lnTo>
                  <a:lnTo>
                    <a:pt x="267318" y="1232801"/>
                  </a:lnTo>
                  <a:lnTo>
                    <a:pt x="303032" y="1258658"/>
                  </a:lnTo>
                  <a:lnTo>
                    <a:pt x="340416" y="1282228"/>
                  </a:lnTo>
                  <a:lnTo>
                    <a:pt x="379367" y="1303409"/>
                  </a:lnTo>
                  <a:lnTo>
                    <a:pt x="419784" y="1322099"/>
                  </a:lnTo>
                  <a:lnTo>
                    <a:pt x="461564" y="1338194"/>
                  </a:lnTo>
                  <a:lnTo>
                    <a:pt x="504604" y="1351593"/>
                  </a:lnTo>
                  <a:lnTo>
                    <a:pt x="548802" y="1362192"/>
                  </a:lnTo>
                  <a:lnTo>
                    <a:pt x="594057" y="1369890"/>
                  </a:lnTo>
                  <a:lnTo>
                    <a:pt x="640265" y="1374584"/>
                  </a:lnTo>
                  <a:lnTo>
                    <a:pt x="687324" y="1376172"/>
                  </a:lnTo>
                  <a:lnTo>
                    <a:pt x="734382" y="1374584"/>
                  </a:lnTo>
                  <a:lnTo>
                    <a:pt x="780590" y="1369890"/>
                  </a:lnTo>
                  <a:lnTo>
                    <a:pt x="825845" y="1362192"/>
                  </a:lnTo>
                  <a:lnTo>
                    <a:pt x="870043" y="1351593"/>
                  </a:lnTo>
                  <a:lnTo>
                    <a:pt x="913083" y="1338194"/>
                  </a:lnTo>
                  <a:lnTo>
                    <a:pt x="954863" y="1322099"/>
                  </a:lnTo>
                  <a:lnTo>
                    <a:pt x="995280" y="1303409"/>
                  </a:lnTo>
                  <a:lnTo>
                    <a:pt x="1034231" y="1282228"/>
                  </a:lnTo>
                  <a:lnTo>
                    <a:pt x="1071615" y="1258658"/>
                  </a:lnTo>
                  <a:lnTo>
                    <a:pt x="1107329" y="1232801"/>
                  </a:lnTo>
                  <a:lnTo>
                    <a:pt x="1141270" y="1204760"/>
                  </a:lnTo>
                  <a:lnTo>
                    <a:pt x="1173337" y="1174637"/>
                  </a:lnTo>
                  <a:lnTo>
                    <a:pt x="1203426" y="1142535"/>
                  </a:lnTo>
                  <a:lnTo>
                    <a:pt x="1231436" y="1108555"/>
                  </a:lnTo>
                  <a:lnTo>
                    <a:pt x="1257265" y="1072802"/>
                  </a:lnTo>
                  <a:lnTo>
                    <a:pt x="1280809" y="1035377"/>
                  </a:lnTo>
                  <a:lnTo>
                    <a:pt x="1301966" y="996382"/>
                  </a:lnTo>
                  <a:lnTo>
                    <a:pt x="1320635" y="955921"/>
                  </a:lnTo>
                  <a:lnTo>
                    <a:pt x="1336712" y="914095"/>
                  </a:lnTo>
                  <a:lnTo>
                    <a:pt x="1350096" y="871007"/>
                  </a:lnTo>
                  <a:lnTo>
                    <a:pt x="1360684" y="826760"/>
                  </a:lnTo>
                  <a:lnTo>
                    <a:pt x="1368373" y="781455"/>
                  </a:lnTo>
                  <a:lnTo>
                    <a:pt x="1373062" y="735196"/>
                  </a:lnTo>
                  <a:lnTo>
                    <a:pt x="1374648" y="688086"/>
                  </a:lnTo>
                  <a:lnTo>
                    <a:pt x="1373062" y="640979"/>
                  </a:lnTo>
                  <a:lnTo>
                    <a:pt x="1368373" y="594724"/>
                  </a:lnTo>
                  <a:lnTo>
                    <a:pt x="1360684" y="549422"/>
                  </a:lnTo>
                  <a:lnTo>
                    <a:pt x="1350096" y="505177"/>
                  </a:lnTo>
                  <a:lnTo>
                    <a:pt x="1336712" y="462091"/>
                  </a:lnTo>
                  <a:lnTo>
                    <a:pt x="1320635" y="420266"/>
                  </a:lnTo>
                  <a:lnTo>
                    <a:pt x="1301966" y="379805"/>
                  </a:lnTo>
                  <a:lnTo>
                    <a:pt x="1280809" y="340811"/>
                  </a:lnTo>
                  <a:lnTo>
                    <a:pt x="1257265" y="303386"/>
                  </a:lnTo>
                  <a:lnTo>
                    <a:pt x="1231436" y="267632"/>
                  </a:lnTo>
                  <a:lnTo>
                    <a:pt x="1203426" y="233652"/>
                  </a:lnTo>
                  <a:lnTo>
                    <a:pt x="1173337" y="201549"/>
                  </a:lnTo>
                  <a:lnTo>
                    <a:pt x="1141270" y="171424"/>
                  </a:lnTo>
                  <a:lnTo>
                    <a:pt x="1107329" y="143382"/>
                  </a:lnTo>
                  <a:lnTo>
                    <a:pt x="1071615" y="117523"/>
                  </a:lnTo>
                  <a:lnTo>
                    <a:pt x="1034231" y="93951"/>
                  </a:lnTo>
                  <a:lnTo>
                    <a:pt x="995280" y="72769"/>
                  </a:lnTo>
                  <a:lnTo>
                    <a:pt x="954863" y="54078"/>
                  </a:lnTo>
                  <a:lnTo>
                    <a:pt x="913083" y="37981"/>
                  </a:lnTo>
                  <a:lnTo>
                    <a:pt x="870043" y="24581"/>
                  </a:lnTo>
                  <a:lnTo>
                    <a:pt x="825845" y="13980"/>
                  </a:lnTo>
                  <a:lnTo>
                    <a:pt x="780590" y="6282"/>
                  </a:lnTo>
                  <a:lnTo>
                    <a:pt x="734382" y="1587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3363" y="7199376"/>
              <a:ext cx="1374775" cy="1376680"/>
            </a:xfrm>
            <a:custGeom>
              <a:avLst/>
              <a:gdLst/>
              <a:ahLst/>
              <a:cxnLst/>
              <a:rect l="l" t="t" r="r" b="b"/>
              <a:pathLst>
                <a:path w="1374775" h="1376679">
                  <a:moveTo>
                    <a:pt x="0" y="688086"/>
                  </a:moveTo>
                  <a:lnTo>
                    <a:pt x="1585" y="640979"/>
                  </a:lnTo>
                  <a:lnTo>
                    <a:pt x="6274" y="594724"/>
                  </a:lnTo>
                  <a:lnTo>
                    <a:pt x="13963" y="549422"/>
                  </a:lnTo>
                  <a:lnTo>
                    <a:pt x="24551" y="505177"/>
                  </a:lnTo>
                  <a:lnTo>
                    <a:pt x="37935" y="462091"/>
                  </a:lnTo>
                  <a:lnTo>
                    <a:pt x="54012" y="420266"/>
                  </a:lnTo>
                  <a:lnTo>
                    <a:pt x="72681" y="379805"/>
                  </a:lnTo>
                  <a:lnTo>
                    <a:pt x="93838" y="340811"/>
                  </a:lnTo>
                  <a:lnTo>
                    <a:pt x="117382" y="303386"/>
                  </a:lnTo>
                  <a:lnTo>
                    <a:pt x="143211" y="267632"/>
                  </a:lnTo>
                  <a:lnTo>
                    <a:pt x="171221" y="233652"/>
                  </a:lnTo>
                  <a:lnTo>
                    <a:pt x="201310" y="201549"/>
                  </a:lnTo>
                  <a:lnTo>
                    <a:pt x="233377" y="171424"/>
                  </a:lnTo>
                  <a:lnTo>
                    <a:pt x="267318" y="143382"/>
                  </a:lnTo>
                  <a:lnTo>
                    <a:pt x="303032" y="117523"/>
                  </a:lnTo>
                  <a:lnTo>
                    <a:pt x="340416" y="93951"/>
                  </a:lnTo>
                  <a:lnTo>
                    <a:pt x="379367" y="72769"/>
                  </a:lnTo>
                  <a:lnTo>
                    <a:pt x="419784" y="54078"/>
                  </a:lnTo>
                  <a:lnTo>
                    <a:pt x="461564" y="37981"/>
                  </a:lnTo>
                  <a:lnTo>
                    <a:pt x="504604" y="24581"/>
                  </a:lnTo>
                  <a:lnTo>
                    <a:pt x="548802" y="13980"/>
                  </a:lnTo>
                  <a:lnTo>
                    <a:pt x="594057" y="6282"/>
                  </a:lnTo>
                  <a:lnTo>
                    <a:pt x="640265" y="1587"/>
                  </a:lnTo>
                  <a:lnTo>
                    <a:pt x="687324" y="0"/>
                  </a:lnTo>
                  <a:lnTo>
                    <a:pt x="734382" y="1587"/>
                  </a:lnTo>
                  <a:lnTo>
                    <a:pt x="780590" y="6282"/>
                  </a:lnTo>
                  <a:lnTo>
                    <a:pt x="825845" y="13980"/>
                  </a:lnTo>
                  <a:lnTo>
                    <a:pt x="870043" y="24581"/>
                  </a:lnTo>
                  <a:lnTo>
                    <a:pt x="913083" y="37981"/>
                  </a:lnTo>
                  <a:lnTo>
                    <a:pt x="954863" y="54078"/>
                  </a:lnTo>
                  <a:lnTo>
                    <a:pt x="995280" y="72769"/>
                  </a:lnTo>
                  <a:lnTo>
                    <a:pt x="1034231" y="93951"/>
                  </a:lnTo>
                  <a:lnTo>
                    <a:pt x="1071615" y="117523"/>
                  </a:lnTo>
                  <a:lnTo>
                    <a:pt x="1107329" y="143382"/>
                  </a:lnTo>
                  <a:lnTo>
                    <a:pt x="1141270" y="171424"/>
                  </a:lnTo>
                  <a:lnTo>
                    <a:pt x="1173337" y="201549"/>
                  </a:lnTo>
                  <a:lnTo>
                    <a:pt x="1203426" y="233652"/>
                  </a:lnTo>
                  <a:lnTo>
                    <a:pt x="1231436" y="267632"/>
                  </a:lnTo>
                  <a:lnTo>
                    <a:pt x="1257265" y="303386"/>
                  </a:lnTo>
                  <a:lnTo>
                    <a:pt x="1280809" y="340811"/>
                  </a:lnTo>
                  <a:lnTo>
                    <a:pt x="1301966" y="379805"/>
                  </a:lnTo>
                  <a:lnTo>
                    <a:pt x="1320635" y="420266"/>
                  </a:lnTo>
                  <a:lnTo>
                    <a:pt x="1336712" y="462091"/>
                  </a:lnTo>
                  <a:lnTo>
                    <a:pt x="1350096" y="505177"/>
                  </a:lnTo>
                  <a:lnTo>
                    <a:pt x="1360684" y="549422"/>
                  </a:lnTo>
                  <a:lnTo>
                    <a:pt x="1368373" y="594724"/>
                  </a:lnTo>
                  <a:lnTo>
                    <a:pt x="1373062" y="640979"/>
                  </a:lnTo>
                  <a:lnTo>
                    <a:pt x="1374648" y="688086"/>
                  </a:lnTo>
                  <a:lnTo>
                    <a:pt x="1373062" y="735196"/>
                  </a:lnTo>
                  <a:lnTo>
                    <a:pt x="1368373" y="781455"/>
                  </a:lnTo>
                  <a:lnTo>
                    <a:pt x="1360684" y="826760"/>
                  </a:lnTo>
                  <a:lnTo>
                    <a:pt x="1350096" y="871007"/>
                  </a:lnTo>
                  <a:lnTo>
                    <a:pt x="1336712" y="914095"/>
                  </a:lnTo>
                  <a:lnTo>
                    <a:pt x="1320635" y="955921"/>
                  </a:lnTo>
                  <a:lnTo>
                    <a:pt x="1301966" y="996382"/>
                  </a:lnTo>
                  <a:lnTo>
                    <a:pt x="1280809" y="1035377"/>
                  </a:lnTo>
                  <a:lnTo>
                    <a:pt x="1257265" y="1072802"/>
                  </a:lnTo>
                  <a:lnTo>
                    <a:pt x="1231436" y="1108555"/>
                  </a:lnTo>
                  <a:lnTo>
                    <a:pt x="1203426" y="1142535"/>
                  </a:lnTo>
                  <a:lnTo>
                    <a:pt x="1173337" y="1174637"/>
                  </a:lnTo>
                  <a:lnTo>
                    <a:pt x="1141270" y="1204760"/>
                  </a:lnTo>
                  <a:lnTo>
                    <a:pt x="1107329" y="1232801"/>
                  </a:lnTo>
                  <a:lnTo>
                    <a:pt x="1071615" y="1258658"/>
                  </a:lnTo>
                  <a:lnTo>
                    <a:pt x="1034231" y="1282228"/>
                  </a:lnTo>
                  <a:lnTo>
                    <a:pt x="995280" y="1303409"/>
                  </a:lnTo>
                  <a:lnTo>
                    <a:pt x="954863" y="1322099"/>
                  </a:lnTo>
                  <a:lnTo>
                    <a:pt x="913083" y="1338194"/>
                  </a:lnTo>
                  <a:lnTo>
                    <a:pt x="870043" y="1351593"/>
                  </a:lnTo>
                  <a:lnTo>
                    <a:pt x="825845" y="1362192"/>
                  </a:lnTo>
                  <a:lnTo>
                    <a:pt x="780590" y="1369890"/>
                  </a:lnTo>
                  <a:lnTo>
                    <a:pt x="734382" y="1374584"/>
                  </a:lnTo>
                  <a:lnTo>
                    <a:pt x="687324" y="1376172"/>
                  </a:lnTo>
                  <a:lnTo>
                    <a:pt x="640265" y="1374584"/>
                  </a:lnTo>
                  <a:lnTo>
                    <a:pt x="594057" y="1369890"/>
                  </a:lnTo>
                  <a:lnTo>
                    <a:pt x="548802" y="1362192"/>
                  </a:lnTo>
                  <a:lnTo>
                    <a:pt x="504604" y="1351593"/>
                  </a:lnTo>
                  <a:lnTo>
                    <a:pt x="461564" y="1338194"/>
                  </a:lnTo>
                  <a:lnTo>
                    <a:pt x="419784" y="1322099"/>
                  </a:lnTo>
                  <a:lnTo>
                    <a:pt x="379367" y="1303409"/>
                  </a:lnTo>
                  <a:lnTo>
                    <a:pt x="340416" y="1282228"/>
                  </a:lnTo>
                  <a:lnTo>
                    <a:pt x="303032" y="1258658"/>
                  </a:lnTo>
                  <a:lnTo>
                    <a:pt x="267318" y="1232801"/>
                  </a:lnTo>
                  <a:lnTo>
                    <a:pt x="233377" y="1204760"/>
                  </a:lnTo>
                  <a:lnTo>
                    <a:pt x="201310" y="1174637"/>
                  </a:lnTo>
                  <a:lnTo>
                    <a:pt x="171221" y="1142535"/>
                  </a:lnTo>
                  <a:lnTo>
                    <a:pt x="143211" y="1108555"/>
                  </a:lnTo>
                  <a:lnTo>
                    <a:pt x="117382" y="1072802"/>
                  </a:lnTo>
                  <a:lnTo>
                    <a:pt x="93838" y="1035377"/>
                  </a:lnTo>
                  <a:lnTo>
                    <a:pt x="72681" y="996382"/>
                  </a:lnTo>
                  <a:lnTo>
                    <a:pt x="54012" y="955921"/>
                  </a:lnTo>
                  <a:lnTo>
                    <a:pt x="37935" y="914095"/>
                  </a:lnTo>
                  <a:lnTo>
                    <a:pt x="24551" y="871007"/>
                  </a:lnTo>
                  <a:lnTo>
                    <a:pt x="13963" y="826760"/>
                  </a:lnTo>
                  <a:lnTo>
                    <a:pt x="6274" y="781455"/>
                  </a:lnTo>
                  <a:lnTo>
                    <a:pt x="1585" y="735196"/>
                  </a:lnTo>
                  <a:lnTo>
                    <a:pt x="0" y="688086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49808" y="4073652"/>
            <a:ext cx="2938780" cy="2938780"/>
            <a:chOff x="749808" y="4073652"/>
            <a:chExt cx="2938780" cy="2938780"/>
          </a:xfrm>
        </p:grpSpPr>
        <p:sp>
          <p:nvSpPr>
            <p:cNvPr id="16" name="object 16"/>
            <p:cNvSpPr/>
            <p:nvPr/>
          </p:nvSpPr>
          <p:spPr>
            <a:xfrm>
              <a:off x="755904" y="4079748"/>
              <a:ext cx="2926080" cy="2926080"/>
            </a:xfrm>
            <a:custGeom>
              <a:avLst/>
              <a:gdLst/>
              <a:ahLst/>
              <a:cxnLst/>
              <a:rect l="l" t="t" r="r" b="b"/>
              <a:pathLst>
                <a:path w="2926079" h="2926079">
                  <a:moveTo>
                    <a:pt x="1463039" y="0"/>
                  </a:moveTo>
                  <a:lnTo>
                    <a:pt x="1414749" y="782"/>
                  </a:lnTo>
                  <a:lnTo>
                    <a:pt x="1366849" y="3112"/>
                  </a:lnTo>
                  <a:lnTo>
                    <a:pt x="1319364" y="6966"/>
                  </a:lnTo>
                  <a:lnTo>
                    <a:pt x="1272319" y="12320"/>
                  </a:lnTo>
                  <a:lnTo>
                    <a:pt x="1225737" y="19149"/>
                  </a:lnTo>
                  <a:lnTo>
                    <a:pt x="1179642" y="27431"/>
                  </a:lnTo>
                  <a:lnTo>
                    <a:pt x="1134059" y="37139"/>
                  </a:lnTo>
                  <a:lnTo>
                    <a:pt x="1089012" y="48252"/>
                  </a:lnTo>
                  <a:lnTo>
                    <a:pt x="1044525" y="60743"/>
                  </a:lnTo>
                  <a:lnTo>
                    <a:pt x="1000621" y="74590"/>
                  </a:lnTo>
                  <a:lnTo>
                    <a:pt x="957326" y="89768"/>
                  </a:lnTo>
                  <a:lnTo>
                    <a:pt x="914663" y="106253"/>
                  </a:lnTo>
                  <a:lnTo>
                    <a:pt x="872655" y="124021"/>
                  </a:lnTo>
                  <a:lnTo>
                    <a:pt x="831329" y="143048"/>
                  </a:lnTo>
                  <a:lnTo>
                    <a:pt x="790706" y="163309"/>
                  </a:lnTo>
                  <a:lnTo>
                    <a:pt x="750813" y="184781"/>
                  </a:lnTo>
                  <a:lnTo>
                    <a:pt x="711671" y="207440"/>
                  </a:lnTo>
                  <a:lnTo>
                    <a:pt x="673307" y="231260"/>
                  </a:lnTo>
                  <a:lnTo>
                    <a:pt x="635743" y="256220"/>
                  </a:lnTo>
                  <a:lnTo>
                    <a:pt x="599005" y="282293"/>
                  </a:lnTo>
                  <a:lnTo>
                    <a:pt x="563115" y="309457"/>
                  </a:lnTo>
                  <a:lnTo>
                    <a:pt x="528099" y="337686"/>
                  </a:lnTo>
                  <a:lnTo>
                    <a:pt x="493979" y="366957"/>
                  </a:lnTo>
                  <a:lnTo>
                    <a:pt x="460782" y="397246"/>
                  </a:lnTo>
                  <a:lnTo>
                    <a:pt x="428529" y="428529"/>
                  </a:lnTo>
                  <a:lnTo>
                    <a:pt x="397246" y="460782"/>
                  </a:lnTo>
                  <a:lnTo>
                    <a:pt x="366957" y="493979"/>
                  </a:lnTo>
                  <a:lnTo>
                    <a:pt x="337686" y="528099"/>
                  </a:lnTo>
                  <a:lnTo>
                    <a:pt x="309457" y="563115"/>
                  </a:lnTo>
                  <a:lnTo>
                    <a:pt x="282293" y="599005"/>
                  </a:lnTo>
                  <a:lnTo>
                    <a:pt x="256220" y="635743"/>
                  </a:lnTo>
                  <a:lnTo>
                    <a:pt x="231260" y="673307"/>
                  </a:lnTo>
                  <a:lnTo>
                    <a:pt x="207440" y="711671"/>
                  </a:lnTo>
                  <a:lnTo>
                    <a:pt x="184781" y="750813"/>
                  </a:lnTo>
                  <a:lnTo>
                    <a:pt x="163309" y="790706"/>
                  </a:lnTo>
                  <a:lnTo>
                    <a:pt x="143048" y="831329"/>
                  </a:lnTo>
                  <a:lnTo>
                    <a:pt x="124021" y="872655"/>
                  </a:lnTo>
                  <a:lnTo>
                    <a:pt x="106253" y="914663"/>
                  </a:lnTo>
                  <a:lnTo>
                    <a:pt x="89768" y="957326"/>
                  </a:lnTo>
                  <a:lnTo>
                    <a:pt x="74590" y="1000621"/>
                  </a:lnTo>
                  <a:lnTo>
                    <a:pt x="60743" y="1044525"/>
                  </a:lnTo>
                  <a:lnTo>
                    <a:pt x="48252" y="1089012"/>
                  </a:lnTo>
                  <a:lnTo>
                    <a:pt x="37139" y="1134059"/>
                  </a:lnTo>
                  <a:lnTo>
                    <a:pt x="27431" y="1179642"/>
                  </a:lnTo>
                  <a:lnTo>
                    <a:pt x="19149" y="1225737"/>
                  </a:lnTo>
                  <a:lnTo>
                    <a:pt x="12320" y="1272319"/>
                  </a:lnTo>
                  <a:lnTo>
                    <a:pt x="6966" y="1319364"/>
                  </a:lnTo>
                  <a:lnTo>
                    <a:pt x="3112" y="1366849"/>
                  </a:lnTo>
                  <a:lnTo>
                    <a:pt x="782" y="1414749"/>
                  </a:lnTo>
                  <a:lnTo>
                    <a:pt x="0" y="1463039"/>
                  </a:lnTo>
                  <a:lnTo>
                    <a:pt x="782" y="1511330"/>
                  </a:lnTo>
                  <a:lnTo>
                    <a:pt x="3112" y="1559230"/>
                  </a:lnTo>
                  <a:lnTo>
                    <a:pt x="6966" y="1606715"/>
                  </a:lnTo>
                  <a:lnTo>
                    <a:pt x="12320" y="1653760"/>
                  </a:lnTo>
                  <a:lnTo>
                    <a:pt x="19149" y="1700342"/>
                  </a:lnTo>
                  <a:lnTo>
                    <a:pt x="27431" y="1746437"/>
                  </a:lnTo>
                  <a:lnTo>
                    <a:pt x="37139" y="1792020"/>
                  </a:lnTo>
                  <a:lnTo>
                    <a:pt x="48252" y="1837067"/>
                  </a:lnTo>
                  <a:lnTo>
                    <a:pt x="60743" y="1881554"/>
                  </a:lnTo>
                  <a:lnTo>
                    <a:pt x="74590" y="1925458"/>
                  </a:lnTo>
                  <a:lnTo>
                    <a:pt x="89768" y="1968753"/>
                  </a:lnTo>
                  <a:lnTo>
                    <a:pt x="106253" y="2011416"/>
                  </a:lnTo>
                  <a:lnTo>
                    <a:pt x="124021" y="2053424"/>
                  </a:lnTo>
                  <a:lnTo>
                    <a:pt x="143048" y="2094750"/>
                  </a:lnTo>
                  <a:lnTo>
                    <a:pt x="163309" y="2135373"/>
                  </a:lnTo>
                  <a:lnTo>
                    <a:pt x="184781" y="2175266"/>
                  </a:lnTo>
                  <a:lnTo>
                    <a:pt x="207440" y="2214408"/>
                  </a:lnTo>
                  <a:lnTo>
                    <a:pt x="231260" y="2252772"/>
                  </a:lnTo>
                  <a:lnTo>
                    <a:pt x="256220" y="2290336"/>
                  </a:lnTo>
                  <a:lnTo>
                    <a:pt x="282293" y="2327074"/>
                  </a:lnTo>
                  <a:lnTo>
                    <a:pt x="309457" y="2362964"/>
                  </a:lnTo>
                  <a:lnTo>
                    <a:pt x="337686" y="2397980"/>
                  </a:lnTo>
                  <a:lnTo>
                    <a:pt x="366957" y="2432100"/>
                  </a:lnTo>
                  <a:lnTo>
                    <a:pt x="397246" y="2465297"/>
                  </a:lnTo>
                  <a:lnTo>
                    <a:pt x="428529" y="2497550"/>
                  </a:lnTo>
                  <a:lnTo>
                    <a:pt x="460782" y="2528833"/>
                  </a:lnTo>
                  <a:lnTo>
                    <a:pt x="493979" y="2559122"/>
                  </a:lnTo>
                  <a:lnTo>
                    <a:pt x="528099" y="2588393"/>
                  </a:lnTo>
                  <a:lnTo>
                    <a:pt x="563115" y="2616622"/>
                  </a:lnTo>
                  <a:lnTo>
                    <a:pt x="599005" y="2643786"/>
                  </a:lnTo>
                  <a:lnTo>
                    <a:pt x="635743" y="2669859"/>
                  </a:lnTo>
                  <a:lnTo>
                    <a:pt x="673307" y="2694819"/>
                  </a:lnTo>
                  <a:lnTo>
                    <a:pt x="711671" y="2718639"/>
                  </a:lnTo>
                  <a:lnTo>
                    <a:pt x="750813" y="2741298"/>
                  </a:lnTo>
                  <a:lnTo>
                    <a:pt x="790706" y="2762770"/>
                  </a:lnTo>
                  <a:lnTo>
                    <a:pt x="831329" y="2783031"/>
                  </a:lnTo>
                  <a:lnTo>
                    <a:pt x="872655" y="2802058"/>
                  </a:lnTo>
                  <a:lnTo>
                    <a:pt x="914663" y="2819826"/>
                  </a:lnTo>
                  <a:lnTo>
                    <a:pt x="957326" y="2836311"/>
                  </a:lnTo>
                  <a:lnTo>
                    <a:pt x="1000621" y="2851489"/>
                  </a:lnTo>
                  <a:lnTo>
                    <a:pt x="1044525" y="2865336"/>
                  </a:lnTo>
                  <a:lnTo>
                    <a:pt x="1089012" y="2877827"/>
                  </a:lnTo>
                  <a:lnTo>
                    <a:pt x="1134059" y="2888940"/>
                  </a:lnTo>
                  <a:lnTo>
                    <a:pt x="1179642" y="2898648"/>
                  </a:lnTo>
                  <a:lnTo>
                    <a:pt x="1225737" y="2906930"/>
                  </a:lnTo>
                  <a:lnTo>
                    <a:pt x="1272319" y="2913759"/>
                  </a:lnTo>
                  <a:lnTo>
                    <a:pt x="1319364" y="2919113"/>
                  </a:lnTo>
                  <a:lnTo>
                    <a:pt x="1366849" y="2922967"/>
                  </a:lnTo>
                  <a:lnTo>
                    <a:pt x="1414749" y="2925297"/>
                  </a:lnTo>
                  <a:lnTo>
                    <a:pt x="1463039" y="2926079"/>
                  </a:lnTo>
                  <a:lnTo>
                    <a:pt x="1511330" y="2925297"/>
                  </a:lnTo>
                  <a:lnTo>
                    <a:pt x="1559230" y="2922967"/>
                  </a:lnTo>
                  <a:lnTo>
                    <a:pt x="1606715" y="2919113"/>
                  </a:lnTo>
                  <a:lnTo>
                    <a:pt x="1653760" y="2913759"/>
                  </a:lnTo>
                  <a:lnTo>
                    <a:pt x="1700342" y="2906930"/>
                  </a:lnTo>
                  <a:lnTo>
                    <a:pt x="1746437" y="2898648"/>
                  </a:lnTo>
                  <a:lnTo>
                    <a:pt x="1792020" y="2888940"/>
                  </a:lnTo>
                  <a:lnTo>
                    <a:pt x="1837067" y="2877827"/>
                  </a:lnTo>
                  <a:lnTo>
                    <a:pt x="1881554" y="2865336"/>
                  </a:lnTo>
                  <a:lnTo>
                    <a:pt x="1925458" y="2851489"/>
                  </a:lnTo>
                  <a:lnTo>
                    <a:pt x="1968753" y="2836311"/>
                  </a:lnTo>
                  <a:lnTo>
                    <a:pt x="2011416" y="2819826"/>
                  </a:lnTo>
                  <a:lnTo>
                    <a:pt x="2053424" y="2802058"/>
                  </a:lnTo>
                  <a:lnTo>
                    <a:pt x="2094750" y="2783031"/>
                  </a:lnTo>
                  <a:lnTo>
                    <a:pt x="2135373" y="2762770"/>
                  </a:lnTo>
                  <a:lnTo>
                    <a:pt x="2175266" y="2741298"/>
                  </a:lnTo>
                  <a:lnTo>
                    <a:pt x="2214408" y="2718639"/>
                  </a:lnTo>
                  <a:lnTo>
                    <a:pt x="2252772" y="2694819"/>
                  </a:lnTo>
                  <a:lnTo>
                    <a:pt x="2290336" y="2669859"/>
                  </a:lnTo>
                  <a:lnTo>
                    <a:pt x="2327074" y="2643786"/>
                  </a:lnTo>
                  <a:lnTo>
                    <a:pt x="2362964" y="2616622"/>
                  </a:lnTo>
                  <a:lnTo>
                    <a:pt x="2397980" y="2588393"/>
                  </a:lnTo>
                  <a:lnTo>
                    <a:pt x="2432100" y="2559122"/>
                  </a:lnTo>
                  <a:lnTo>
                    <a:pt x="2465297" y="2528833"/>
                  </a:lnTo>
                  <a:lnTo>
                    <a:pt x="2497550" y="2497550"/>
                  </a:lnTo>
                  <a:lnTo>
                    <a:pt x="2528833" y="2465297"/>
                  </a:lnTo>
                  <a:lnTo>
                    <a:pt x="2559122" y="2432100"/>
                  </a:lnTo>
                  <a:lnTo>
                    <a:pt x="2588393" y="2397980"/>
                  </a:lnTo>
                  <a:lnTo>
                    <a:pt x="2616622" y="2362964"/>
                  </a:lnTo>
                  <a:lnTo>
                    <a:pt x="2643786" y="2327074"/>
                  </a:lnTo>
                  <a:lnTo>
                    <a:pt x="2669859" y="2290336"/>
                  </a:lnTo>
                  <a:lnTo>
                    <a:pt x="2694819" y="2252772"/>
                  </a:lnTo>
                  <a:lnTo>
                    <a:pt x="2718639" y="2214408"/>
                  </a:lnTo>
                  <a:lnTo>
                    <a:pt x="2741298" y="2175266"/>
                  </a:lnTo>
                  <a:lnTo>
                    <a:pt x="2762770" y="2135373"/>
                  </a:lnTo>
                  <a:lnTo>
                    <a:pt x="2783031" y="2094750"/>
                  </a:lnTo>
                  <a:lnTo>
                    <a:pt x="2802058" y="2053424"/>
                  </a:lnTo>
                  <a:lnTo>
                    <a:pt x="2819826" y="2011416"/>
                  </a:lnTo>
                  <a:lnTo>
                    <a:pt x="2836311" y="1968753"/>
                  </a:lnTo>
                  <a:lnTo>
                    <a:pt x="2851489" y="1925458"/>
                  </a:lnTo>
                  <a:lnTo>
                    <a:pt x="2865336" y="1881554"/>
                  </a:lnTo>
                  <a:lnTo>
                    <a:pt x="2877827" y="1837067"/>
                  </a:lnTo>
                  <a:lnTo>
                    <a:pt x="2888940" y="1792020"/>
                  </a:lnTo>
                  <a:lnTo>
                    <a:pt x="2898648" y="1746437"/>
                  </a:lnTo>
                  <a:lnTo>
                    <a:pt x="2906930" y="1700342"/>
                  </a:lnTo>
                  <a:lnTo>
                    <a:pt x="2913759" y="1653760"/>
                  </a:lnTo>
                  <a:lnTo>
                    <a:pt x="2919113" y="1606715"/>
                  </a:lnTo>
                  <a:lnTo>
                    <a:pt x="2922967" y="1559230"/>
                  </a:lnTo>
                  <a:lnTo>
                    <a:pt x="2925297" y="1511330"/>
                  </a:lnTo>
                  <a:lnTo>
                    <a:pt x="2926080" y="1463039"/>
                  </a:lnTo>
                  <a:lnTo>
                    <a:pt x="2925297" y="1414749"/>
                  </a:lnTo>
                  <a:lnTo>
                    <a:pt x="2922967" y="1366849"/>
                  </a:lnTo>
                  <a:lnTo>
                    <a:pt x="2919113" y="1319364"/>
                  </a:lnTo>
                  <a:lnTo>
                    <a:pt x="2913759" y="1272319"/>
                  </a:lnTo>
                  <a:lnTo>
                    <a:pt x="2906930" y="1225737"/>
                  </a:lnTo>
                  <a:lnTo>
                    <a:pt x="2898648" y="1179642"/>
                  </a:lnTo>
                  <a:lnTo>
                    <a:pt x="2888940" y="1134059"/>
                  </a:lnTo>
                  <a:lnTo>
                    <a:pt x="2877827" y="1089012"/>
                  </a:lnTo>
                  <a:lnTo>
                    <a:pt x="2865336" y="1044525"/>
                  </a:lnTo>
                  <a:lnTo>
                    <a:pt x="2851489" y="1000621"/>
                  </a:lnTo>
                  <a:lnTo>
                    <a:pt x="2836311" y="957326"/>
                  </a:lnTo>
                  <a:lnTo>
                    <a:pt x="2819826" y="914663"/>
                  </a:lnTo>
                  <a:lnTo>
                    <a:pt x="2802058" y="872655"/>
                  </a:lnTo>
                  <a:lnTo>
                    <a:pt x="2783031" y="831329"/>
                  </a:lnTo>
                  <a:lnTo>
                    <a:pt x="2762770" y="790706"/>
                  </a:lnTo>
                  <a:lnTo>
                    <a:pt x="2741298" y="750813"/>
                  </a:lnTo>
                  <a:lnTo>
                    <a:pt x="2718639" y="711671"/>
                  </a:lnTo>
                  <a:lnTo>
                    <a:pt x="2694819" y="673307"/>
                  </a:lnTo>
                  <a:lnTo>
                    <a:pt x="2669859" y="635743"/>
                  </a:lnTo>
                  <a:lnTo>
                    <a:pt x="2643786" y="599005"/>
                  </a:lnTo>
                  <a:lnTo>
                    <a:pt x="2616622" y="563115"/>
                  </a:lnTo>
                  <a:lnTo>
                    <a:pt x="2588393" y="528099"/>
                  </a:lnTo>
                  <a:lnTo>
                    <a:pt x="2559122" y="493979"/>
                  </a:lnTo>
                  <a:lnTo>
                    <a:pt x="2528833" y="460782"/>
                  </a:lnTo>
                  <a:lnTo>
                    <a:pt x="2497550" y="428529"/>
                  </a:lnTo>
                  <a:lnTo>
                    <a:pt x="2465297" y="397246"/>
                  </a:lnTo>
                  <a:lnTo>
                    <a:pt x="2432100" y="366957"/>
                  </a:lnTo>
                  <a:lnTo>
                    <a:pt x="2397980" y="337686"/>
                  </a:lnTo>
                  <a:lnTo>
                    <a:pt x="2362964" y="309457"/>
                  </a:lnTo>
                  <a:lnTo>
                    <a:pt x="2327074" y="282293"/>
                  </a:lnTo>
                  <a:lnTo>
                    <a:pt x="2290336" y="256220"/>
                  </a:lnTo>
                  <a:lnTo>
                    <a:pt x="2252772" y="231260"/>
                  </a:lnTo>
                  <a:lnTo>
                    <a:pt x="2214408" y="207440"/>
                  </a:lnTo>
                  <a:lnTo>
                    <a:pt x="2175266" y="184781"/>
                  </a:lnTo>
                  <a:lnTo>
                    <a:pt x="2135373" y="163309"/>
                  </a:lnTo>
                  <a:lnTo>
                    <a:pt x="2094750" y="143048"/>
                  </a:lnTo>
                  <a:lnTo>
                    <a:pt x="2053424" y="124021"/>
                  </a:lnTo>
                  <a:lnTo>
                    <a:pt x="2011416" y="106253"/>
                  </a:lnTo>
                  <a:lnTo>
                    <a:pt x="1968753" y="89768"/>
                  </a:lnTo>
                  <a:lnTo>
                    <a:pt x="1925458" y="74590"/>
                  </a:lnTo>
                  <a:lnTo>
                    <a:pt x="1881554" y="60743"/>
                  </a:lnTo>
                  <a:lnTo>
                    <a:pt x="1837067" y="48252"/>
                  </a:lnTo>
                  <a:lnTo>
                    <a:pt x="1792020" y="37139"/>
                  </a:lnTo>
                  <a:lnTo>
                    <a:pt x="1746437" y="27431"/>
                  </a:lnTo>
                  <a:lnTo>
                    <a:pt x="1700342" y="19149"/>
                  </a:lnTo>
                  <a:lnTo>
                    <a:pt x="1653760" y="12320"/>
                  </a:lnTo>
                  <a:lnTo>
                    <a:pt x="1606715" y="6966"/>
                  </a:lnTo>
                  <a:lnTo>
                    <a:pt x="1559230" y="3112"/>
                  </a:lnTo>
                  <a:lnTo>
                    <a:pt x="1511330" y="782"/>
                  </a:lnTo>
                  <a:lnTo>
                    <a:pt x="146303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5904" y="4079748"/>
              <a:ext cx="2926080" cy="2926080"/>
            </a:xfrm>
            <a:custGeom>
              <a:avLst/>
              <a:gdLst/>
              <a:ahLst/>
              <a:cxnLst/>
              <a:rect l="l" t="t" r="r" b="b"/>
              <a:pathLst>
                <a:path w="2926079" h="2926079">
                  <a:moveTo>
                    <a:pt x="0" y="1463039"/>
                  </a:moveTo>
                  <a:lnTo>
                    <a:pt x="782" y="1414749"/>
                  </a:lnTo>
                  <a:lnTo>
                    <a:pt x="3112" y="1366849"/>
                  </a:lnTo>
                  <a:lnTo>
                    <a:pt x="6966" y="1319364"/>
                  </a:lnTo>
                  <a:lnTo>
                    <a:pt x="12320" y="1272319"/>
                  </a:lnTo>
                  <a:lnTo>
                    <a:pt x="19149" y="1225737"/>
                  </a:lnTo>
                  <a:lnTo>
                    <a:pt x="27431" y="1179642"/>
                  </a:lnTo>
                  <a:lnTo>
                    <a:pt x="37139" y="1134059"/>
                  </a:lnTo>
                  <a:lnTo>
                    <a:pt x="48252" y="1089012"/>
                  </a:lnTo>
                  <a:lnTo>
                    <a:pt x="60743" y="1044525"/>
                  </a:lnTo>
                  <a:lnTo>
                    <a:pt x="74590" y="1000621"/>
                  </a:lnTo>
                  <a:lnTo>
                    <a:pt x="89768" y="957326"/>
                  </a:lnTo>
                  <a:lnTo>
                    <a:pt x="106253" y="914663"/>
                  </a:lnTo>
                  <a:lnTo>
                    <a:pt x="124021" y="872655"/>
                  </a:lnTo>
                  <a:lnTo>
                    <a:pt x="143048" y="831329"/>
                  </a:lnTo>
                  <a:lnTo>
                    <a:pt x="163309" y="790706"/>
                  </a:lnTo>
                  <a:lnTo>
                    <a:pt x="184781" y="750813"/>
                  </a:lnTo>
                  <a:lnTo>
                    <a:pt x="207440" y="711671"/>
                  </a:lnTo>
                  <a:lnTo>
                    <a:pt x="231260" y="673307"/>
                  </a:lnTo>
                  <a:lnTo>
                    <a:pt x="256220" y="635743"/>
                  </a:lnTo>
                  <a:lnTo>
                    <a:pt x="282293" y="599005"/>
                  </a:lnTo>
                  <a:lnTo>
                    <a:pt x="309457" y="563115"/>
                  </a:lnTo>
                  <a:lnTo>
                    <a:pt x="337686" y="528099"/>
                  </a:lnTo>
                  <a:lnTo>
                    <a:pt x="366957" y="493979"/>
                  </a:lnTo>
                  <a:lnTo>
                    <a:pt x="397246" y="460782"/>
                  </a:lnTo>
                  <a:lnTo>
                    <a:pt x="428529" y="428529"/>
                  </a:lnTo>
                  <a:lnTo>
                    <a:pt x="460782" y="397246"/>
                  </a:lnTo>
                  <a:lnTo>
                    <a:pt x="493979" y="366957"/>
                  </a:lnTo>
                  <a:lnTo>
                    <a:pt x="528099" y="337686"/>
                  </a:lnTo>
                  <a:lnTo>
                    <a:pt x="563115" y="309457"/>
                  </a:lnTo>
                  <a:lnTo>
                    <a:pt x="599005" y="282293"/>
                  </a:lnTo>
                  <a:lnTo>
                    <a:pt x="635743" y="256220"/>
                  </a:lnTo>
                  <a:lnTo>
                    <a:pt x="673307" y="231260"/>
                  </a:lnTo>
                  <a:lnTo>
                    <a:pt x="711671" y="207440"/>
                  </a:lnTo>
                  <a:lnTo>
                    <a:pt x="750813" y="184781"/>
                  </a:lnTo>
                  <a:lnTo>
                    <a:pt x="790706" y="163309"/>
                  </a:lnTo>
                  <a:lnTo>
                    <a:pt x="831329" y="143048"/>
                  </a:lnTo>
                  <a:lnTo>
                    <a:pt x="872655" y="124021"/>
                  </a:lnTo>
                  <a:lnTo>
                    <a:pt x="914663" y="106253"/>
                  </a:lnTo>
                  <a:lnTo>
                    <a:pt x="957326" y="89768"/>
                  </a:lnTo>
                  <a:lnTo>
                    <a:pt x="1000621" y="74590"/>
                  </a:lnTo>
                  <a:lnTo>
                    <a:pt x="1044525" y="60743"/>
                  </a:lnTo>
                  <a:lnTo>
                    <a:pt x="1089012" y="48252"/>
                  </a:lnTo>
                  <a:lnTo>
                    <a:pt x="1134059" y="37139"/>
                  </a:lnTo>
                  <a:lnTo>
                    <a:pt x="1179642" y="27431"/>
                  </a:lnTo>
                  <a:lnTo>
                    <a:pt x="1225737" y="19149"/>
                  </a:lnTo>
                  <a:lnTo>
                    <a:pt x="1272319" y="12320"/>
                  </a:lnTo>
                  <a:lnTo>
                    <a:pt x="1319364" y="6966"/>
                  </a:lnTo>
                  <a:lnTo>
                    <a:pt x="1366849" y="3112"/>
                  </a:lnTo>
                  <a:lnTo>
                    <a:pt x="1414749" y="782"/>
                  </a:lnTo>
                  <a:lnTo>
                    <a:pt x="1463039" y="0"/>
                  </a:lnTo>
                  <a:lnTo>
                    <a:pt x="1511330" y="782"/>
                  </a:lnTo>
                  <a:lnTo>
                    <a:pt x="1559230" y="3112"/>
                  </a:lnTo>
                  <a:lnTo>
                    <a:pt x="1606715" y="6966"/>
                  </a:lnTo>
                  <a:lnTo>
                    <a:pt x="1653760" y="12320"/>
                  </a:lnTo>
                  <a:lnTo>
                    <a:pt x="1700342" y="19149"/>
                  </a:lnTo>
                  <a:lnTo>
                    <a:pt x="1746437" y="27431"/>
                  </a:lnTo>
                  <a:lnTo>
                    <a:pt x="1792020" y="37139"/>
                  </a:lnTo>
                  <a:lnTo>
                    <a:pt x="1837067" y="48252"/>
                  </a:lnTo>
                  <a:lnTo>
                    <a:pt x="1881554" y="60743"/>
                  </a:lnTo>
                  <a:lnTo>
                    <a:pt x="1925458" y="74590"/>
                  </a:lnTo>
                  <a:lnTo>
                    <a:pt x="1968753" y="89768"/>
                  </a:lnTo>
                  <a:lnTo>
                    <a:pt x="2011416" y="106253"/>
                  </a:lnTo>
                  <a:lnTo>
                    <a:pt x="2053424" y="124021"/>
                  </a:lnTo>
                  <a:lnTo>
                    <a:pt x="2094750" y="143048"/>
                  </a:lnTo>
                  <a:lnTo>
                    <a:pt x="2135373" y="163309"/>
                  </a:lnTo>
                  <a:lnTo>
                    <a:pt x="2175266" y="184781"/>
                  </a:lnTo>
                  <a:lnTo>
                    <a:pt x="2214408" y="207440"/>
                  </a:lnTo>
                  <a:lnTo>
                    <a:pt x="2252772" y="231260"/>
                  </a:lnTo>
                  <a:lnTo>
                    <a:pt x="2290336" y="256220"/>
                  </a:lnTo>
                  <a:lnTo>
                    <a:pt x="2327074" y="282293"/>
                  </a:lnTo>
                  <a:lnTo>
                    <a:pt x="2362964" y="309457"/>
                  </a:lnTo>
                  <a:lnTo>
                    <a:pt x="2397980" y="337686"/>
                  </a:lnTo>
                  <a:lnTo>
                    <a:pt x="2432100" y="366957"/>
                  </a:lnTo>
                  <a:lnTo>
                    <a:pt x="2465297" y="397246"/>
                  </a:lnTo>
                  <a:lnTo>
                    <a:pt x="2497550" y="428529"/>
                  </a:lnTo>
                  <a:lnTo>
                    <a:pt x="2528833" y="460782"/>
                  </a:lnTo>
                  <a:lnTo>
                    <a:pt x="2559122" y="493979"/>
                  </a:lnTo>
                  <a:lnTo>
                    <a:pt x="2588393" y="528099"/>
                  </a:lnTo>
                  <a:lnTo>
                    <a:pt x="2616622" y="563115"/>
                  </a:lnTo>
                  <a:lnTo>
                    <a:pt x="2643786" y="599005"/>
                  </a:lnTo>
                  <a:lnTo>
                    <a:pt x="2669859" y="635743"/>
                  </a:lnTo>
                  <a:lnTo>
                    <a:pt x="2694819" y="673307"/>
                  </a:lnTo>
                  <a:lnTo>
                    <a:pt x="2718639" y="711671"/>
                  </a:lnTo>
                  <a:lnTo>
                    <a:pt x="2741298" y="750813"/>
                  </a:lnTo>
                  <a:lnTo>
                    <a:pt x="2762770" y="790706"/>
                  </a:lnTo>
                  <a:lnTo>
                    <a:pt x="2783031" y="831329"/>
                  </a:lnTo>
                  <a:lnTo>
                    <a:pt x="2802058" y="872655"/>
                  </a:lnTo>
                  <a:lnTo>
                    <a:pt x="2819826" y="914663"/>
                  </a:lnTo>
                  <a:lnTo>
                    <a:pt x="2836311" y="957326"/>
                  </a:lnTo>
                  <a:lnTo>
                    <a:pt x="2851489" y="1000621"/>
                  </a:lnTo>
                  <a:lnTo>
                    <a:pt x="2865336" y="1044525"/>
                  </a:lnTo>
                  <a:lnTo>
                    <a:pt x="2877827" y="1089012"/>
                  </a:lnTo>
                  <a:lnTo>
                    <a:pt x="2888940" y="1134059"/>
                  </a:lnTo>
                  <a:lnTo>
                    <a:pt x="2898648" y="1179642"/>
                  </a:lnTo>
                  <a:lnTo>
                    <a:pt x="2906930" y="1225737"/>
                  </a:lnTo>
                  <a:lnTo>
                    <a:pt x="2913759" y="1272319"/>
                  </a:lnTo>
                  <a:lnTo>
                    <a:pt x="2919113" y="1319364"/>
                  </a:lnTo>
                  <a:lnTo>
                    <a:pt x="2922967" y="1366849"/>
                  </a:lnTo>
                  <a:lnTo>
                    <a:pt x="2925297" y="1414749"/>
                  </a:lnTo>
                  <a:lnTo>
                    <a:pt x="2926080" y="1463039"/>
                  </a:lnTo>
                  <a:lnTo>
                    <a:pt x="2925297" y="1511330"/>
                  </a:lnTo>
                  <a:lnTo>
                    <a:pt x="2922967" y="1559230"/>
                  </a:lnTo>
                  <a:lnTo>
                    <a:pt x="2919113" y="1606715"/>
                  </a:lnTo>
                  <a:lnTo>
                    <a:pt x="2913759" y="1653760"/>
                  </a:lnTo>
                  <a:lnTo>
                    <a:pt x="2906930" y="1700342"/>
                  </a:lnTo>
                  <a:lnTo>
                    <a:pt x="2898648" y="1746437"/>
                  </a:lnTo>
                  <a:lnTo>
                    <a:pt x="2888940" y="1792020"/>
                  </a:lnTo>
                  <a:lnTo>
                    <a:pt x="2877827" y="1837067"/>
                  </a:lnTo>
                  <a:lnTo>
                    <a:pt x="2865336" y="1881554"/>
                  </a:lnTo>
                  <a:lnTo>
                    <a:pt x="2851489" y="1925458"/>
                  </a:lnTo>
                  <a:lnTo>
                    <a:pt x="2836311" y="1968753"/>
                  </a:lnTo>
                  <a:lnTo>
                    <a:pt x="2819826" y="2011416"/>
                  </a:lnTo>
                  <a:lnTo>
                    <a:pt x="2802058" y="2053424"/>
                  </a:lnTo>
                  <a:lnTo>
                    <a:pt x="2783031" y="2094750"/>
                  </a:lnTo>
                  <a:lnTo>
                    <a:pt x="2762770" y="2135373"/>
                  </a:lnTo>
                  <a:lnTo>
                    <a:pt x="2741298" y="2175266"/>
                  </a:lnTo>
                  <a:lnTo>
                    <a:pt x="2718639" y="2214408"/>
                  </a:lnTo>
                  <a:lnTo>
                    <a:pt x="2694819" y="2252772"/>
                  </a:lnTo>
                  <a:lnTo>
                    <a:pt x="2669859" y="2290336"/>
                  </a:lnTo>
                  <a:lnTo>
                    <a:pt x="2643786" y="2327074"/>
                  </a:lnTo>
                  <a:lnTo>
                    <a:pt x="2616622" y="2362964"/>
                  </a:lnTo>
                  <a:lnTo>
                    <a:pt x="2588393" y="2397980"/>
                  </a:lnTo>
                  <a:lnTo>
                    <a:pt x="2559122" y="2432100"/>
                  </a:lnTo>
                  <a:lnTo>
                    <a:pt x="2528833" y="2465297"/>
                  </a:lnTo>
                  <a:lnTo>
                    <a:pt x="2497550" y="2497550"/>
                  </a:lnTo>
                  <a:lnTo>
                    <a:pt x="2465297" y="2528833"/>
                  </a:lnTo>
                  <a:lnTo>
                    <a:pt x="2432100" y="2559122"/>
                  </a:lnTo>
                  <a:lnTo>
                    <a:pt x="2397980" y="2588393"/>
                  </a:lnTo>
                  <a:lnTo>
                    <a:pt x="2362964" y="2616622"/>
                  </a:lnTo>
                  <a:lnTo>
                    <a:pt x="2327074" y="2643786"/>
                  </a:lnTo>
                  <a:lnTo>
                    <a:pt x="2290336" y="2669859"/>
                  </a:lnTo>
                  <a:lnTo>
                    <a:pt x="2252772" y="2694819"/>
                  </a:lnTo>
                  <a:lnTo>
                    <a:pt x="2214408" y="2718639"/>
                  </a:lnTo>
                  <a:lnTo>
                    <a:pt x="2175266" y="2741298"/>
                  </a:lnTo>
                  <a:lnTo>
                    <a:pt x="2135373" y="2762770"/>
                  </a:lnTo>
                  <a:lnTo>
                    <a:pt x="2094750" y="2783031"/>
                  </a:lnTo>
                  <a:lnTo>
                    <a:pt x="2053424" y="2802058"/>
                  </a:lnTo>
                  <a:lnTo>
                    <a:pt x="2011416" y="2819826"/>
                  </a:lnTo>
                  <a:lnTo>
                    <a:pt x="1968753" y="2836311"/>
                  </a:lnTo>
                  <a:lnTo>
                    <a:pt x="1925458" y="2851489"/>
                  </a:lnTo>
                  <a:lnTo>
                    <a:pt x="1881554" y="2865336"/>
                  </a:lnTo>
                  <a:lnTo>
                    <a:pt x="1837067" y="2877827"/>
                  </a:lnTo>
                  <a:lnTo>
                    <a:pt x="1792020" y="2888940"/>
                  </a:lnTo>
                  <a:lnTo>
                    <a:pt x="1746437" y="2898648"/>
                  </a:lnTo>
                  <a:lnTo>
                    <a:pt x="1700342" y="2906930"/>
                  </a:lnTo>
                  <a:lnTo>
                    <a:pt x="1653760" y="2913759"/>
                  </a:lnTo>
                  <a:lnTo>
                    <a:pt x="1606715" y="2919113"/>
                  </a:lnTo>
                  <a:lnTo>
                    <a:pt x="1559230" y="2922967"/>
                  </a:lnTo>
                  <a:lnTo>
                    <a:pt x="1511330" y="2925297"/>
                  </a:lnTo>
                  <a:lnTo>
                    <a:pt x="1463039" y="2926079"/>
                  </a:lnTo>
                  <a:lnTo>
                    <a:pt x="1414749" y="2925297"/>
                  </a:lnTo>
                  <a:lnTo>
                    <a:pt x="1366849" y="2922967"/>
                  </a:lnTo>
                  <a:lnTo>
                    <a:pt x="1319364" y="2919113"/>
                  </a:lnTo>
                  <a:lnTo>
                    <a:pt x="1272319" y="2913759"/>
                  </a:lnTo>
                  <a:lnTo>
                    <a:pt x="1225737" y="2906930"/>
                  </a:lnTo>
                  <a:lnTo>
                    <a:pt x="1179642" y="2898648"/>
                  </a:lnTo>
                  <a:lnTo>
                    <a:pt x="1134059" y="2888940"/>
                  </a:lnTo>
                  <a:lnTo>
                    <a:pt x="1089012" y="2877827"/>
                  </a:lnTo>
                  <a:lnTo>
                    <a:pt x="1044525" y="2865336"/>
                  </a:lnTo>
                  <a:lnTo>
                    <a:pt x="1000621" y="2851489"/>
                  </a:lnTo>
                  <a:lnTo>
                    <a:pt x="957326" y="2836311"/>
                  </a:lnTo>
                  <a:lnTo>
                    <a:pt x="914663" y="2819826"/>
                  </a:lnTo>
                  <a:lnTo>
                    <a:pt x="872655" y="2802058"/>
                  </a:lnTo>
                  <a:lnTo>
                    <a:pt x="831329" y="2783031"/>
                  </a:lnTo>
                  <a:lnTo>
                    <a:pt x="790706" y="2762770"/>
                  </a:lnTo>
                  <a:lnTo>
                    <a:pt x="750813" y="2741298"/>
                  </a:lnTo>
                  <a:lnTo>
                    <a:pt x="711671" y="2718639"/>
                  </a:lnTo>
                  <a:lnTo>
                    <a:pt x="673307" y="2694819"/>
                  </a:lnTo>
                  <a:lnTo>
                    <a:pt x="635743" y="2669859"/>
                  </a:lnTo>
                  <a:lnTo>
                    <a:pt x="599005" y="2643786"/>
                  </a:lnTo>
                  <a:lnTo>
                    <a:pt x="563115" y="2616622"/>
                  </a:lnTo>
                  <a:lnTo>
                    <a:pt x="528099" y="2588393"/>
                  </a:lnTo>
                  <a:lnTo>
                    <a:pt x="493979" y="2559122"/>
                  </a:lnTo>
                  <a:lnTo>
                    <a:pt x="460782" y="2528833"/>
                  </a:lnTo>
                  <a:lnTo>
                    <a:pt x="428529" y="2497550"/>
                  </a:lnTo>
                  <a:lnTo>
                    <a:pt x="397246" y="2465297"/>
                  </a:lnTo>
                  <a:lnTo>
                    <a:pt x="366957" y="2432100"/>
                  </a:lnTo>
                  <a:lnTo>
                    <a:pt x="337686" y="2397980"/>
                  </a:lnTo>
                  <a:lnTo>
                    <a:pt x="309457" y="2362964"/>
                  </a:lnTo>
                  <a:lnTo>
                    <a:pt x="282293" y="2327074"/>
                  </a:lnTo>
                  <a:lnTo>
                    <a:pt x="256220" y="2290336"/>
                  </a:lnTo>
                  <a:lnTo>
                    <a:pt x="231260" y="2252772"/>
                  </a:lnTo>
                  <a:lnTo>
                    <a:pt x="207440" y="2214408"/>
                  </a:lnTo>
                  <a:lnTo>
                    <a:pt x="184781" y="2175266"/>
                  </a:lnTo>
                  <a:lnTo>
                    <a:pt x="163309" y="2135373"/>
                  </a:lnTo>
                  <a:lnTo>
                    <a:pt x="143048" y="2094750"/>
                  </a:lnTo>
                  <a:lnTo>
                    <a:pt x="124021" y="2053424"/>
                  </a:lnTo>
                  <a:lnTo>
                    <a:pt x="106253" y="2011416"/>
                  </a:lnTo>
                  <a:lnTo>
                    <a:pt x="89768" y="1968753"/>
                  </a:lnTo>
                  <a:lnTo>
                    <a:pt x="74590" y="1925458"/>
                  </a:lnTo>
                  <a:lnTo>
                    <a:pt x="60743" y="1881554"/>
                  </a:lnTo>
                  <a:lnTo>
                    <a:pt x="48252" y="1837067"/>
                  </a:lnTo>
                  <a:lnTo>
                    <a:pt x="37139" y="1792020"/>
                  </a:lnTo>
                  <a:lnTo>
                    <a:pt x="27431" y="1746437"/>
                  </a:lnTo>
                  <a:lnTo>
                    <a:pt x="19149" y="1700342"/>
                  </a:lnTo>
                  <a:lnTo>
                    <a:pt x="12320" y="1653760"/>
                  </a:lnTo>
                  <a:lnTo>
                    <a:pt x="6966" y="1606715"/>
                  </a:lnTo>
                  <a:lnTo>
                    <a:pt x="3112" y="1559230"/>
                  </a:lnTo>
                  <a:lnTo>
                    <a:pt x="782" y="1511330"/>
                  </a:lnTo>
                  <a:lnTo>
                    <a:pt x="0" y="14630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89633" y="5268848"/>
            <a:ext cx="165862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DevSecOps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6144" y="2473578"/>
            <a:ext cx="942975" cy="1109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100" b="1" spc="-25" dirty="0">
                <a:solidFill>
                  <a:srgbClr val="9BBA5C"/>
                </a:solidFill>
                <a:latin typeface="Calibri"/>
                <a:cs typeface="Calibri"/>
              </a:rPr>
              <a:t>01</a:t>
            </a:r>
            <a:endParaRPr sz="7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1796" y="4124401"/>
            <a:ext cx="942975" cy="1110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100" b="1" spc="-25" dirty="0">
                <a:solidFill>
                  <a:srgbClr val="F19B25"/>
                </a:solidFill>
                <a:latin typeface="Calibri"/>
                <a:cs typeface="Calibri"/>
              </a:rPr>
              <a:t>02</a:t>
            </a:r>
            <a:endParaRPr sz="7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1796" y="5915660"/>
            <a:ext cx="942975" cy="1109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100" b="1" spc="-25" dirty="0">
                <a:solidFill>
                  <a:srgbClr val="D14357"/>
                </a:solidFill>
                <a:latin typeface="Calibri"/>
                <a:cs typeface="Calibri"/>
              </a:rPr>
              <a:t>03</a:t>
            </a:r>
            <a:endParaRPr sz="7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04053" y="7482941"/>
            <a:ext cx="942975" cy="1109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100" b="1" spc="-25" dirty="0">
                <a:solidFill>
                  <a:srgbClr val="445369"/>
                </a:solidFill>
                <a:latin typeface="Calibri"/>
                <a:cs typeface="Calibri"/>
              </a:rPr>
              <a:t>04</a:t>
            </a:r>
            <a:endParaRPr sz="7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11543" y="2680461"/>
            <a:ext cx="476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Creates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‘Security as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Code’</a:t>
            </a:r>
            <a:r>
              <a:rPr sz="2400" spc="-10" dirty="0">
                <a:latin typeface="Segoe UI"/>
                <a:cs typeface="Segoe UI"/>
              </a:rPr>
              <a:t> Culture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4389" y="4323079"/>
            <a:ext cx="5402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Creates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 flexible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collaboration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between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team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members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4389" y="6168593"/>
            <a:ext cx="53771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Bridges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traditional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gaps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between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IT </a:t>
            </a:r>
            <a:r>
              <a:rPr sz="2400" spc="-25" dirty="0">
                <a:latin typeface="Segoe UI"/>
                <a:cs typeface="Segoe UI"/>
              </a:rPr>
              <a:t>and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Segoe UI"/>
                <a:cs typeface="Segoe UI"/>
              </a:rPr>
              <a:t>Security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41796" y="7869122"/>
            <a:ext cx="5838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Aims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embed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security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every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part of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the </a:t>
            </a:r>
            <a:r>
              <a:rPr sz="2400" dirty="0">
                <a:latin typeface="Segoe UI"/>
                <a:cs typeface="Segoe UI"/>
              </a:rPr>
              <a:t>development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process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20" y="533400"/>
            <a:ext cx="11462224" cy="1761067"/>
          </a:xfrm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2134235">
              <a:lnSpc>
                <a:spcPct val="100000"/>
              </a:lnSpc>
              <a:spcBef>
                <a:spcPts val="100"/>
              </a:spcBef>
            </a:pPr>
            <a:r>
              <a:rPr dirty="0"/>
              <a:t>DevSecOps</a:t>
            </a:r>
            <a:r>
              <a:rPr spc="-35" dirty="0"/>
              <a:t> </a:t>
            </a:r>
            <a:r>
              <a:rPr spc="-10" dirty="0"/>
              <a:t>Manifesto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600" y="2573867"/>
            <a:ext cx="12368530" cy="496506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R="33020" algn="ctr">
              <a:lnSpc>
                <a:spcPct val="100000"/>
              </a:lnSpc>
              <a:spcBef>
                <a:spcPts val="1545"/>
              </a:spcBef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Leaning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in</a:t>
            </a:r>
            <a:r>
              <a:rPr sz="2400" b="1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over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Always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Saying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“no”</a:t>
            </a:r>
            <a:endParaRPr sz="2400" dirty="0">
              <a:latin typeface="Segoe UI"/>
              <a:cs typeface="Segoe UI"/>
            </a:endParaRPr>
          </a:p>
          <a:p>
            <a:pPr marL="28321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Data</a:t>
            </a:r>
            <a:r>
              <a:rPr sz="2400" b="1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&amp;</a:t>
            </a:r>
            <a:r>
              <a:rPr sz="2400" b="1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Security</a:t>
            </a:r>
            <a:r>
              <a:rPr sz="2400" b="1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Science</a:t>
            </a:r>
            <a:r>
              <a:rPr sz="2400" b="1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over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Fear,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Uncertainty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Doubt</a:t>
            </a:r>
            <a:endParaRPr sz="2400" dirty="0">
              <a:latin typeface="Segoe UI"/>
              <a:cs typeface="Segoe UI"/>
            </a:endParaRPr>
          </a:p>
          <a:p>
            <a:pPr marL="775970" algn="ctr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Open</a:t>
            </a:r>
            <a:r>
              <a:rPr sz="2400" b="1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Contribution</a:t>
            </a:r>
            <a:r>
              <a:rPr sz="2400" b="1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&amp;</a:t>
            </a:r>
            <a:r>
              <a:rPr sz="2400" b="1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Collaboration</a:t>
            </a:r>
            <a:r>
              <a:rPr sz="2400" b="1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over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Security-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Only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Requirements</a:t>
            </a:r>
            <a:endParaRPr sz="2400" dirty="0">
              <a:latin typeface="Segoe UI"/>
              <a:cs typeface="Segoe UI"/>
            </a:endParaRPr>
          </a:p>
          <a:p>
            <a:pPr marL="316865" algn="ctr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Consumable</a:t>
            </a:r>
            <a:r>
              <a:rPr sz="2400" b="1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Security</a:t>
            </a:r>
            <a:r>
              <a:rPr sz="2400" b="1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Services</a:t>
            </a:r>
            <a:r>
              <a:rPr sz="2400" b="1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with APIs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over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Mandated</a:t>
            </a:r>
            <a:r>
              <a:rPr sz="2400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Security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Controls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&amp;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Paperwork</a:t>
            </a:r>
            <a:endParaRPr sz="2400" dirty="0">
              <a:latin typeface="Segoe UI"/>
              <a:cs typeface="Segoe UI"/>
            </a:endParaRPr>
          </a:p>
          <a:p>
            <a:pPr marL="318770" algn="ctr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Business</a:t>
            </a:r>
            <a:r>
              <a:rPr sz="2400" b="1" spc="-4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Driven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Security</a:t>
            </a:r>
            <a:r>
              <a:rPr sz="2400" b="1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Scores</a:t>
            </a:r>
            <a:r>
              <a:rPr sz="2400" b="1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over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Rubber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Stamp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Security</a:t>
            </a:r>
            <a:endParaRPr sz="2400" dirty="0">
              <a:latin typeface="Segoe UI"/>
              <a:cs typeface="Segoe UI"/>
            </a:endParaRPr>
          </a:p>
          <a:p>
            <a:pPr marL="123825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Red</a:t>
            </a:r>
            <a:r>
              <a:rPr sz="2400" b="1" spc="-6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&amp;</a:t>
            </a:r>
            <a:r>
              <a:rPr sz="2400" b="1" spc="-4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Blue</a:t>
            </a:r>
            <a:r>
              <a:rPr sz="2400" b="1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Team</a:t>
            </a:r>
            <a:r>
              <a:rPr sz="2400" b="1" spc="-4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Exploit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Segoe UI"/>
                <a:cs typeface="Segoe UI"/>
              </a:rPr>
              <a:t>Testing</a:t>
            </a:r>
            <a:r>
              <a:rPr sz="2400" b="1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over</a:t>
            </a:r>
            <a:r>
              <a:rPr sz="2400" spc="-4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Relying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on</a:t>
            </a:r>
            <a:r>
              <a:rPr sz="2400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Scans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&amp;</a:t>
            </a:r>
            <a:r>
              <a:rPr sz="2400" spc="-5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Theoretical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Vulnerabilities</a:t>
            </a:r>
            <a:endParaRPr sz="2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24*7</a:t>
            </a:r>
            <a:r>
              <a:rPr sz="2400" b="1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Proactive</a:t>
            </a:r>
            <a:r>
              <a:rPr sz="2400" b="1" spc="-4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Security</a:t>
            </a:r>
            <a:r>
              <a:rPr sz="2400" b="1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Monitoring</a:t>
            </a:r>
            <a:r>
              <a:rPr sz="2400" b="1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over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Reacting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after</a:t>
            </a:r>
            <a:r>
              <a:rPr sz="2400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being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informed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of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incident</a:t>
            </a:r>
            <a:endParaRPr sz="2400" dirty="0">
              <a:latin typeface="Segoe UI"/>
              <a:cs typeface="Segoe UI"/>
            </a:endParaRPr>
          </a:p>
          <a:p>
            <a:pPr marL="29845" algn="ctr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Shared</a:t>
            </a:r>
            <a:r>
              <a:rPr sz="2400" b="1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Threat</a:t>
            </a:r>
            <a:r>
              <a:rPr sz="2400" b="1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Intelligence</a:t>
            </a:r>
            <a:r>
              <a:rPr sz="2400" b="1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over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Keeping</a:t>
            </a:r>
            <a:r>
              <a:rPr sz="2400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Info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Ourselves</a:t>
            </a:r>
            <a:endParaRPr sz="2400" dirty="0">
              <a:latin typeface="Segoe UI"/>
              <a:cs typeface="Segoe UI"/>
            </a:endParaRPr>
          </a:p>
          <a:p>
            <a:pPr marR="125730" algn="ctr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Compliance</a:t>
            </a:r>
            <a:r>
              <a:rPr sz="2400" b="1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Operations</a:t>
            </a:r>
            <a:r>
              <a:rPr sz="2400" b="1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over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Clipboards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&amp;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Checklists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784225">
              <a:lnSpc>
                <a:spcPct val="100000"/>
              </a:lnSpc>
              <a:spcBef>
                <a:spcPts val="100"/>
              </a:spcBef>
            </a:pPr>
            <a:r>
              <a:rPr dirty="0"/>
              <a:t>Workflow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DevOps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DevSecOps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0000" y="2057400"/>
            <a:ext cx="1160653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Developer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writes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code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for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feature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within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version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control</a:t>
            </a:r>
            <a:r>
              <a:rPr sz="2400" spc="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management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Font typeface="Wingdings"/>
              <a:buChar char=""/>
            </a:pPr>
            <a:endParaRPr sz="215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system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required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changes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are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committed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version</a:t>
            </a:r>
            <a:r>
              <a:rPr sz="2400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control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management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system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Font typeface="Wingdings"/>
              <a:buChar char=""/>
            </a:pPr>
            <a:endParaRPr sz="215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Another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Developer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retrieves</a:t>
            </a:r>
            <a:r>
              <a:rPr sz="2400" spc="-5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code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from</a:t>
            </a:r>
            <a:r>
              <a:rPr sz="2400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version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control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management</a:t>
            </a:r>
            <a:r>
              <a:rPr sz="2400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system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Font typeface="Wingdings"/>
              <a:buChar char=""/>
            </a:pPr>
            <a:endParaRPr sz="215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 performs</a:t>
            </a:r>
            <a:r>
              <a:rPr sz="2400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analysis</a:t>
            </a:r>
            <a:r>
              <a:rPr sz="2400" spc="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of the code to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identify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security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threats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</a:t>
            </a:r>
            <a:r>
              <a:rPr sz="2400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environment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is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created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using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any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management</a:t>
            </a:r>
            <a:r>
              <a:rPr sz="2400" spc="-5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tool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such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as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puppet</a:t>
            </a:r>
            <a:r>
              <a:rPr sz="2400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or</a:t>
            </a:r>
            <a:r>
              <a:rPr sz="2400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chef.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application</a:t>
            </a:r>
            <a:r>
              <a:rPr sz="2400" spc="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is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deployed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 security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configurations</a:t>
            </a:r>
            <a:r>
              <a:rPr sz="2400" spc="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are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applied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to the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system.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112" y="812800"/>
            <a:ext cx="11462224" cy="822840"/>
          </a:xfrm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Workflow</a:t>
            </a:r>
            <a:r>
              <a:rPr spc="-7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DevOps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 err="1"/>
              <a:t>DevSecOps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041400" y="2573867"/>
            <a:ext cx="115398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test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automation</a:t>
            </a:r>
            <a:r>
              <a:rPr sz="2400" spc="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suite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is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executed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against the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deployed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application</a:t>
            </a:r>
            <a:r>
              <a:rPr sz="2400" spc="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on factors 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like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Font typeface="Wingdings"/>
              <a:buChar char=""/>
            </a:pPr>
            <a:endParaRPr sz="215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UI,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integration,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security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tests,</a:t>
            </a:r>
            <a:r>
              <a:rPr sz="2400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APIs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If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application</a:t>
            </a:r>
            <a:r>
              <a:rPr sz="2400" spc="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passes</a:t>
            </a:r>
            <a:r>
              <a:rPr sz="2400" spc="-5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test,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it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is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deployed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production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environment</a:t>
            </a:r>
            <a:endParaRPr sz="2400" dirty="0">
              <a:latin typeface="Segoe UI"/>
              <a:cs typeface="Segoe UI"/>
            </a:endParaRPr>
          </a:p>
          <a:p>
            <a:pPr marL="355600" marR="5080" indent="-342900">
              <a:lnSpc>
                <a:spcPct val="2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newly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production environment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is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monitored continuously</a:t>
            </a:r>
            <a:r>
              <a:rPr sz="2400" spc="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identify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any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active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security</a:t>
            </a:r>
            <a:r>
              <a:rPr sz="2400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threats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18616" y="3270503"/>
            <a:ext cx="14262100" cy="2603500"/>
            <a:chOff x="1118616" y="3270503"/>
            <a:chExt cx="14262100" cy="2603500"/>
          </a:xfrm>
        </p:grpSpPr>
        <p:sp>
          <p:nvSpPr>
            <p:cNvPr id="4" name="object 4"/>
            <p:cNvSpPr/>
            <p:nvPr/>
          </p:nvSpPr>
          <p:spPr>
            <a:xfrm>
              <a:off x="1124712" y="3276599"/>
              <a:ext cx="14249400" cy="2590800"/>
            </a:xfrm>
            <a:custGeom>
              <a:avLst/>
              <a:gdLst/>
              <a:ahLst/>
              <a:cxnLst/>
              <a:rect l="l" t="t" r="r" b="b"/>
              <a:pathLst>
                <a:path w="14249400" h="2590800">
                  <a:moveTo>
                    <a:pt x="13817600" y="0"/>
                  </a:moveTo>
                  <a:lnTo>
                    <a:pt x="431800" y="0"/>
                  </a:lnTo>
                  <a:lnTo>
                    <a:pt x="384745" y="2533"/>
                  </a:lnTo>
                  <a:lnTo>
                    <a:pt x="339159" y="9958"/>
                  </a:lnTo>
                  <a:lnTo>
                    <a:pt x="295306" y="22010"/>
                  </a:lnTo>
                  <a:lnTo>
                    <a:pt x="253448" y="38427"/>
                  </a:lnTo>
                  <a:lnTo>
                    <a:pt x="213849" y="58946"/>
                  </a:lnTo>
                  <a:lnTo>
                    <a:pt x="176771" y="83303"/>
                  </a:lnTo>
                  <a:lnTo>
                    <a:pt x="142479" y="111235"/>
                  </a:lnTo>
                  <a:lnTo>
                    <a:pt x="111235" y="142479"/>
                  </a:lnTo>
                  <a:lnTo>
                    <a:pt x="83303" y="176771"/>
                  </a:lnTo>
                  <a:lnTo>
                    <a:pt x="58946" y="213849"/>
                  </a:lnTo>
                  <a:lnTo>
                    <a:pt x="38427" y="253448"/>
                  </a:lnTo>
                  <a:lnTo>
                    <a:pt x="22010" y="295306"/>
                  </a:lnTo>
                  <a:lnTo>
                    <a:pt x="9958" y="339159"/>
                  </a:lnTo>
                  <a:lnTo>
                    <a:pt x="2533" y="384745"/>
                  </a:lnTo>
                  <a:lnTo>
                    <a:pt x="0" y="431800"/>
                  </a:lnTo>
                  <a:lnTo>
                    <a:pt x="0" y="2159000"/>
                  </a:lnTo>
                  <a:lnTo>
                    <a:pt x="2533" y="2206054"/>
                  </a:lnTo>
                  <a:lnTo>
                    <a:pt x="9958" y="2251640"/>
                  </a:lnTo>
                  <a:lnTo>
                    <a:pt x="22010" y="2295493"/>
                  </a:lnTo>
                  <a:lnTo>
                    <a:pt x="38427" y="2337351"/>
                  </a:lnTo>
                  <a:lnTo>
                    <a:pt x="58946" y="2376950"/>
                  </a:lnTo>
                  <a:lnTo>
                    <a:pt x="83303" y="2414028"/>
                  </a:lnTo>
                  <a:lnTo>
                    <a:pt x="111235" y="2448320"/>
                  </a:lnTo>
                  <a:lnTo>
                    <a:pt x="142479" y="2479564"/>
                  </a:lnTo>
                  <a:lnTo>
                    <a:pt x="176771" y="2507496"/>
                  </a:lnTo>
                  <a:lnTo>
                    <a:pt x="213849" y="2531853"/>
                  </a:lnTo>
                  <a:lnTo>
                    <a:pt x="253448" y="2552372"/>
                  </a:lnTo>
                  <a:lnTo>
                    <a:pt x="295306" y="2568789"/>
                  </a:lnTo>
                  <a:lnTo>
                    <a:pt x="339159" y="2580841"/>
                  </a:lnTo>
                  <a:lnTo>
                    <a:pt x="384745" y="2588266"/>
                  </a:lnTo>
                  <a:lnTo>
                    <a:pt x="431800" y="2590800"/>
                  </a:lnTo>
                  <a:lnTo>
                    <a:pt x="13817600" y="2590800"/>
                  </a:lnTo>
                  <a:lnTo>
                    <a:pt x="13864654" y="2588266"/>
                  </a:lnTo>
                  <a:lnTo>
                    <a:pt x="13910240" y="2580841"/>
                  </a:lnTo>
                  <a:lnTo>
                    <a:pt x="13954093" y="2568789"/>
                  </a:lnTo>
                  <a:lnTo>
                    <a:pt x="13995951" y="2552372"/>
                  </a:lnTo>
                  <a:lnTo>
                    <a:pt x="14035550" y="2531853"/>
                  </a:lnTo>
                  <a:lnTo>
                    <a:pt x="14072628" y="2507496"/>
                  </a:lnTo>
                  <a:lnTo>
                    <a:pt x="14106920" y="2479564"/>
                  </a:lnTo>
                  <a:lnTo>
                    <a:pt x="14138164" y="2448320"/>
                  </a:lnTo>
                  <a:lnTo>
                    <a:pt x="14166096" y="2414028"/>
                  </a:lnTo>
                  <a:lnTo>
                    <a:pt x="14190453" y="2376950"/>
                  </a:lnTo>
                  <a:lnTo>
                    <a:pt x="14210972" y="2337351"/>
                  </a:lnTo>
                  <a:lnTo>
                    <a:pt x="14227389" y="2295493"/>
                  </a:lnTo>
                  <a:lnTo>
                    <a:pt x="14239441" y="2251640"/>
                  </a:lnTo>
                  <a:lnTo>
                    <a:pt x="14246866" y="2206054"/>
                  </a:lnTo>
                  <a:lnTo>
                    <a:pt x="14249400" y="2159000"/>
                  </a:lnTo>
                  <a:lnTo>
                    <a:pt x="14249400" y="431800"/>
                  </a:lnTo>
                  <a:lnTo>
                    <a:pt x="14246866" y="384745"/>
                  </a:lnTo>
                  <a:lnTo>
                    <a:pt x="14239441" y="339159"/>
                  </a:lnTo>
                  <a:lnTo>
                    <a:pt x="14227389" y="295306"/>
                  </a:lnTo>
                  <a:lnTo>
                    <a:pt x="14210972" y="253448"/>
                  </a:lnTo>
                  <a:lnTo>
                    <a:pt x="14190453" y="213849"/>
                  </a:lnTo>
                  <a:lnTo>
                    <a:pt x="14166096" y="176771"/>
                  </a:lnTo>
                  <a:lnTo>
                    <a:pt x="14138164" y="142479"/>
                  </a:lnTo>
                  <a:lnTo>
                    <a:pt x="14106920" y="111235"/>
                  </a:lnTo>
                  <a:lnTo>
                    <a:pt x="14072628" y="83303"/>
                  </a:lnTo>
                  <a:lnTo>
                    <a:pt x="14035550" y="58946"/>
                  </a:lnTo>
                  <a:lnTo>
                    <a:pt x="13995951" y="38427"/>
                  </a:lnTo>
                  <a:lnTo>
                    <a:pt x="13954093" y="22010"/>
                  </a:lnTo>
                  <a:lnTo>
                    <a:pt x="13910240" y="9958"/>
                  </a:lnTo>
                  <a:lnTo>
                    <a:pt x="13864654" y="2533"/>
                  </a:lnTo>
                  <a:lnTo>
                    <a:pt x="138176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4712" y="3276599"/>
              <a:ext cx="14249400" cy="2590800"/>
            </a:xfrm>
            <a:custGeom>
              <a:avLst/>
              <a:gdLst/>
              <a:ahLst/>
              <a:cxnLst/>
              <a:rect l="l" t="t" r="r" b="b"/>
              <a:pathLst>
                <a:path w="14249400" h="2590800">
                  <a:moveTo>
                    <a:pt x="0" y="431800"/>
                  </a:moveTo>
                  <a:lnTo>
                    <a:pt x="2533" y="384745"/>
                  </a:lnTo>
                  <a:lnTo>
                    <a:pt x="9958" y="339159"/>
                  </a:lnTo>
                  <a:lnTo>
                    <a:pt x="22010" y="295306"/>
                  </a:lnTo>
                  <a:lnTo>
                    <a:pt x="38427" y="253448"/>
                  </a:lnTo>
                  <a:lnTo>
                    <a:pt x="58946" y="213849"/>
                  </a:lnTo>
                  <a:lnTo>
                    <a:pt x="83303" y="176771"/>
                  </a:lnTo>
                  <a:lnTo>
                    <a:pt x="111235" y="142479"/>
                  </a:lnTo>
                  <a:lnTo>
                    <a:pt x="142479" y="111235"/>
                  </a:lnTo>
                  <a:lnTo>
                    <a:pt x="176771" y="83303"/>
                  </a:lnTo>
                  <a:lnTo>
                    <a:pt x="213849" y="58946"/>
                  </a:lnTo>
                  <a:lnTo>
                    <a:pt x="253448" y="38427"/>
                  </a:lnTo>
                  <a:lnTo>
                    <a:pt x="295306" y="22010"/>
                  </a:lnTo>
                  <a:lnTo>
                    <a:pt x="339159" y="9958"/>
                  </a:lnTo>
                  <a:lnTo>
                    <a:pt x="384745" y="2533"/>
                  </a:lnTo>
                  <a:lnTo>
                    <a:pt x="431800" y="0"/>
                  </a:lnTo>
                  <a:lnTo>
                    <a:pt x="13817600" y="0"/>
                  </a:lnTo>
                  <a:lnTo>
                    <a:pt x="13864654" y="2533"/>
                  </a:lnTo>
                  <a:lnTo>
                    <a:pt x="13910240" y="9958"/>
                  </a:lnTo>
                  <a:lnTo>
                    <a:pt x="13954093" y="22010"/>
                  </a:lnTo>
                  <a:lnTo>
                    <a:pt x="13995951" y="38427"/>
                  </a:lnTo>
                  <a:lnTo>
                    <a:pt x="14035550" y="58946"/>
                  </a:lnTo>
                  <a:lnTo>
                    <a:pt x="14072628" y="83303"/>
                  </a:lnTo>
                  <a:lnTo>
                    <a:pt x="14106920" y="111235"/>
                  </a:lnTo>
                  <a:lnTo>
                    <a:pt x="14138164" y="142479"/>
                  </a:lnTo>
                  <a:lnTo>
                    <a:pt x="14166096" y="176771"/>
                  </a:lnTo>
                  <a:lnTo>
                    <a:pt x="14190453" y="213849"/>
                  </a:lnTo>
                  <a:lnTo>
                    <a:pt x="14210972" y="253448"/>
                  </a:lnTo>
                  <a:lnTo>
                    <a:pt x="14227389" y="295306"/>
                  </a:lnTo>
                  <a:lnTo>
                    <a:pt x="14239441" y="339159"/>
                  </a:lnTo>
                  <a:lnTo>
                    <a:pt x="14246866" y="384745"/>
                  </a:lnTo>
                  <a:lnTo>
                    <a:pt x="14249400" y="431800"/>
                  </a:lnTo>
                  <a:lnTo>
                    <a:pt x="14249400" y="2159000"/>
                  </a:lnTo>
                  <a:lnTo>
                    <a:pt x="14246866" y="2206054"/>
                  </a:lnTo>
                  <a:lnTo>
                    <a:pt x="14239441" y="2251640"/>
                  </a:lnTo>
                  <a:lnTo>
                    <a:pt x="14227389" y="2295493"/>
                  </a:lnTo>
                  <a:lnTo>
                    <a:pt x="14210972" y="2337351"/>
                  </a:lnTo>
                  <a:lnTo>
                    <a:pt x="14190453" y="2376950"/>
                  </a:lnTo>
                  <a:lnTo>
                    <a:pt x="14166096" y="2414028"/>
                  </a:lnTo>
                  <a:lnTo>
                    <a:pt x="14138164" y="2448320"/>
                  </a:lnTo>
                  <a:lnTo>
                    <a:pt x="14106920" y="2479564"/>
                  </a:lnTo>
                  <a:lnTo>
                    <a:pt x="14072628" y="2507496"/>
                  </a:lnTo>
                  <a:lnTo>
                    <a:pt x="14035550" y="2531853"/>
                  </a:lnTo>
                  <a:lnTo>
                    <a:pt x="13995951" y="2552372"/>
                  </a:lnTo>
                  <a:lnTo>
                    <a:pt x="13954093" y="2568789"/>
                  </a:lnTo>
                  <a:lnTo>
                    <a:pt x="13910240" y="2580841"/>
                  </a:lnTo>
                  <a:lnTo>
                    <a:pt x="13864654" y="2588266"/>
                  </a:lnTo>
                  <a:lnTo>
                    <a:pt x="13817600" y="2590800"/>
                  </a:lnTo>
                  <a:lnTo>
                    <a:pt x="431800" y="2590800"/>
                  </a:lnTo>
                  <a:lnTo>
                    <a:pt x="384745" y="2588266"/>
                  </a:lnTo>
                  <a:lnTo>
                    <a:pt x="339159" y="2580841"/>
                  </a:lnTo>
                  <a:lnTo>
                    <a:pt x="295306" y="2568789"/>
                  </a:lnTo>
                  <a:lnTo>
                    <a:pt x="253448" y="2552372"/>
                  </a:lnTo>
                  <a:lnTo>
                    <a:pt x="213849" y="2531853"/>
                  </a:lnTo>
                  <a:lnTo>
                    <a:pt x="176771" y="2507496"/>
                  </a:lnTo>
                  <a:lnTo>
                    <a:pt x="142479" y="2479564"/>
                  </a:lnTo>
                  <a:lnTo>
                    <a:pt x="111235" y="2448320"/>
                  </a:lnTo>
                  <a:lnTo>
                    <a:pt x="83303" y="2414028"/>
                  </a:lnTo>
                  <a:lnTo>
                    <a:pt x="58946" y="2376950"/>
                  </a:lnTo>
                  <a:lnTo>
                    <a:pt x="38427" y="2337351"/>
                  </a:lnTo>
                  <a:lnTo>
                    <a:pt x="22010" y="2295493"/>
                  </a:lnTo>
                  <a:lnTo>
                    <a:pt x="9958" y="2251640"/>
                  </a:lnTo>
                  <a:lnTo>
                    <a:pt x="2533" y="2206054"/>
                  </a:lnTo>
                  <a:lnTo>
                    <a:pt x="0" y="2159000"/>
                  </a:lnTo>
                  <a:lnTo>
                    <a:pt x="0" y="4318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80200" y="457200"/>
            <a:ext cx="3140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endParaRPr sz="3600" dirty="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8220" y="3686936"/>
            <a:ext cx="1271968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DevOps</a:t>
            </a:r>
            <a:r>
              <a:rPr sz="2400" spc="2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400" spc="2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short</a:t>
            </a:r>
            <a:r>
              <a:rPr sz="2400" spc="2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400" spc="2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Segoe UI"/>
                <a:cs typeface="Segoe UI"/>
              </a:rPr>
              <a:t>Dev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elopment</a:t>
            </a:r>
            <a:r>
              <a:rPr sz="2400" spc="2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400" spc="229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Segoe UI"/>
                <a:cs typeface="Segoe UI"/>
              </a:rPr>
              <a:t>Op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eration</a:t>
            </a:r>
            <a:r>
              <a:rPr sz="2400" b="1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r>
              <a:rPr sz="2400" spc="2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400" spc="2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concentrates</a:t>
            </a:r>
            <a:r>
              <a:rPr sz="2400" spc="2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2400" spc="2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collaboration</a:t>
            </a:r>
            <a:r>
              <a:rPr sz="2400" spc="25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between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developers</a:t>
            </a:r>
            <a:r>
              <a:rPr sz="2400" spc="-20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other</a:t>
            </a: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parties</a:t>
            </a: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involved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building,</a:t>
            </a: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deploying,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operating,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maintaining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software</a:t>
            </a:r>
            <a:r>
              <a:rPr sz="24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systems.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279808"/>
            <a:ext cx="11462224" cy="1761067"/>
          </a:xfrm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2038350">
              <a:lnSpc>
                <a:spcPct val="100000"/>
              </a:lnSpc>
              <a:spcBef>
                <a:spcPts val="100"/>
              </a:spcBef>
            </a:pPr>
            <a:r>
              <a:rPr dirty="0"/>
              <a:t>DevOps</a:t>
            </a:r>
            <a:r>
              <a:rPr spc="-15" dirty="0"/>
              <a:t> </a:t>
            </a:r>
            <a:r>
              <a:rPr dirty="0"/>
              <a:t>vs. </a:t>
            </a:r>
            <a:r>
              <a:rPr spc="-10" dirty="0"/>
              <a:t>DevSecOps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3308" y="5006508"/>
            <a:ext cx="9276588" cy="36056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375" y="1330084"/>
            <a:ext cx="6344745" cy="328343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581911" y="4953000"/>
            <a:ext cx="12992100" cy="0"/>
          </a:xfrm>
          <a:custGeom>
            <a:avLst/>
            <a:gdLst/>
            <a:ahLst/>
            <a:cxnLst/>
            <a:rect l="l" t="t" r="r" b="b"/>
            <a:pathLst>
              <a:path w="12992100">
                <a:moveTo>
                  <a:pt x="0" y="0"/>
                </a:moveTo>
                <a:lnTo>
                  <a:pt x="1299210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42552" y="1809368"/>
            <a:ext cx="3190875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latin typeface="Segoe UI"/>
                <a:cs typeface="Segoe UI"/>
              </a:rPr>
              <a:t>Features: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Segoe UI"/>
                <a:cs typeface="Segoe UI"/>
              </a:rPr>
              <a:t>Speed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Segoe UI"/>
                <a:cs typeface="Segoe UI"/>
              </a:rPr>
              <a:t>Rapid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delivery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Segoe UI"/>
                <a:cs typeface="Segoe UI"/>
              </a:rPr>
              <a:t>Scaled and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less</a:t>
            </a:r>
            <a:r>
              <a:rPr sz="2400" spc="-10" dirty="0">
                <a:latin typeface="Segoe UI"/>
                <a:cs typeface="Segoe UI"/>
              </a:rPr>
              <a:t> secured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1916" y="5792470"/>
            <a:ext cx="2726690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latin typeface="Segoe UI"/>
                <a:cs typeface="Segoe UI"/>
              </a:rPr>
              <a:t>Features: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Segoe UI"/>
                <a:cs typeface="Segoe UI"/>
              </a:rPr>
              <a:t>Agility</a:t>
            </a:r>
            <a:endParaRPr sz="2400">
              <a:latin typeface="Segoe UI"/>
              <a:cs typeface="Segoe UI"/>
            </a:endParaRPr>
          </a:p>
          <a:p>
            <a:pPr marL="12700" marR="5080">
              <a:lnSpc>
                <a:spcPct val="150000"/>
              </a:lnSpc>
            </a:pPr>
            <a:r>
              <a:rPr sz="2400" dirty="0">
                <a:latin typeface="Segoe UI"/>
                <a:cs typeface="Segoe UI"/>
              </a:rPr>
              <a:t>Security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automation </a:t>
            </a:r>
            <a:r>
              <a:rPr sz="2400" dirty="0">
                <a:latin typeface="Segoe UI"/>
                <a:cs typeface="Segoe UI"/>
              </a:rPr>
              <a:t>Security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as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code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451" rIns="0" bIns="0" rtlCol="0">
            <a:spAutoFit/>
          </a:bodyPr>
          <a:lstStyle/>
          <a:p>
            <a:pPr marL="2787015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65" dirty="0"/>
              <a:t> </a:t>
            </a:r>
            <a:r>
              <a:rPr spc="-40" dirty="0"/>
              <a:t>Takeaways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28665" y="5139944"/>
            <a:ext cx="7726680" cy="2689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Describe</a:t>
            </a:r>
            <a:r>
              <a:rPr sz="22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how</a:t>
            </a:r>
            <a:r>
              <a:rPr sz="22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2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helps</a:t>
            </a:r>
            <a:r>
              <a:rPr sz="22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overcoming</a:t>
            </a:r>
            <a:r>
              <a:rPr sz="2200" spc="-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challenges</a:t>
            </a:r>
            <a:r>
              <a:rPr sz="22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faced</a:t>
            </a:r>
            <a:r>
              <a:rPr sz="22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traditional</a:t>
            </a:r>
            <a:r>
              <a:rPr sz="2200" spc="-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approach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Describe</a:t>
            </a:r>
            <a:r>
              <a:rPr sz="2200" spc="-8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200" spc="-8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tools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Explain</a:t>
            </a:r>
            <a:r>
              <a:rPr sz="22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DevSecOps</a:t>
            </a:r>
            <a:r>
              <a:rPr sz="2200" spc="-10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2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it’s</a:t>
            </a:r>
            <a:r>
              <a:rPr sz="2200" spc="-9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importance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3037" y="2974370"/>
            <a:ext cx="413970" cy="3966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3037" y="3952778"/>
            <a:ext cx="413970" cy="39660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237990" y="1841449"/>
            <a:ext cx="7192645" cy="246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3E3E3E"/>
                </a:solidFill>
                <a:latin typeface="Segoe UI"/>
                <a:cs typeface="Segoe UI"/>
              </a:rPr>
              <a:t>You</a:t>
            </a:r>
            <a:r>
              <a:rPr sz="2200" spc="-75" dirty="0">
                <a:solidFill>
                  <a:srgbClr val="3E3E3E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E3E3E"/>
                </a:solidFill>
                <a:latin typeface="Segoe UI"/>
                <a:cs typeface="Segoe UI"/>
              </a:rPr>
              <a:t>are</a:t>
            </a:r>
            <a:r>
              <a:rPr sz="2200" spc="-60" dirty="0">
                <a:solidFill>
                  <a:srgbClr val="3E3E3E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E3E3E"/>
                </a:solidFill>
                <a:latin typeface="Segoe UI"/>
                <a:cs typeface="Segoe UI"/>
              </a:rPr>
              <a:t>now</a:t>
            </a:r>
            <a:r>
              <a:rPr sz="2200" spc="-60" dirty="0">
                <a:solidFill>
                  <a:srgbClr val="3E3E3E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E3E3E"/>
                </a:solidFill>
                <a:latin typeface="Segoe UI"/>
                <a:cs typeface="Segoe UI"/>
              </a:rPr>
              <a:t>able</a:t>
            </a:r>
            <a:r>
              <a:rPr sz="2200" spc="-55" dirty="0">
                <a:solidFill>
                  <a:srgbClr val="3E3E3E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Segoe UI"/>
                <a:cs typeface="Segoe UI"/>
              </a:rPr>
              <a:t>to: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Segoe UI"/>
              <a:cs typeface="Segoe UI"/>
            </a:endParaRPr>
          </a:p>
          <a:p>
            <a:pPr marL="110299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State</a:t>
            </a:r>
            <a:r>
              <a:rPr sz="22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principles</a:t>
            </a:r>
            <a:r>
              <a:rPr sz="2200" spc="-8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200" spc="-9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Segoe UI"/>
              <a:cs typeface="Segoe UI"/>
            </a:endParaRPr>
          </a:p>
          <a:p>
            <a:pPr marL="110299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Explain</a:t>
            </a:r>
            <a:r>
              <a:rPr sz="22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challenges</a:t>
            </a:r>
            <a:r>
              <a:rPr sz="22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traditional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approach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3037" y="5144546"/>
            <a:ext cx="413970" cy="39660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3037" y="6241826"/>
            <a:ext cx="413970" cy="39660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3037" y="7377206"/>
            <a:ext cx="413970" cy="39660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5876" y="3537661"/>
            <a:ext cx="51174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Segoe UI"/>
                <a:cs typeface="Segoe UI"/>
              </a:rPr>
              <a:t>Knowledge</a:t>
            </a:r>
            <a:r>
              <a:rPr sz="480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Segoe UI"/>
                <a:cs typeface="Segoe UI"/>
              </a:rPr>
              <a:t>Check</a:t>
            </a:r>
            <a:endParaRPr sz="4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699260" cy="1722120"/>
            </a:xfrm>
            <a:custGeom>
              <a:avLst/>
              <a:gdLst/>
              <a:ahLst/>
              <a:cxnLst/>
              <a:rect l="l" t="t" r="r" b="b"/>
              <a:pathLst>
                <a:path w="1699260" h="1722120">
                  <a:moveTo>
                    <a:pt x="1699260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9260" y="172212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2971" y="3840479"/>
            <a:ext cx="1969007" cy="1679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42948" y="289204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3713226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4533976"/>
            <a:ext cx="23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948" y="5355716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91511" y="1326845"/>
            <a:ext cx="13669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Which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one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following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methodologies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has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least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impact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on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DevOps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methodology?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682" y="2985262"/>
            <a:ext cx="2270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Lean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Manufacturing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05504"/>
            <a:ext cx="2622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Agile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r>
              <a:rPr sz="20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Delivery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626609"/>
            <a:ext cx="3050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Waterfall</a:t>
            </a:r>
            <a:r>
              <a:rPr sz="20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r>
              <a:rPr sz="20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Delivery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5447538"/>
            <a:ext cx="3340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Continuous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Delivery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300" y="889761"/>
            <a:ext cx="169037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21209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 Check</a:t>
            </a:r>
            <a:endParaRPr sz="20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134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1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783323"/>
            <a:ext cx="16268700" cy="2367280"/>
            <a:chOff x="-6095" y="6783323"/>
            <a:chExt cx="16268700" cy="2367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89419"/>
              <a:ext cx="16256508" cy="23545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9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6" name="object 6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8248" y="6897116"/>
            <a:ext cx="2378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answer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15" y="7356347"/>
            <a:ext cx="15478506" cy="2971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72971" y="3840479"/>
            <a:ext cx="1969007" cy="167944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742948" y="289204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2948" y="3713226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4533976"/>
            <a:ext cx="23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5355716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191511" y="1326845"/>
            <a:ext cx="13669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Which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one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following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methodologies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has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least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impact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on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DevOps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methodology?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215265" rIns="0" bIns="0" rtlCol="0">
            <a:spAutoFit/>
          </a:bodyPr>
          <a:lstStyle/>
          <a:p>
            <a:pPr marL="217804" marR="212090" algn="ctr">
              <a:lnSpc>
                <a:spcPct val="100000"/>
              </a:lnSpc>
              <a:spcBef>
                <a:spcPts val="16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 Check</a:t>
            </a:r>
            <a:endParaRPr sz="20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1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2985262"/>
            <a:ext cx="2270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Lean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Manufacturing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8682" y="3805504"/>
            <a:ext cx="2622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Agile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r>
              <a:rPr sz="2000" spc="-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Delivery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8682" y="4626609"/>
            <a:ext cx="3050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Waterfall</a:t>
            </a:r>
            <a:r>
              <a:rPr sz="20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r>
              <a:rPr sz="2000" spc="-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Delivery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5447538"/>
            <a:ext cx="3340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Continuous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Delivery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41546" y="6884034"/>
            <a:ext cx="38881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d.</a:t>
            </a:r>
            <a:r>
              <a:rPr sz="2000" b="1" spc="-4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Continuous</a:t>
            </a:r>
            <a:r>
              <a:rPr sz="2000" b="1" spc="-4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Software</a:t>
            </a:r>
            <a:r>
              <a:rPr sz="2000" b="1" spc="-1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9F37"/>
                </a:solidFill>
                <a:latin typeface="Segoe UI"/>
                <a:cs typeface="Segoe UI"/>
              </a:rPr>
              <a:t>Delivery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699260" cy="1722120"/>
            </a:xfrm>
            <a:custGeom>
              <a:avLst/>
              <a:gdLst/>
              <a:ahLst/>
              <a:cxnLst/>
              <a:rect l="l" t="t" r="r" b="b"/>
              <a:pathLst>
                <a:path w="1699260" h="1722120">
                  <a:moveTo>
                    <a:pt x="1699260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9260" y="172212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2971" y="3840479"/>
            <a:ext cx="1969007" cy="1679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42948" y="289204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3713226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4533976"/>
            <a:ext cx="23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948" y="5355716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91511" y="1162252"/>
            <a:ext cx="1366901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ts val="274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Which</a:t>
            </a:r>
            <a:r>
              <a:rPr sz="2400" b="1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one</a:t>
            </a:r>
            <a:r>
              <a:rPr sz="2400" b="1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of</a:t>
            </a:r>
            <a:r>
              <a:rPr sz="2400" b="1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b="1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following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techniques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makes</a:t>
            </a:r>
            <a:r>
              <a:rPr sz="2400" b="1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DevOps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a</a:t>
            </a:r>
            <a:r>
              <a:rPr sz="2400" b="1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successful</a:t>
            </a:r>
            <a:r>
              <a:rPr sz="2400" b="1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methodology</a:t>
            </a:r>
            <a:r>
              <a:rPr sz="2400" b="1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Segoe UI"/>
                <a:cs typeface="Segoe UI"/>
              </a:rPr>
              <a:t>develop</a:t>
            </a:r>
            <a:endParaRPr sz="2400">
              <a:latin typeface="Segoe UI"/>
              <a:cs typeface="Segoe UI"/>
            </a:endParaRPr>
          </a:p>
          <a:p>
            <a:pPr marL="210185">
              <a:lnSpc>
                <a:spcPts val="2740"/>
              </a:lnSpc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2400" b="1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deliver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Segoe UI"/>
                <a:cs typeface="Segoe UI"/>
              </a:rPr>
              <a:t>software?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682" y="2985262"/>
            <a:ext cx="7361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helps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organizing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teams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organizational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mission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05504"/>
            <a:ext cx="83502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helps in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creating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with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built-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quality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monitoring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626609"/>
            <a:ext cx="6457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helps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quickly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identify,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fix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learn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errors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5447538"/>
            <a:ext cx="1792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All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above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300" y="889761"/>
            <a:ext cx="169037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21209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 Check</a:t>
            </a:r>
            <a:endParaRPr sz="20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134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2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783323"/>
            <a:ext cx="16268700" cy="2367280"/>
            <a:chOff x="-6095" y="6783323"/>
            <a:chExt cx="16268700" cy="2367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89419"/>
              <a:ext cx="16256508" cy="23545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9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6" name="object 6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8248" y="6897116"/>
            <a:ext cx="2378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answer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15" y="7356347"/>
            <a:ext cx="15478506" cy="2971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72971" y="3840479"/>
            <a:ext cx="1969007" cy="167944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742948" y="289204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2948" y="3713226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4533976"/>
            <a:ext cx="23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5355716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191511" y="1162252"/>
            <a:ext cx="1366901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ts val="274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Which</a:t>
            </a:r>
            <a:r>
              <a:rPr sz="2400" b="1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one</a:t>
            </a:r>
            <a:r>
              <a:rPr sz="2400" b="1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of</a:t>
            </a:r>
            <a:r>
              <a:rPr sz="2400" b="1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b="1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following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techniques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makes</a:t>
            </a:r>
            <a:r>
              <a:rPr sz="2400" b="1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DevOps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a</a:t>
            </a:r>
            <a:r>
              <a:rPr sz="2400" b="1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successful</a:t>
            </a:r>
            <a:r>
              <a:rPr sz="2400" b="1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methodology</a:t>
            </a:r>
            <a:r>
              <a:rPr sz="2400" b="1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Segoe UI"/>
                <a:cs typeface="Segoe UI"/>
              </a:rPr>
              <a:t>develop</a:t>
            </a:r>
            <a:endParaRPr sz="2400">
              <a:latin typeface="Segoe UI"/>
              <a:cs typeface="Segoe UI"/>
            </a:endParaRPr>
          </a:p>
          <a:p>
            <a:pPr marL="210185">
              <a:lnSpc>
                <a:spcPts val="2740"/>
              </a:lnSpc>
            </a:pP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2400" b="1" spc="-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52525"/>
                </a:solidFill>
                <a:latin typeface="Segoe UI"/>
                <a:cs typeface="Segoe UI"/>
              </a:rPr>
              <a:t>deliver</a:t>
            </a:r>
            <a:r>
              <a:rPr sz="2400" b="1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Segoe UI"/>
                <a:cs typeface="Segoe UI"/>
              </a:rPr>
              <a:t>software?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215265" rIns="0" bIns="0" rtlCol="0">
            <a:spAutoFit/>
          </a:bodyPr>
          <a:lstStyle/>
          <a:p>
            <a:pPr marL="217804" marR="212090" algn="ctr">
              <a:lnSpc>
                <a:spcPct val="100000"/>
              </a:lnSpc>
              <a:spcBef>
                <a:spcPts val="16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 Check</a:t>
            </a:r>
            <a:endParaRPr sz="20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2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1801" y="6883348"/>
            <a:ext cx="2216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d.</a:t>
            </a:r>
            <a:r>
              <a:rPr sz="2000" b="1" spc="-4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All</a:t>
            </a:r>
            <a:r>
              <a:rPr sz="2000" b="1" spc="-3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of</a:t>
            </a:r>
            <a:r>
              <a:rPr sz="2000" b="1" spc="-2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the</a:t>
            </a:r>
            <a:r>
              <a:rPr sz="2000" b="1" spc="-3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9F37"/>
                </a:solidFill>
                <a:latin typeface="Segoe UI"/>
                <a:cs typeface="Segoe UI"/>
              </a:rPr>
              <a:t>above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8682" y="2985262"/>
            <a:ext cx="7361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helps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organizing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teams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organizational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mission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8682" y="3805504"/>
            <a:ext cx="83502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helps in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creating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with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built-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quality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monitoring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4626609"/>
            <a:ext cx="6457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helps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quickly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identify,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fix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learn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errors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5447538"/>
            <a:ext cx="1792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All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above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699260" cy="1722120"/>
            </a:xfrm>
            <a:custGeom>
              <a:avLst/>
              <a:gdLst/>
              <a:ahLst/>
              <a:cxnLst/>
              <a:rect l="l" t="t" r="r" b="b"/>
              <a:pathLst>
                <a:path w="1699260" h="1722120">
                  <a:moveTo>
                    <a:pt x="1699260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9260" y="172212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2971" y="3840479"/>
            <a:ext cx="1969007" cy="1679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42948" y="289204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3713226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4533976"/>
            <a:ext cx="23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948" y="5355716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91511" y="1326845"/>
            <a:ext cx="13669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Which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best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technique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convert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normal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changes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into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standard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changes?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682" y="2985262"/>
            <a:ext cx="10104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Use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existing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track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record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successful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automated</a:t>
            </a:r>
            <a:r>
              <a:rPr sz="20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deployments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standard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changes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05504"/>
            <a:ext cx="3714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Negotiate</a:t>
            </a:r>
            <a:r>
              <a:rPr sz="20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release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managers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626609"/>
            <a:ext cx="80079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Publicly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complain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about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bureaucracy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make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everyone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be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aware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it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5447538"/>
            <a:ext cx="8161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Make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sure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normal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changes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very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carefully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deployed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production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300" y="889761"/>
            <a:ext cx="169037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21209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 Check</a:t>
            </a:r>
            <a:endParaRPr sz="20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134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3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783323"/>
            <a:ext cx="16268700" cy="2367280"/>
            <a:chOff x="-6095" y="6783323"/>
            <a:chExt cx="16268700" cy="2367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89419"/>
              <a:ext cx="16256508" cy="23545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9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6" name="object 6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8248" y="6897116"/>
            <a:ext cx="2378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answer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15" y="7356347"/>
            <a:ext cx="15478506" cy="2971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72971" y="3840479"/>
            <a:ext cx="1969007" cy="167944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742948" y="289204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2948" y="3713226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4533976"/>
            <a:ext cx="23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5355716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191511" y="1326845"/>
            <a:ext cx="13669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Which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best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technique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convert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normal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changes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into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standard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changes?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215265" rIns="0" bIns="0" rtlCol="0">
            <a:spAutoFit/>
          </a:bodyPr>
          <a:lstStyle/>
          <a:p>
            <a:pPr marL="217804" marR="212090" algn="ctr">
              <a:lnSpc>
                <a:spcPct val="100000"/>
              </a:lnSpc>
              <a:spcBef>
                <a:spcPts val="16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 Check</a:t>
            </a:r>
            <a:endParaRPr sz="20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3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1801" y="6883348"/>
            <a:ext cx="110699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a.</a:t>
            </a:r>
            <a:r>
              <a:rPr sz="2000" b="1" spc="-5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Use</a:t>
            </a:r>
            <a:r>
              <a:rPr sz="2000" b="1" spc="-2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the</a:t>
            </a:r>
            <a:r>
              <a:rPr sz="2000" b="1" spc="-4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existing</a:t>
            </a:r>
            <a:r>
              <a:rPr sz="2000" b="1" spc="-2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track</a:t>
            </a:r>
            <a:r>
              <a:rPr sz="2000" b="1" spc="-3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record</a:t>
            </a:r>
            <a:r>
              <a:rPr sz="2000" b="1" spc="-1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of</a:t>
            </a:r>
            <a:r>
              <a:rPr sz="2000" b="1" spc="-3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successful</a:t>
            </a:r>
            <a:r>
              <a:rPr sz="2000" b="1" spc="-2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automated</a:t>
            </a:r>
            <a:r>
              <a:rPr sz="2000" b="1" spc="-4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deployments</a:t>
            </a:r>
            <a:r>
              <a:rPr sz="2000" b="1" spc="-4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with</a:t>
            </a:r>
            <a:r>
              <a:rPr sz="2000" b="1" spc="-3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standard</a:t>
            </a:r>
            <a:r>
              <a:rPr sz="2000" b="1" spc="-4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9F37"/>
                </a:solidFill>
                <a:latin typeface="Segoe UI"/>
                <a:cs typeface="Segoe UI"/>
              </a:rPr>
              <a:t>changes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8682" y="2985262"/>
            <a:ext cx="10104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Use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existing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track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record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successful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automated</a:t>
            </a:r>
            <a:r>
              <a:rPr sz="20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deployments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standard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changes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8682" y="3805504"/>
            <a:ext cx="3714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Negotiate</a:t>
            </a:r>
            <a:r>
              <a:rPr sz="2000" spc="-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release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managers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4626609"/>
            <a:ext cx="80079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Publicly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complain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about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bureaucracy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make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everyone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be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aware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it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5447538"/>
            <a:ext cx="8161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Make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sure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normal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changes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very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carefully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deployed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production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699260" cy="1722120"/>
            </a:xfrm>
            <a:custGeom>
              <a:avLst/>
              <a:gdLst/>
              <a:ahLst/>
              <a:cxnLst/>
              <a:rect l="l" t="t" r="r" b="b"/>
              <a:pathLst>
                <a:path w="1699260" h="1722120">
                  <a:moveTo>
                    <a:pt x="1699260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9260" y="172212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2971" y="3840479"/>
            <a:ext cx="1969007" cy="1679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42948" y="289204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3713226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4533976"/>
            <a:ext cx="23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948" y="5355716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91511" y="1326845"/>
            <a:ext cx="13669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Which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widely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reusable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asset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reinforce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information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security?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682" y="2985262"/>
            <a:ext cx="2450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Data</a:t>
            </a:r>
            <a:r>
              <a:rPr sz="2000" spc="-8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Storage</a:t>
            </a:r>
            <a:r>
              <a:rPr sz="20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Systems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05504"/>
            <a:ext cx="6401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Tools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handling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logging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sensitive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client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information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626609"/>
            <a:ext cx="5165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4415" algn="l"/>
              </a:tabLst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Transfer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	of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between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clients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5447538"/>
            <a:ext cx="1792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All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above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300" y="889761"/>
            <a:ext cx="169037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21209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 Check</a:t>
            </a:r>
            <a:endParaRPr sz="20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134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4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2458720">
              <a:lnSpc>
                <a:spcPct val="100000"/>
              </a:lnSpc>
              <a:spcBef>
                <a:spcPts val="100"/>
              </a:spcBef>
            </a:pPr>
            <a:r>
              <a:rPr dirty="0"/>
              <a:t>History</a:t>
            </a:r>
            <a:r>
              <a:rPr spc="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10" dirty="0"/>
              <a:t>DevOps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903112" y="2880786"/>
            <a:ext cx="11462224" cy="4626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7620" indent="0">
              <a:lnSpc>
                <a:spcPct val="100000"/>
              </a:lnSpc>
              <a:spcBef>
                <a:spcPts val="100"/>
              </a:spcBef>
              <a:buNone/>
              <a:tabLst>
                <a:tab pos="342265" algn="l"/>
                <a:tab pos="342900" algn="l"/>
                <a:tab pos="1392555" algn="l"/>
                <a:tab pos="2550795" algn="l"/>
                <a:tab pos="2863215" algn="l"/>
                <a:tab pos="4011295" algn="l"/>
                <a:tab pos="5638800" algn="l"/>
                <a:tab pos="6734809" algn="l"/>
                <a:tab pos="8126095" algn="l"/>
              </a:tabLst>
            </a:pPr>
            <a:r>
              <a:rPr lang="en-US" spc="-10" dirty="0"/>
              <a:t>    </a:t>
            </a:r>
            <a:r>
              <a:rPr spc="-10" dirty="0"/>
              <a:t>Patrick</a:t>
            </a:r>
            <a:r>
              <a:rPr dirty="0"/>
              <a:t>	</a:t>
            </a:r>
            <a:r>
              <a:rPr spc="-10" dirty="0"/>
              <a:t>Debois,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Belgian</a:t>
            </a:r>
            <a:r>
              <a:rPr dirty="0"/>
              <a:t>	</a:t>
            </a:r>
            <a:r>
              <a:rPr spc="-10" dirty="0"/>
              <a:t>consultant,</a:t>
            </a:r>
            <a:r>
              <a:rPr dirty="0"/>
              <a:t>	</a:t>
            </a: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manager,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Font typeface="Arial"/>
              <a:buChar char="•"/>
            </a:pPr>
            <a:endParaRPr sz="215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dirty="0"/>
              <a:t>agile</a:t>
            </a:r>
            <a:r>
              <a:rPr spc="-5" dirty="0"/>
              <a:t> </a:t>
            </a:r>
            <a:r>
              <a:rPr dirty="0"/>
              <a:t>practitioner</a:t>
            </a:r>
            <a:r>
              <a:rPr spc="10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one</a:t>
            </a:r>
            <a:r>
              <a:rPr spc="-10" dirty="0"/>
              <a:t> </a:t>
            </a:r>
            <a:r>
              <a:rPr dirty="0"/>
              <a:t>among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initiators</a:t>
            </a:r>
            <a:r>
              <a:rPr spc="3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10" dirty="0"/>
              <a:t>DevOps.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/>
          </a:p>
          <a:p>
            <a:pPr marL="0" marR="5080" indent="0">
              <a:lnSpc>
                <a:spcPct val="100000"/>
              </a:lnSpc>
              <a:buNone/>
              <a:tabLst>
                <a:tab pos="342265" algn="l"/>
                <a:tab pos="342900" algn="l"/>
                <a:tab pos="730885" algn="l"/>
                <a:tab pos="2611755" algn="l"/>
                <a:tab pos="3155950" algn="l"/>
                <a:tab pos="4001770" algn="l"/>
                <a:tab pos="5277485" algn="l"/>
                <a:tab pos="5914390" algn="l"/>
                <a:tab pos="6689090" algn="l"/>
                <a:tab pos="7400925" algn="l"/>
                <a:tab pos="8098790" algn="l"/>
              </a:tabLst>
            </a:pPr>
            <a:r>
              <a:rPr lang="en-US" spc="-50" dirty="0"/>
              <a:t>    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presentation</a:t>
            </a:r>
            <a:r>
              <a:rPr dirty="0"/>
              <a:t>	</a:t>
            </a:r>
            <a:r>
              <a:rPr spc="-25" dirty="0"/>
              <a:t>on</a:t>
            </a:r>
            <a:r>
              <a:rPr dirty="0"/>
              <a:t>	</a:t>
            </a:r>
            <a:r>
              <a:rPr spc="-20" dirty="0"/>
              <a:t>“10+</a:t>
            </a:r>
            <a:r>
              <a:rPr dirty="0"/>
              <a:t>	</a:t>
            </a:r>
            <a:r>
              <a:rPr spc="-10" dirty="0"/>
              <a:t>Deploys</a:t>
            </a:r>
            <a:r>
              <a:rPr dirty="0"/>
              <a:t>	</a:t>
            </a:r>
            <a:r>
              <a:rPr spc="-25" dirty="0"/>
              <a:t>per</a:t>
            </a:r>
            <a:r>
              <a:rPr dirty="0"/>
              <a:t>	</a:t>
            </a:r>
            <a:r>
              <a:rPr spc="-20" dirty="0"/>
              <a:t>Day:</a:t>
            </a:r>
            <a:r>
              <a:rPr dirty="0"/>
              <a:t>	</a:t>
            </a:r>
            <a:r>
              <a:rPr spc="-25" dirty="0"/>
              <a:t>Dev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25" dirty="0"/>
              <a:t>Ops</a:t>
            </a:r>
          </a:p>
          <a:p>
            <a:pPr marL="0" marR="6985" indent="0" algn="just">
              <a:lnSpc>
                <a:spcPct val="200000"/>
              </a:lnSpc>
              <a:buNone/>
            </a:pPr>
            <a:r>
              <a:rPr lang="en-US" dirty="0"/>
              <a:t>   </a:t>
            </a:r>
            <a:r>
              <a:rPr dirty="0"/>
              <a:t>Cooperation</a:t>
            </a:r>
            <a:r>
              <a:rPr spc="80" dirty="0"/>
              <a:t>  </a:t>
            </a:r>
            <a:r>
              <a:rPr dirty="0"/>
              <a:t>at</a:t>
            </a:r>
            <a:r>
              <a:rPr spc="80" dirty="0"/>
              <a:t>  </a:t>
            </a:r>
            <a:r>
              <a:rPr dirty="0"/>
              <a:t>Flickr”</a:t>
            </a:r>
            <a:r>
              <a:rPr spc="75" dirty="0"/>
              <a:t>  </a:t>
            </a:r>
            <a:r>
              <a:rPr dirty="0"/>
              <a:t>helped</a:t>
            </a:r>
            <a:r>
              <a:rPr spc="80" dirty="0"/>
              <a:t>  </a:t>
            </a:r>
            <a:r>
              <a:rPr dirty="0"/>
              <a:t>in</a:t>
            </a:r>
            <a:r>
              <a:rPr spc="80" dirty="0"/>
              <a:t>  </a:t>
            </a:r>
            <a:r>
              <a:rPr dirty="0"/>
              <a:t>bring</a:t>
            </a:r>
            <a:r>
              <a:rPr spc="85" dirty="0"/>
              <a:t>  </a:t>
            </a:r>
            <a:r>
              <a:rPr dirty="0"/>
              <a:t>out</a:t>
            </a:r>
            <a:r>
              <a:rPr spc="80" dirty="0"/>
              <a:t>  </a:t>
            </a:r>
            <a:r>
              <a:rPr dirty="0"/>
              <a:t>the</a:t>
            </a:r>
            <a:r>
              <a:rPr spc="80" dirty="0"/>
              <a:t>  </a:t>
            </a:r>
            <a:r>
              <a:rPr dirty="0"/>
              <a:t>ideas</a:t>
            </a:r>
            <a:r>
              <a:rPr spc="85" dirty="0"/>
              <a:t>  </a:t>
            </a:r>
            <a:r>
              <a:rPr spc="-25" dirty="0"/>
              <a:t>for </a:t>
            </a:r>
            <a:r>
              <a:rPr dirty="0"/>
              <a:t>DevOps</a:t>
            </a:r>
            <a:r>
              <a:rPr spc="-1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lang="en-US" spc="-5" dirty="0"/>
              <a:t>  </a:t>
            </a:r>
            <a:r>
              <a:rPr dirty="0"/>
              <a:t>resolve the</a:t>
            </a:r>
            <a:r>
              <a:rPr spc="-5" dirty="0"/>
              <a:t> </a:t>
            </a:r>
            <a:r>
              <a:rPr dirty="0"/>
              <a:t>conflict of “</a:t>
            </a:r>
            <a:r>
              <a:rPr spc="-10" dirty="0"/>
              <a:t> </a:t>
            </a:r>
            <a:r>
              <a:rPr dirty="0"/>
              <a:t>It’s not</a:t>
            </a:r>
            <a:r>
              <a:rPr spc="-5" dirty="0"/>
              <a:t> </a:t>
            </a:r>
            <a:r>
              <a:rPr dirty="0"/>
              <a:t>my code,</a:t>
            </a:r>
            <a:r>
              <a:rPr spc="5" dirty="0"/>
              <a:t> </a:t>
            </a:r>
            <a:r>
              <a:rPr dirty="0"/>
              <a:t>it’s </a:t>
            </a:r>
            <a:r>
              <a:rPr spc="-20" dirty="0"/>
              <a:t>your </a:t>
            </a:r>
            <a:r>
              <a:rPr dirty="0"/>
              <a:t>machines!</a:t>
            </a:r>
            <a:r>
              <a:rPr spc="-25" dirty="0"/>
              <a:t> </a:t>
            </a:r>
            <a:r>
              <a:rPr spc="-50" dirty="0"/>
              <a:t>”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/>
          </a:p>
          <a:p>
            <a:pPr marL="12700" indent="0">
              <a:lnSpc>
                <a:spcPct val="100000"/>
              </a:lnSpc>
              <a:buNone/>
              <a:tabLst>
                <a:tab pos="354965" algn="l"/>
                <a:tab pos="355600" algn="l"/>
              </a:tabLst>
            </a:pPr>
            <a:r>
              <a:rPr lang="en-US" dirty="0"/>
              <a:t>   </a:t>
            </a:r>
            <a:r>
              <a:rPr dirty="0"/>
              <a:t>DevOps</a:t>
            </a:r>
            <a:r>
              <a:rPr spc="-15" dirty="0"/>
              <a:t> </a:t>
            </a:r>
            <a:r>
              <a:rPr dirty="0"/>
              <a:t>blends</a:t>
            </a:r>
            <a:r>
              <a:rPr spc="-5" dirty="0"/>
              <a:t> </a:t>
            </a:r>
            <a:r>
              <a:rPr dirty="0"/>
              <a:t>lean</a:t>
            </a:r>
            <a:r>
              <a:rPr spc="5" dirty="0"/>
              <a:t> </a:t>
            </a:r>
            <a:r>
              <a:rPr dirty="0"/>
              <a:t>thinking</a:t>
            </a:r>
            <a:r>
              <a:rPr spc="20" dirty="0"/>
              <a:t> </a:t>
            </a:r>
            <a:r>
              <a:rPr dirty="0"/>
              <a:t>with agile</a:t>
            </a:r>
            <a:r>
              <a:rPr spc="5" dirty="0"/>
              <a:t> </a:t>
            </a:r>
            <a:r>
              <a:rPr spc="-10" dirty="0"/>
              <a:t>philosophy.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2400" y="1371600"/>
            <a:ext cx="3104388" cy="466039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783323"/>
            <a:ext cx="16268700" cy="2367280"/>
            <a:chOff x="-6095" y="6783323"/>
            <a:chExt cx="16268700" cy="2367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89419"/>
              <a:ext cx="16256508" cy="23545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9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6" name="object 6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8248" y="6897116"/>
            <a:ext cx="2378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answer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15" y="7356347"/>
            <a:ext cx="15478506" cy="2971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72971" y="3840479"/>
            <a:ext cx="1969007" cy="167944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742948" y="289204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2948" y="3713226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4533976"/>
            <a:ext cx="23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5355716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191511" y="1326845"/>
            <a:ext cx="13669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Which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widely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reusable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asset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reinforce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information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security?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215265" rIns="0" bIns="0" rtlCol="0">
            <a:spAutoFit/>
          </a:bodyPr>
          <a:lstStyle/>
          <a:p>
            <a:pPr marL="217804" marR="212090" algn="ctr">
              <a:lnSpc>
                <a:spcPct val="100000"/>
              </a:lnSpc>
              <a:spcBef>
                <a:spcPts val="16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 Check</a:t>
            </a:r>
            <a:endParaRPr sz="20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4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1801" y="6883348"/>
            <a:ext cx="2216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d.</a:t>
            </a:r>
            <a:r>
              <a:rPr sz="2000" b="1" spc="-4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All</a:t>
            </a:r>
            <a:r>
              <a:rPr sz="2000" b="1" spc="-3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of</a:t>
            </a:r>
            <a:r>
              <a:rPr sz="2000" b="1" spc="-2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the</a:t>
            </a:r>
            <a:r>
              <a:rPr sz="2000" b="1" spc="-3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9F37"/>
                </a:solidFill>
                <a:latin typeface="Segoe UI"/>
                <a:cs typeface="Segoe UI"/>
              </a:rPr>
              <a:t>above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8682" y="2985262"/>
            <a:ext cx="2450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Data</a:t>
            </a:r>
            <a:r>
              <a:rPr sz="2000" spc="-8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Storage</a:t>
            </a:r>
            <a:r>
              <a:rPr sz="2000" spc="-7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Systems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8682" y="3805504"/>
            <a:ext cx="6401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Tools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handling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logging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sensitive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client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information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4626609"/>
            <a:ext cx="5095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Transfer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data</a:t>
            </a:r>
            <a:r>
              <a:rPr sz="20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between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clients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5447538"/>
            <a:ext cx="1792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All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above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699260" cy="1722120"/>
            </a:xfrm>
            <a:custGeom>
              <a:avLst/>
              <a:gdLst/>
              <a:ahLst/>
              <a:cxnLst/>
              <a:rect l="l" t="t" r="r" b="b"/>
              <a:pathLst>
                <a:path w="1699260" h="1722120">
                  <a:moveTo>
                    <a:pt x="1699260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9260" y="172212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2971" y="3840479"/>
            <a:ext cx="1969007" cy="1679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42948" y="289204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3713226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4533976"/>
            <a:ext cx="23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948" y="5355716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91511" y="1162252"/>
            <a:ext cx="1366901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ts val="274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What</a:t>
            </a:r>
            <a:r>
              <a:rPr sz="2400" b="1" spc="-3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is</a:t>
            </a:r>
            <a:r>
              <a:rPr sz="2400" b="1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the</a:t>
            </a:r>
            <a:r>
              <a:rPr sz="2400" b="1" spc="-1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benefit</a:t>
            </a:r>
            <a:r>
              <a:rPr sz="2400" b="1" spc="-1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of</a:t>
            </a:r>
            <a:r>
              <a:rPr sz="2400" b="1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using</a:t>
            </a:r>
            <a:r>
              <a:rPr sz="2400" b="1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feature</a:t>
            </a:r>
            <a:r>
              <a:rPr sz="2400" b="1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toggles</a:t>
            </a:r>
            <a:r>
              <a:rPr sz="2400" b="1" spc="-3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embedded</a:t>
            </a:r>
            <a:r>
              <a:rPr sz="2400" b="1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in</a:t>
            </a:r>
            <a:r>
              <a:rPr sz="2400" b="1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configuration</a:t>
            </a:r>
            <a:r>
              <a:rPr sz="2400" b="1" spc="-5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of</a:t>
            </a:r>
            <a:r>
              <a:rPr sz="2400" b="1" spc="-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the</a:t>
            </a:r>
            <a:r>
              <a:rPr sz="2400" b="1" spc="-10" dirty="0">
                <a:solidFill>
                  <a:srgbClr val="000000"/>
                </a:solidFill>
                <a:latin typeface="Segoe UI"/>
                <a:cs typeface="Segoe UI"/>
              </a:rPr>
              <a:t> application</a:t>
            </a:r>
            <a:endParaRPr sz="2400">
              <a:latin typeface="Segoe UI"/>
              <a:cs typeface="Segoe UI"/>
            </a:endParaRPr>
          </a:p>
          <a:p>
            <a:pPr marL="210185">
              <a:lnSpc>
                <a:spcPts val="2740"/>
              </a:lnSpc>
            </a:pP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during</a:t>
            </a:r>
            <a:r>
              <a:rPr sz="2400" b="1" spc="-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fixing</a:t>
            </a:r>
            <a:r>
              <a:rPr sz="2400" b="1" spc="-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Segoe UI"/>
                <a:cs typeface="Segoe UI"/>
              </a:rPr>
              <a:t>errors?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682" y="2985262"/>
            <a:ext cx="3197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40889" algn="l"/>
              </a:tabLst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Easiest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way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fix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	a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problem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05504"/>
            <a:ext cx="80371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Don’t</a:t>
            </a:r>
            <a:r>
              <a:rPr sz="20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have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erroneous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pieces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immediately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during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deployment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626609"/>
            <a:ext cx="11042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team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can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take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time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properly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identify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root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cause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issue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improve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techniques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5447538"/>
            <a:ext cx="1792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All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above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300" y="889761"/>
            <a:ext cx="169037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21209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 Check</a:t>
            </a:r>
            <a:endParaRPr sz="20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134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5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783323"/>
            <a:ext cx="16268700" cy="2367280"/>
            <a:chOff x="-6095" y="6783323"/>
            <a:chExt cx="16268700" cy="2367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89419"/>
              <a:ext cx="16256508" cy="23545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9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6" name="object 6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8248" y="6897116"/>
            <a:ext cx="2378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answer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15" y="7356347"/>
            <a:ext cx="15478506" cy="2971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72971" y="3840479"/>
            <a:ext cx="1969007" cy="167944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742948" y="289204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2948" y="3713226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4533976"/>
            <a:ext cx="23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5355716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191511" y="1162252"/>
            <a:ext cx="1366901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ts val="274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What</a:t>
            </a:r>
            <a:r>
              <a:rPr sz="2400" b="1" spc="-3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is</a:t>
            </a:r>
            <a:r>
              <a:rPr sz="2400" b="1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the</a:t>
            </a:r>
            <a:r>
              <a:rPr sz="2400" b="1" spc="-1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benefit</a:t>
            </a:r>
            <a:r>
              <a:rPr sz="2400" b="1" spc="-1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of</a:t>
            </a:r>
            <a:r>
              <a:rPr sz="2400" b="1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using</a:t>
            </a:r>
            <a:r>
              <a:rPr sz="2400" b="1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feature</a:t>
            </a:r>
            <a:r>
              <a:rPr sz="2400" b="1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toggles</a:t>
            </a:r>
            <a:r>
              <a:rPr sz="2400" b="1" spc="-3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embedded</a:t>
            </a:r>
            <a:r>
              <a:rPr sz="2400" b="1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in</a:t>
            </a:r>
            <a:r>
              <a:rPr sz="2400" b="1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configuration</a:t>
            </a:r>
            <a:r>
              <a:rPr sz="2400" b="1" spc="-5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of</a:t>
            </a:r>
            <a:r>
              <a:rPr sz="2400" b="1" spc="-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the</a:t>
            </a:r>
            <a:r>
              <a:rPr sz="2400" b="1" spc="-10" dirty="0">
                <a:solidFill>
                  <a:srgbClr val="000000"/>
                </a:solidFill>
                <a:latin typeface="Segoe UI"/>
                <a:cs typeface="Segoe UI"/>
              </a:rPr>
              <a:t> application</a:t>
            </a:r>
            <a:endParaRPr sz="2400">
              <a:latin typeface="Segoe UI"/>
              <a:cs typeface="Segoe UI"/>
            </a:endParaRPr>
          </a:p>
          <a:p>
            <a:pPr marL="210185">
              <a:lnSpc>
                <a:spcPts val="2740"/>
              </a:lnSpc>
            </a:pP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during</a:t>
            </a:r>
            <a:r>
              <a:rPr sz="2400" b="1" spc="-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"/>
                <a:cs typeface="Segoe UI"/>
              </a:rPr>
              <a:t>fixing</a:t>
            </a:r>
            <a:r>
              <a:rPr sz="2400" b="1" spc="-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Segoe UI"/>
                <a:cs typeface="Segoe UI"/>
              </a:rPr>
              <a:t>errors?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215265" rIns="0" bIns="0" rtlCol="0">
            <a:spAutoFit/>
          </a:bodyPr>
          <a:lstStyle/>
          <a:p>
            <a:pPr marL="217804" marR="212090" algn="ctr">
              <a:lnSpc>
                <a:spcPct val="100000"/>
              </a:lnSpc>
              <a:spcBef>
                <a:spcPts val="16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 Check</a:t>
            </a:r>
            <a:endParaRPr sz="2000">
              <a:latin typeface="Segoe UI"/>
              <a:cs typeface="Segoe UI"/>
            </a:endParaRPr>
          </a:p>
          <a:p>
            <a:pPr marL="1905" algn="ctr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5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1801" y="6883348"/>
            <a:ext cx="2216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d.</a:t>
            </a:r>
            <a:r>
              <a:rPr sz="2000" b="1" spc="-4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All</a:t>
            </a:r>
            <a:r>
              <a:rPr sz="2000" b="1" spc="-3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of</a:t>
            </a:r>
            <a:r>
              <a:rPr sz="2000" b="1" spc="-2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9F37"/>
                </a:solidFill>
                <a:latin typeface="Segoe UI"/>
                <a:cs typeface="Segoe UI"/>
              </a:rPr>
              <a:t>the</a:t>
            </a:r>
            <a:r>
              <a:rPr sz="2000" b="1" spc="-3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9F37"/>
                </a:solidFill>
                <a:latin typeface="Segoe UI"/>
                <a:cs typeface="Segoe UI"/>
              </a:rPr>
              <a:t>above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8682" y="2985262"/>
            <a:ext cx="3197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40889" algn="l"/>
              </a:tabLst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Easiest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way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fix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	a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problem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8682" y="3805504"/>
            <a:ext cx="80371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Don’t</a:t>
            </a:r>
            <a:r>
              <a:rPr sz="20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have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erroneous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pieces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immediately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during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deployment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4626609"/>
            <a:ext cx="11042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DevOps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team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can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take</a:t>
            </a:r>
            <a:r>
              <a:rPr sz="20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time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properly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identify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root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cause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issue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improve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techniques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5447538"/>
            <a:ext cx="1792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All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above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676387"/>
            <a:ext cx="16256635" cy="1468120"/>
          </a:xfrm>
          <a:custGeom>
            <a:avLst/>
            <a:gdLst/>
            <a:ahLst/>
            <a:cxnLst/>
            <a:rect l="l" t="t" r="r" b="b"/>
            <a:pathLst>
              <a:path w="16256635" h="1468120">
                <a:moveTo>
                  <a:pt x="16256508" y="0"/>
                </a:moveTo>
                <a:lnTo>
                  <a:pt x="0" y="0"/>
                </a:lnTo>
                <a:lnTo>
                  <a:pt x="0" y="1467611"/>
                </a:lnTo>
                <a:lnTo>
                  <a:pt x="16256508" y="1467611"/>
                </a:lnTo>
                <a:lnTo>
                  <a:pt x="1625650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572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15353" y="3810457"/>
            <a:ext cx="45065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252525"/>
                </a:solidFill>
                <a:latin typeface="Segoe UI"/>
                <a:cs typeface="Segoe UI"/>
              </a:rPr>
              <a:t>Thank </a:t>
            </a:r>
            <a:r>
              <a:rPr sz="7200" b="1" spc="-640" dirty="0">
                <a:solidFill>
                  <a:srgbClr val="252525"/>
                </a:solidFill>
                <a:latin typeface="Segoe UI"/>
                <a:cs typeface="Segoe UI"/>
              </a:rPr>
              <a:t>Y</a:t>
            </a:r>
            <a:r>
              <a:rPr sz="7200" b="1" spc="10" dirty="0">
                <a:solidFill>
                  <a:srgbClr val="252525"/>
                </a:solidFill>
                <a:latin typeface="Segoe UI"/>
                <a:cs typeface="Segoe UI"/>
              </a:rPr>
              <a:t>o</a:t>
            </a:r>
            <a:r>
              <a:rPr sz="7200" b="1" spc="15" dirty="0">
                <a:solidFill>
                  <a:srgbClr val="252525"/>
                </a:solidFill>
                <a:latin typeface="Segoe UI"/>
                <a:cs typeface="Segoe UI"/>
              </a:rPr>
              <a:t>u</a:t>
            </a:r>
            <a:endParaRPr sz="72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  <a:solidFill>
            <a:schemeClr val="accent2"/>
          </a:solidFill>
        </p:grpSpPr>
        <p:sp>
          <p:nvSpPr>
            <p:cNvPr id="13" name="object 13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3" y="3424427"/>
              <a:ext cx="2718816" cy="1833372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600" y="343262"/>
            <a:ext cx="11462224" cy="17610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68220">
              <a:lnSpc>
                <a:spcPct val="100000"/>
              </a:lnSpc>
              <a:spcBef>
                <a:spcPts val="105"/>
              </a:spcBef>
            </a:pPr>
            <a:r>
              <a:rPr dirty="0"/>
              <a:t>Overview</a:t>
            </a:r>
            <a:r>
              <a:rPr spc="-1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10" dirty="0"/>
              <a:t>DevOps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44588" y="6217896"/>
            <a:ext cx="9840595" cy="2356485"/>
            <a:chOff x="3244588" y="6217896"/>
            <a:chExt cx="9840595" cy="2356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4588" y="6217896"/>
              <a:ext cx="9840482" cy="23561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1652" y="6472428"/>
              <a:ext cx="8807196" cy="20071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80410" y="6244590"/>
              <a:ext cx="9718675" cy="2243455"/>
            </a:xfrm>
            <a:custGeom>
              <a:avLst/>
              <a:gdLst/>
              <a:ahLst/>
              <a:cxnLst/>
              <a:rect l="l" t="t" r="r" b="b"/>
              <a:pathLst>
                <a:path w="9718675" h="2243454">
                  <a:moveTo>
                    <a:pt x="9344660" y="0"/>
                  </a:moveTo>
                  <a:lnTo>
                    <a:pt x="373888" y="0"/>
                  </a:lnTo>
                  <a:lnTo>
                    <a:pt x="326986" y="2912"/>
                  </a:lnTo>
                  <a:lnTo>
                    <a:pt x="281823" y="11418"/>
                  </a:lnTo>
                  <a:lnTo>
                    <a:pt x="238750" y="25165"/>
                  </a:lnTo>
                  <a:lnTo>
                    <a:pt x="198117" y="43804"/>
                  </a:lnTo>
                  <a:lnTo>
                    <a:pt x="160273" y="66985"/>
                  </a:lnTo>
                  <a:lnTo>
                    <a:pt x="125570" y="94357"/>
                  </a:lnTo>
                  <a:lnTo>
                    <a:pt x="94357" y="125570"/>
                  </a:lnTo>
                  <a:lnTo>
                    <a:pt x="66985" y="160273"/>
                  </a:lnTo>
                  <a:lnTo>
                    <a:pt x="43804" y="198117"/>
                  </a:lnTo>
                  <a:lnTo>
                    <a:pt x="25165" y="238750"/>
                  </a:lnTo>
                  <a:lnTo>
                    <a:pt x="11418" y="281823"/>
                  </a:lnTo>
                  <a:lnTo>
                    <a:pt x="2912" y="326986"/>
                  </a:lnTo>
                  <a:lnTo>
                    <a:pt x="0" y="373888"/>
                  </a:lnTo>
                  <a:lnTo>
                    <a:pt x="0" y="1869427"/>
                  </a:lnTo>
                  <a:lnTo>
                    <a:pt x="2912" y="1916329"/>
                  </a:lnTo>
                  <a:lnTo>
                    <a:pt x="11418" y="1961492"/>
                  </a:lnTo>
                  <a:lnTo>
                    <a:pt x="25165" y="2004566"/>
                  </a:lnTo>
                  <a:lnTo>
                    <a:pt x="43804" y="2045200"/>
                  </a:lnTo>
                  <a:lnTo>
                    <a:pt x="66985" y="2083045"/>
                  </a:lnTo>
                  <a:lnTo>
                    <a:pt x="94357" y="2117750"/>
                  </a:lnTo>
                  <a:lnTo>
                    <a:pt x="125570" y="2148964"/>
                  </a:lnTo>
                  <a:lnTo>
                    <a:pt x="160273" y="2176338"/>
                  </a:lnTo>
                  <a:lnTo>
                    <a:pt x="198117" y="2199520"/>
                  </a:lnTo>
                  <a:lnTo>
                    <a:pt x="238750" y="2218160"/>
                  </a:lnTo>
                  <a:lnTo>
                    <a:pt x="281823" y="2231908"/>
                  </a:lnTo>
                  <a:lnTo>
                    <a:pt x="326986" y="2240414"/>
                  </a:lnTo>
                  <a:lnTo>
                    <a:pt x="373888" y="2243328"/>
                  </a:lnTo>
                  <a:lnTo>
                    <a:pt x="9344660" y="2243328"/>
                  </a:lnTo>
                  <a:lnTo>
                    <a:pt x="9391561" y="2240414"/>
                  </a:lnTo>
                  <a:lnTo>
                    <a:pt x="9436724" y="2231908"/>
                  </a:lnTo>
                  <a:lnTo>
                    <a:pt x="9479797" y="2218160"/>
                  </a:lnTo>
                  <a:lnTo>
                    <a:pt x="9520430" y="2199520"/>
                  </a:lnTo>
                  <a:lnTo>
                    <a:pt x="9558274" y="2176338"/>
                  </a:lnTo>
                  <a:lnTo>
                    <a:pt x="9592977" y="2148964"/>
                  </a:lnTo>
                  <a:lnTo>
                    <a:pt x="9624190" y="2117750"/>
                  </a:lnTo>
                  <a:lnTo>
                    <a:pt x="9651562" y="2083045"/>
                  </a:lnTo>
                  <a:lnTo>
                    <a:pt x="9674743" y="2045200"/>
                  </a:lnTo>
                  <a:lnTo>
                    <a:pt x="9693382" y="2004566"/>
                  </a:lnTo>
                  <a:lnTo>
                    <a:pt x="9707129" y="1961492"/>
                  </a:lnTo>
                  <a:lnTo>
                    <a:pt x="9715635" y="1916329"/>
                  </a:lnTo>
                  <a:lnTo>
                    <a:pt x="9718548" y="1869427"/>
                  </a:lnTo>
                  <a:lnTo>
                    <a:pt x="9718548" y="373888"/>
                  </a:lnTo>
                  <a:lnTo>
                    <a:pt x="9715635" y="326986"/>
                  </a:lnTo>
                  <a:lnTo>
                    <a:pt x="9707129" y="281823"/>
                  </a:lnTo>
                  <a:lnTo>
                    <a:pt x="9693382" y="238750"/>
                  </a:lnTo>
                  <a:lnTo>
                    <a:pt x="9674743" y="198117"/>
                  </a:lnTo>
                  <a:lnTo>
                    <a:pt x="9651562" y="160273"/>
                  </a:lnTo>
                  <a:lnTo>
                    <a:pt x="9624190" y="125570"/>
                  </a:lnTo>
                  <a:lnTo>
                    <a:pt x="9592977" y="94357"/>
                  </a:lnTo>
                  <a:lnTo>
                    <a:pt x="9558274" y="66985"/>
                  </a:lnTo>
                  <a:lnTo>
                    <a:pt x="9520430" y="43804"/>
                  </a:lnTo>
                  <a:lnTo>
                    <a:pt x="9479797" y="25165"/>
                  </a:lnTo>
                  <a:lnTo>
                    <a:pt x="9436724" y="11418"/>
                  </a:lnTo>
                  <a:lnTo>
                    <a:pt x="9391561" y="2912"/>
                  </a:lnTo>
                  <a:lnTo>
                    <a:pt x="9344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80410" y="6244590"/>
              <a:ext cx="9718675" cy="2243455"/>
            </a:xfrm>
            <a:custGeom>
              <a:avLst/>
              <a:gdLst/>
              <a:ahLst/>
              <a:cxnLst/>
              <a:rect l="l" t="t" r="r" b="b"/>
              <a:pathLst>
                <a:path w="9718675" h="2243454">
                  <a:moveTo>
                    <a:pt x="0" y="373888"/>
                  </a:moveTo>
                  <a:lnTo>
                    <a:pt x="2912" y="326986"/>
                  </a:lnTo>
                  <a:lnTo>
                    <a:pt x="11418" y="281823"/>
                  </a:lnTo>
                  <a:lnTo>
                    <a:pt x="25165" y="238750"/>
                  </a:lnTo>
                  <a:lnTo>
                    <a:pt x="43804" y="198117"/>
                  </a:lnTo>
                  <a:lnTo>
                    <a:pt x="66985" y="160273"/>
                  </a:lnTo>
                  <a:lnTo>
                    <a:pt x="94357" y="125570"/>
                  </a:lnTo>
                  <a:lnTo>
                    <a:pt x="125570" y="94357"/>
                  </a:lnTo>
                  <a:lnTo>
                    <a:pt x="160273" y="66985"/>
                  </a:lnTo>
                  <a:lnTo>
                    <a:pt x="198117" y="43804"/>
                  </a:lnTo>
                  <a:lnTo>
                    <a:pt x="238750" y="25165"/>
                  </a:lnTo>
                  <a:lnTo>
                    <a:pt x="281823" y="11418"/>
                  </a:lnTo>
                  <a:lnTo>
                    <a:pt x="326986" y="2912"/>
                  </a:lnTo>
                  <a:lnTo>
                    <a:pt x="373888" y="0"/>
                  </a:lnTo>
                  <a:lnTo>
                    <a:pt x="9344660" y="0"/>
                  </a:lnTo>
                  <a:lnTo>
                    <a:pt x="9391561" y="2912"/>
                  </a:lnTo>
                  <a:lnTo>
                    <a:pt x="9436724" y="11418"/>
                  </a:lnTo>
                  <a:lnTo>
                    <a:pt x="9479797" y="25165"/>
                  </a:lnTo>
                  <a:lnTo>
                    <a:pt x="9520430" y="43804"/>
                  </a:lnTo>
                  <a:lnTo>
                    <a:pt x="9558274" y="66985"/>
                  </a:lnTo>
                  <a:lnTo>
                    <a:pt x="9592977" y="94357"/>
                  </a:lnTo>
                  <a:lnTo>
                    <a:pt x="9624190" y="125570"/>
                  </a:lnTo>
                  <a:lnTo>
                    <a:pt x="9651562" y="160273"/>
                  </a:lnTo>
                  <a:lnTo>
                    <a:pt x="9674743" y="198117"/>
                  </a:lnTo>
                  <a:lnTo>
                    <a:pt x="9693382" y="238750"/>
                  </a:lnTo>
                  <a:lnTo>
                    <a:pt x="9707129" y="281823"/>
                  </a:lnTo>
                  <a:lnTo>
                    <a:pt x="9715635" y="326986"/>
                  </a:lnTo>
                  <a:lnTo>
                    <a:pt x="9718548" y="373888"/>
                  </a:lnTo>
                  <a:lnTo>
                    <a:pt x="9718548" y="1869427"/>
                  </a:lnTo>
                  <a:lnTo>
                    <a:pt x="9715635" y="1916329"/>
                  </a:lnTo>
                  <a:lnTo>
                    <a:pt x="9707129" y="1961492"/>
                  </a:lnTo>
                  <a:lnTo>
                    <a:pt x="9693382" y="2004566"/>
                  </a:lnTo>
                  <a:lnTo>
                    <a:pt x="9674743" y="2045200"/>
                  </a:lnTo>
                  <a:lnTo>
                    <a:pt x="9651562" y="2083045"/>
                  </a:lnTo>
                  <a:lnTo>
                    <a:pt x="9624190" y="2117750"/>
                  </a:lnTo>
                  <a:lnTo>
                    <a:pt x="9592977" y="2148964"/>
                  </a:lnTo>
                  <a:lnTo>
                    <a:pt x="9558274" y="2176338"/>
                  </a:lnTo>
                  <a:lnTo>
                    <a:pt x="9520430" y="2199520"/>
                  </a:lnTo>
                  <a:lnTo>
                    <a:pt x="9479797" y="2218160"/>
                  </a:lnTo>
                  <a:lnTo>
                    <a:pt x="9436724" y="2231908"/>
                  </a:lnTo>
                  <a:lnTo>
                    <a:pt x="9391561" y="2240414"/>
                  </a:lnTo>
                  <a:lnTo>
                    <a:pt x="9344660" y="2243328"/>
                  </a:lnTo>
                  <a:lnTo>
                    <a:pt x="373888" y="2243328"/>
                  </a:lnTo>
                  <a:lnTo>
                    <a:pt x="326986" y="2240414"/>
                  </a:lnTo>
                  <a:lnTo>
                    <a:pt x="281823" y="2231908"/>
                  </a:lnTo>
                  <a:lnTo>
                    <a:pt x="238750" y="2218160"/>
                  </a:lnTo>
                  <a:lnTo>
                    <a:pt x="198117" y="2199520"/>
                  </a:lnTo>
                  <a:lnTo>
                    <a:pt x="160273" y="2176338"/>
                  </a:lnTo>
                  <a:lnTo>
                    <a:pt x="125570" y="2148964"/>
                  </a:lnTo>
                  <a:lnTo>
                    <a:pt x="94357" y="2117750"/>
                  </a:lnTo>
                  <a:lnTo>
                    <a:pt x="66985" y="2083045"/>
                  </a:lnTo>
                  <a:lnTo>
                    <a:pt x="43804" y="2045200"/>
                  </a:lnTo>
                  <a:lnTo>
                    <a:pt x="25165" y="2004566"/>
                  </a:lnTo>
                  <a:lnTo>
                    <a:pt x="11418" y="1961492"/>
                  </a:lnTo>
                  <a:lnTo>
                    <a:pt x="2912" y="1916329"/>
                  </a:lnTo>
                  <a:lnTo>
                    <a:pt x="0" y="1869427"/>
                  </a:lnTo>
                  <a:lnTo>
                    <a:pt x="0" y="373888"/>
                  </a:lnTo>
                  <a:close/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67861" y="6405070"/>
            <a:ext cx="8433435" cy="18542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DevOps</a:t>
            </a:r>
            <a:r>
              <a:rPr sz="2000" spc="-3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is</a:t>
            </a:r>
            <a:r>
              <a:rPr sz="2000" spc="-1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an</a:t>
            </a:r>
            <a:r>
              <a:rPr sz="2000" spc="-1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agile</a:t>
            </a:r>
            <a:r>
              <a:rPr sz="2000" spc="-1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relationship</a:t>
            </a:r>
            <a:r>
              <a:rPr sz="2000" spc="-3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between development</a:t>
            </a:r>
            <a:r>
              <a:rPr sz="2000" spc="-1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and</a:t>
            </a:r>
            <a:r>
              <a:rPr sz="2000" spc="-3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IT</a:t>
            </a:r>
            <a:r>
              <a:rPr sz="2000" spc="-1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4536A"/>
                </a:solidFill>
                <a:latin typeface="Segoe UI"/>
                <a:cs typeface="Segoe UI"/>
              </a:rPr>
              <a:t>operations</a:t>
            </a:r>
            <a:endParaRPr sz="20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DevOps</a:t>
            </a:r>
            <a:r>
              <a:rPr sz="2000" spc="-3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is</a:t>
            </a:r>
            <a:r>
              <a:rPr sz="2000" spc="-1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the</a:t>
            </a:r>
            <a:r>
              <a:rPr sz="2000" spc="-1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abbreviation</a:t>
            </a:r>
            <a:r>
              <a:rPr sz="2000" spc="-2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for</a:t>
            </a:r>
            <a:r>
              <a:rPr sz="2000" spc="-1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44536A"/>
                </a:solidFill>
                <a:latin typeface="Segoe UI"/>
                <a:cs typeface="Segoe UI"/>
              </a:rPr>
              <a:t>Dev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elopment</a:t>
            </a:r>
            <a:r>
              <a:rPr sz="2000" spc="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and</a:t>
            </a:r>
            <a:r>
              <a:rPr sz="2000" spc="-4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44536A"/>
                </a:solidFill>
                <a:latin typeface="Segoe UI"/>
                <a:cs typeface="Segoe UI"/>
              </a:rPr>
              <a:t>Op</a:t>
            </a:r>
            <a:r>
              <a:rPr sz="2000" spc="-10" dirty="0">
                <a:solidFill>
                  <a:srgbClr val="44536A"/>
                </a:solidFill>
                <a:latin typeface="Segoe UI"/>
                <a:cs typeface="Segoe UI"/>
              </a:rPr>
              <a:t>erations</a:t>
            </a:r>
            <a:endParaRPr sz="20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The</a:t>
            </a:r>
            <a:r>
              <a:rPr sz="2000" spc="-1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Development</a:t>
            </a:r>
            <a:r>
              <a:rPr sz="2000" spc="-2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includes</a:t>
            </a:r>
            <a:r>
              <a:rPr sz="2000" spc="-2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Plan,</a:t>
            </a:r>
            <a:r>
              <a:rPr sz="2000" spc="-3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Create,</a:t>
            </a:r>
            <a:r>
              <a:rPr sz="2000" spc="-3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44536A"/>
                </a:solidFill>
                <a:latin typeface="Segoe UI"/>
                <a:cs typeface="Segoe UI"/>
              </a:rPr>
              <a:t>Verify,</a:t>
            </a:r>
            <a:r>
              <a:rPr sz="2000" spc="-4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and</a:t>
            </a:r>
            <a:r>
              <a:rPr sz="2000" spc="-3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4536A"/>
                </a:solidFill>
                <a:latin typeface="Segoe UI"/>
                <a:cs typeface="Segoe UI"/>
              </a:rPr>
              <a:t>Package</a:t>
            </a:r>
            <a:endParaRPr sz="20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The</a:t>
            </a:r>
            <a:r>
              <a:rPr sz="2000" spc="-1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Operations</a:t>
            </a:r>
            <a:r>
              <a:rPr sz="2000" spc="-4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include</a:t>
            </a:r>
            <a:r>
              <a:rPr sz="2000" spc="-2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Release,</a:t>
            </a:r>
            <a:r>
              <a:rPr sz="2000" spc="-10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Configure,</a:t>
            </a:r>
            <a:r>
              <a:rPr sz="2000" spc="-2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44536A"/>
                </a:solidFill>
                <a:latin typeface="Segoe UI"/>
                <a:cs typeface="Segoe UI"/>
              </a:rPr>
              <a:t>and</a:t>
            </a:r>
            <a:r>
              <a:rPr sz="2000" spc="-35" dirty="0">
                <a:solidFill>
                  <a:srgbClr val="44536A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4536A"/>
                </a:solidFill>
                <a:latin typeface="Segoe UI"/>
                <a:cs typeface="Segoe UI"/>
              </a:rPr>
              <a:t>Monitor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5774" y="1621471"/>
            <a:ext cx="7484958" cy="4198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358" y="1279584"/>
            <a:ext cx="15143312" cy="7097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2600" y="399050"/>
            <a:ext cx="11462224" cy="1761067"/>
          </a:xfrm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2172335">
              <a:lnSpc>
                <a:spcPct val="100000"/>
              </a:lnSpc>
              <a:spcBef>
                <a:spcPts val="100"/>
              </a:spcBef>
            </a:pPr>
            <a:r>
              <a:rPr dirty="0"/>
              <a:t>Agile</a:t>
            </a:r>
            <a:r>
              <a:rPr spc="-15" dirty="0"/>
              <a:t> </a:t>
            </a:r>
            <a:r>
              <a:rPr dirty="0"/>
              <a:t>Example:</a:t>
            </a:r>
            <a:r>
              <a:rPr spc="-5" dirty="0"/>
              <a:t> </a:t>
            </a:r>
            <a:r>
              <a:rPr spc="-20" dirty="0"/>
              <a:t>Scrum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Relationship</a:t>
            </a:r>
            <a:r>
              <a:rPr spc="-75" dirty="0"/>
              <a:t> </a:t>
            </a:r>
            <a:r>
              <a:rPr dirty="0"/>
              <a:t>Between</a:t>
            </a:r>
            <a:r>
              <a:rPr spc="-40" dirty="0"/>
              <a:t> </a:t>
            </a:r>
            <a:r>
              <a:rPr dirty="0"/>
              <a:t>Agile</a:t>
            </a:r>
            <a:r>
              <a:rPr spc="-4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DevOps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72" y="2292095"/>
            <a:ext cx="15008483" cy="55160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362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Relationship</a:t>
            </a:r>
            <a:r>
              <a:rPr spc="-75" dirty="0"/>
              <a:t> </a:t>
            </a:r>
            <a:r>
              <a:rPr dirty="0"/>
              <a:t>Between</a:t>
            </a:r>
            <a:r>
              <a:rPr spc="-40" dirty="0"/>
              <a:t> </a:t>
            </a:r>
            <a:r>
              <a:rPr dirty="0"/>
              <a:t>Agile</a:t>
            </a:r>
            <a:r>
              <a:rPr spc="-4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DevOps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50337" y="2250948"/>
            <a:ext cx="4114800" cy="4199890"/>
            <a:chOff x="5750337" y="2250948"/>
            <a:chExt cx="4114800" cy="4199890"/>
          </a:xfrm>
        </p:grpSpPr>
        <p:sp>
          <p:nvSpPr>
            <p:cNvPr id="5" name="object 5"/>
            <p:cNvSpPr/>
            <p:nvPr/>
          </p:nvSpPr>
          <p:spPr>
            <a:xfrm>
              <a:off x="5814060" y="2250948"/>
              <a:ext cx="4051300" cy="4038600"/>
            </a:xfrm>
            <a:custGeom>
              <a:avLst/>
              <a:gdLst/>
              <a:ahLst/>
              <a:cxnLst/>
              <a:rect l="l" t="t" r="r" b="b"/>
              <a:pathLst>
                <a:path w="4051300" h="4038600">
                  <a:moveTo>
                    <a:pt x="2265209" y="4025900"/>
                  </a:moveTo>
                  <a:lnTo>
                    <a:pt x="1785582" y="4025900"/>
                  </a:lnTo>
                  <a:lnTo>
                    <a:pt x="1832929" y="4038600"/>
                  </a:lnTo>
                  <a:lnTo>
                    <a:pt x="2217862" y="4038600"/>
                  </a:lnTo>
                  <a:lnTo>
                    <a:pt x="2265209" y="4025900"/>
                  </a:lnTo>
                  <a:close/>
                </a:path>
                <a:path w="4051300" h="4038600">
                  <a:moveTo>
                    <a:pt x="2358890" y="4013200"/>
                  </a:moveTo>
                  <a:lnTo>
                    <a:pt x="1691901" y="4013200"/>
                  </a:lnTo>
                  <a:lnTo>
                    <a:pt x="1738569" y="4025900"/>
                  </a:lnTo>
                  <a:lnTo>
                    <a:pt x="2312222" y="4025900"/>
                  </a:lnTo>
                  <a:lnTo>
                    <a:pt x="2358890" y="4013200"/>
                  </a:lnTo>
                  <a:close/>
                </a:path>
                <a:path w="4051300" h="4038600">
                  <a:moveTo>
                    <a:pt x="2451136" y="38100"/>
                  </a:moveTo>
                  <a:lnTo>
                    <a:pt x="1599655" y="38100"/>
                  </a:lnTo>
                  <a:lnTo>
                    <a:pt x="1332529" y="114300"/>
                  </a:lnTo>
                  <a:lnTo>
                    <a:pt x="1289543" y="139700"/>
                  </a:lnTo>
                  <a:lnTo>
                    <a:pt x="1204999" y="165100"/>
                  </a:lnTo>
                  <a:lnTo>
                    <a:pt x="1163467" y="190500"/>
                  </a:lnTo>
                  <a:lnTo>
                    <a:pt x="1122445" y="203200"/>
                  </a:lnTo>
                  <a:lnTo>
                    <a:pt x="1081946" y="228600"/>
                  </a:lnTo>
                  <a:lnTo>
                    <a:pt x="1002566" y="279400"/>
                  </a:lnTo>
                  <a:lnTo>
                    <a:pt x="963710" y="292100"/>
                  </a:lnTo>
                  <a:lnTo>
                    <a:pt x="925427" y="317500"/>
                  </a:lnTo>
                  <a:lnTo>
                    <a:pt x="887730" y="342900"/>
                  </a:lnTo>
                  <a:lnTo>
                    <a:pt x="850632" y="368300"/>
                  </a:lnTo>
                  <a:lnTo>
                    <a:pt x="814144" y="393700"/>
                  </a:lnTo>
                  <a:lnTo>
                    <a:pt x="778281" y="419100"/>
                  </a:lnTo>
                  <a:lnTo>
                    <a:pt x="743053" y="457200"/>
                  </a:lnTo>
                  <a:lnTo>
                    <a:pt x="708474" y="482600"/>
                  </a:lnTo>
                  <a:lnTo>
                    <a:pt x="674557" y="508000"/>
                  </a:lnTo>
                  <a:lnTo>
                    <a:pt x="641314" y="546100"/>
                  </a:lnTo>
                  <a:lnTo>
                    <a:pt x="608757" y="571500"/>
                  </a:lnTo>
                  <a:lnTo>
                    <a:pt x="576900" y="609600"/>
                  </a:lnTo>
                  <a:lnTo>
                    <a:pt x="545755" y="635000"/>
                  </a:lnTo>
                  <a:lnTo>
                    <a:pt x="515334" y="673100"/>
                  </a:lnTo>
                  <a:lnTo>
                    <a:pt x="485651" y="711200"/>
                  </a:lnTo>
                  <a:lnTo>
                    <a:pt x="456717" y="736600"/>
                  </a:lnTo>
                  <a:lnTo>
                    <a:pt x="428546" y="774700"/>
                  </a:lnTo>
                  <a:lnTo>
                    <a:pt x="401150" y="812800"/>
                  </a:lnTo>
                  <a:lnTo>
                    <a:pt x="374542" y="850900"/>
                  </a:lnTo>
                  <a:lnTo>
                    <a:pt x="348734" y="889000"/>
                  </a:lnTo>
                  <a:lnTo>
                    <a:pt x="323739" y="927100"/>
                  </a:lnTo>
                  <a:lnTo>
                    <a:pt x="299570" y="965200"/>
                  </a:lnTo>
                  <a:lnTo>
                    <a:pt x="276239" y="1003300"/>
                  </a:lnTo>
                  <a:lnTo>
                    <a:pt x="253758" y="1041400"/>
                  </a:lnTo>
                  <a:lnTo>
                    <a:pt x="232141" y="1079500"/>
                  </a:lnTo>
                  <a:lnTo>
                    <a:pt x="211401" y="1117600"/>
                  </a:lnTo>
                  <a:lnTo>
                    <a:pt x="191548" y="1155700"/>
                  </a:lnTo>
                  <a:lnTo>
                    <a:pt x="172598" y="1206500"/>
                  </a:lnTo>
                  <a:lnTo>
                    <a:pt x="154561" y="1244600"/>
                  </a:lnTo>
                  <a:lnTo>
                    <a:pt x="137451" y="1282700"/>
                  </a:lnTo>
                  <a:lnTo>
                    <a:pt x="121279" y="1333500"/>
                  </a:lnTo>
                  <a:lnTo>
                    <a:pt x="106060" y="1371600"/>
                  </a:lnTo>
                  <a:lnTo>
                    <a:pt x="91805" y="1409700"/>
                  </a:lnTo>
                  <a:lnTo>
                    <a:pt x="78528" y="1460500"/>
                  </a:lnTo>
                  <a:lnTo>
                    <a:pt x="66239" y="1511300"/>
                  </a:lnTo>
                  <a:lnTo>
                    <a:pt x="54954" y="1549400"/>
                  </a:lnTo>
                  <a:lnTo>
                    <a:pt x="44683" y="1600200"/>
                  </a:lnTo>
                  <a:lnTo>
                    <a:pt x="35439" y="1638300"/>
                  </a:lnTo>
                  <a:lnTo>
                    <a:pt x="27236" y="1689100"/>
                  </a:lnTo>
                  <a:lnTo>
                    <a:pt x="20086" y="1739900"/>
                  </a:lnTo>
                  <a:lnTo>
                    <a:pt x="14001" y="1778000"/>
                  </a:lnTo>
                  <a:lnTo>
                    <a:pt x="8994" y="1828800"/>
                  </a:lnTo>
                  <a:lnTo>
                    <a:pt x="5078" y="1879600"/>
                  </a:lnTo>
                  <a:lnTo>
                    <a:pt x="2265" y="1930400"/>
                  </a:lnTo>
                  <a:lnTo>
                    <a:pt x="568" y="1968500"/>
                  </a:lnTo>
                  <a:lnTo>
                    <a:pt x="0" y="2019300"/>
                  </a:lnTo>
                  <a:lnTo>
                    <a:pt x="568" y="2070100"/>
                  </a:lnTo>
                  <a:lnTo>
                    <a:pt x="2265" y="2120900"/>
                  </a:lnTo>
                  <a:lnTo>
                    <a:pt x="5078" y="2171700"/>
                  </a:lnTo>
                  <a:lnTo>
                    <a:pt x="8994" y="2209800"/>
                  </a:lnTo>
                  <a:lnTo>
                    <a:pt x="14001" y="2260600"/>
                  </a:lnTo>
                  <a:lnTo>
                    <a:pt x="20086" y="2311400"/>
                  </a:lnTo>
                  <a:lnTo>
                    <a:pt x="27236" y="2349500"/>
                  </a:lnTo>
                  <a:lnTo>
                    <a:pt x="35439" y="2400300"/>
                  </a:lnTo>
                  <a:lnTo>
                    <a:pt x="44683" y="2451100"/>
                  </a:lnTo>
                  <a:lnTo>
                    <a:pt x="54954" y="2489200"/>
                  </a:lnTo>
                  <a:lnTo>
                    <a:pt x="66239" y="2540000"/>
                  </a:lnTo>
                  <a:lnTo>
                    <a:pt x="78528" y="2578100"/>
                  </a:lnTo>
                  <a:lnTo>
                    <a:pt x="91805" y="2628900"/>
                  </a:lnTo>
                  <a:lnTo>
                    <a:pt x="106060" y="2667000"/>
                  </a:lnTo>
                  <a:lnTo>
                    <a:pt x="121279" y="2717800"/>
                  </a:lnTo>
                  <a:lnTo>
                    <a:pt x="137451" y="2755900"/>
                  </a:lnTo>
                  <a:lnTo>
                    <a:pt x="154561" y="2794000"/>
                  </a:lnTo>
                  <a:lnTo>
                    <a:pt x="172598" y="2844800"/>
                  </a:lnTo>
                  <a:lnTo>
                    <a:pt x="191548" y="2882900"/>
                  </a:lnTo>
                  <a:lnTo>
                    <a:pt x="211401" y="2921000"/>
                  </a:lnTo>
                  <a:lnTo>
                    <a:pt x="232141" y="2959100"/>
                  </a:lnTo>
                  <a:lnTo>
                    <a:pt x="253758" y="3009900"/>
                  </a:lnTo>
                  <a:lnTo>
                    <a:pt x="276239" y="3048000"/>
                  </a:lnTo>
                  <a:lnTo>
                    <a:pt x="299570" y="3086100"/>
                  </a:lnTo>
                  <a:lnTo>
                    <a:pt x="323739" y="3124200"/>
                  </a:lnTo>
                  <a:lnTo>
                    <a:pt x="348734" y="3162300"/>
                  </a:lnTo>
                  <a:lnTo>
                    <a:pt x="374542" y="3200400"/>
                  </a:lnTo>
                  <a:lnTo>
                    <a:pt x="401150" y="3225800"/>
                  </a:lnTo>
                  <a:lnTo>
                    <a:pt x="428546" y="3263900"/>
                  </a:lnTo>
                  <a:lnTo>
                    <a:pt x="456717" y="3302000"/>
                  </a:lnTo>
                  <a:lnTo>
                    <a:pt x="485651" y="3340100"/>
                  </a:lnTo>
                  <a:lnTo>
                    <a:pt x="515334" y="3365500"/>
                  </a:lnTo>
                  <a:lnTo>
                    <a:pt x="545755" y="3403600"/>
                  </a:lnTo>
                  <a:lnTo>
                    <a:pt x="576900" y="3441700"/>
                  </a:lnTo>
                  <a:lnTo>
                    <a:pt x="608757" y="3467100"/>
                  </a:lnTo>
                  <a:lnTo>
                    <a:pt x="641314" y="3505200"/>
                  </a:lnTo>
                  <a:lnTo>
                    <a:pt x="674557" y="3530600"/>
                  </a:lnTo>
                  <a:lnTo>
                    <a:pt x="708474" y="3556000"/>
                  </a:lnTo>
                  <a:lnTo>
                    <a:pt x="743053" y="3594100"/>
                  </a:lnTo>
                  <a:lnTo>
                    <a:pt x="778281" y="3619500"/>
                  </a:lnTo>
                  <a:lnTo>
                    <a:pt x="814144" y="3644900"/>
                  </a:lnTo>
                  <a:lnTo>
                    <a:pt x="850632" y="3670300"/>
                  </a:lnTo>
                  <a:lnTo>
                    <a:pt x="887730" y="3695700"/>
                  </a:lnTo>
                  <a:lnTo>
                    <a:pt x="925427" y="3721100"/>
                  </a:lnTo>
                  <a:lnTo>
                    <a:pt x="963710" y="3746500"/>
                  </a:lnTo>
                  <a:lnTo>
                    <a:pt x="1041982" y="3797300"/>
                  </a:lnTo>
                  <a:lnTo>
                    <a:pt x="1081946" y="3810000"/>
                  </a:lnTo>
                  <a:lnTo>
                    <a:pt x="1122445" y="3835400"/>
                  </a:lnTo>
                  <a:lnTo>
                    <a:pt x="1163467" y="3848100"/>
                  </a:lnTo>
                  <a:lnTo>
                    <a:pt x="1204999" y="3873500"/>
                  </a:lnTo>
                  <a:lnTo>
                    <a:pt x="1247029" y="3886200"/>
                  </a:lnTo>
                  <a:lnTo>
                    <a:pt x="1289543" y="3911600"/>
                  </a:lnTo>
                  <a:lnTo>
                    <a:pt x="1332529" y="3924300"/>
                  </a:lnTo>
                  <a:lnTo>
                    <a:pt x="1645592" y="4013200"/>
                  </a:lnTo>
                  <a:lnTo>
                    <a:pt x="2405199" y="4013200"/>
                  </a:lnTo>
                  <a:lnTo>
                    <a:pt x="2718262" y="3924300"/>
                  </a:lnTo>
                  <a:lnTo>
                    <a:pt x="2761248" y="3911600"/>
                  </a:lnTo>
                  <a:lnTo>
                    <a:pt x="2803762" y="3886200"/>
                  </a:lnTo>
                  <a:lnTo>
                    <a:pt x="2845792" y="3873500"/>
                  </a:lnTo>
                  <a:lnTo>
                    <a:pt x="2887324" y="3848100"/>
                  </a:lnTo>
                  <a:lnTo>
                    <a:pt x="2928346" y="3835400"/>
                  </a:lnTo>
                  <a:lnTo>
                    <a:pt x="2968845" y="3810000"/>
                  </a:lnTo>
                  <a:lnTo>
                    <a:pt x="3008809" y="3797300"/>
                  </a:lnTo>
                  <a:lnTo>
                    <a:pt x="1881796" y="3797300"/>
                  </a:lnTo>
                  <a:lnTo>
                    <a:pt x="1834601" y="3784600"/>
                  </a:lnTo>
                  <a:lnTo>
                    <a:pt x="1741313" y="3784600"/>
                  </a:lnTo>
                  <a:lnTo>
                    <a:pt x="1471448" y="3708400"/>
                  </a:lnTo>
                  <a:lnTo>
                    <a:pt x="1342941" y="3670300"/>
                  </a:lnTo>
                  <a:lnTo>
                    <a:pt x="1301166" y="3644900"/>
                  </a:lnTo>
                  <a:lnTo>
                    <a:pt x="1259948" y="3632200"/>
                  </a:lnTo>
                  <a:lnTo>
                    <a:pt x="1179248" y="3581400"/>
                  </a:lnTo>
                  <a:lnTo>
                    <a:pt x="1139798" y="3568700"/>
                  </a:lnTo>
                  <a:lnTo>
                    <a:pt x="1100971" y="3543300"/>
                  </a:lnTo>
                  <a:lnTo>
                    <a:pt x="1062782" y="3517900"/>
                  </a:lnTo>
                  <a:lnTo>
                    <a:pt x="1025247" y="3492500"/>
                  </a:lnTo>
                  <a:lnTo>
                    <a:pt x="988383" y="3467100"/>
                  </a:lnTo>
                  <a:lnTo>
                    <a:pt x="952207" y="3441700"/>
                  </a:lnTo>
                  <a:lnTo>
                    <a:pt x="916733" y="3416300"/>
                  </a:lnTo>
                  <a:lnTo>
                    <a:pt x="881979" y="3390900"/>
                  </a:lnTo>
                  <a:lnTo>
                    <a:pt x="847960" y="3352800"/>
                  </a:lnTo>
                  <a:lnTo>
                    <a:pt x="814693" y="3327400"/>
                  </a:lnTo>
                  <a:lnTo>
                    <a:pt x="782194" y="3289300"/>
                  </a:lnTo>
                  <a:lnTo>
                    <a:pt x="750480" y="3263900"/>
                  </a:lnTo>
                  <a:lnTo>
                    <a:pt x="719566" y="3225800"/>
                  </a:lnTo>
                  <a:lnTo>
                    <a:pt x="689469" y="3200400"/>
                  </a:lnTo>
                  <a:lnTo>
                    <a:pt x="660205" y="3162300"/>
                  </a:lnTo>
                  <a:lnTo>
                    <a:pt x="631790" y="3124200"/>
                  </a:lnTo>
                  <a:lnTo>
                    <a:pt x="604240" y="3098800"/>
                  </a:lnTo>
                  <a:lnTo>
                    <a:pt x="577572" y="3060700"/>
                  </a:lnTo>
                  <a:lnTo>
                    <a:pt x="551802" y="3022600"/>
                  </a:lnTo>
                  <a:lnTo>
                    <a:pt x="526946" y="2984500"/>
                  </a:lnTo>
                  <a:lnTo>
                    <a:pt x="503020" y="2946400"/>
                  </a:lnTo>
                  <a:lnTo>
                    <a:pt x="480041" y="2908300"/>
                  </a:lnTo>
                  <a:lnTo>
                    <a:pt x="458025" y="2870200"/>
                  </a:lnTo>
                  <a:lnTo>
                    <a:pt x="436988" y="2832100"/>
                  </a:lnTo>
                  <a:lnTo>
                    <a:pt x="416946" y="2781300"/>
                  </a:lnTo>
                  <a:lnTo>
                    <a:pt x="397915" y="2743200"/>
                  </a:lnTo>
                  <a:lnTo>
                    <a:pt x="379912" y="2705100"/>
                  </a:lnTo>
                  <a:lnTo>
                    <a:pt x="362953" y="2667000"/>
                  </a:lnTo>
                  <a:lnTo>
                    <a:pt x="347054" y="2616200"/>
                  </a:lnTo>
                  <a:lnTo>
                    <a:pt x="332231" y="2578100"/>
                  </a:lnTo>
                  <a:lnTo>
                    <a:pt x="318501" y="2527300"/>
                  </a:lnTo>
                  <a:lnTo>
                    <a:pt x="305880" y="2489200"/>
                  </a:lnTo>
                  <a:lnTo>
                    <a:pt x="294384" y="2438400"/>
                  </a:lnTo>
                  <a:lnTo>
                    <a:pt x="284029" y="2400300"/>
                  </a:lnTo>
                  <a:lnTo>
                    <a:pt x="274831" y="2349500"/>
                  </a:lnTo>
                  <a:lnTo>
                    <a:pt x="266807" y="2298700"/>
                  </a:lnTo>
                  <a:lnTo>
                    <a:pt x="259973" y="2260600"/>
                  </a:lnTo>
                  <a:lnTo>
                    <a:pt x="254346" y="2209800"/>
                  </a:lnTo>
                  <a:lnTo>
                    <a:pt x="249940" y="2159000"/>
                  </a:lnTo>
                  <a:lnTo>
                    <a:pt x="246773" y="2120900"/>
                  </a:lnTo>
                  <a:lnTo>
                    <a:pt x="244861" y="2070100"/>
                  </a:lnTo>
                  <a:lnTo>
                    <a:pt x="244220" y="2019300"/>
                  </a:lnTo>
                  <a:lnTo>
                    <a:pt x="244861" y="1968500"/>
                  </a:lnTo>
                  <a:lnTo>
                    <a:pt x="246773" y="1930400"/>
                  </a:lnTo>
                  <a:lnTo>
                    <a:pt x="249940" y="1879600"/>
                  </a:lnTo>
                  <a:lnTo>
                    <a:pt x="254346" y="1828800"/>
                  </a:lnTo>
                  <a:lnTo>
                    <a:pt x="259973" y="1778000"/>
                  </a:lnTo>
                  <a:lnTo>
                    <a:pt x="266807" y="1739900"/>
                  </a:lnTo>
                  <a:lnTo>
                    <a:pt x="274831" y="1689100"/>
                  </a:lnTo>
                  <a:lnTo>
                    <a:pt x="284029" y="1651000"/>
                  </a:lnTo>
                  <a:lnTo>
                    <a:pt x="294384" y="1600200"/>
                  </a:lnTo>
                  <a:lnTo>
                    <a:pt x="305880" y="1549400"/>
                  </a:lnTo>
                  <a:lnTo>
                    <a:pt x="318501" y="1511300"/>
                  </a:lnTo>
                  <a:lnTo>
                    <a:pt x="332231" y="1473200"/>
                  </a:lnTo>
                  <a:lnTo>
                    <a:pt x="347054" y="1422400"/>
                  </a:lnTo>
                  <a:lnTo>
                    <a:pt x="362953" y="1384300"/>
                  </a:lnTo>
                  <a:lnTo>
                    <a:pt x="379912" y="1333500"/>
                  </a:lnTo>
                  <a:lnTo>
                    <a:pt x="397915" y="1295400"/>
                  </a:lnTo>
                  <a:lnTo>
                    <a:pt x="416946" y="1257300"/>
                  </a:lnTo>
                  <a:lnTo>
                    <a:pt x="436988" y="1219200"/>
                  </a:lnTo>
                  <a:lnTo>
                    <a:pt x="458025" y="1181100"/>
                  </a:lnTo>
                  <a:lnTo>
                    <a:pt x="480041" y="1130300"/>
                  </a:lnTo>
                  <a:lnTo>
                    <a:pt x="503020" y="1092200"/>
                  </a:lnTo>
                  <a:lnTo>
                    <a:pt x="526946" y="1054100"/>
                  </a:lnTo>
                  <a:lnTo>
                    <a:pt x="551802" y="1016000"/>
                  </a:lnTo>
                  <a:lnTo>
                    <a:pt x="577572" y="990600"/>
                  </a:lnTo>
                  <a:lnTo>
                    <a:pt x="604240" y="952500"/>
                  </a:lnTo>
                  <a:lnTo>
                    <a:pt x="631790" y="914400"/>
                  </a:lnTo>
                  <a:lnTo>
                    <a:pt x="660205" y="876300"/>
                  </a:lnTo>
                  <a:lnTo>
                    <a:pt x="689469" y="838200"/>
                  </a:lnTo>
                  <a:lnTo>
                    <a:pt x="719566" y="812800"/>
                  </a:lnTo>
                  <a:lnTo>
                    <a:pt x="750480" y="774700"/>
                  </a:lnTo>
                  <a:lnTo>
                    <a:pt x="782194" y="749300"/>
                  </a:lnTo>
                  <a:lnTo>
                    <a:pt x="814693" y="711200"/>
                  </a:lnTo>
                  <a:lnTo>
                    <a:pt x="847960" y="685800"/>
                  </a:lnTo>
                  <a:lnTo>
                    <a:pt x="881979" y="660400"/>
                  </a:lnTo>
                  <a:lnTo>
                    <a:pt x="916733" y="622300"/>
                  </a:lnTo>
                  <a:lnTo>
                    <a:pt x="952207" y="596900"/>
                  </a:lnTo>
                  <a:lnTo>
                    <a:pt x="988383" y="571500"/>
                  </a:lnTo>
                  <a:lnTo>
                    <a:pt x="1025247" y="546100"/>
                  </a:lnTo>
                  <a:lnTo>
                    <a:pt x="1062782" y="520700"/>
                  </a:lnTo>
                  <a:lnTo>
                    <a:pt x="1100971" y="495300"/>
                  </a:lnTo>
                  <a:lnTo>
                    <a:pt x="1139798" y="482600"/>
                  </a:lnTo>
                  <a:lnTo>
                    <a:pt x="1219303" y="431800"/>
                  </a:lnTo>
                  <a:lnTo>
                    <a:pt x="1259948" y="419100"/>
                  </a:lnTo>
                  <a:lnTo>
                    <a:pt x="1301166" y="393700"/>
                  </a:lnTo>
                  <a:lnTo>
                    <a:pt x="1342941" y="381000"/>
                  </a:lnTo>
                  <a:lnTo>
                    <a:pt x="1385257" y="355600"/>
                  </a:lnTo>
                  <a:lnTo>
                    <a:pt x="1649605" y="279400"/>
                  </a:lnTo>
                  <a:lnTo>
                    <a:pt x="1695254" y="266700"/>
                  </a:lnTo>
                  <a:lnTo>
                    <a:pt x="1741313" y="266700"/>
                  </a:lnTo>
                  <a:lnTo>
                    <a:pt x="1787768" y="254000"/>
                  </a:lnTo>
                  <a:lnTo>
                    <a:pt x="1834601" y="254000"/>
                  </a:lnTo>
                  <a:lnTo>
                    <a:pt x="1881796" y="241300"/>
                  </a:lnTo>
                  <a:lnTo>
                    <a:pt x="2988827" y="241300"/>
                  </a:lnTo>
                  <a:lnTo>
                    <a:pt x="2928346" y="203200"/>
                  </a:lnTo>
                  <a:lnTo>
                    <a:pt x="2887324" y="190500"/>
                  </a:lnTo>
                  <a:lnTo>
                    <a:pt x="2845792" y="165100"/>
                  </a:lnTo>
                  <a:lnTo>
                    <a:pt x="2761248" y="139700"/>
                  </a:lnTo>
                  <a:lnTo>
                    <a:pt x="2718262" y="114300"/>
                  </a:lnTo>
                  <a:lnTo>
                    <a:pt x="2451136" y="38100"/>
                  </a:lnTo>
                  <a:close/>
                </a:path>
                <a:path w="4051300" h="4038600">
                  <a:moveTo>
                    <a:pt x="2988827" y="241300"/>
                  </a:moveTo>
                  <a:lnTo>
                    <a:pt x="2168995" y="241300"/>
                  </a:lnTo>
                  <a:lnTo>
                    <a:pt x="2216190" y="254000"/>
                  </a:lnTo>
                  <a:lnTo>
                    <a:pt x="2263023" y="254000"/>
                  </a:lnTo>
                  <a:lnTo>
                    <a:pt x="2309478" y="266700"/>
                  </a:lnTo>
                  <a:lnTo>
                    <a:pt x="2355537" y="266700"/>
                  </a:lnTo>
                  <a:lnTo>
                    <a:pt x="2401186" y="279400"/>
                  </a:lnTo>
                  <a:lnTo>
                    <a:pt x="2665534" y="355600"/>
                  </a:lnTo>
                  <a:lnTo>
                    <a:pt x="2707850" y="381000"/>
                  </a:lnTo>
                  <a:lnTo>
                    <a:pt x="2749625" y="393700"/>
                  </a:lnTo>
                  <a:lnTo>
                    <a:pt x="2790843" y="419100"/>
                  </a:lnTo>
                  <a:lnTo>
                    <a:pt x="2831488" y="431800"/>
                  </a:lnTo>
                  <a:lnTo>
                    <a:pt x="2910993" y="482600"/>
                  </a:lnTo>
                  <a:lnTo>
                    <a:pt x="2949820" y="495300"/>
                  </a:lnTo>
                  <a:lnTo>
                    <a:pt x="2988009" y="520700"/>
                  </a:lnTo>
                  <a:lnTo>
                    <a:pt x="3025544" y="546100"/>
                  </a:lnTo>
                  <a:lnTo>
                    <a:pt x="3062408" y="571500"/>
                  </a:lnTo>
                  <a:lnTo>
                    <a:pt x="3098584" y="596900"/>
                  </a:lnTo>
                  <a:lnTo>
                    <a:pt x="3134058" y="622300"/>
                  </a:lnTo>
                  <a:lnTo>
                    <a:pt x="3168812" y="660400"/>
                  </a:lnTo>
                  <a:lnTo>
                    <a:pt x="3202831" y="685800"/>
                  </a:lnTo>
                  <a:lnTo>
                    <a:pt x="3236098" y="711200"/>
                  </a:lnTo>
                  <a:lnTo>
                    <a:pt x="3268597" y="749300"/>
                  </a:lnTo>
                  <a:lnTo>
                    <a:pt x="3300311" y="774700"/>
                  </a:lnTo>
                  <a:lnTo>
                    <a:pt x="3331225" y="812800"/>
                  </a:lnTo>
                  <a:lnTo>
                    <a:pt x="3361322" y="838200"/>
                  </a:lnTo>
                  <a:lnTo>
                    <a:pt x="3390586" y="876300"/>
                  </a:lnTo>
                  <a:lnTo>
                    <a:pt x="3419001" y="914400"/>
                  </a:lnTo>
                  <a:lnTo>
                    <a:pt x="3446551" y="952500"/>
                  </a:lnTo>
                  <a:lnTo>
                    <a:pt x="3473219" y="990600"/>
                  </a:lnTo>
                  <a:lnTo>
                    <a:pt x="3498989" y="1016000"/>
                  </a:lnTo>
                  <a:lnTo>
                    <a:pt x="3523845" y="1054100"/>
                  </a:lnTo>
                  <a:lnTo>
                    <a:pt x="3547771" y="1092200"/>
                  </a:lnTo>
                  <a:lnTo>
                    <a:pt x="3570750" y="1130300"/>
                  </a:lnTo>
                  <a:lnTo>
                    <a:pt x="3592766" y="1181100"/>
                  </a:lnTo>
                  <a:lnTo>
                    <a:pt x="3613803" y="1219200"/>
                  </a:lnTo>
                  <a:lnTo>
                    <a:pt x="3633845" y="1257300"/>
                  </a:lnTo>
                  <a:lnTo>
                    <a:pt x="3652876" y="1295400"/>
                  </a:lnTo>
                  <a:lnTo>
                    <a:pt x="3670879" y="1333500"/>
                  </a:lnTo>
                  <a:lnTo>
                    <a:pt x="3687838" y="1384300"/>
                  </a:lnTo>
                  <a:lnTo>
                    <a:pt x="3703737" y="1422400"/>
                  </a:lnTo>
                  <a:lnTo>
                    <a:pt x="3718560" y="1473200"/>
                  </a:lnTo>
                  <a:lnTo>
                    <a:pt x="3732290" y="1511300"/>
                  </a:lnTo>
                  <a:lnTo>
                    <a:pt x="3744911" y="1549400"/>
                  </a:lnTo>
                  <a:lnTo>
                    <a:pt x="3756407" y="1600200"/>
                  </a:lnTo>
                  <a:lnTo>
                    <a:pt x="3766762" y="1651000"/>
                  </a:lnTo>
                  <a:lnTo>
                    <a:pt x="3775960" y="1689100"/>
                  </a:lnTo>
                  <a:lnTo>
                    <a:pt x="3783984" y="1739900"/>
                  </a:lnTo>
                  <a:lnTo>
                    <a:pt x="3790818" y="1778000"/>
                  </a:lnTo>
                  <a:lnTo>
                    <a:pt x="3796445" y="1828800"/>
                  </a:lnTo>
                  <a:lnTo>
                    <a:pt x="3800851" y="1879600"/>
                  </a:lnTo>
                  <a:lnTo>
                    <a:pt x="3804018" y="1930400"/>
                  </a:lnTo>
                  <a:lnTo>
                    <a:pt x="3805930" y="1968500"/>
                  </a:lnTo>
                  <a:lnTo>
                    <a:pt x="3806570" y="2019300"/>
                  </a:lnTo>
                  <a:lnTo>
                    <a:pt x="3805930" y="2070100"/>
                  </a:lnTo>
                  <a:lnTo>
                    <a:pt x="3804018" y="2120900"/>
                  </a:lnTo>
                  <a:lnTo>
                    <a:pt x="3800851" y="2159000"/>
                  </a:lnTo>
                  <a:lnTo>
                    <a:pt x="3796445" y="2209800"/>
                  </a:lnTo>
                  <a:lnTo>
                    <a:pt x="3790818" y="2260600"/>
                  </a:lnTo>
                  <a:lnTo>
                    <a:pt x="3783984" y="2298700"/>
                  </a:lnTo>
                  <a:lnTo>
                    <a:pt x="3775960" y="2349500"/>
                  </a:lnTo>
                  <a:lnTo>
                    <a:pt x="3766762" y="2400300"/>
                  </a:lnTo>
                  <a:lnTo>
                    <a:pt x="3756407" y="2438400"/>
                  </a:lnTo>
                  <a:lnTo>
                    <a:pt x="3744911" y="2489200"/>
                  </a:lnTo>
                  <a:lnTo>
                    <a:pt x="3732290" y="2527300"/>
                  </a:lnTo>
                  <a:lnTo>
                    <a:pt x="3718560" y="2578100"/>
                  </a:lnTo>
                  <a:lnTo>
                    <a:pt x="3703737" y="2616200"/>
                  </a:lnTo>
                  <a:lnTo>
                    <a:pt x="3687838" y="2667000"/>
                  </a:lnTo>
                  <a:lnTo>
                    <a:pt x="3670879" y="2705100"/>
                  </a:lnTo>
                  <a:lnTo>
                    <a:pt x="3652876" y="2743200"/>
                  </a:lnTo>
                  <a:lnTo>
                    <a:pt x="3633845" y="2781300"/>
                  </a:lnTo>
                  <a:lnTo>
                    <a:pt x="3613803" y="2832100"/>
                  </a:lnTo>
                  <a:lnTo>
                    <a:pt x="3592766" y="2870200"/>
                  </a:lnTo>
                  <a:lnTo>
                    <a:pt x="3570750" y="2908300"/>
                  </a:lnTo>
                  <a:lnTo>
                    <a:pt x="3547771" y="2946400"/>
                  </a:lnTo>
                  <a:lnTo>
                    <a:pt x="3523845" y="2984500"/>
                  </a:lnTo>
                  <a:lnTo>
                    <a:pt x="3498989" y="3022600"/>
                  </a:lnTo>
                  <a:lnTo>
                    <a:pt x="3473219" y="3060700"/>
                  </a:lnTo>
                  <a:lnTo>
                    <a:pt x="3446551" y="3098800"/>
                  </a:lnTo>
                  <a:lnTo>
                    <a:pt x="3419001" y="3124200"/>
                  </a:lnTo>
                  <a:lnTo>
                    <a:pt x="3390586" y="3162300"/>
                  </a:lnTo>
                  <a:lnTo>
                    <a:pt x="3361322" y="3200400"/>
                  </a:lnTo>
                  <a:lnTo>
                    <a:pt x="3331225" y="3225800"/>
                  </a:lnTo>
                  <a:lnTo>
                    <a:pt x="3300311" y="3263900"/>
                  </a:lnTo>
                  <a:lnTo>
                    <a:pt x="3268597" y="3289300"/>
                  </a:lnTo>
                  <a:lnTo>
                    <a:pt x="3236098" y="3327400"/>
                  </a:lnTo>
                  <a:lnTo>
                    <a:pt x="3202831" y="3352800"/>
                  </a:lnTo>
                  <a:lnTo>
                    <a:pt x="3168812" y="3390900"/>
                  </a:lnTo>
                  <a:lnTo>
                    <a:pt x="3134058" y="3416300"/>
                  </a:lnTo>
                  <a:lnTo>
                    <a:pt x="3098584" y="3441700"/>
                  </a:lnTo>
                  <a:lnTo>
                    <a:pt x="3062408" y="3467100"/>
                  </a:lnTo>
                  <a:lnTo>
                    <a:pt x="3025544" y="3492500"/>
                  </a:lnTo>
                  <a:lnTo>
                    <a:pt x="2988009" y="3517900"/>
                  </a:lnTo>
                  <a:lnTo>
                    <a:pt x="2949820" y="3543300"/>
                  </a:lnTo>
                  <a:lnTo>
                    <a:pt x="2910993" y="3568700"/>
                  </a:lnTo>
                  <a:lnTo>
                    <a:pt x="2871543" y="3581400"/>
                  </a:lnTo>
                  <a:lnTo>
                    <a:pt x="2790843" y="3632200"/>
                  </a:lnTo>
                  <a:lnTo>
                    <a:pt x="2749625" y="3644900"/>
                  </a:lnTo>
                  <a:lnTo>
                    <a:pt x="2707850" y="3670300"/>
                  </a:lnTo>
                  <a:lnTo>
                    <a:pt x="2579343" y="3708400"/>
                  </a:lnTo>
                  <a:lnTo>
                    <a:pt x="2309478" y="3784600"/>
                  </a:lnTo>
                  <a:lnTo>
                    <a:pt x="2216190" y="3784600"/>
                  </a:lnTo>
                  <a:lnTo>
                    <a:pt x="2168995" y="3797300"/>
                  </a:lnTo>
                  <a:lnTo>
                    <a:pt x="3008809" y="3797300"/>
                  </a:lnTo>
                  <a:lnTo>
                    <a:pt x="3087081" y="3746500"/>
                  </a:lnTo>
                  <a:lnTo>
                    <a:pt x="3125364" y="3721100"/>
                  </a:lnTo>
                  <a:lnTo>
                    <a:pt x="3163061" y="3695700"/>
                  </a:lnTo>
                  <a:lnTo>
                    <a:pt x="3200159" y="3670300"/>
                  </a:lnTo>
                  <a:lnTo>
                    <a:pt x="3236647" y="3644900"/>
                  </a:lnTo>
                  <a:lnTo>
                    <a:pt x="3272510" y="3619500"/>
                  </a:lnTo>
                  <a:lnTo>
                    <a:pt x="3307738" y="3594100"/>
                  </a:lnTo>
                  <a:lnTo>
                    <a:pt x="3342317" y="3556000"/>
                  </a:lnTo>
                  <a:lnTo>
                    <a:pt x="3376234" y="3530600"/>
                  </a:lnTo>
                  <a:lnTo>
                    <a:pt x="3409477" y="3505200"/>
                  </a:lnTo>
                  <a:lnTo>
                    <a:pt x="3442034" y="3467100"/>
                  </a:lnTo>
                  <a:lnTo>
                    <a:pt x="3473891" y="3441700"/>
                  </a:lnTo>
                  <a:lnTo>
                    <a:pt x="3505036" y="3403600"/>
                  </a:lnTo>
                  <a:lnTo>
                    <a:pt x="3535457" y="3365500"/>
                  </a:lnTo>
                  <a:lnTo>
                    <a:pt x="3565140" y="3340100"/>
                  </a:lnTo>
                  <a:lnTo>
                    <a:pt x="3594074" y="3302000"/>
                  </a:lnTo>
                  <a:lnTo>
                    <a:pt x="3622245" y="3263900"/>
                  </a:lnTo>
                  <a:lnTo>
                    <a:pt x="3649641" y="3225800"/>
                  </a:lnTo>
                  <a:lnTo>
                    <a:pt x="3676249" y="3200400"/>
                  </a:lnTo>
                  <a:lnTo>
                    <a:pt x="3702057" y="3162300"/>
                  </a:lnTo>
                  <a:lnTo>
                    <a:pt x="3727052" y="3124200"/>
                  </a:lnTo>
                  <a:lnTo>
                    <a:pt x="3751221" y="3086100"/>
                  </a:lnTo>
                  <a:lnTo>
                    <a:pt x="3774552" y="3048000"/>
                  </a:lnTo>
                  <a:lnTo>
                    <a:pt x="3797033" y="3009900"/>
                  </a:lnTo>
                  <a:lnTo>
                    <a:pt x="3818650" y="2959100"/>
                  </a:lnTo>
                  <a:lnTo>
                    <a:pt x="3839390" y="2921000"/>
                  </a:lnTo>
                  <a:lnTo>
                    <a:pt x="3859243" y="2882900"/>
                  </a:lnTo>
                  <a:lnTo>
                    <a:pt x="3878193" y="2844800"/>
                  </a:lnTo>
                  <a:lnTo>
                    <a:pt x="3896230" y="2794000"/>
                  </a:lnTo>
                  <a:lnTo>
                    <a:pt x="3913340" y="2755900"/>
                  </a:lnTo>
                  <a:lnTo>
                    <a:pt x="3929512" y="2717800"/>
                  </a:lnTo>
                  <a:lnTo>
                    <a:pt x="3944731" y="2667000"/>
                  </a:lnTo>
                  <a:lnTo>
                    <a:pt x="3958986" y="2628900"/>
                  </a:lnTo>
                  <a:lnTo>
                    <a:pt x="3972263" y="2578100"/>
                  </a:lnTo>
                  <a:lnTo>
                    <a:pt x="3984552" y="2540000"/>
                  </a:lnTo>
                  <a:lnTo>
                    <a:pt x="3995837" y="2489200"/>
                  </a:lnTo>
                  <a:lnTo>
                    <a:pt x="4006108" y="2451100"/>
                  </a:lnTo>
                  <a:lnTo>
                    <a:pt x="4015352" y="2400300"/>
                  </a:lnTo>
                  <a:lnTo>
                    <a:pt x="4023555" y="2349500"/>
                  </a:lnTo>
                  <a:lnTo>
                    <a:pt x="4030705" y="2311400"/>
                  </a:lnTo>
                  <a:lnTo>
                    <a:pt x="4036790" y="2260600"/>
                  </a:lnTo>
                  <a:lnTo>
                    <a:pt x="4041797" y="2209800"/>
                  </a:lnTo>
                  <a:lnTo>
                    <a:pt x="4045713" y="2171700"/>
                  </a:lnTo>
                  <a:lnTo>
                    <a:pt x="4048526" y="2120900"/>
                  </a:lnTo>
                  <a:lnTo>
                    <a:pt x="4050223" y="2070100"/>
                  </a:lnTo>
                  <a:lnTo>
                    <a:pt x="4050791" y="2019300"/>
                  </a:lnTo>
                  <a:lnTo>
                    <a:pt x="4050223" y="1968500"/>
                  </a:lnTo>
                  <a:lnTo>
                    <a:pt x="4048526" y="1930400"/>
                  </a:lnTo>
                  <a:lnTo>
                    <a:pt x="4045713" y="1879600"/>
                  </a:lnTo>
                  <a:lnTo>
                    <a:pt x="4041797" y="1828800"/>
                  </a:lnTo>
                  <a:lnTo>
                    <a:pt x="4036790" y="1778000"/>
                  </a:lnTo>
                  <a:lnTo>
                    <a:pt x="4030705" y="1739900"/>
                  </a:lnTo>
                  <a:lnTo>
                    <a:pt x="4023555" y="1689100"/>
                  </a:lnTo>
                  <a:lnTo>
                    <a:pt x="4015352" y="1638300"/>
                  </a:lnTo>
                  <a:lnTo>
                    <a:pt x="4006108" y="1600200"/>
                  </a:lnTo>
                  <a:lnTo>
                    <a:pt x="3995837" y="1549400"/>
                  </a:lnTo>
                  <a:lnTo>
                    <a:pt x="3984552" y="1511300"/>
                  </a:lnTo>
                  <a:lnTo>
                    <a:pt x="3972263" y="1460500"/>
                  </a:lnTo>
                  <a:lnTo>
                    <a:pt x="3958986" y="1409700"/>
                  </a:lnTo>
                  <a:lnTo>
                    <a:pt x="3944731" y="1371600"/>
                  </a:lnTo>
                  <a:lnTo>
                    <a:pt x="3929512" y="1333500"/>
                  </a:lnTo>
                  <a:lnTo>
                    <a:pt x="3913340" y="1282700"/>
                  </a:lnTo>
                  <a:lnTo>
                    <a:pt x="3896230" y="1244600"/>
                  </a:lnTo>
                  <a:lnTo>
                    <a:pt x="3878193" y="1206500"/>
                  </a:lnTo>
                  <a:lnTo>
                    <a:pt x="3859243" y="1155700"/>
                  </a:lnTo>
                  <a:lnTo>
                    <a:pt x="3839390" y="1117600"/>
                  </a:lnTo>
                  <a:lnTo>
                    <a:pt x="3818650" y="1079500"/>
                  </a:lnTo>
                  <a:lnTo>
                    <a:pt x="3797033" y="1041400"/>
                  </a:lnTo>
                  <a:lnTo>
                    <a:pt x="3774552" y="1003300"/>
                  </a:lnTo>
                  <a:lnTo>
                    <a:pt x="3751221" y="965200"/>
                  </a:lnTo>
                  <a:lnTo>
                    <a:pt x="3727052" y="927100"/>
                  </a:lnTo>
                  <a:lnTo>
                    <a:pt x="3702057" y="889000"/>
                  </a:lnTo>
                  <a:lnTo>
                    <a:pt x="3676249" y="850900"/>
                  </a:lnTo>
                  <a:lnTo>
                    <a:pt x="3649641" y="812800"/>
                  </a:lnTo>
                  <a:lnTo>
                    <a:pt x="3622245" y="774700"/>
                  </a:lnTo>
                  <a:lnTo>
                    <a:pt x="3594074" y="736600"/>
                  </a:lnTo>
                  <a:lnTo>
                    <a:pt x="3565140" y="711200"/>
                  </a:lnTo>
                  <a:lnTo>
                    <a:pt x="3535457" y="673100"/>
                  </a:lnTo>
                  <a:lnTo>
                    <a:pt x="3505036" y="635000"/>
                  </a:lnTo>
                  <a:lnTo>
                    <a:pt x="3473891" y="609600"/>
                  </a:lnTo>
                  <a:lnTo>
                    <a:pt x="3442034" y="571500"/>
                  </a:lnTo>
                  <a:lnTo>
                    <a:pt x="3409477" y="546100"/>
                  </a:lnTo>
                  <a:lnTo>
                    <a:pt x="3376234" y="508000"/>
                  </a:lnTo>
                  <a:lnTo>
                    <a:pt x="3342317" y="482600"/>
                  </a:lnTo>
                  <a:lnTo>
                    <a:pt x="3307738" y="457200"/>
                  </a:lnTo>
                  <a:lnTo>
                    <a:pt x="3272510" y="419100"/>
                  </a:lnTo>
                  <a:lnTo>
                    <a:pt x="3236647" y="393700"/>
                  </a:lnTo>
                  <a:lnTo>
                    <a:pt x="3200159" y="368300"/>
                  </a:lnTo>
                  <a:lnTo>
                    <a:pt x="3163061" y="342900"/>
                  </a:lnTo>
                  <a:lnTo>
                    <a:pt x="3125364" y="317500"/>
                  </a:lnTo>
                  <a:lnTo>
                    <a:pt x="3087081" y="292100"/>
                  </a:lnTo>
                  <a:lnTo>
                    <a:pt x="3048225" y="279400"/>
                  </a:lnTo>
                  <a:lnTo>
                    <a:pt x="2988827" y="241300"/>
                  </a:lnTo>
                  <a:close/>
                </a:path>
                <a:path w="4051300" h="4038600">
                  <a:moveTo>
                    <a:pt x="2312222" y="12700"/>
                  </a:moveTo>
                  <a:lnTo>
                    <a:pt x="1738569" y="12700"/>
                  </a:lnTo>
                  <a:lnTo>
                    <a:pt x="1645592" y="38100"/>
                  </a:lnTo>
                  <a:lnTo>
                    <a:pt x="2405199" y="38100"/>
                  </a:lnTo>
                  <a:lnTo>
                    <a:pt x="2312222" y="12700"/>
                  </a:lnTo>
                  <a:close/>
                </a:path>
                <a:path w="4051300" h="4038600">
                  <a:moveTo>
                    <a:pt x="2217862" y="0"/>
                  </a:moveTo>
                  <a:lnTo>
                    <a:pt x="1832929" y="0"/>
                  </a:lnTo>
                  <a:lnTo>
                    <a:pt x="1785582" y="12700"/>
                  </a:lnTo>
                  <a:lnTo>
                    <a:pt x="2265209" y="12700"/>
                  </a:lnTo>
                  <a:lnTo>
                    <a:pt x="2217862" y="0"/>
                  </a:lnTo>
                  <a:close/>
                </a:path>
              </a:pathLst>
            </a:custGeom>
            <a:solidFill>
              <a:srgbClr val="5163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4815" y="3301968"/>
              <a:ext cx="443230" cy="441959"/>
            </a:xfrm>
            <a:custGeom>
              <a:avLst/>
              <a:gdLst/>
              <a:ahLst/>
              <a:cxnLst/>
              <a:rect l="l" t="t" r="r" b="b"/>
              <a:pathLst>
                <a:path w="443229" h="441960">
                  <a:moveTo>
                    <a:pt x="221456" y="0"/>
                  </a:moveTo>
                  <a:lnTo>
                    <a:pt x="179160" y="4042"/>
                  </a:lnTo>
                  <a:lnTo>
                    <a:pt x="138124" y="16168"/>
                  </a:lnTo>
                  <a:lnTo>
                    <a:pt x="99606" y="36379"/>
                  </a:lnTo>
                  <a:lnTo>
                    <a:pt x="64865" y="64674"/>
                  </a:lnTo>
                  <a:lnTo>
                    <a:pt x="36486" y="99309"/>
                  </a:lnTo>
                  <a:lnTo>
                    <a:pt x="16216" y="137703"/>
                  </a:lnTo>
                  <a:lnTo>
                    <a:pt x="4054" y="178604"/>
                  </a:lnTo>
                  <a:lnTo>
                    <a:pt x="0" y="220757"/>
                  </a:lnTo>
                  <a:lnTo>
                    <a:pt x="4054" y="262911"/>
                  </a:lnTo>
                  <a:lnTo>
                    <a:pt x="16216" y="303811"/>
                  </a:lnTo>
                  <a:lnTo>
                    <a:pt x="36486" y="342205"/>
                  </a:lnTo>
                  <a:lnTo>
                    <a:pt x="64865" y="376840"/>
                  </a:lnTo>
                  <a:lnTo>
                    <a:pt x="99606" y="405135"/>
                  </a:lnTo>
                  <a:lnTo>
                    <a:pt x="138124" y="425346"/>
                  </a:lnTo>
                  <a:lnTo>
                    <a:pt x="179160" y="437473"/>
                  </a:lnTo>
                  <a:lnTo>
                    <a:pt x="221456" y="441515"/>
                  </a:lnTo>
                  <a:lnTo>
                    <a:pt x="263751" y="437473"/>
                  </a:lnTo>
                  <a:lnTo>
                    <a:pt x="304788" y="425346"/>
                  </a:lnTo>
                  <a:lnTo>
                    <a:pt x="343306" y="405135"/>
                  </a:lnTo>
                  <a:lnTo>
                    <a:pt x="378047" y="376840"/>
                  </a:lnTo>
                  <a:lnTo>
                    <a:pt x="406425" y="342205"/>
                  </a:lnTo>
                  <a:lnTo>
                    <a:pt x="426696" y="303811"/>
                  </a:lnTo>
                  <a:lnTo>
                    <a:pt x="438858" y="262911"/>
                  </a:lnTo>
                  <a:lnTo>
                    <a:pt x="442912" y="220757"/>
                  </a:lnTo>
                  <a:lnTo>
                    <a:pt x="438858" y="178604"/>
                  </a:lnTo>
                  <a:lnTo>
                    <a:pt x="426696" y="137703"/>
                  </a:lnTo>
                  <a:lnTo>
                    <a:pt x="406425" y="99309"/>
                  </a:lnTo>
                  <a:lnTo>
                    <a:pt x="378047" y="64674"/>
                  </a:lnTo>
                  <a:lnTo>
                    <a:pt x="343306" y="36379"/>
                  </a:lnTo>
                  <a:lnTo>
                    <a:pt x="304788" y="16168"/>
                  </a:lnTo>
                  <a:lnTo>
                    <a:pt x="263751" y="4042"/>
                  </a:lnTo>
                  <a:lnTo>
                    <a:pt x="2214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64815" y="3301968"/>
              <a:ext cx="443230" cy="441959"/>
            </a:xfrm>
            <a:custGeom>
              <a:avLst/>
              <a:gdLst/>
              <a:ahLst/>
              <a:cxnLst/>
              <a:rect l="l" t="t" r="r" b="b"/>
              <a:pathLst>
                <a:path w="443229" h="441960">
                  <a:moveTo>
                    <a:pt x="378047" y="64674"/>
                  </a:moveTo>
                  <a:lnTo>
                    <a:pt x="406425" y="99309"/>
                  </a:lnTo>
                  <a:lnTo>
                    <a:pt x="426696" y="137703"/>
                  </a:lnTo>
                  <a:lnTo>
                    <a:pt x="438858" y="178604"/>
                  </a:lnTo>
                  <a:lnTo>
                    <a:pt x="442912" y="220757"/>
                  </a:lnTo>
                  <a:lnTo>
                    <a:pt x="438858" y="262911"/>
                  </a:lnTo>
                  <a:lnTo>
                    <a:pt x="426696" y="303811"/>
                  </a:lnTo>
                  <a:lnTo>
                    <a:pt x="406425" y="342205"/>
                  </a:lnTo>
                  <a:lnTo>
                    <a:pt x="378047" y="376840"/>
                  </a:lnTo>
                  <a:lnTo>
                    <a:pt x="343306" y="405135"/>
                  </a:lnTo>
                  <a:lnTo>
                    <a:pt x="304788" y="425346"/>
                  </a:lnTo>
                  <a:lnTo>
                    <a:pt x="263751" y="437473"/>
                  </a:lnTo>
                  <a:lnTo>
                    <a:pt x="221456" y="441515"/>
                  </a:lnTo>
                  <a:lnTo>
                    <a:pt x="179160" y="437473"/>
                  </a:lnTo>
                  <a:lnTo>
                    <a:pt x="138124" y="425346"/>
                  </a:lnTo>
                  <a:lnTo>
                    <a:pt x="99606" y="405135"/>
                  </a:lnTo>
                  <a:lnTo>
                    <a:pt x="64865" y="376840"/>
                  </a:lnTo>
                  <a:lnTo>
                    <a:pt x="36486" y="342205"/>
                  </a:lnTo>
                  <a:lnTo>
                    <a:pt x="16216" y="303811"/>
                  </a:lnTo>
                  <a:lnTo>
                    <a:pt x="4054" y="262911"/>
                  </a:lnTo>
                  <a:lnTo>
                    <a:pt x="0" y="220757"/>
                  </a:lnTo>
                  <a:lnTo>
                    <a:pt x="4054" y="178604"/>
                  </a:lnTo>
                  <a:lnTo>
                    <a:pt x="16216" y="137703"/>
                  </a:lnTo>
                  <a:lnTo>
                    <a:pt x="36486" y="99309"/>
                  </a:lnTo>
                  <a:lnTo>
                    <a:pt x="64865" y="64674"/>
                  </a:lnTo>
                  <a:lnTo>
                    <a:pt x="99606" y="36379"/>
                  </a:lnTo>
                  <a:lnTo>
                    <a:pt x="138124" y="16168"/>
                  </a:lnTo>
                  <a:lnTo>
                    <a:pt x="179160" y="4042"/>
                  </a:lnTo>
                  <a:lnTo>
                    <a:pt x="221456" y="0"/>
                  </a:lnTo>
                  <a:lnTo>
                    <a:pt x="263751" y="4042"/>
                  </a:lnTo>
                  <a:lnTo>
                    <a:pt x="304788" y="16168"/>
                  </a:lnTo>
                  <a:lnTo>
                    <a:pt x="343306" y="36379"/>
                  </a:lnTo>
                  <a:lnTo>
                    <a:pt x="378047" y="64674"/>
                  </a:lnTo>
                </a:path>
              </a:pathLst>
            </a:custGeom>
            <a:ln w="28955">
              <a:solidFill>
                <a:srgbClr val="DEEB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1903" y="5993415"/>
              <a:ext cx="443230" cy="443230"/>
            </a:xfrm>
            <a:custGeom>
              <a:avLst/>
              <a:gdLst/>
              <a:ahLst/>
              <a:cxnLst/>
              <a:rect l="l" t="t" r="r" b="b"/>
              <a:pathLst>
                <a:path w="443229" h="443229">
                  <a:moveTo>
                    <a:pt x="221456" y="0"/>
                  </a:moveTo>
                  <a:lnTo>
                    <a:pt x="179160" y="4054"/>
                  </a:lnTo>
                  <a:lnTo>
                    <a:pt x="138124" y="16216"/>
                  </a:lnTo>
                  <a:lnTo>
                    <a:pt x="99606" y="36486"/>
                  </a:lnTo>
                  <a:lnTo>
                    <a:pt x="64865" y="64865"/>
                  </a:lnTo>
                  <a:lnTo>
                    <a:pt x="36486" y="99606"/>
                  </a:lnTo>
                  <a:lnTo>
                    <a:pt x="16216" y="138124"/>
                  </a:lnTo>
                  <a:lnTo>
                    <a:pt x="4054" y="179160"/>
                  </a:lnTo>
                  <a:lnTo>
                    <a:pt x="0" y="221456"/>
                  </a:lnTo>
                  <a:lnTo>
                    <a:pt x="4054" y="263751"/>
                  </a:lnTo>
                  <a:lnTo>
                    <a:pt x="16216" y="304788"/>
                  </a:lnTo>
                  <a:lnTo>
                    <a:pt x="36486" y="343306"/>
                  </a:lnTo>
                  <a:lnTo>
                    <a:pt x="64865" y="378047"/>
                  </a:lnTo>
                  <a:lnTo>
                    <a:pt x="99606" y="406425"/>
                  </a:lnTo>
                  <a:lnTo>
                    <a:pt x="138124" y="426696"/>
                  </a:lnTo>
                  <a:lnTo>
                    <a:pt x="179160" y="438858"/>
                  </a:lnTo>
                  <a:lnTo>
                    <a:pt x="221456" y="442912"/>
                  </a:lnTo>
                  <a:lnTo>
                    <a:pt x="263751" y="438858"/>
                  </a:lnTo>
                  <a:lnTo>
                    <a:pt x="304788" y="426696"/>
                  </a:lnTo>
                  <a:lnTo>
                    <a:pt x="343306" y="406425"/>
                  </a:lnTo>
                  <a:lnTo>
                    <a:pt x="378047" y="378047"/>
                  </a:lnTo>
                  <a:lnTo>
                    <a:pt x="406425" y="343306"/>
                  </a:lnTo>
                  <a:lnTo>
                    <a:pt x="426696" y="304788"/>
                  </a:lnTo>
                  <a:lnTo>
                    <a:pt x="438858" y="263751"/>
                  </a:lnTo>
                  <a:lnTo>
                    <a:pt x="442912" y="221456"/>
                  </a:lnTo>
                  <a:lnTo>
                    <a:pt x="438858" y="179160"/>
                  </a:lnTo>
                  <a:lnTo>
                    <a:pt x="426696" y="138124"/>
                  </a:lnTo>
                  <a:lnTo>
                    <a:pt x="406425" y="99606"/>
                  </a:lnTo>
                  <a:lnTo>
                    <a:pt x="378047" y="64865"/>
                  </a:lnTo>
                  <a:lnTo>
                    <a:pt x="343306" y="36486"/>
                  </a:lnTo>
                  <a:lnTo>
                    <a:pt x="304788" y="16216"/>
                  </a:lnTo>
                  <a:lnTo>
                    <a:pt x="263751" y="4054"/>
                  </a:lnTo>
                  <a:lnTo>
                    <a:pt x="22145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1903" y="5993415"/>
              <a:ext cx="443230" cy="443230"/>
            </a:xfrm>
            <a:custGeom>
              <a:avLst/>
              <a:gdLst/>
              <a:ahLst/>
              <a:cxnLst/>
              <a:rect l="l" t="t" r="r" b="b"/>
              <a:pathLst>
                <a:path w="443229" h="443229">
                  <a:moveTo>
                    <a:pt x="64865" y="64865"/>
                  </a:moveTo>
                  <a:lnTo>
                    <a:pt x="99606" y="36486"/>
                  </a:lnTo>
                  <a:lnTo>
                    <a:pt x="138124" y="16216"/>
                  </a:lnTo>
                  <a:lnTo>
                    <a:pt x="179160" y="4054"/>
                  </a:lnTo>
                  <a:lnTo>
                    <a:pt x="221456" y="0"/>
                  </a:lnTo>
                  <a:lnTo>
                    <a:pt x="263751" y="4054"/>
                  </a:lnTo>
                  <a:lnTo>
                    <a:pt x="304788" y="16216"/>
                  </a:lnTo>
                  <a:lnTo>
                    <a:pt x="343306" y="36486"/>
                  </a:lnTo>
                  <a:lnTo>
                    <a:pt x="378047" y="64865"/>
                  </a:lnTo>
                  <a:lnTo>
                    <a:pt x="406425" y="99606"/>
                  </a:lnTo>
                  <a:lnTo>
                    <a:pt x="426696" y="138124"/>
                  </a:lnTo>
                  <a:lnTo>
                    <a:pt x="438858" y="179160"/>
                  </a:lnTo>
                  <a:lnTo>
                    <a:pt x="442912" y="221456"/>
                  </a:lnTo>
                  <a:lnTo>
                    <a:pt x="438858" y="263751"/>
                  </a:lnTo>
                  <a:lnTo>
                    <a:pt x="426696" y="304788"/>
                  </a:lnTo>
                  <a:lnTo>
                    <a:pt x="406425" y="343306"/>
                  </a:lnTo>
                  <a:lnTo>
                    <a:pt x="378047" y="378047"/>
                  </a:lnTo>
                  <a:lnTo>
                    <a:pt x="343306" y="406425"/>
                  </a:lnTo>
                  <a:lnTo>
                    <a:pt x="304788" y="426696"/>
                  </a:lnTo>
                  <a:lnTo>
                    <a:pt x="263751" y="438858"/>
                  </a:lnTo>
                  <a:lnTo>
                    <a:pt x="221456" y="442912"/>
                  </a:lnTo>
                  <a:lnTo>
                    <a:pt x="179160" y="438858"/>
                  </a:lnTo>
                  <a:lnTo>
                    <a:pt x="138124" y="426696"/>
                  </a:lnTo>
                  <a:lnTo>
                    <a:pt x="99606" y="406425"/>
                  </a:lnTo>
                  <a:lnTo>
                    <a:pt x="64865" y="378047"/>
                  </a:lnTo>
                  <a:lnTo>
                    <a:pt x="36486" y="343306"/>
                  </a:lnTo>
                  <a:lnTo>
                    <a:pt x="16216" y="304788"/>
                  </a:lnTo>
                  <a:lnTo>
                    <a:pt x="4054" y="263751"/>
                  </a:lnTo>
                  <a:lnTo>
                    <a:pt x="0" y="221456"/>
                  </a:lnTo>
                  <a:lnTo>
                    <a:pt x="4054" y="179160"/>
                  </a:lnTo>
                  <a:lnTo>
                    <a:pt x="16216" y="138124"/>
                  </a:lnTo>
                  <a:lnTo>
                    <a:pt x="36486" y="99606"/>
                  </a:lnTo>
                  <a:lnTo>
                    <a:pt x="64865" y="64865"/>
                  </a:lnTo>
                </a:path>
              </a:pathLst>
            </a:custGeom>
            <a:ln w="28955">
              <a:solidFill>
                <a:srgbClr val="FFF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69012" y="3224244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59" h="441960">
                  <a:moveTo>
                    <a:pt x="220757" y="0"/>
                  </a:moveTo>
                  <a:lnTo>
                    <a:pt x="178604" y="4042"/>
                  </a:lnTo>
                  <a:lnTo>
                    <a:pt x="137703" y="16168"/>
                  </a:lnTo>
                  <a:lnTo>
                    <a:pt x="99309" y="36379"/>
                  </a:lnTo>
                  <a:lnTo>
                    <a:pt x="64674" y="64674"/>
                  </a:lnTo>
                  <a:lnTo>
                    <a:pt x="36379" y="99309"/>
                  </a:lnTo>
                  <a:lnTo>
                    <a:pt x="16168" y="137703"/>
                  </a:lnTo>
                  <a:lnTo>
                    <a:pt x="4042" y="178604"/>
                  </a:lnTo>
                  <a:lnTo>
                    <a:pt x="0" y="220757"/>
                  </a:lnTo>
                  <a:lnTo>
                    <a:pt x="4042" y="262911"/>
                  </a:lnTo>
                  <a:lnTo>
                    <a:pt x="16168" y="303811"/>
                  </a:lnTo>
                  <a:lnTo>
                    <a:pt x="36379" y="342205"/>
                  </a:lnTo>
                  <a:lnTo>
                    <a:pt x="64674" y="376840"/>
                  </a:lnTo>
                  <a:lnTo>
                    <a:pt x="99309" y="405135"/>
                  </a:lnTo>
                  <a:lnTo>
                    <a:pt x="137703" y="425346"/>
                  </a:lnTo>
                  <a:lnTo>
                    <a:pt x="178604" y="437473"/>
                  </a:lnTo>
                  <a:lnTo>
                    <a:pt x="220757" y="441515"/>
                  </a:lnTo>
                  <a:lnTo>
                    <a:pt x="262911" y="437473"/>
                  </a:lnTo>
                  <a:lnTo>
                    <a:pt x="303811" y="425346"/>
                  </a:lnTo>
                  <a:lnTo>
                    <a:pt x="342205" y="405135"/>
                  </a:lnTo>
                  <a:lnTo>
                    <a:pt x="376840" y="376840"/>
                  </a:lnTo>
                  <a:lnTo>
                    <a:pt x="405135" y="342205"/>
                  </a:lnTo>
                  <a:lnTo>
                    <a:pt x="425346" y="303811"/>
                  </a:lnTo>
                  <a:lnTo>
                    <a:pt x="437473" y="262911"/>
                  </a:lnTo>
                  <a:lnTo>
                    <a:pt x="441515" y="220757"/>
                  </a:lnTo>
                  <a:lnTo>
                    <a:pt x="437473" y="178604"/>
                  </a:lnTo>
                  <a:lnTo>
                    <a:pt x="425346" y="137703"/>
                  </a:lnTo>
                  <a:lnTo>
                    <a:pt x="405135" y="99309"/>
                  </a:lnTo>
                  <a:lnTo>
                    <a:pt x="376840" y="64674"/>
                  </a:lnTo>
                  <a:lnTo>
                    <a:pt x="342205" y="36379"/>
                  </a:lnTo>
                  <a:lnTo>
                    <a:pt x="303811" y="16168"/>
                  </a:lnTo>
                  <a:lnTo>
                    <a:pt x="262911" y="4042"/>
                  </a:lnTo>
                  <a:lnTo>
                    <a:pt x="22075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69012" y="3224244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59" h="441960">
                  <a:moveTo>
                    <a:pt x="376840" y="376840"/>
                  </a:moveTo>
                  <a:lnTo>
                    <a:pt x="342205" y="405135"/>
                  </a:lnTo>
                  <a:lnTo>
                    <a:pt x="303811" y="425346"/>
                  </a:lnTo>
                  <a:lnTo>
                    <a:pt x="262911" y="437473"/>
                  </a:lnTo>
                  <a:lnTo>
                    <a:pt x="220757" y="441515"/>
                  </a:lnTo>
                  <a:lnTo>
                    <a:pt x="178604" y="437473"/>
                  </a:lnTo>
                  <a:lnTo>
                    <a:pt x="137703" y="425346"/>
                  </a:lnTo>
                  <a:lnTo>
                    <a:pt x="99309" y="405135"/>
                  </a:lnTo>
                  <a:lnTo>
                    <a:pt x="64674" y="376840"/>
                  </a:lnTo>
                  <a:lnTo>
                    <a:pt x="36379" y="342205"/>
                  </a:lnTo>
                  <a:lnTo>
                    <a:pt x="16168" y="303811"/>
                  </a:lnTo>
                  <a:lnTo>
                    <a:pt x="4042" y="262911"/>
                  </a:lnTo>
                  <a:lnTo>
                    <a:pt x="0" y="220757"/>
                  </a:lnTo>
                  <a:lnTo>
                    <a:pt x="4042" y="178604"/>
                  </a:lnTo>
                  <a:lnTo>
                    <a:pt x="16168" y="137703"/>
                  </a:lnTo>
                  <a:lnTo>
                    <a:pt x="36379" y="99309"/>
                  </a:lnTo>
                  <a:lnTo>
                    <a:pt x="64674" y="64674"/>
                  </a:lnTo>
                  <a:lnTo>
                    <a:pt x="99309" y="36379"/>
                  </a:lnTo>
                  <a:lnTo>
                    <a:pt x="137703" y="16168"/>
                  </a:lnTo>
                  <a:lnTo>
                    <a:pt x="178604" y="4042"/>
                  </a:lnTo>
                  <a:lnTo>
                    <a:pt x="220757" y="0"/>
                  </a:lnTo>
                  <a:lnTo>
                    <a:pt x="262911" y="4042"/>
                  </a:lnTo>
                  <a:lnTo>
                    <a:pt x="303811" y="16168"/>
                  </a:lnTo>
                  <a:lnTo>
                    <a:pt x="342205" y="36379"/>
                  </a:lnTo>
                  <a:lnTo>
                    <a:pt x="376840" y="64674"/>
                  </a:lnTo>
                  <a:lnTo>
                    <a:pt x="405135" y="99309"/>
                  </a:lnTo>
                  <a:lnTo>
                    <a:pt x="425346" y="137703"/>
                  </a:lnTo>
                  <a:lnTo>
                    <a:pt x="437473" y="178604"/>
                  </a:lnTo>
                  <a:lnTo>
                    <a:pt x="441515" y="220757"/>
                  </a:lnTo>
                  <a:lnTo>
                    <a:pt x="437473" y="262911"/>
                  </a:lnTo>
                  <a:lnTo>
                    <a:pt x="425346" y="303811"/>
                  </a:lnTo>
                  <a:lnTo>
                    <a:pt x="405135" y="342205"/>
                  </a:lnTo>
                  <a:lnTo>
                    <a:pt x="376840" y="376840"/>
                  </a:lnTo>
                </a:path>
              </a:pathLst>
            </a:custGeom>
            <a:ln w="28956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9946099" y="2650235"/>
            <a:ext cx="1453515" cy="669925"/>
          </a:xfrm>
          <a:custGeom>
            <a:avLst/>
            <a:gdLst/>
            <a:ahLst/>
            <a:cxnLst/>
            <a:rect l="l" t="t" r="r" b="b"/>
            <a:pathLst>
              <a:path w="1453515" h="669925">
                <a:moveTo>
                  <a:pt x="1453419" y="0"/>
                </a:moveTo>
                <a:lnTo>
                  <a:pt x="653827" y="0"/>
                </a:lnTo>
                <a:lnTo>
                  <a:pt x="168052" y="490600"/>
                </a:lnTo>
                <a:lnTo>
                  <a:pt x="134294" y="470669"/>
                </a:lnTo>
                <a:lnTo>
                  <a:pt x="97726" y="464026"/>
                </a:lnTo>
                <a:lnTo>
                  <a:pt x="62253" y="470669"/>
                </a:lnTo>
                <a:lnTo>
                  <a:pt x="31781" y="490600"/>
                </a:lnTo>
                <a:lnTo>
                  <a:pt x="8401" y="525323"/>
                </a:lnTo>
                <a:lnTo>
                  <a:pt x="0" y="564451"/>
                </a:lnTo>
                <a:lnTo>
                  <a:pt x="6028" y="603579"/>
                </a:lnTo>
                <a:lnTo>
                  <a:pt x="25939" y="638301"/>
                </a:lnTo>
                <a:lnTo>
                  <a:pt x="60610" y="661590"/>
                </a:lnTo>
                <a:lnTo>
                  <a:pt x="99187" y="669353"/>
                </a:lnTo>
                <a:lnTo>
                  <a:pt x="136667" y="661590"/>
                </a:lnTo>
                <a:lnTo>
                  <a:pt x="168052" y="638301"/>
                </a:lnTo>
                <a:lnTo>
                  <a:pt x="189172" y="612306"/>
                </a:lnTo>
                <a:lnTo>
                  <a:pt x="199183" y="580739"/>
                </a:lnTo>
                <a:lnTo>
                  <a:pt x="198074" y="546933"/>
                </a:lnTo>
                <a:lnTo>
                  <a:pt x="185832" y="514223"/>
                </a:lnTo>
                <a:lnTo>
                  <a:pt x="665638" y="35433"/>
                </a:lnTo>
                <a:lnTo>
                  <a:pt x="1453419" y="35433"/>
                </a:lnTo>
                <a:lnTo>
                  <a:pt x="145341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5455" y="6572694"/>
            <a:ext cx="1453515" cy="669925"/>
          </a:xfrm>
          <a:custGeom>
            <a:avLst/>
            <a:gdLst/>
            <a:ahLst/>
            <a:cxnLst/>
            <a:rect l="l" t="t" r="r" b="b"/>
            <a:pathLst>
              <a:path w="1453515" h="669925">
                <a:moveTo>
                  <a:pt x="1354232" y="0"/>
                </a:moveTo>
                <a:lnTo>
                  <a:pt x="1316751" y="7762"/>
                </a:lnTo>
                <a:lnTo>
                  <a:pt x="1285367" y="31051"/>
                </a:lnTo>
                <a:lnTo>
                  <a:pt x="1264247" y="57046"/>
                </a:lnTo>
                <a:lnTo>
                  <a:pt x="1254236" y="88614"/>
                </a:lnTo>
                <a:lnTo>
                  <a:pt x="1255345" y="122420"/>
                </a:lnTo>
                <a:lnTo>
                  <a:pt x="1267587" y="155130"/>
                </a:lnTo>
                <a:lnTo>
                  <a:pt x="787780" y="633920"/>
                </a:lnTo>
                <a:lnTo>
                  <a:pt x="0" y="633920"/>
                </a:lnTo>
                <a:lnTo>
                  <a:pt x="0" y="669353"/>
                </a:lnTo>
                <a:lnTo>
                  <a:pt x="799592" y="669353"/>
                </a:lnTo>
                <a:lnTo>
                  <a:pt x="1285367" y="178752"/>
                </a:lnTo>
                <a:lnTo>
                  <a:pt x="1319125" y="198683"/>
                </a:lnTo>
                <a:lnTo>
                  <a:pt x="1355693" y="205327"/>
                </a:lnTo>
                <a:lnTo>
                  <a:pt x="1391165" y="198683"/>
                </a:lnTo>
                <a:lnTo>
                  <a:pt x="1421638" y="178752"/>
                </a:lnTo>
                <a:lnTo>
                  <a:pt x="1445017" y="144029"/>
                </a:lnTo>
                <a:lnTo>
                  <a:pt x="1453419" y="104901"/>
                </a:lnTo>
                <a:lnTo>
                  <a:pt x="1447391" y="65774"/>
                </a:lnTo>
                <a:lnTo>
                  <a:pt x="1427479" y="31051"/>
                </a:lnTo>
                <a:lnTo>
                  <a:pt x="1392808" y="7762"/>
                </a:lnTo>
                <a:lnTo>
                  <a:pt x="135423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38244" y="2688335"/>
            <a:ext cx="1453515" cy="669925"/>
          </a:xfrm>
          <a:custGeom>
            <a:avLst/>
            <a:gdLst/>
            <a:ahLst/>
            <a:cxnLst/>
            <a:rect l="l" t="t" r="r" b="b"/>
            <a:pathLst>
              <a:path w="1453514" h="669925">
                <a:moveTo>
                  <a:pt x="799591" y="0"/>
                </a:moveTo>
                <a:lnTo>
                  <a:pt x="0" y="0"/>
                </a:lnTo>
                <a:lnTo>
                  <a:pt x="0" y="35433"/>
                </a:lnTo>
                <a:lnTo>
                  <a:pt x="787780" y="35433"/>
                </a:lnTo>
                <a:lnTo>
                  <a:pt x="1267586" y="514223"/>
                </a:lnTo>
                <a:lnTo>
                  <a:pt x="1255345" y="546933"/>
                </a:lnTo>
                <a:lnTo>
                  <a:pt x="1254236" y="580739"/>
                </a:lnTo>
                <a:lnTo>
                  <a:pt x="1264247" y="612306"/>
                </a:lnTo>
                <a:lnTo>
                  <a:pt x="1285366" y="638301"/>
                </a:lnTo>
                <a:lnTo>
                  <a:pt x="1316751" y="661590"/>
                </a:lnTo>
                <a:lnTo>
                  <a:pt x="1354232" y="669353"/>
                </a:lnTo>
                <a:lnTo>
                  <a:pt x="1392808" y="661590"/>
                </a:lnTo>
                <a:lnTo>
                  <a:pt x="1427479" y="638301"/>
                </a:lnTo>
                <a:lnTo>
                  <a:pt x="1447391" y="603579"/>
                </a:lnTo>
                <a:lnTo>
                  <a:pt x="1453419" y="564451"/>
                </a:lnTo>
                <a:lnTo>
                  <a:pt x="1445017" y="525323"/>
                </a:lnTo>
                <a:lnTo>
                  <a:pt x="1421638" y="490600"/>
                </a:lnTo>
                <a:lnTo>
                  <a:pt x="1391165" y="470669"/>
                </a:lnTo>
                <a:lnTo>
                  <a:pt x="1355693" y="464026"/>
                </a:lnTo>
                <a:lnTo>
                  <a:pt x="1319125" y="470669"/>
                </a:lnTo>
                <a:lnTo>
                  <a:pt x="1285366" y="490600"/>
                </a:lnTo>
                <a:lnTo>
                  <a:pt x="7995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1450" y="2104390"/>
            <a:ext cx="2553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Replace</a:t>
            </a:r>
            <a:r>
              <a:rPr sz="2400" spc="-8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non- </a:t>
            </a:r>
            <a:r>
              <a:rPr sz="2400" dirty="0">
                <a:latin typeface="Segoe UI"/>
                <a:cs typeface="Segoe UI"/>
              </a:rPr>
              <a:t>human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steps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using </a:t>
            </a:r>
            <a:r>
              <a:rPr sz="2400" spc="-10" dirty="0">
                <a:latin typeface="Segoe UI"/>
                <a:cs typeface="Segoe UI"/>
              </a:rPr>
              <a:t>tools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35231" y="2190115"/>
            <a:ext cx="30403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Improve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the </a:t>
            </a:r>
            <a:r>
              <a:rPr sz="2400" dirty="0">
                <a:latin typeface="Segoe UI"/>
                <a:cs typeface="Segoe UI"/>
              </a:rPr>
              <a:t>collaboration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between </a:t>
            </a:r>
            <a:r>
              <a:rPr sz="2400" dirty="0">
                <a:latin typeface="Segoe UI"/>
                <a:cs typeface="Segoe UI"/>
              </a:rPr>
              <a:t>all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 </a:t>
            </a:r>
            <a:r>
              <a:rPr sz="2400" spc="-10" dirty="0">
                <a:latin typeface="Segoe UI"/>
                <a:cs typeface="Segoe UI"/>
              </a:rPr>
              <a:t>teams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0066" y="6575297"/>
            <a:ext cx="28568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Automate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create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spc="-50" dirty="0">
                <a:latin typeface="Segoe UI"/>
                <a:cs typeface="Segoe UI"/>
              </a:rPr>
              <a:t>a </a:t>
            </a:r>
            <a:r>
              <a:rPr sz="2400" dirty="0">
                <a:latin typeface="Segoe UI"/>
                <a:cs typeface="Segoe UI"/>
              </a:rPr>
              <a:t>potentially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shippable increment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5208" y="3901821"/>
            <a:ext cx="2536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Segoe UI"/>
                <a:cs typeface="Segoe UI"/>
              </a:rPr>
              <a:t>Relationship </a:t>
            </a:r>
            <a:r>
              <a:rPr sz="2400" dirty="0">
                <a:latin typeface="Segoe UI"/>
                <a:cs typeface="Segoe UI"/>
              </a:rPr>
              <a:t>between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Agile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and </a:t>
            </a:r>
            <a:r>
              <a:rPr sz="2400" spc="-10" dirty="0">
                <a:latin typeface="Segoe UI"/>
                <a:cs typeface="Segoe UI"/>
              </a:rPr>
              <a:t>DevOps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574CB397290B408E22021F3908D676" ma:contentTypeVersion="12" ma:contentTypeDescription="Create a new document." ma:contentTypeScope="" ma:versionID="3745472fab21d2c2d6ba69ffdd72a5de">
  <xsd:schema xmlns:xsd="http://www.w3.org/2001/XMLSchema" xmlns:xs="http://www.w3.org/2001/XMLSchema" xmlns:p="http://schemas.microsoft.com/office/2006/metadata/properties" xmlns:ns2="ad9c2d73-934a-46f0-b6cb-716e228a6893" xmlns:ns3="52c4b0e5-303d-48a3-be9b-cf56bae6ac76" targetNamespace="http://schemas.microsoft.com/office/2006/metadata/properties" ma:root="true" ma:fieldsID="cf67ffc047e23f755cdcfc5601d1543f" ns2:_="" ns3:_="">
    <xsd:import namespace="ad9c2d73-934a-46f0-b6cb-716e228a6893"/>
    <xsd:import namespace="52c4b0e5-303d-48a3-be9b-cf56bae6ac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c2d73-934a-46f0-b6cb-716e228a68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f809d85-0f24-42ce-a366-0efc0a589b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4b0e5-303d-48a3-be9b-cf56bae6ac7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dda5cc9-4b08-4918-b066-9a1ffb016226}" ma:internalName="TaxCatchAll" ma:showField="CatchAllData" ma:web="52c4b0e5-303d-48a3-be9b-cf56bae6ac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33F565-E3E0-4A75-88C4-683A48266E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9185A5-34F9-461F-97BD-C2AA31670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9c2d73-934a-46f0-b6cb-716e228a6893"/>
    <ds:schemaRef ds:uri="52c4b0e5-303d-48a3-be9b-cf56bae6ac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2608</Words>
  <Application>Microsoft Macintosh PowerPoint</Application>
  <PresentationFormat>Personnalisé</PresentationFormat>
  <Paragraphs>400</Paragraphs>
  <Slides>53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4" baseType="lpstr">
      <vt:lpstr>arial</vt:lpstr>
      <vt:lpstr>arial</vt:lpstr>
      <vt:lpstr>Calibri</vt:lpstr>
      <vt:lpstr>Nunito</vt:lpstr>
      <vt:lpstr>Roboto</vt:lpstr>
      <vt:lpstr>Segoe UI</vt:lpstr>
      <vt:lpstr>Times New Roman</vt:lpstr>
      <vt:lpstr>Trebuchet MS</vt:lpstr>
      <vt:lpstr>Wingdings</vt:lpstr>
      <vt:lpstr>Wingdings 3</vt:lpstr>
      <vt:lpstr>Facette</vt:lpstr>
      <vt:lpstr>Présentation PowerPoint</vt:lpstr>
      <vt:lpstr>              Learning Objectives</vt:lpstr>
      <vt:lpstr>Présentation PowerPoint</vt:lpstr>
      <vt:lpstr>Présentation PowerPoint</vt:lpstr>
      <vt:lpstr>History of DevOps</vt:lpstr>
      <vt:lpstr>Overview of DevOps</vt:lpstr>
      <vt:lpstr>Agile Example: Scrum</vt:lpstr>
      <vt:lpstr>Relationship Between Agile and DevOps</vt:lpstr>
      <vt:lpstr>Relationship Between Agile and DevOps</vt:lpstr>
      <vt:lpstr>Agile and DevOps Example</vt:lpstr>
      <vt:lpstr>DevOps Toolchains</vt:lpstr>
      <vt:lpstr>DASA DevOps Principles</vt:lpstr>
      <vt:lpstr>Case Study</vt:lpstr>
      <vt:lpstr>Présentation PowerPoint</vt:lpstr>
      <vt:lpstr>Waterfall Method</vt:lpstr>
      <vt:lpstr>Productivity</vt:lpstr>
      <vt:lpstr>Difficult to Achieve Goal</vt:lpstr>
      <vt:lpstr>Investment in Schedule Planning Systems</vt:lpstr>
      <vt:lpstr>Constantly Changing Challenges</vt:lpstr>
      <vt:lpstr>Types of Constantly Changing Challenges</vt:lpstr>
      <vt:lpstr>Présentation PowerPoint</vt:lpstr>
      <vt:lpstr>DevOps Way to Overcome Challenges</vt:lpstr>
      <vt:lpstr>Présentation PowerPoint</vt:lpstr>
      <vt:lpstr>DevOps Tools</vt:lpstr>
      <vt:lpstr>Best Practices for DevOps</vt:lpstr>
      <vt:lpstr>DevOps and Cloud Computing Training</vt:lpstr>
      <vt:lpstr>Présentation PowerPoint</vt:lpstr>
      <vt:lpstr>Requirements Tools</vt:lpstr>
      <vt:lpstr>Présentation PowerPoint</vt:lpstr>
      <vt:lpstr>Artifact Creation Tools</vt:lpstr>
      <vt:lpstr>Testing Tools</vt:lpstr>
      <vt:lpstr>Packaging Tools</vt:lpstr>
      <vt:lpstr>Release Management Tools</vt:lpstr>
      <vt:lpstr>Configuration and Monitoring Tools</vt:lpstr>
      <vt:lpstr>Présentation PowerPoint</vt:lpstr>
      <vt:lpstr>Présentation PowerPoint</vt:lpstr>
      <vt:lpstr>DevSecOps Manifesto</vt:lpstr>
      <vt:lpstr>Workflow of DevOps and DevSecOps</vt:lpstr>
      <vt:lpstr>Workflow of DevOps and DevSecOps</vt:lpstr>
      <vt:lpstr>DevOps vs. DevSecOps</vt:lpstr>
      <vt:lpstr>Key Takeaways</vt:lpstr>
      <vt:lpstr>Knowledge Check</vt:lpstr>
      <vt:lpstr>Which one of the following methodologies has least impact on DevOps methodology?</vt:lpstr>
      <vt:lpstr>Which one of the following methodologies has least impact on DevOps methodology?</vt:lpstr>
      <vt:lpstr>Which one of the following techniques makes DevOps a successful methodology to develop and deliver software?</vt:lpstr>
      <vt:lpstr>Which one of the following techniques makes DevOps a successful methodology to develop and deliver software?</vt:lpstr>
      <vt:lpstr>Which is the best technique to convert normal changes into standard changes?</vt:lpstr>
      <vt:lpstr>Which is the best technique to convert normal changes into standard changes?</vt:lpstr>
      <vt:lpstr>Which is the widely reusable asset to reinforce information security?</vt:lpstr>
      <vt:lpstr>Which is the widely reusable asset to reinforce information security?</vt:lpstr>
      <vt:lpstr>What is the benefit of using feature toggles embedded in configuration of the application during fixing errors?</vt:lpstr>
      <vt:lpstr>What is the benefit of using feature toggles embedded in configuration of the application during fixing errors?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 Tandi</dc:creator>
  <cp:lastModifiedBy>Patrice VITTE</cp:lastModifiedBy>
  <cp:revision>111</cp:revision>
  <dcterms:created xsi:type="dcterms:W3CDTF">2022-11-03T15:13:11Z</dcterms:created>
  <dcterms:modified xsi:type="dcterms:W3CDTF">2022-11-09T14:53:33Z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2022-11-03T00:00:00Z</vt:filetime>
  </property>
  <property fmtid="{D5CDD505-2E9C-101B-9397-08002B2CF9AE}" pid="5" name="Producer">
    <vt:lpwstr>Microsoft® PowerPoint® for Office 365</vt:lpwstr>
  </property>
</Properties>
</file>