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9A642-446F-4E16-87D9-C433853DA26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8AAFEB-36F2-45FE-AA38-AA45C33CDF16}">
      <dgm:prSet/>
      <dgm:spPr/>
      <dgm:t>
        <a:bodyPr/>
        <a:lstStyle/>
        <a:p>
          <a:r>
            <a:rPr lang="en-US"/>
            <a:t>Memahami pola pembayaran penumpang</a:t>
          </a:r>
        </a:p>
      </dgm:t>
    </dgm:pt>
    <dgm:pt modelId="{F8017CEA-A54E-464F-9768-1F7DA2EA0E83}" type="parTrans" cxnId="{00939FC1-2C6B-4F7A-B3E0-4FE4F2A9AFB3}">
      <dgm:prSet/>
      <dgm:spPr/>
      <dgm:t>
        <a:bodyPr/>
        <a:lstStyle/>
        <a:p>
          <a:endParaRPr lang="en-US"/>
        </a:p>
      </dgm:t>
    </dgm:pt>
    <dgm:pt modelId="{B7958DDD-4E01-40EF-9115-9B6CBEC152FE}" type="sibTrans" cxnId="{00939FC1-2C6B-4F7A-B3E0-4FE4F2A9AFB3}">
      <dgm:prSet/>
      <dgm:spPr/>
      <dgm:t>
        <a:bodyPr/>
        <a:lstStyle/>
        <a:p>
          <a:endParaRPr lang="en-US"/>
        </a:p>
      </dgm:t>
    </dgm:pt>
    <dgm:pt modelId="{58F98A61-2BB4-48A0-A1FD-FC2FA5D0EC72}">
      <dgm:prSet/>
      <dgm:spPr/>
      <dgm:t>
        <a:bodyPr/>
        <a:lstStyle/>
        <a:p>
          <a:r>
            <a:rPr lang="en-US"/>
            <a:t>Menemukan perilaku berdasarkan jenis kelamin, bank, dan koridor</a:t>
          </a:r>
        </a:p>
      </dgm:t>
    </dgm:pt>
    <dgm:pt modelId="{A13C8D34-3C01-4E49-9B14-826B5A004CF0}" type="parTrans" cxnId="{EA6E014A-39A3-42B0-A0C2-E481DF28D297}">
      <dgm:prSet/>
      <dgm:spPr/>
      <dgm:t>
        <a:bodyPr/>
        <a:lstStyle/>
        <a:p>
          <a:endParaRPr lang="en-US"/>
        </a:p>
      </dgm:t>
    </dgm:pt>
    <dgm:pt modelId="{8E447AD7-D194-44E6-98A7-3456E52C8222}" type="sibTrans" cxnId="{EA6E014A-39A3-42B0-A0C2-E481DF28D297}">
      <dgm:prSet/>
      <dgm:spPr/>
      <dgm:t>
        <a:bodyPr/>
        <a:lstStyle/>
        <a:p>
          <a:endParaRPr lang="en-US"/>
        </a:p>
      </dgm:t>
    </dgm:pt>
    <dgm:pt modelId="{899BECD8-1627-419C-9235-6D8E755CE5CE}">
      <dgm:prSet/>
      <dgm:spPr/>
      <dgm:t>
        <a:bodyPr/>
        <a:lstStyle/>
        <a:p>
          <a:r>
            <a:rPr lang="en-US"/>
            <a:t>Mengidentifikasi outlier dan anomali</a:t>
          </a:r>
        </a:p>
      </dgm:t>
    </dgm:pt>
    <dgm:pt modelId="{B19CD7E6-8796-4E2C-82F6-76EE5D814E94}" type="parTrans" cxnId="{6A87D74B-69ED-4F9E-B33A-56D53ABE7F93}">
      <dgm:prSet/>
      <dgm:spPr/>
      <dgm:t>
        <a:bodyPr/>
        <a:lstStyle/>
        <a:p>
          <a:endParaRPr lang="en-US"/>
        </a:p>
      </dgm:t>
    </dgm:pt>
    <dgm:pt modelId="{4AC0CE26-4C19-42CA-B3EC-7FA6EF607AC7}" type="sibTrans" cxnId="{6A87D74B-69ED-4F9E-B33A-56D53ABE7F93}">
      <dgm:prSet/>
      <dgm:spPr/>
      <dgm:t>
        <a:bodyPr/>
        <a:lstStyle/>
        <a:p>
          <a:endParaRPr lang="en-US"/>
        </a:p>
      </dgm:t>
    </dgm:pt>
    <dgm:pt modelId="{AADBB059-FDE8-4BD9-8F4F-450CD571C633}">
      <dgm:prSet/>
      <dgm:spPr/>
      <dgm:t>
        <a:bodyPr/>
        <a:lstStyle/>
        <a:p>
          <a:r>
            <a:rPr lang="en-US"/>
            <a:t>Menyediakan dasar untuk pengambilan keputusan</a:t>
          </a:r>
        </a:p>
      </dgm:t>
    </dgm:pt>
    <dgm:pt modelId="{9DB04FDA-8C8A-4B09-A0B1-8A81DDE16B5A}" type="parTrans" cxnId="{BAFE8180-FFB0-4F4F-974D-D02797AA3B6E}">
      <dgm:prSet/>
      <dgm:spPr/>
      <dgm:t>
        <a:bodyPr/>
        <a:lstStyle/>
        <a:p>
          <a:endParaRPr lang="en-US"/>
        </a:p>
      </dgm:t>
    </dgm:pt>
    <dgm:pt modelId="{E18AF4C1-01AA-4F64-8E4E-E1837FCA297C}" type="sibTrans" cxnId="{BAFE8180-FFB0-4F4F-974D-D02797AA3B6E}">
      <dgm:prSet/>
      <dgm:spPr/>
      <dgm:t>
        <a:bodyPr/>
        <a:lstStyle/>
        <a:p>
          <a:endParaRPr lang="en-US"/>
        </a:p>
      </dgm:t>
    </dgm:pt>
    <dgm:pt modelId="{72F6E414-F03C-4E26-925B-0F5301670809}" type="pres">
      <dgm:prSet presAssocID="{DF59A642-446F-4E16-87D9-C433853DA268}" presName="linear" presStyleCnt="0">
        <dgm:presLayoutVars>
          <dgm:animLvl val="lvl"/>
          <dgm:resizeHandles val="exact"/>
        </dgm:presLayoutVars>
      </dgm:prSet>
      <dgm:spPr/>
    </dgm:pt>
    <dgm:pt modelId="{BB682E63-A309-44B4-B635-A8BD9BADD16D}" type="pres">
      <dgm:prSet presAssocID="{A78AAFEB-36F2-45FE-AA38-AA45C33CD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429750-4581-4215-957F-B4D2FB6B9AFB}" type="pres">
      <dgm:prSet presAssocID="{B7958DDD-4E01-40EF-9115-9B6CBEC152FE}" presName="spacer" presStyleCnt="0"/>
      <dgm:spPr/>
    </dgm:pt>
    <dgm:pt modelId="{74E10760-B9F3-4871-AD5C-CF8C4BA67EDA}" type="pres">
      <dgm:prSet presAssocID="{58F98A61-2BB4-48A0-A1FD-FC2FA5D0EC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1A52FD-0048-4CEF-97B3-ED35649495E4}" type="pres">
      <dgm:prSet presAssocID="{8E447AD7-D194-44E6-98A7-3456E52C8222}" presName="spacer" presStyleCnt="0"/>
      <dgm:spPr/>
    </dgm:pt>
    <dgm:pt modelId="{4AA635E6-8E7B-4383-82A4-30F9B635B9BC}" type="pres">
      <dgm:prSet presAssocID="{899BECD8-1627-419C-9235-6D8E755CE5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F496DA-A362-4D67-8C92-9DE9FEED5000}" type="pres">
      <dgm:prSet presAssocID="{4AC0CE26-4C19-42CA-B3EC-7FA6EF607AC7}" presName="spacer" presStyleCnt="0"/>
      <dgm:spPr/>
    </dgm:pt>
    <dgm:pt modelId="{6AF36D1F-5DE7-434E-9FA5-F1D4718C57D9}" type="pres">
      <dgm:prSet presAssocID="{AADBB059-FDE8-4BD9-8F4F-450CD571C6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F2B01C-F3EA-40FD-BEEF-F4F4C3CC0C31}" type="presOf" srcId="{DF59A642-446F-4E16-87D9-C433853DA268}" destId="{72F6E414-F03C-4E26-925B-0F5301670809}" srcOrd="0" destOrd="0" presId="urn:microsoft.com/office/officeart/2005/8/layout/vList2"/>
    <dgm:cxn modelId="{D786E53B-E865-4EF1-849E-0C410816B030}" type="presOf" srcId="{A78AAFEB-36F2-45FE-AA38-AA45C33CDF16}" destId="{BB682E63-A309-44B4-B635-A8BD9BADD16D}" srcOrd="0" destOrd="0" presId="urn:microsoft.com/office/officeart/2005/8/layout/vList2"/>
    <dgm:cxn modelId="{EA6E014A-39A3-42B0-A0C2-E481DF28D297}" srcId="{DF59A642-446F-4E16-87D9-C433853DA268}" destId="{58F98A61-2BB4-48A0-A1FD-FC2FA5D0EC72}" srcOrd="1" destOrd="0" parTransId="{A13C8D34-3C01-4E49-9B14-826B5A004CF0}" sibTransId="{8E447AD7-D194-44E6-98A7-3456E52C8222}"/>
    <dgm:cxn modelId="{3449954B-F6BA-4B8E-B338-326DDA320176}" type="presOf" srcId="{AADBB059-FDE8-4BD9-8F4F-450CD571C633}" destId="{6AF36D1F-5DE7-434E-9FA5-F1D4718C57D9}" srcOrd="0" destOrd="0" presId="urn:microsoft.com/office/officeart/2005/8/layout/vList2"/>
    <dgm:cxn modelId="{6A87D74B-69ED-4F9E-B33A-56D53ABE7F93}" srcId="{DF59A642-446F-4E16-87D9-C433853DA268}" destId="{899BECD8-1627-419C-9235-6D8E755CE5CE}" srcOrd="2" destOrd="0" parTransId="{B19CD7E6-8796-4E2C-82F6-76EE5D814E94}" sibTransId="{4AC0CE26-4C19-42CA-B3EC-7FA6EF607AC7}"/>
    <dgm:cxn modelId="{BAFE8180-FFB0-4F4F-974D-D02797AA3B6E}" srcId="{DF59A642-446F-4E16-87D9-C433853DA268}" destId="{AADBB059-FDE8-4BD9-8F4F-450CD571C633}" srcOrd="3" destOrd="0" parTransId="{9DB04FDA-8C8A-4B09-A0B1-8A81DDE16B5A}" sibTransId="{E18AF4C1-01AA-4F64-8E4E-E1837FCA297C}"/>
    <dgm:cxn modelId="{00939FC1-2C6B-4F7A-B3E0-4FE4F2A9AFB3}" srcId="{DF59A642-446F-4E16-87D9-C433853DA268}" destId="{A78AAFEB-36F2-45FE-AA38-AA45C33CDF16}" srcOrd="0" destOrd="0" parTransId="{F8017CEA-A54E-464F-9768-1F7DA2EA0E83}" sibTransId="{B7958DDD-4E01-40EF-9115-9B6CBEC152FE}"/>
    <dgm:cxn modelId="{58CAD4C9-CE20-46C6-835E-FEB69CC783B7}" type="presOf" srcId="{58F98A61-2BB4-48A0-A1FD-FC2FA5D0EC72}" destId="{74E10760-B9F3-4871-AD5C-CF8C4BA67EDA}" srcOrd="0" destOrd="0" presId="urn:microsoft.com/office/officeart/2005/8/layout/vList2"/>
    <dgm:cxn modelId="{50CC15DA-E683-4E31-986F-0AD1B02957C1}" type="presOf" srcId="{899BECD8-1627-419C-9235-6D8E755CE5CE}" destId="{4AA635E6-8E7B-4383-82A4-30F9B635B9BC}" srcOrd="0" destOrd="0" presId="urn:microsoft.com/office/officeart/2005/8/layout/vList2"/>
    <dgm:cxn modelId="{E21F6702-2A07-4040-9E22-FD33F72E9758}" type="presParOf" srcId="{72F6E414-F03C-4E26-925B-0F5301670809}" destId="{BB682E63-A309-44B4-B635-A8BD9BADD16D}" srcOrd="0" destOrd="0" presId="urn:microsoft.com/office/officeart/2005/8/layout/vList2"/>
    <dgm:cxn modelId="{D2B732AF-2770-4A78-BFF3-7F174395A048}" type="presParOf" srcId="{72F6E414-F03C-4E26-925B-0F5301670809}" destId="{1E429750-4581-4215-957F-B4D2FB6B9AFB}" srcOrd="1" destOrd="0" presId="urn:microsoft.com/office/officeart/2005/8/layout/vList2"/>
    <dgm:cxn modelId="{0EBFE97A-08C6-4A68-993A-1F3AF58CC306}" type="presParOf" srcId="{72F6E414-F03C-4E26-925B-0F5301670809}" destId="{74E10760-B9F3-4871-AD5C-CF8C4BA67EDA}" srcOrd="2" destOrd="0" presId="urn:microsoft.com/office/officeart/2005/8/layout/vList2"/>
    <dgm:cxn modelId="{C5A7C1FF-C724-43AA-B7C3-D7DCDB74517E}" type="presParOf" srcId="{72F6E414-F03C-4E26-925B-0F5301670809}" destId="{531A52FD-0048-4CEF-97B3-ED35649495E4}" srcOrd="3" destOrd="0" presId="urn:microsoft.com/office/officeart/2005/8/layout/vList2"/>
    <dgm:cxn modelId="{4C8CA15B-E92B-4623-885B-EF43B28C67E4}" type="presParOf" srcId="{72F6E414-F03C-4E26-925B-0F5301670809}" destId="{4AA635E6-8E7B-4383-82A4-30F9B635B9BC}" srcOrd="4" destOrd="0" presId="urn:microsoft.com/office/officeart/2005/8/layout/vList2"/>
    <dgm:cxn modelId="{D9B03052-2E2C-4096-92FB-5238DEA95E58}" type="presParOf" srcId="{72F6E414-F03C-4E26-925B-0F5301670809}" destId="{13F496DA-A362-4D67-8C92-9DE9FEED5000}" srcOrd="5" destOrd="0" presId="urn:microsoft.com/office/officeart/2005/8/layout/vList2"/>
    <dgm:cxn modelId="{66C7CD19-2C7C-4560-8360-454B569576EA}" type="presParOf" srcId="{72F6E414-F03C-4E26-925B-0F5301670809}" destId="{6AF36D1F-5DE7-434E-9FA5-F1D4718C57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743D1-C972-4DB4-AC01-B09DCF39245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C407BB-3E83-466B-8D8C-14930310D0D9}">
      <dgm:prSet/>
      <dgm:spPr/>
      <dgm:t>
        <a:bodyPr/>
        <a:lstStyle/>
        <a:p>
          <a:r>
            <a:rPr lang="en-US"/>
            <a:t>Total data: 36.893 transaksi</a:t>
          </a:r>
        </a:p>
      </dgm:t>
    </dgm:pt>
    <dgm:pt modelId="{C303AF3F-367B-4A20-93D7-DC13B26A7526}" type="parTrans" cxnId="{ECE50DFE-ED95-46C1-978D-F26472A2F4FD}">
      <dgm:prSet/>
      <dgm:spPr/>
      <dgm:t>
        <a:bodyPr/>
        <a:lstStyle/>
        <a:p>
          <a:endParaRPr lang="en-US"/>
        </a:p>
      </dgm:t>
    </dgm:pt>
    <dgm:pt modelId="{4079FB56-9F93-4F5E-8596-B4BF0BF7B2E5}" type="sibTrans" cxnId="{ECE50DFE-ED95-46C1-978D-F26472A2F4FD}">
      <dgm:prSet/>
      <dgm:spPr/>
      <dgm:t>
        <a:bodyPr/>
        <a:lstStyle/>
        <a:p>
          <a:endParaRPr lang="en-US"/>
        </a:p>
      </dgm:t>
    </dgm:pt>
    <dgm:pt modelId="{2C806AFE-38E2-4CA1-ADFD-11E5FF005EC8}">
      <dgm:prSet/>
      <dgm:spPr/>
      <dgm:t>
        <a:bodyPr/>
        <a:lstStyle/>
        <a:p>
          <a:r>
            <a:rPr lang="en-US"/>
            <a:t>Kolom utama: payAmount, payCardBank, payCardSex, corridorName, tapInTime, tapOutTime</a:t>
          </a:r>
        </a:p>
      </dgm:t>
    </dgm:pt>
    <dgm:pt modelId="{2C5CCAB5-CFEA-49B2-9EEF-55C534531D67}" type="parTrans" cxnId="{522BB8F7-456F-4048-9310-2CA1FE32D1EC}">
      <dgm:prSet/>
      <dgm:spPr/>
      <dgm:t>
        <a:bodyPr/>
        <a:lstStyle/>
        <a:p>
          <a:endParaRPr lang="en-US"/>
        </a:p>
      </dgm:t>
    </dgm:pt>
    <dgm:pt modelId="{374548A0-3743-4654-B6B2-A1D1DC32D67F}" type="sibTrans" cxnId="{522BB8F7-456F-4048-9310-2CA1FE32D1EC}">
      <dgm:prSet/>
      <dgm:spPr/>
      <dgm:t>
        <a:bodyPr/>
        <a:lstStyle/>
        <a:p>
          <a:endParaRPr lang="en-US"/>
        </a:p>
      </dgm:t>
    </dgm:pt>
    <dgm:pt modelId="{70234EA0-8FC2-49E1-B497-7CAEE43F605F}">
      <dgm:prSet/>
      <dgm:spPr/>
      <dgm:t>
        <a:bodyPr/>
        <a:lstStyle/>
        <a:p>
          <a:r>
            <a:rPr lang="en-US"/>
            <a:t>Periode data: 3 April 2023</a:t>
          </a:r>
        </a:p>
      </dgm:t>
    </dgm:pt>
    <dgm:pt modelId="{95453204-88E0-4449-8A21-6328163CD58A}" type="parTrans" cxnId="{07E50993-42E2-47F8-9EBA-78C446069688}">
      <dgm:prSet/>
      <dgm:spPr/>
      <dgm:t>
        <a:bodyPr/>
        <a:lstStyle/>
        <a:p>
          <a:endParaRPr lang="en-US"/>
        </a:p>
      </dgm:t>
    </dgm:pt>
    <dgm:pt modelId="{42C9F02C-575B-4276-B307-2D4BB6108D5B}" type="sibTrans" cxnId="{07E50993-42E2-47F8-9EBA-78C446069688}">
      <dgm:prSet/>
      <dgm:spPr/>
      <dgm:t>
        <a:bodyPr/>
        <a:lstStyle/>
        <a:p>
          <a:endParaRPr lang="en-US"/>
        </a:p>
      </dgm:t>
    </dgm:pt>
    <dgm:pt modelId="{6219451D-7F24-43A9-9774-4B509CD5B8AD}">
      <dgm:prSet/>
      <dgm:spPr/>
      <dgm:t>
        <a:bodyPr/>
        <a:lstStyle/>
        <a:p>
          <a:r>
            <a:rPr lang="en-US"/>
            <a:t>Sumber: Data elektronik penumpang TransJakarta</a:t>
          </a:r>
        </a:p>
      </dgm:t>
    </dgm:pt>
    <dgm:pt modelId="{F0AEF096-F33A-4521-A408-57FA144CBE3E}" type="parTrans" cxnId="{5A49AB89-4626-46E7-A113-98F32503EE62}">
      <dgm:prSet/>
      <dgm:spPr/>
      <dgm:t>
        <a:bodyPr/>
        <a:lstStyle/>
        <a:p>
          <a:endParaRPr lang="en-US"/>
        </a:p>
      </dgm:t>
    </dgm:pt>
    <dgm:pt modelId="{77003FCC-FDCD-49BC-A259-B6C7123299C6}" type="sibTrans" cxnId="{5A49AB89-4626-46E7-A113-98F32503EE62}">
      <dgm:prSet/>
      <dgm:spPr/>
      <dgm:t>
        <a:bodyPr/>
        <a:lstStyle/>
        <a:p>
          <a:endParaRPr lang="en-US"/>
        </a:p>
      </dgm:t>
    </dgm:pt>
    <dgm:pt modelId="{5175511D-5739-4939-A578-858EFA5A8CF6}" type="pres">
      <dgm:prSet presAssocID="{B19743D1-C972-4DB4-AC01-B09DCF392459}" presName="matrix" presStyleCnt="0">
        <dgm:presLayoutVars>
          <dgm:chMax val="1"/>
          <dgm:dir/>
          <dgm:resizeHandles val="exact"/>
        </dgm:presLayoutVars>
      </dgm:prSet>
      <dgm:spPr/>
    </dgm:pt>
    <dgm:pt modelId="{260D4501-63AA-4A34-9264-06A9DE5FD49D}" type="pres">
      <dgm:prSet presAssocID="{B19743D1-C972-4DB4-AC01-B09DCF392459}" presName="diamond" presStyleLbl="bgShp" presStyleIdx="0" presStyleCnt="1"/>
      <dgm:spPr/>
    </dgm:pt>
    <dgm:pt modelId="{867FE5B6-DE1C-4BCF-8D62-DFC234E78B56}" type="pres">
      <dgm:prSet presAssocID="{B19743D1-C972-4DB4-AC01-B09DCF39245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595592-F28E-4597-BEE7-C0B86C90EBA8}" type="pres">
      <dgm:prSet presAssocID="{B19743D1-C972-4DB4-AC01-B09DCF39245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407C47-00B0-40F6-B16E-6F2E1D3AD6C2}" type="pres">
      <dgm:prSet presAssocID="{B19743D1-C972-4DB4-AC01-B09DCF39245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BDB699-222C-4DFC-9F58-8A415D28837F}" type="pres">
      <dgm:prSet presAssocID="{B19743D1-C972-4DB4-AC01-B09DCF39245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FCF33D-C2FF-48A1-8FC4-C1F155AD6E9A}" type="presOf" srcId="{6219451D-7F24-43A9-9774-4B509CD5B8AD}" destId="{17BDB699-222C-4DFC-9F58-8A415D28837F}" srcOrd="0" destOrd="0" presId="urn:microsoft.com/office/officeart/2005/8/layout/matrix3"/>
    <dgm:cxn modelId="{F168E46C-4F6B-4517-B7A3-6F860A97851F}" type="presOf" srcId="{2C806AFE-38E2-4CA1-ADFD-11E5FF005EC8}" destId="{AC595592-F28E-4597-BEE7-C0B86C90EBA8}" srcOrd="0" destOrd="0" presId="urn:microsoft.com/office/officeart/2005/8/layout/matrix3"/>
    <dgm:cxn modelId="{3A917B84-A637-45E6-A624-2E63F9B614FF}" type="presOf" srcId="{B19743D1-C972-4DB4-AC01-B09DCF392459}" destId="{5175511D-5739-4939-A578-858EFA5A8CF6}" srcOrd="0" destOrd="0" presId="urn:microsoft.com/office/officeart/2005/8/layout/matrix3"/>
    <dgm:cxn modelId="{5A49AB89-4626-46E7-A113-98F32503EE62}" srcId="{B19743D1-C972-4DB4-AC01-B09DCF392459}" destId="{6219451D-7F24-43A9-9774-4B509CD5B8AD}" srcOrd="3" destOrd="0" parTransId="{F0AEF096-F33A-4521-A408-57FA144CBE3E}" sibTransId="{77003FCC-FDCD-49BC-A259-B6C7123299C6}"/>
    <dgm:cxn modelId="{07E50993-42E2-47F8-9EBA-78C446069688}" srcId="{B19743D1-C972-4DB4-AC01-B09DCF392459}" destId="{70234EA0-8FC2-49E1-B497-7CAEE43F605F}" srcOrd="2" destOrd="0" parTransId="{95453204-88E0-4449-8A21-6328163CD58A}" sibTransId="{42C9F02C-575B-4276-B307-2D4BB6108D5B}"/>
    <dgm:cxn modelId="{3DA8AAC2-40E2-4DDE-8D9A-2B6766260ECA}" type="presOf" srcId="{70234EA0-8FC2-49E1-B497-7CAEE43F605F}" destId="{29407C47-00B0-40F6-B16E-6F2E1D3AD6C2}" srcOrd="0" destOrd="0" presId="urn:microsoft.com/office/officeart/2005/8/layout/matrix3"/>
    <dgm:cxn modelId="{2507B8DB-0C8A-4D5C-BFF5-2EDDDE48B707}" type="presOf" srcId="{E3C407BB-3E83-466B-8D8C-14930310D0D9}" destId="{867FE5B6-DE1C-4BCF-8D62-DFC234E78B56}" srcOrd="0" destOrd="0" presId="urn:microsoft.com/office/officeart/2005/8/layout/matrix3"/>
    <dgm:cxn modelId="{522BB8F7-456F-4048-9310-2CA1FE32D1EC}" srcId="{B19743D1-C972-4DB4-AC01-B09DCF392459}" destId="{2C806AFE-38E2-4CA1-ADFD-11E5FF005EC8}" srcOrd="1" destOrd="0" parTransId="{2C5CCAB5-CFEA-49B2-9EEF-55C534531D67}" sibTransId="{374548A0-3743-4654-B6B2-A1D1DC32D67F}"/>
    <dgm:cxn modelId="{ECE50DFE-ED95-46C1-978D-F26472A2F4FD}" srcId="{B19743D1-C972-4DB4-AC01-B09DCF392459}" destId="{E3C407BB-3E83-466B-8D8C-14930310D0D9}" srcOrd="0" destOrd="0" parTransId="{C303AF3F-367B-4A20-93D7-DC13B26A7526}" sibTransId="{4079FB56-9F93-4F5E-8596-B4BF0BF7B2E5}"/>
    <dgm:cxn modelId="{DF76B8FF-4AA3-4FF8-8406-13F3EC77D2AA}" type="presParOf" srcId="{5175511D-5739-4939-A578-858EFA5A8CF6}" destId="{260D4501-63AA-4A34-9264-06A9DE5FD49D}" srcOrd="0" destOrd="0" presId="urn:microsoft.com/office/officeart/2005/8/layout/matrix3"/>
    <dgm:cxn modelId="{B6C15D47-2BC3-4011-BA40-24931F08E890}" type="presParOf" srcId="{5175511D-5739-4939-A578-858EFA5A8CF6}" destId="{867FE5B6-DE1C-4BCF-8D62-DFC234E78B56}" srcOrd="1" destOrd="0" presId="urn:microsoft.com/office/officeart/2005/8/layout/matrix3"/>
    <dgm:cxn modelId="{45004990-58DC-4317-8348-19EA246B3664}" type="presParOf" srcId="{5175511D-5739-4939-A578-858EFA5A8CF6}" destId="{AC595592-F28E-4597-BEE7-C0B86C90EBA8}" srcOrd="2" destOrd="0" presId="urn:microsoft.com/office/officeart/2005/8/layout/matrix3"/>
    <dgm:cxn modelId="{E66D4295-4096-41F2-B19C-0FAC36C250F5}" type="presParOf" srcId="{5175511D-5739-4939-A578-858EFA5A8CF6}" destId="{29407C47-00B0-40F6-B16E-6F2E1D3AD6C2}" srcOrd="3" destOrd="0" presId="urn:microsoft.com/office/officeart/2005/8/layout/matrix3"/>
    <dgm:cxn modelId="{1D29283B-032B-406A-A46F-F0C01016E527}" type="presParOf" srcId="{5175511D-5739-4939-A578-858EFA5A8CF6}" destId="{17BDB699-222C-4DFC-9F58-8A415D2883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D6E2E-053F-4A1C-8CF9-15C58BB1C3DE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A1FA30-196D-483C-A9A3-C1B970435FFF}">
      <dgm:prSet/>
      <dgm:spPr/>
      <dgm:t>
        <a:bodyPr/>
        <a:lstStyle/>
        <a:p>
          <a:r>
            <a:rPr lang="en-US"/>
            <a:t>Rata-rata pembayaran: Rp 2.699</a:t>
          </a:r>
        </a:p>
      </dgm:t>
    </dgm:pt>
    <dgm:pt modelId="{3FBE3D44-A22E-4A1E-A04D-51744BA4447F}" type="parTrans" cxnId="{B25ACAFF-4C78-4655-9B6F-2AD75416E158}">
      <dgm:prSet/>
      <dgm:spPr/>
      <dgm:t>
        <a:bodyPr/>
        <a:lstStyle/>
        <a:p>
          <a:endParaRPr lang="en-US"/>
        </a:p>
      </dgm:t>
    </dgm:pt>
    <dgm:pt modelId="{E5F85C64-FEDE-4499-9B6F-6FD497AED2A9}" type="sibTrans" cxnId="{B25ACAFF-4C78-4655-9B6F-2AD75416E158}">
      <dgm:prSet/>
      <dgm:spPr/>
      <dgm:t>
        <a:bodyPr/>
        <a:lstStyle/>
        <a:p>
          <a:endParaRPr lang="en-US"/>
        </a:p>
      </dgm:t>
    </dgm:pt>
    <dgm:pt modelId="{452652E2-414F-4150-8D5E-BA2602F86192}">
      <dgm:prSet/>
      <dgm:spPr/>
      <dgm:t>
        <a:bodyPr/>
        <a:lstStyle/>
        <a:p>
          <a:r>
            <a:rPr lang="en-US"/>
            <a:t>Median: Rp 3.500</a:t>
          </a:r>
        </a:p>
      </dgm:t>
    </dgm:pt>
    <dgm:pt modelId="{03BD6CFD-4816-4DB3-8540-F86F2B6ECD29}" type="parTrans" cxnId="{B7F9F486-15A7-45F3-A491-A61AC2948D25}">
      <dgm:prSet/>
      <dgm:spPr/>
      <dgm:t>
        <a:bodyPr/>
        <a:lstStyle/>
        <a:p>
          <a:endParaRPr lang="en-US"/>
        </a:p>
      </dgm:t>
    </dgm:pt>
    <dgm:pt modelId="{FBDF619E-8948-42CB-A423-CF624DC001F2}" type="sibTrans" cxnId="{B7F9F486-15A7-45F3-A491-A61AC2948D25}">
      <dgm:prSet/>
      <dgm:spPr/>
      <dgm:t>
        <a:bodyPr/>
        <a:lstStyle/>
        <a:p>
          <a:endParaRPr lang="en-US"/>
        </a:p>
      </dgm:t>
    </dgm:pt>
    <dgm:pt modelId="{5DF788A8-3084-41C5-8E57-3CE66F3AC93C}">
      <dgm:prSet/>
      <dgm:spPr/>
      <dgm:t>
        <a:bodyPr/>
        <a:lstStyle/>
        <a:p>
          <a:r>
            <a:rPr lang="en-US"/>
            <a:t>Minimum – Maksimum: Rp 0 – Rp 20.000</a:t>
          </a:r>
        </a:p>
      </dgm:t>
    </dgm:pt>
    <dgm:pt modelId="{B24249A4-01F1-4F44-AEFD-BEF43D522C64}" type="parTrans" cxnId="{BF9DFD98-9B94-4A2C-9BCB-039FA9D23BD9}">
      <dgm:prSet/>
      <dgm:spPr/>
      <dgm:t>
        <a:bodyPr/>
        <a:lstStyle/>
        <a:p>
          <a:endParaRPr lang="en-US"/>
        </a:p>
      </dgm:t>
    </dgm:pt>
    <dgm:pt modelId="{63EA8353-9CFB-4A83-A712-1A00F684D2E8}" type="sibTrans" cxnId="{BF9DFD98-9B94-4A2C-9BCB-039FA9D23BD9}">
      <dgm:prSet/>
      <dgm:spPr/>
      <dgm:t>
        <a:bodyPr/>
        <a:lstStyle/>
        <a:p>
          <a:endParaRPr lang="en-US"/>
        </a:p>
      </dgm:t>
    </dgm:pt>
    <dgm:pt modelId="{06224F8A-201B-4980-B62B-EC2DCDEAC9D7}">
      <dgm:prSet/>
      <dgm:spPr/>
      <dgm:t>
        <a:bodyPr/>
        <a:lstStyle/>
        <a:p>
          <a:r>
            <a:rPr lang="en-US"/>
            <a:t>25% penumpang bayar Rp 0 → potensi subsidi atau tap-out gagal</a:t>
          </a:r>
        </a:p>
      </dgm:t>
    </dgm:pt>
    <dgm:pt modelId="{8B04E8BD-66C8-4B40-8D9D-B08F18F301B1}" type="parTrans" cxnId="{F44D7002-2461-4C7F-BC04-73560D6222E6}">
      <dgm:prSet/>
      <dgm:spPr/>
      <dgm:t>
        <a:bodyPr/>
        <a:lstStyle/>
        <a:p>
          <a:endParaRPr lang="en-US"/>
        </a:p>
      </dgm:t>
    </dgm:pt>
    <dgm:pt modelId="{D22662E9-E3FE-44ED-83D6-E5B2C7FC7A18}" type="sibTrans" cxnId="{F44D7002-2461-4C7F-BC04-73560D6222E6}">
      <dgm:prSet/>
      <dgm:spPr/>
      <dgm:t>
        <a:bodyPr/>
        <a:lstStyle/>
        <a:p>
          <a:endParaRPr lang="en-US"/>
        </a:p>
      </dgm:t>
    </dgm:pt>
    <dgm:pt modelId="{1BF21777-433E-4C81-B675-949089F6E453}" type="pres">
      <dgm:prSet presAssocID="{B71D6E2E-053F-4A1C-8CF9-15C58BB1C3DE}" presName="diagram" presStyleCnt="0">
        <dgm:presLayoutVars>
          <dgm:dir/>
          <dgm:resizeHandles val="exact"/>
        </dgm:presLayoutVars>
      </dgm:prSet>
      <dgm:spPr/>
    </dgm:pt>
    <dgm:pt modelId="{8B5B2CCD-6D4F-4E27-BFBC-BF9563AD2F34}" type="pres">
      <dgm:prSet presAssocID="{F0A1FA30-196D-483C-A9A3-C1B970435FFF}" presName="arrow" presStyleLbl="node1" presStyleIdx="0" presStyleCnt="4">
        <dgm:presLayoutVars>
          <dgm:bulletEnabled val="1"/>
        </dgm:presLayoutVars>
      </dgm:prSet>
      <dgm:spPr/>
    </dgm:pt>
    <dgm:pt modelId="{920FA892-3DC4-460B-AD2A-BB986A0056CB}" type="pres">
      <dgm:prSet presAssocID="{452652E2-414F-4150-8D5E-BA2602F86192}" presName="arrow" presStyleLbl="node1" presStyleIdx="1" presStyleCnt="4">
        <dgm:presLayoutVars>
          <dgm:bulletEnabled val="1"/>
        </dgm:presLayoutVars>
      </dgm:prSet>
      <dgm:spPr/>
    </dgm:pt>
    <dgm:pt modelId="{4E3E8A1C-5FAD-4657-A5FB-31BD76F88B93}" type="pres">
      <dgm:prSet presAssocID="{5DF788A8-3084-41C5-8E57-3CE66F3AC93C}" presName="arrow" presStyleLbl="node1" presStyleIdx="2" presStyleCnt="4">
        <dgm:presLayoutVars>
          <dgm:bulletEnabled val="1"/>
        </dgm:presLayoutVars>
      </dgm:prSet>
      <dgm:spPr/>
    </dgm:pt>
    <dgm:pt modelId="{C6135EDA-F03C-45BA-BE57-DE2BF7E6B306}" type="pres">
      <dgm:prSet presAssocID="{06224F8A-201B-4980-B62B-EC2DCDEAC9D7}" presName="arrow" presStyleLbl="node1" presStyleIdx="3" presStyleCnt="4">
        <dgm:presLayoutVars>
          <dgm:bulletEnabled val="1"/>
        </dgm:presLayoutVars>
      </dgm:prSet>
      <dgm:spPr/>
    </dgm:pt>
  </dgm:ptLst>
  <dgm:cxnLst>
    <dgm:cxn modelId="{F44D7002-2461-4C7F-BC04-73560D6222E6}" srcId="{B71D6E2E-053F-4A1C-8CF9-15C58BB1C3DE}" destId="{06224F8A-201B-4980-B62B-EC2DCDEAC9D7}" srcOrd="3" destOrd="0" parTransId="{8B04E8BD-66C8-4B40-8D9D-B08F18F301B1}" sibTransId="{D22662E9-E3FE-44ED-83D6-E5B2C7FC7A18}"/>
    <dgm:cxn modelId="{6FF2437E-6665-4348-8A59-84D26797062D}" type="presOf" srcId="{5DF788A8-3084-41C5-8E57-3CE66F3AC93C}" destId="{4E3E8A1C-5FAD-4657-A5FB-31BD76F88B93}" srcOrd="0" destOrd="0" presId="urn:microsoft.com/office/officeart/2005/8/layout/arrow5"/>
    <dgm:cxn modelId="{AF6A707E-A018-4F36-AAEA-88FDF5E0A8D4}" type="presOf" srcId="{B71D6E2E-053F-4A1C-8CF9-15C58BB1C3DE}" destId="{1BF21777-433E-4C81-B675-949089F6E453}" srcOrd="0" destOrd="0" presId="urn:microsoft.com/office/officeart/2005/8/layout/arrow5"/>
    <dgm:cxn modelId="{B7F9F486-15A7-45F3-A491-A61AC2948D25}" srcId="{B71D6E2E-053F-4A1C-8CF9-15C58BB1C3DE}" destId="{452652E2-414F-4150-8D5E-BA2602F86192}" srcOrd="1" destOrd="0" parTransId="{03BD6CFD-4816-4DB3-8540-F86F2B6ECD29}" sibTransId="{FBDF619E-8948-42CB-A423-CF624DC001F2}"/>
    <dgm:cxn modelId="{BF9DFD98-9B94-4A2C-9BCB-039FA9D23BD9}" srcId="{B71D6E2E-053F-4A1C-8CF9-15C58BB1C3DE}" destId="{5DF788A8-3084-41C5-8E57-3CE66F3AC93C}" srcOrd="2" destOrd="0" parTransId="{B24249A4-01F1-4F44-AEFD-BEF43D522C64}" sibTransId="{63EA8353-9CFB-4A83-A712-1A00F684D2E8}"/>
    <dgm:cxn modelId="{536669CD-59A2-410A-8762-DC039B45261C}" type="presOf" srcId="{06224F8A-201B-4980-B62B-EC2DCDEAC9D7}" destId="{C6135EDA-F03C-45BA-BE57-DE2BF7E6B306}" srcOrd="0" destOrd="0" presId="urn:microsoft.com/office/officeart/2005/8/layout/arrow5"/>
    <dgm:cxn modelId="{0E5268DA-E565-4C18-9671-5DEA5F00AEDE}" type="presOf" srcId="{452652E2-414F-4150-8D5E-BA2602F86192}" destId="{920FA892-3DC4-460B-AD2A-BB986A0056CB}" srcOrd="0" destOrd="0" presId="urn:microsoft.com/office/officeart/2005/8/layout/arrow5"/>
    <dgm:cxn modelId="{D4CB48FB-D9EE-43B7-95E1-6826367E14FE}" type="presOf" srcId="{F0A1FA30-196D-483C-A9A3-C1B970435FFF}" destId="{8B5B2CCD-6D4F-4E27-BFBC-BF9563AD2F34}" srcOrd="0" destOrd="0" presId="urn:microsoft.com/office/officeart/2005/8/layout/arrow5"/>
    <dgm:cxn modelId="{B25ACAFF-4C78-4655-9B6F-2AD75416E158}" srcId="{B71D6E2E-053F-4A1C-8CF9-15C58BB1C3DE}" destId="{F0A1FA30-196D-483C-A9A3-C1B970435FFF}" srcOrd="0" destOrd="0" parTransId="{3FBE3D44-A22E-4A1E-A04D-51744BA4447F}" sibTransId="{E5F85C64-FEDE-4499-9B6F-6FD497AED2A9}"/>
    <dgm:cxn modelId="{9CA12EB4-0B91-4FC6-BF19-23E0798BD390}" type="presParOf" srcId="{1BF21777-433E-4C81-B675-949089F6E453}" destId="{8B5B2CCD-6D4F-4E27-BFBC-BF9563AD2F34}" srcOrd="0" destOrd="0" presId="urn:microsoft.com/office/officeart/2005/8/layout/arrow5"/>
    <dgm:cxn modelId="{98B04310-636C-44A7-BA29-BF013963D7AD}" type="presParOf" srcId="{1BF21777-433E-4C81-B675-949089F6E453}" destId="{920FA892-3DC4-460B-AD2A-BB986A0056CB}" srcOrd="1" destOrd="0" presId="urn:microsoft.com/office/officeart/2005/8/layout/arrow5"/>
    <dgm:cxn modelId="{21415AD4-51F4-4630-AF31-7BD079B8D78B}" type="presParOf" srcId="{1BF21777-433E-4C81-B675-949089F6E453}" destId="{4E3E8A1C-5FAD-4657-A5FB-31BD76F88B93}" srcOrd="2" destOrd="0" presId="urn:microsoft.com/office/officeart/2005/8/layout/arrow5"/>
    <dgm:cxn modelId="{0FDE5535-3123-4A70-9FA7-7722843DF9B8}" type="presParOf" srcId="{1BF21777-433E-4C81-B675-949089F6E453}" destId="{C6135EDA-F03C-45BA-BE57-DE2BF7E6B30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F111B-8E50-495A-B993-764DDE6E847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251C5C-A324-44A3-AECF-2915F6E04D04}">
      <dgm:prSet/>
      <dgm:spPr/>
      <dgm:t>
        <a:bodyPr/>
        <a:lstStyle/>
        <a:p>
          <a:r>
            <a:rPr lang="en-US"/>
            <a:t>Pola pembayaran mirip antara pria dan wanita</a:t>
          </a:r>
        </a:p>
      </dgm:t>
    </dgm:pt>
    <dgm:pt modelId="{AE7438E0-426A-4A77-8F8B-240621FA5102}" type="parTrans" cxnId="{4B107E8B-47DC-4314-9157-A737BA391184}">
      <dgm:prSet/>
      <dgm:spPr/>
      <dgm:t>
        <a:bodyPr/>
        <a:lstStyle/>
        <a:p>
          <a:endParaRPr lang="en-US"/>
        </a:p>
      </dgm:t>
    </dgm:pt>
    <dgm:pt modelId="{CC599249-124A-4828-B781-7BE1374AC78B}" type="sibTrans" cxnId="{4B107E8B-47DC-4314-9157-A737BA391184}">
      <dgm:prSet/>
      <dgm:spPr/>
      <dgm:t>
        <a:bodyPr/>
        <a:lstStyle/>
        <a:p>
          <a:endParaRPr lang="en-US"/>
        </a:p>
      </dgm:t>
    </dgm:pt>
    <dgm:pt modelId="{178B9818-E64F-4C56-9043-24EDEC64042F}">
      <dgm:prSet/>
      <dgm:spPr/>
      <dgm:t>
        <a:bodyPr/>
        <a:lstStyle/>
        <a:p>
          <a:r>
            <a:rPr lang="en-US"/>
            <a:t>Tidak ada perbedaan signifikan</a:t>
          </a:r>
        </a:p>
      </dgm:t>
    </dgm:pt>
    <dgm:pt modelId="{5958923A-5A53-4B73-89EC-C771CD444DA7}" type="parTrans" cxnId="{44C4E17A-6916-419E-838E-10ED9C44D518}">
      <dgm:prSet/>
      <dgm:spPr/>
      <dgm:t>
        <a:bodyPr/>
        <a:lstStyle/>
        <a:p>
          <a:endParaRPr lang="en-US"/>
        </a:p>
      </dgm:t>
    </dgm:pt>
    <dgm:pt modelId="{5FC5A78E-6E31-45B7-98EB-F53AF6A1435B}" type="sibTrans" cxnId="{44C4E17A-6916-419E-838E-10ED9C44D518}">
      <dgm:prSet/>
      <dgm:spPr/>
      <dgm:t>
        <a:bodyPr/>
        <a:lstStyle/>
        <a:p>
          <a:endParaRPr lang="en-US"/>
        </a:p>
      </dgm:t>
    </dgm:pt>
    <dgm:pt modelId="{673124A8-6E90-441E-85EA-1A5B2DFE7A8A}">
      <dgm:prSet/>
      <dgm:spPr/>
      <dgm:t>
        <a:bodyPr/>
        <a:lstStyle/>
        <a:p>
          <a:r>
            <a:rPr lang="en-US"/>
            <a:t>Insight: Promosi tarif bisa disamaratakan lintas gender</a:t>
          </a:r>
        </a:p>
      </dgm:t>
    </dgm:pt>
    <dgm:pt modelId="{4EF250B0-3E18-4F40-8EA8-EF09F06E20EE}" type="parTrans" cxnId="{3107EB9A-42FA-4FF6-83B8-76BDB46F24C1}">
      <dgm:prSet/>
      <dgm:spPr/>
      <dgm:t>
        <a:bodyPr/>
        <a:lstStyle/>
        <a:p>
          <a:endParaRPr lang="en-US"/>
        </a:p>
      </dgm:t>
    </dgm:pt>
    <dgm:pt modelId="{A10EEDA9-4E6D-414B-8AD2-8EB048080105}" type="sibTrans" cxnId="{3107EB9A-42FA-4FF6-83B8-76BDB46F24C1}">
      <dgm:prSet/>
      <dgm:spPr/>
      <dgm:t>
        <a:bodyPr/>
        <a:lstStyle/>
        <a:p>
          <a:endParaRPr lang="en-US"/>
        </a:p>
      </dgm:t>
    </dgm:pt>
    <dgm:pt modelId="{B666F602-EAB3-47F3-9EF3-EFA43AB5C50F}" type="pres">
      <dgm:prSet presAssocID="{4B7F111B-8E50-495A-B993-764DDE6E8478}" presName="Name0" presStyleCnt="0">
        <dgm:presLayoutVars>
          <dgm:dir/>
          <dgm:animLvl val="lvl"/>
          <dgm:resizeHandles val="exact"/>
        </dgm:presLayoutVars>
      </dgm:prSet>
      <dgm:spPr/>
    </dgm:pt>
    <dgm:pt modelId="{5643A810-80EA-4D47-AE60-8B5A080E4DD6}" type="pres">
      <dgm:prSet presAssocID="{B1251C5C-A324-44A3-AECF-2915F6E04D04}" presName="linNode" presStyleCnt="0"/>
      <dgm:spPr/>
    </dgm:pt>
    <dgm:pt modelId="{FC957014-1652-4038-AB86-F3AD7C9306D5}" type="pres">
      <dgm:prSet presAssocID="{B1251C5C-A324-44A3-AECF-2915F6E04D0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79191F4-2B5A-4E7F-BD37-92E6EB120910}" type="pres">
      <dgm:prSet presAssocID="{CC599249-124A-4828-B781-7BE1374AC78B}" presName="sp" presStyleCnt="0"/>
      <dgm:spPr/>
    </dgm:pt>
    <dgm:pt modelId="{8BD34A0D-EB56-4A80-947C-75DC13CC527A}" type="pres">
      <dgm:prSet presAssocID="{178B9818-E64F-4C56-9043-24EDEC64042F}" presName="linNode" presStyleCnt="0"/>
      <dgm:spPr/>
    </dgm:pt>
    <dgm:pt modelId="{8B2FB872-605C-4BBC-B1C3-F3AEC5FAE07A}" type="pres">
      <dgm:prSet presAssocID="{178B9818-E64F-4C56-9043-24EDEC6404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910B6B-E5ED-49D1-ACC6-E4F65D02618C}" type="pres">
      <dgm:prSet presAssocID="{5FC5A78E-6E31-45B7-98EB-F53AF6A1435B}" presName="sp" presStyleCnt="0"/>
      <dgm:spPr/>
    </dgm:pt>
    <dgm:pt modelId="{2D47DC04-7833-4478-9C46-E5132EADF361}" type="pres">
      <dgm:prSet presAssocID="{673124A8-6E90-441E-85EA-1A5B2DFE7A8A}" presName="linNode" presStyleCnt="0"/>
      <dgm:spPr/>
    </dgm:pt>
    <dgm:pt modelId="{BDC2BE91-5F72-4C0C-9302-FABB5F41DD0A}" type="pres">
      <dgm:prSet presAssocID="{673124A8-6E90-441E-85EA-1A5B2DFE7A8A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4C4E17A-6916-419E-838E-10ED9C44D518}" srcId="{4B7F111B-8E50-495A-B993-764DDE6E8478}" destId="{178B9818-E64F-4C56-9043-24EDEC64042F}" srcOrd="1" destOrd="0" parTransId="{5958923A-5A53-4B73-89EC-C771CD444DA7}" sibTransId="{5FC5A78E-6E31-45B7-98EB-F53AF6A1435B}"/>
    <dgm:cxn modelId="{4B107E8B-47DC-4314-9157-A737BA391184}" srcId="{4B7F111B-8E50-495A-B993-764DDE6E8478}" destId="{B1251C5C-A324-44A3-AECF-2915F6E04D04}" srcOrd="0" destOrd="0" parTransId="{AE7438E0-426A-4A77-8F8B-240621FA5102}" sibTransId="{CC599249-124A-4828-B781-7BE1374AC78B}"/>
    <dgm:cxn modelId="{D2F00597-C9DD-4C1F-8F6C-D63BE226D7ED}" type="presOf" srcId="{4B7F111B-8E50-495A-B993-764DDE6E8478}" destId="{B666F602-EAB3-47F3-9EF3-EFA43AB5C50F}" srcOrd="0" destOrd="0" presId="urn:microsoft.com/office/officeart/2005/8/layout/vList5"/>
    <dgm:cxn modelId="{3107EB9A-42FA-4FF6-83B8-76BDB46F24C1}" srcId="{4B7F111B-8E50-495A-B993-764DDE6E8478}" destId="{673124A8-6E90-441E-85EA-1A5B2DFE7A8A}" srcOrd="2" destOrd="0" parTransId="{4EF250B0-3E18-4F40-8EA8-EF09F06E20EE}" sibTransId="{A10EEDA9-4E6D-414B-8AD2-8EB048080105}"/>
    <dgm:cxn modelId="{DC515EA8-33C4-4CC8-BD60-37CA50C398C3}" type="presOf" srcId="{673124A8-6E90-441E-85EA-1A5B2DFE7A8A}" destId="{BDC2BE91-5F72-4C0C-9302-FABB5F41DD0A}" srcOrd="0" destOrd="0" presId="urn:microsoft.com/office/officeart/2005/8/layout/vList5"/>
    <dgm:cxn modelId="{874DFBB6-85EA-404D-82CF-8C5B827BE188}" type="presOf" srcId="{178B9818-E64F-4C56-9043-24EDEC64042F}" destId="{8B2FB872-605C-4BBC-B1C3-F3AEC5FAE07A}" srcOrd="0" destOrd="0" presId="urn:microsoft.com/office/officeart/2005/8/layout/vList5"/>
    <dgm:cxn modelId="{F653F8CB-6230-410D-B9FC-0A18B2D75953}" type="presOf" srcId="{B1251C5C-A324-44A3-AECF-2915F6E04D04}" destId="{FC957014-1652-4038-AB86-F3AD7C9306D5}" srcOrd="0" destOrd="0" presId="urn:microsoft.com/office/officeart/2005/8/layout/vList5"/>
    <dgm:cxn modelId="{B0FE6CC4-D256-4A8E-8474-F5130820184C}" type="presParOf" srcId="{B666F602-EAB3-47F3-9EF3-EFA43AB5C50F}" destId="{5643A810-80EA-4D47-AE60-8B5A080E4DD6}" srcOrd="0" destOrd="0" presId="urn:microsoft.com/office/officeart/2005/8/layout/vList5"/>
    <dgm:cxn modelId="{EC1B4CE0-EBC9-4836-9539-1EF7B5981376}" type="presParOf" srcId="{5643A810-80EA-4D47-AE60-8B5A080E4DD6}" destId="{FC957014-1652-4038-AB86-F3AD7C9306D5}" srcOrd="0" destOrd="0" presId="urn:microsoft.com/office/officeart/2005/8/layout/vList5"/>
    <dgm:cxn modelId="{8CE86EB2-3FE2-426B-AFAD-1FD61FD8F56F}" type="presParOf" srcId="{B666F602-EAB3-47F3-9EF3-EFA43AB5C50F}" destId="{879191F4-2B5A-4E7F-BD37-92E6EB120910}" srcOrd="1" destOrd="0" presId="urn:microsoft.com/office/officeart/2005/8/layout/vList5"/>
    <dgm:cxn modelId="{235B59FA-82D9-421D-A7B0-2E966B2B4AA0}" type="presParOf" srcId="{B666F602-EAB3-47F3-9EF3-EFA43AB5C50F}" destId="{8BD34A0D-EB56-4A80-947C-75DC13CC527A}" srcOrd="2" destOrd="0" presId="urn:microsoft.com/office/officeart/2005/8/layout/vList5"/>
    <dgm:cxn modelId="{713B115D-893C-4355-AA27-CFB64CC8B09A}" type="presParOf" srcId="{8BD34A0D-EB56-4A80-947C-75DC13CC527A}" destId="{8B2FB872-605C-4BBC-B1C3-F3AEC5FAE07A}" srcOrd="0" destOrd="0" presId="urn:microsoft.com/office/officeart/2005/8/layout/vList5"/>
    <dgm:cxn modelId="{32AD134A-30FE-409D-97AB-0A3500DF29BC}" type="presParOf" srcId="{B666F602-EAB3-47F3-9EF3-EFA43AB5C50F}" destId="{01910B6B-E5ED-49D1-ACC6-E4F65D02618C}" srcOrd="3" destOrd="0" presId="urn:microsoft.com/office/officeart/2005/8/layout/vList5"/>
    <dgm:cxn modelId="{752B99FE-9F38-482E-9A9C-E04B52F23E8B}" type="presParOf" srcId="{B666F602-EAB3-47F3-9EF3-EFA43AB5C50F}" destId="{2D47DC04-7833-4478-9C46-E5132EADF361}" srcOrd="4" destOrd="0" presId="urn:microsoft.com/office/officeart/2005/8/layout/vList5"/>
    <dgm:cxn modelId="{216AE66E-1105-415A-B638-0FD31F2144BA}" type="presParOf" srcId="{2D47DC04-7833-4478-9C46-E5132EADF361}" destId="{BDC2BE91-5F72-4C0C-9302-FABB5F41DD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8A715E-E031-4786-82AE-DA2051F81E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A8A2C4-8AFE-495B-A00A-FC4A5521C1F7}">
      <dgm:prSet/>
      <dgm:spPr/>
      <dgm:t>
        <a:bodyPr/>
        <a:lstStyle/>
        <a:p>
          <a:pPr>
            <a:defRPr cap="all"/>
          </a:pPr>
          <a:r>
            <a:rPr lang="en-US"/>
            <a:t>Bank DKI &amp; Flazz (BCA) paling banyak digunakan</a:t>
          </a:r>
        </a:p>
      </dgm:t>
    </dgm:pt>
    <dgm:pt modelId="{9948F4A9-7B89-4672-AF36-6F2F53F43B47}" type="parTrans" cxnId="{CD0A5C90-24DE-42C1-BB31-E30FC962E7E4}">
      <dgm:prSet/>
      <dgm:spPr/>
      <dgm:t>
        <a:bodyPr/>
        <a:lstStyle/>
        <a:p>
          <a:endParaRPr lang="en-US"/>
        </a:p>
      </dgm:t>
    </dgm:pt>
    <dgm:pt modelId="{CC0CC51D-2A53-4BAB-9521-4D9F367A268F}" type="sibTrans" cxnId="{CD0A5C90-24DE-42C1-BB31-E30FC962E7E4}">
      <dgm:prSet/>
      <dgm:spPr/>
      <dgm:t>
        <a:bodyPr/>
        <a:lstStyle/>
        <a:p>
          <a:endParaRPr lang="en-US"/>
        </a:p>
      </dgm:t>
    </dgm:pt>
    <dgm:pt modelId="{AD05B49C-1266-4C2C-9E7E-9E58D652D55E}">
      <dgm:prSet/>
      <dgm:spPr/>
      <dgm:t>
        <a:bodyPr/>
        <a:lstStyle/>
        <a:p>
          <a:pPr>
            <a:defRPr cap="all"/>
          </a:pPr>
          <a:r>
            <a:rPr lang="en-US"/>
            <a:t>Insight: Potensi kerja sama promosi bank besar</a:t>
          </a:r>
        </a:p>
      </dgm:t>
    </dgm:pt>
    <dgm:pt modelId="{AB5D863E-4964-491F-8E55-B6413A06993B}" type="parTrans" cxnId="{0A70EC2F-63AE-4C05-A752-6FB18628AC02}">
      <dgm:prSet/>
      <dgm:spPr/>
      <dgm:t>
        <a:bodyPr/>
        <a:lstStyle/>
        <a:p>
          <a:endParaRPr lang="en-US"/>
        </a:p>
      </dgm:t>
    </dgm:pt>
    <dgm:pt modelId="{CEF70F37-75CA-4B8E-8E85-768DDF11A694}" type="sibTrans" cxnId="{0A70EC2F-63AE-4C05-A752-6FB18628AC02}">
      <dgm:prSet/>
      <dgm:spPr/>
      <dgm:t>
        <a:bodyPr/>
        <a:lstStyle/>
        <a:p>
          <a:endParaRPr lang="en-US"/>
        </a:p>
      </dgm:t>
    </dgm:pt>
    <dgm:pt modelId="{32972BC5-EB81-4759-81EC-890D38ED9607}">
      <dgm:prSet/>
      <dgm:spPr/>
      <dgm:t>
        <a:bodyPr/>
        <a:lstStyle/>
        <a:p>
          <a:pPr>
            <a:defRPr cap="all"/>
          </a:pPr>
          <a:r>
            <a:rPr lang="en-US"/>
            <a:t>Bisa digunakan untuk sistem cashback atau diskon</a:t>
          </a:r>
        </a:p>
      </dgm:t>
    </dgm:pt>
    <dgm:pt modelId="{B6C49934-DD29-46F6-BA78-ABBFF1973568}" type="parTrans" cxnId="{B28EB3AD-3490-44F9-BA97-E5108BE21970}">
      <dgm:prSet/>
      <dgm:spPr/>
      <dgm:t>
        <a:bodyPr/>
        <a:lstStyle/>
        <a:p>
          <a:endParaRPr lang="en-US"/>
        </a:p>
      </dgm:t>
    </dgm:pt>
    <dgm:pt modelId="{68AE64EE-4129-4D75-833D-DA4755F4F68A}" type="sibTrans" cxnId="{B28EB3AD-3490-44F9-BA97-E5108BE21970}">
      <dgm:prSet/>
      <dgm:spPr/>
      <dgm:t>
        <a:bodyPr/>
        <a:lstStyle/>
        <a:p>
          <a:endParaRPr lang="en-US"/>
        </a:p>
      </dgm:t>
    </dgm:pt>
    <dgm:pt modelId="{11D5AF4D-06B1-472E-B561-3678C2AD02B9}" type="pres">
      <dgm:prSet presAssocID="{0B8A715E-E031-4786-82AE-DA2051F81ED0}" presName="root" presStyleCnt="0">
        <dgm:presLayoutVars>
          <dgm:dir/>
          <dgm:resizeHandles val="exact"/>
        </dgm:presLayoutVars>
      </dgm:prSet>
      <dgm:spPr/>
    </dgm:pt>
    <dgm:pt modelId="{44615BAA-EDF0-4F2B-8FAF-50CB52A6A0BA}" type="pres">
      <dgm:prSet presAssocID="{7AA8A2C4-8AFE-495B-A00A-FC4A5521C1F7}" presName="compNode" presStyleCnt="0"/>
      <dgm:spPr/>
    </dgm:pt>
    <dgm:pt modelId="{A91BC93B-4EA9-4D22-B2CE-513A0BFDB6E8}" type="pres">
      <dgm:prSet presAssocID="{7AA8A2C4-8AFE-495B-A00A-FC4A5521C1F7}" presName="iconBgRect" presStyleLbl="bgShp" presStyleIdx="0" presStyleCnt="3"/>
      <dgm:spPr/>
    </dgm:pt>
    <dgm:pt modelId="{B9DE3B4F-98E5-4CE1-8A5C-B8ABB1245AEC}" type="pres">
      <dgm:prSet presAssocID="{7AA8A2C4-8AFE-495B-A00A-FC4A5521C1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57E32A7-CD79-4C03-8532-2AD741C24141}" type="pres">
      <dgm:prSet presAssocID="{7AA8A2C4-8AFE-495B-A00A-FC4A5521C1F7}" presName="spaceRect" presStyleCnt="0"/>
      <dgm:spPr/>
    </dgm:pt>
    <dgm:pt modelId="{EBAAB990-060F-45BF-A1FD-A8C1D771AB5A}" type="pres">
      <dgm:prSet presAssocID="{7AA8A2C4-8AFE-495B-A00A-FC4A5521C1F7}" presName="textRect" presStyleLbl="revTx" presStyleIdx="0" presStyleCnt="3">
        <dgm:presLayoutVars>
          <dgm:chMax val="1"/>
          <dgm:chPref val="1"/>
        </dgm:presLayoutVars>
      </dgm:prSet>
      <dgm:spPr/>
    </dgm:pt>
    <dgm:pt modelId="{82047236-220A-4A4B-8A01-8EDC2AA7F81F}" type="pres">
      <dgm:prSet presAssocID="{CC0CC51D-2A53-4BAB-9521-4D9F367A268F}" presName="sibTrans" presStyleCnt="0"/>
      <dgm:spPr/>
    </dgm:pt>
    <dgm:pt modelId="{D44B786B-6D96-41FF-A62A-F639D855330D}" type="pres">
      <dgm:prSet presAssocID="{AD05B49C-1266-4C2C-9E7E-9E58D652D55E}" presName="compNode" presStyleCnt="0"/>
      <dgm:spPr/>
    </dgm:pt>
    <dgm:pt modelId="{3D24FE74-52A5-4888-850C-13C77797E21A}" type="pres">
      <dgm:prSet presAssocID="{AD05B49C-1266-4C2C-9E7E-9E58D652D55E}" presName="iconBgRect" presStyleLbl="bgShp" presStyleIdx="1" presStyleCnt="3"/>
      <dgm:spPr/>
    </dgm:pt>
    <dgm:pt modelId="{980F9A3A-8F69-4B84-9B0A-584263FD3C09}" type="pres">
      <dgm:prSet presAssocID="{AD05B49C-1266-4C2C-9E7E-9E58D652D5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06812F7-AC39-4FA7-974A-20EBEDEE5169}" type="pres">
      <dgm:prSet presAssocID="{AD05B49C-1266-4C2C-9E7E-9E58D652D55E}" presName="spaceRect" presStyleCnt="0"/>
      <dgm:spPr/>
    </dgm:pt>
    <dgm:pt modelId="{144F2C2B-DB90-48AD-8CCC-2BC9169132E6}" type="pres">
      <dgm:prSet presAssocID="{AD05B49C-1266-4C2C-9E7E-9E58D652D55E}" presName="textRect" presStyleLbl="revTx" presStyleIdx="1" presStyleCnt="3">
        <dgm:presLayoutVars>
          <dgm:chMax val="1"/>
          <dgm:chPref val="1"/>
        </dgm:presLayoutVars>
      </dgm:prSet>
      <dgm:spPr/>
    </dgm:pt>
    <dgm:pt modelId="{85CF6456-F0B5-416B-8721-9E914750FB88}" type="pres">
      <dgm:prSet presAssocID="{CEF70F37-75CA-4B8E-8E85-768DDF11A694}" presName="sibTrans" presStyleCnt="0"/>
      <dgm:spPr/>
    </dgm:pt>
    <dgm:pt modelId="{D6FBDFAC-1FD3-401F-8F24-E7EC7DFD1C7C}" type="pres">
      <dgm:prSet presAssocID="{32972BC5-EB81-4759-81EC-890D38ED9607}" presName="compNode" presStyleCnt="0"/>
      <dgm:spPr/>
    </dgm:pt>
    <dgm:pt modelId="{42AFCF07-C66D-4F16-8CAF-5177247244BF}" type="pres">
      <dgm:prSet presAssocID="{32972BC5-EB81-4759-81EC-890D38ED9607}" presName="iconBgRect" presStyleLbl="bgShp" presStyleIdx="2" presStyleCnt="3"/>
      <dgm:spPr/>
    </dgm:pt>
    <dgm:pt modelId="{2D4CBB13-EE5D-4EAD-8C3A-B87F896D0D6A}" type="pres">
      <dgm:prSet presAssocID="{32972BC5-EB81-4759-81EC-890D38ED96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251D4F-2406-4C31-A385-07C5340064A7}" type="pres">
      <dgm:prSet presAssocID="{32972BC5-EB81-4759-81EC-890D38ED9607}" presName="spaceRect" presStyleCnt="0"/>
      <dgm:spPr/>
    </dgm:pt>
    <dgm:pt modelId="{3BA9813F-BEC7-4305-8E71-5DB29E7E0268}" type="pres">
      <dgm:prSet presAssocID="{32972BC5-EB81-4759-81EC-890D38ED96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0EC2F-63AE-4C05-A752-6FB18628AC02}" srcId="{0B8A715E-E031-4786-82AE-DA2051F81ED0}" destId="{AD05B49C-1266-4C2C-9E7E-9E58D652D55E}" srcOrd="1" destOrd="0" parTransId="{AB5D863E-4964-491F-8E55-B6413A06993B}" sibTransId="{CEF70F37-75CA-4B8E-8E85-768DDF11A694}"/>
    <dgm:cxn modelId="{B84CFF3A-F338-46AD-A35B-1C645CA28DEB}" type="presOf" srcId="{0B8A715E-E031-4786-82AE-DA2051F81ED0}" destId="{11D5AF4D-06B1-472E-B561-3678C2AD02B9}" srcOrd="0" destOrd="0" presId="urn:microsoft.com/office/officeart/2018/5/layout/IconCircleLabelList"/>
    <dgm:cxn modelId="{CD0A5C90-24DE-42C1-BB31-E30FC962E7E4}" srcId="{0B8A715E-E031-4786-82AE-DA2051F81ED0}" destId="{7AA8A2C4-8AFE-495B-A00A-FC4A5521C1F7}" srcOrd="0" destOrd="0" parTransId="{9948F4A9-7B89-4672-AF36-6F2F53F43B47}" sibTransId="{CC0CC51D-2A53-4BAB-9521-4D9F367A268F}"/>
    <dgm:cxn modelId="{B28EB3AD-3490-44F9-BA97-E5108BE21970}" srcId="{0B8A715E-E031-4786-82AE-DA2051F81ED0}" destId="{32972BC5-EB81-4759-81EC-890D38ED9607}" srcOrd="2" destOrd="0" parTransId="{B6C49934-DD29-46F6-BA78-ABBFF1973568}" sibTransId="{68AE64EE-4129-4D75-833D-DA4755F4F68A}"/>
    <dgm:cxn modelId="{3D4827B7-42DB-49CA-B70C-6F1061552C4A}" type="presOf" srcId="{AD05B49C-1266-4C2C-9E7E-9E58D652D55E}" destId="{144F2C2B-DB90-48AD-8CCC-2BC9169132E6}" srcOrd="0" destOrd="0" presId="urn:microsoft.com/office/officeart/2018/5/layout/IconCircleLabelList"/>
    <dgm:cxn modelId="{DA4973F0-B649-420B-88F4-AD8B4DA24EA0}" type="presOf" srcId="{32972BC5-EB81-4759-81EC-890D38ED9607}" destId="{3BA9813F-BEC7-4305-8E71-5DB29E7E0268}" srcOrd="0" destOrd="0" presId="urn:microsoft.com/office/officeart/2018/5/layout/IconCircleLabelList"/>
    <dgm:cxn modelId="{E7F109F7-8864-4131-8BE9-001F7212475C}" type="presOf" srcId="{7AA8A2C4-8AFE-495B-A00A-FC4A5521C1F7}" destId="{EBAAB990-060F-45BF-A1FD-A8C1D771AB5A}" srcOrd="0" destOrd="0" presId="urn:microsoft.com/office/officeart/2018/5/layout/IconCircleLabelList"/>
    <dgm:cxn modelId="{4E9BE3DF-6C03-45FE-9179-82F54CCD18ED}" type="presParOf" srcId="{11D5AF4D-06B1-472E-B561-3678C2AD02B9}" destId="{44615BAA-EDF0-4F2B-8FAF-50CB52A6A0BA}" srcOrd="0" destOrd="0" presId="urn:microsoft.com/office/officeart/2018/5/layout/IconCircleLabelList"/>
    <dgm:cxn modelId="{CC0CE9C5-E34D-4A55-A93C-057B1318AF8A}" type="presParOf" srcId="{44615BAA-EDF0-4F2B-8FAF-50CB52A6A0BA}" destId="{A91BC93B-4EA9-4D22-B2CE-513A0BFDB6E8}" srcOrd="0" destOrd="0" presId="urn:microsoft.com/office/officeart/2018/5/layout/IconCircleLabelList"/>
    <dgm:cxn modelId="{D0E58F39-B473-40D9-8ED0-D7D5BC27EBB9}" type="presParOf" srcId="{44615BAA-EDF0-4F2B-8FAF-50CB52A6A0BA}" destId="{B9DE3B4F-98E5-4CE1-8A5C-B8ABB1245AEC}" srcOrd="1" destOrd="0" presId="urn:microsoft.com/office/officeart/2018/5/layout/IconCircleLabelList"/>
    <dgm:cxn modelId="{25FC2D36-6149-428F-BC6F-CB671FDC9779}" type="presParOf" srcId="{44615BAA-EDF0-4F2B-8FAF-50CB52A6A0BA}" destId="{257E32A7-CD79-4C03-8532-2AD741C24141}" srcOrd="2" destOrd="0" presId="urn:microsoft.com/office/officeart/2018/5/layout/IconCircleLabelList"/>
    <dgm:cxn modelId="{9EE6D7AE-DE6F-4689-9F69-696517430A1A}" type="presParOf" srcId="{44615BAA-EDF0-4F2B-8FAF-50CB52A6A0BA}" destId="{EBAAB990-060F-45BF-A1FD-A8C1D771AB5A}" srcOrd="3" destOrd="0" presId="urn:microsoft.com/office/officeart/2018/5/layout/IconCircleLabelList"/>
    <dgm:cxn modelId="{BACF26C5-D462-4906-8B68-3E0DFE865C08}" type="presParOf" srcId="{11D5AF4D-06B1-472E-B561-3678C2AD02B9}" destId="{82047236-220A-4A4B-8A01-8EDC2AA7F81F}" srcOrd="1" destOrd="0" presId="urn:microsoft.com/office/officeart/2018/5/layout/IconCircleLabelList"/>
    <dgm:cxn modelId="{9A4CBB68-6955-4D07-9546-9A4842EA1504}" type="presParOf" srcId="{11D5AF4D-06B1-472E-B561-3678C2AD02B9}" destId="{D44B786B-6D96-41FF-A62A-F639D855330D}" srcOrd="2" destOrd="0" presId="urn:microsoft.com/office/officeart/2018/5/layout/IconCircleLabelList"/>
    <dgm:cxn modelId="{0C970EEF-C00E-44FD-9F30-00109260C5E4}" type="presParOf" srcId="{D44B786B-6D96-41FF-A62A-F639D855330D}" destId="{3D24FE74-52A5-4888-850C-13C77797E21A}" srcOrd="0" destOrd="0" presId="urn:microsoft.com/office/officeart/2018/5/layout/IconCircleLabelList"/>
    <dgm:cxn modelId="{98E0A868-A0D7-4D7A-9D67-102629BA6769}" type="presParOf" srcId="{D44B786B-6D96-41FF-A62A-F639D855330D}" destId="{980F9A3A-8F69-4B84-9B0A-584263FD3C09}" srcOrd="1" destOrd="0" presId="urn:microsoft.com/office/officeart/2018/5/layout/IconCircleLabelList"/>
    <dgm:cxn modelId="{F0ED002E-5D16-4E0A-8C69-269815C2AE64}" type="presParOf" srcId="{D44B786B-6D96-41FF-A62A-F639D855330D}" destId="{406812F7-AC39-4FA7-974A-20EBEDEE5169}" srcOrd="2" destOrd="0" presId="urn:microsoft.com/office/officeart/2018/5/layout/IconCircleLabelList"/>
    <dgm:cxn modelId="{5E4B53C9-6C88-4808-80FE-E8EEEF954907}" type="presParOf" srcId="{D44B786B-6D96-41FF-A62A-F639D855330D}" destId="{144F2C2B-DB90-48AD-8CCC-2BC9169132E6}" srcOrd="3" destOrd="0" presId="urn:microsoft.com/office/officeart/2018/5/layout/IconCircleLabelList"/>
    <dgm:cxn modelId="{AA75379E-C2AF-4C62-8390-8101A2B21287}" type="presParOf" srcId="{11D5AF4D-06B1-472E-B561-3678C2AD02B9}" destId="{85CF6456-F0B5-416B-8721-9E914750FB88}" srcOrd="3" destOrd="0" presId="urn:microsoft.com/office/officeart/2018/5/layout/IconCircleLabelList"/>
    <dgm:cxn modelId="{664B973D-6112-4F9F-A81B-01E5A8260148}" type="presParOf" srcId="{11D5AF4D-06B1-472E-B561-3678C2AD02B9}" destId="{D6FBDFAC-1FD3-401F-8F24-E7EC7DFD1C7C}" srcOrd="4" destOrd="0" presId="urn:microsoft.com/office/officeart/2018/5/layout/IconCircleLabelList"/>
    <dgm:cxn modelId="{66131BE5-A2E3-4A9E-9DFE-F127712EAA03}" type="presParOf" srcId="{D6FBDFAC-1FD3-401F-8F24-E7EC7DFD1C7C}" destId="{42AFCF07-C66D-4F16-8CAF-5177247244BF}" srcOrd="0" destOrd="0" presId="urn:microsoft.com/office/officeart/2018/5/layout/IconCircleLabelList"/>
    <dgm:cxn modelId="{744766B1-2EAB-4752-9E20-F5E628A5EAB9}" type="presParOf" srcId="{D6FBDFAC-1FD3-401F-8F24-E7EC7DFD1C7C}" destId="{2D4CBB13-EE5D-4EAD-8C3A-B87F896D0D6A}" srcOrd="1" destOrd="0" presId="urn:microsoft.com/office/officeart/2018/5/layout/IconCircleLabelList"/>
    <dgm:cxn modelId="{1E2D5D1F-7EE4-4EE3-9C43-0AA7639A9C30}" type="presParOf" srcId="{D6FBDFAC-1FD3-401F-8F24-E7EC7DFD1C7C}" destId="{09251D4F-2406-4C31-A385-07C5340064A7}" srcOrd="2" destOrd="0" presId="urn:microsoft.com/office/officeart/2018/5/layout/IconCircleLabelList"/>
    <dgm:cxn modelId="{EE6D0C57-A7F1-45D0-810A-CBBAE032610E}" type="presParOf" srcId="{D6FBDFAC-1FD3-401F-8F24-E7EC7DFD1C7C}" destId="{3BA9813F-BEC7-4305-8E71-5DB29E7E02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E72B7-6750-4A42-AE14-EB66495D3DAF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DCBA61B-DB05-42F7-A8AC-32C8155F46D6}">
      <dgm:prSet/>
      <dgm:spPr/>
      <dgm:t>
        <a:bodyPr/>
        <a:lstStyle/>
        <a:p>
          <a:r>
            <a:rPr lang="en-US"/>
            <a:t>Matraman - Ancol, Kota - Blok M, dan lainnya dominan</a:t>
          </a:r>
        </a:p>
      </dgm:t>
    </dgm:pt>
    <dgm:pt modelId="{E60E6BB8-0447-48E0-A390-E59BA5A9CE51}" type="parTrans" cxnId="{CFF16EBF-D3AE-427F-A588-1EA554AD9AF9}">
      <dgm:prSet/>
      <dgm:spPr/>
      <dgm:t>
        <a:bodyPr/>
        <a:lstStyle/>
        <a:p>
          <a:endParaRPr lang="en-US"/>
        </a:p>
      </dgm:t>
    </dgm:pt>
    <dgm:pt modelId="{974AEAB1-08BB-4D13-B659-2D75D9381120}" type="sibTrans" cxnId="{CFF16EBF-D3AE-427F-A588-1EA554AD9AF9}">
      <dgm:prSet/>
      <dgm:spPr/>
      <dgm:t>
        <a:bodyPr/>
        <a:lstStyle/>
        <a:p>
          <a:endParaRPr lang="en-US"/>
        </a:p>
      </dgm:t>
    </dgm:pt>
    <dgm:pt modelId="{31F99C46-4D00-40B2-851C-D5F0AAA6FD5A}">
      <dgm:prSet/>
      <dgm:spPr/>
      <dgm:t>
        <a:bodyPr/>
        <a:lstStyle/>
        <a:p>
          <a:r>
            <a:rPr lang="en-US"/>
            <a:t>Insight: Lokasi ini cocok untuk penambahan armada &amp; iklan</a:t>
          </a:r>
        </a:p>
      </dgm:t>
    </dgm:pt>
    <dgm:pt modelId="{70443FEF-28D1-4096-B623-091800909CC6}" type="parTrans" cxnId="{29859128-6B3D-44B3-8CDE-5817973D065D}">
      <dgm:prSet/>
      <dgm:spPr/>
      <dgm:t>
        <a:bodyPr/>
        <a:lstStyle/>
        <a:p>
          <a:endParaRPr lang="en-US"/>
        </a:p>
      </dgm:t>
    </dgm:pt>
    <dgm:pt modelId="{CEA091D2-1035-4291-95FB-D705E32662DF}" type="sibTrans" cxnId="{29859128-6B3D-44B3-8CDE-5817973D065D}">
      <dgm:prSet/>
      <dgm:spPr/>
      <dgm:t>
        <a:bodyPr/>
        <a:lstStyle/>
        <a:p>
          <a:endParaRPr lang="en-US"/>
        </a:p>
      </dgm:t>
    </dgm:pt>
    <dgm:pt modelId="{4FA19031-5335-48E7-96F9-2C79D9FCA97A}">
      <dgm:prSet/>
      <dgm:spPr/>
      <dgm:t>
        <a:bodyPr/>
        <a:lstStyle/>
        <a:p>
          <a:r>
            <a:rPr lang="en-US"/>
            <a:t>Evaluasi kepadatan rute pada jam sibuk</a:t>
          </a:r>
        </a:p>
      </dgm:t>
    </dgm:pt>
    <dgm:pt modelId="{ED31AC44-1263-43DE-B9F0-D396F1CFF8AC}" type="parTrans" cxnId="{4DA0A590-FDD7-4599-A70C-7F00B01A630E}">
      <dgm:prSet/>
      <dgm:spPr/>
      <dgm:t>
        <a:bodyPr/>
        <a:lstStyle/>
        <a:p>
          <a:endParaRPr lang="en-US"/>
        </a:p>
      </dgm:t>
    </dgm:pt>
    <dgm:pt modelId="{CEB97577-0F2B-474E-A9F2-C12BA35F4E9F}" type="sibTrans" cxnId="{4DA0A590-FDD7-4599-A70C-7F00B01A630E}">
      <dgm:prSet/>
      <dgm:spPr/>
      <dgm:t>
        <a:bodyPr/>
        <a:lstStyle/>
        <a:p>
          <a:endParaRPr lang="en-US"/>
        </a:p>
      </dgm:t>
    </dgm:pt>
    <dgm:pt modelId="{7E13D1A5-9732-411F-8609-273E22358D01}" type="pres">
      <dgm:prSet presAssocID="{8ABE72B7-6750-4A42-AE14-EB66495D3DAF}" presName="diagram" presStyleCnt="0">
        <dgm:presLayoutVars>
          <dgm:dir/>
          <dgm:resizeHandles val="exact"/>
        </dgm:presLayoutVars>
      </dgm:prSet>
      <dgm:spPr/>
    </dgm:pt>
    <dgm:pt modelId="{D646390E-9EC1-40CC-B6B3-C13EE3678F4E}" type="pres">
      <dgm:prSet presAssocID="{9DCBA61B-DB05-42F7-A8AC-32C8155F46D6}" presName="node" presStyleLbl="node1" presStyleIdx="0" presStyleCnt="3">
        <dgm:presLayoutVars>
          <dgm:bulletEnabled val="1"/>
        </dgm:presLayoutVars>
      </dgm:prSet>
      <dgm:spPr/>
    </dgm:pt>
    <dgm:pt modelId="{F9706931-1E5E-4302-A2E1-50EB4EB8A735}" type="pres">
      <dgm:prSet presAssocID="{974AEAB1-08BB-4D13-B659-2D75D9381120}" presName="sibTrans" presStyleCnt="0"/>
      <dgm:spPr/>
    </dgm:pt>
    <dgm:pt modelId="{5A1CA40A-CEAB-495E-9840-EE54DB3B75A5}" type="pres">
      <dgm:prSet presAssocID="{31F99C46-4D00-40B2-851C-D5F0AAA6FD5A}" presName="node" presStyleLbl="node1" presStyleIdx="1" presStyleCnt="3">
        <dgm:presLayoutVars>
          <dgm:bulletEnabled val="1"/>
        </dgm:presLayoutVars>
      </dgm:prSet>
      <dgm:spPr/>
    </dgm:pt>
    <dgm:pt modelId="{EBF594FE-A2BD-4B29-A78C-78A3F72E1793}" type="pres">
      <dgm:prSet presAssocID="{CEA091D2-1035-4291-95FB-D705E32662DF}" presName="sibTrans" presStyleCnt="0"/>
      <dgm:spPr/>
    </dgm:pt>
    <dgm:pt modelId="{89C2B810-D87D-40F6-B639-7CF90CCF0E05}" type="pres">
      <dgm:prSet presAssocID="{4FA19031-5335-48E7-96F9-2C79D9FCA97A}" presName="node" presStyleLbl="node1" presStyleIdx="2" presStyleCnt="3">
        <dgm:presLayoutVars>
          <dgm:bulletEnabled val="1"/>
        </dgm:presLayoutVars>
      </dgm:prSet>
      <dgm:spPr/>
    </dgm:pt>
  </dgm:ptLst>
  <dgm:cxnLst>
    <dgm:cxn modelId="{5A3B4207-545D-4B04-BFCF-2C18D461712C}" type="presOf" srcId="{31F99C46-4D00-40B2-851C-D5F0AAA6FD5A}" destId="{5A1CA40A-CEAB-495E-9840-EE54DB3B75A5}" srcOrd="0" destOrd="0" presId="urn:microsoft.com/office/officeart/2005/8/layout/default"/>
    <dgm:cxn modelId="{29859128-6B3D-44B3-8CDE-5817973D065D}" srcId="{8ABE72B7-6750-4A42-AE14-EB66495D3DAF}" destId="{31F99C46-4D00-40B2-851C-D5F0AAA6FD5A}" srcOrd="1" destOrd="0" parTransId="{70443FEF-28D1-4096-B623-091800909CC6}" sibTransId="{CEA091D2-1035-4291-95FB-D705E32662DF}"/>
    <dgm:cxn modelId="{DCA53B4B-4B1A-4F68-9DEA-F28B6EC6F297}" type="presOf" srcId="{4FA19031-5335-48E7-96F9-2C79D9FCA97A}" destId="{89C2B810-D87D-40F6-B639-7CF90CCF0E05}" srcOrd="0" destOrd="0" presId="urn:microsoft.com/office/officeart/2005/8/layout/default"/>
    <dgm:cxn modelId="{81F3084C-3032-4728-BD25-F7EEC5225613}" type="presOf" srcId="{9DCBA61B-DB05-42F7-A8AC-32C8155F46D6}" destId="{D646390E-9EC1-40CC-B6B3-C13EE3678F4E}" srcOrd="0" destOrd="0" presId="urn:microsoft.com/office/officeart/2005/8/layout/default"/>
    <dgm:cxn modelId="{C3118A84-0848-4B73-B9A3-82DBDFF91244}" type="presOf" srcId="{8ABE72B7-6750-4A42-AE14-EB66495D3DAF}" destId="{7E13D1A5-9732-411F-8609-273E22358D01}" srcOrd="0" destOrd="0" presId="urn:microsoft.com/office/officeart/2005/8/layout/default"/>
    <dgm:cxn modelId="{4DA0A590-FDD7-4599-A70C-7F00B01A630E}" srcId="{8ABE72B7-6750-4A42-AE14-EB66495D3DAF}" destId="{4FA19031-5335-48E7-96F9-2C79D9FCA97A}" srcOrd="2" destOrd="0" parTransId="{ED31AC44-1263-43DE-B9F0-D396F1CFF8AC}" sibTransId="{CEB97577-0F2B-474E-A9F2-C12BA35F4E9F}"/>
    <dgm:cxn modelId="{CFF16EBF-D3AE-427F-A588-1EA554AD9AF9}" srcId="{8ABE72B7-6750-4A42-AE14-EB66495D3DAF}" destId="{9DCBA61B-DB05-42F7-A8AC-32C8155F46D6}" srcOrd="0" destOrd="0" parTransId="{E60E6BB8-0447-48E0-A390-E59BA5A9CE51}" sibTransId="{974AEAB1-08BB-4D13-B659-2D75D9381120}"/>
    <dgm:cxn modelId="{12B9F6B0-EB39-4136-A03F-59BB5F1B52DA}" type="presParOf" srcId="{7E13D1A5-9732-411F-8609-273E22358D01}" destId="{D646390E-9EC1-40CC-B6B3-C13EE3678F4E}" srcOrd="0" destOrd="0" presId="urn:microsoft.com/office/officeart/2005/8/layout/default"/>
    <dgm:cxn modelId="{B0E48A8D-EED7-4742-B51F-8778E4C21881}" type="presParOf" srcId="{7E13D1A5-9732-411F-8609-273E22358D01}" destId="{F9706931-1E5E-4302-A2E1-50EB4EB8A735}" srcOrd="1" destOrd="0" presId="urn:microsoft.com/office/officeart/2005/8/layout/default"/>
    <dgm:cxn modelId="{2F2EC9B0-0DF6-42A6-ABCA-65AA1F29DED6}" type="presParOf" srcId="{7E13D1A5-9732-411F-8609-273E22358D01}" destId="{5A1CA40A-CEAB-495E-9840-EE54DB3B75A5}" srcOrd="2" destOrd="0" presId="urn:microsoft.com/office/officeart/2005/8/layout/default"/>
    <dgm:cxn modelId="{8C7EFA4B-61D3-4448-AFE4-882A1186BE4A}" type="presParOf" srcId="{7E13D1A5-9732-411F-8609-273E22358D01}" destId="{EBF594FE-A2BD-4B29-A78C-78A3F72E1793}" srcOrd="3" destOrd="0" presId="urn:microsoft.com/office/officeart/2005/8/layout/default"/>
    <dgm:cxn modelId="{CCB5B058-1751-4BB9-9DCD-7BAB5F203414}" type="presParOf" srcId="{7E13D1A5-9732-411F-8609-273E22358D01}" destId="{89C2B810-D87D-40F6-B639-7CF90CCF0E0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3D7D30-64E0-4838-85BA-9B21B4D7CA27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F991E12-A298-4211-818B-AF5887CAC0EB}">
      <dgm:prSet/>
      <dgm:spPr/>
      <dgm:t>
        <a:bodyPr/>
        <a:lstStyle/>
        <a:p>
          <a:r>
            <a:rPr lang="en-US"/>
            <a:t>Penumpang harian cenderung stabil</a:t>
          </a:r>
        </a:p>
      </dgm:t>
    </dgm:pt>
    <dgm:pt modelId="{B9027931-975B-44B0-AD77-0CA3EE22FC17}" type="parTrans" cxnId="{2FC3E957-2E1E-4876-9E2E-73C98A5EF586}">
      <dgm:prSet/>
      <dgm:spPr/>
      <dgm:t>
        <a:bodyPr/>
        <a:lstStyle/>
        <a:p>
          <a:endParaRPr lang="en-US"/>
        </a:p>
      </dgm:t>
    </dgm:pt>
    <dgm:pt modelId="{E8CD0963-E11D-4D55-B741-D32B36EEC83A}" type="sibTrans" cxnId="{2FC3E957-2E1E-4876-9E2E-73C98A5EF586}">
      <dgm:prSet/>
      <dgm:spPr/>
      <dgm:t>
        <a:bodyPr/>
        <a:lstStyle/>
        <a:p>
          <a:endParaRPr lang="en-US"/>
        </a:p>
      </dgm:t>
    </dgm:pt>
    <dgm:pt modelId="{B912D371-A25D-4CF6-A0A2-6B5F0FC68102}">
      <dgm:prSet/>
      <dgm:spPr/>
      <dgm:t>
        <a:bodyPr/>
        <a:lstStyle/>
        <a:p>
          <a:r>
            <a:rPr lang="en-US"/>
            <a:t>Dapat digunakan untuk perencanaan operasional</a:t>
          </a:r>
        </a:p>
      </dgm:t>
    </dgm:pt>
    <dgm:pt modelId="{553166F6-7422-4CF9-9AAD-FB14BBF3CF44}" type="parTrans" cxnId="{2582D706-331C-4FE3-ADE8-2C69B2F9C36D}">
      <dgm:prSet/>
      <dgm:spPr/>
      <dgm:t>
        <a:bodyPr/>
        <a:lstStyle/>
        <a:p>
          <a:endParaRPr lang="en-US"/>
        </a:p>
      </dgm:t>
    </dgm:pt>
    <dgm:pt modelId="{62E01D74-887E-4346-9772-1E03FFEB940F}" type="sibTrans" cxnId="{2582D706-331C-4FE3-ADE8-2C69B2F9C36D}">
      <dgm:prSet/>
      <dgm:spPr/>
      <dgm:t>
        <a:bodyPr/>
        <a:lstStyle/>
        <a:p>
          <a:endParaRPr lang="en-US"/>
        </a:p>
      </dgm:t>
    </dgm:pt>
    <dgm:pt modelId="{B9C96996-34BC-45E4-817B-AA5311722673}">
      <dgm:prSet/>
      <dgm:spPr/>
      <dgm:t>
        <a:bodyPr/>
        <a:lstStyle/>
        <a:p>
          <a:r>
            <a:rPr lang="en-US"/>
            <a:t>Potensi penyesuaian jadwal atau armada berdasarkan tren</a:t>
          </a:r>
        </a:p>
      </dgm:t>
    </dgm:pt>
    <dgm:pt modelId="{3BFF7809-6270-44C0-A400-CE3E1D04E5CF}" type="parTrans" cxnId="{B301D0A6-1CE4-46A1-BD1D-F1958AFE3EC3}">
      <dgm:prSet/>
      <dgm:spPr/>
      <dgm:t>
        <a:bodyPr/>
        <a:lstStyle/>
        <a:p>
          <a:endParaRPr lang="en-US"/>
        </a:p>
      </dgm:t>
    </dgm:pt>
    <dgm:pt modelId="{245A5398-E0F7-438D-9245-02DDB140E891}" type="sibTrans" cxnId="{B301D0A6-1CE4-46A1-BD1D-F1958AFE3EC3}">
      <dgm:prSet/>
      <dgm:spPr/>
      <dgm:t>
        <a:bodyPr/>
        <a:lstStyle/>
        <a:p>
          <a:endParaRPr lang="en-US"/>
        </a:p>
      </dgm:t>
    </dgm:pt>
    <dgm:pt modelId="{05FB02EC-50BB-4B1D-84E8-FF05BA8D6E35}" type="pres">
      <dgm:prSet presAssocID="{B53D7D30-64E0-4838-85BA-9B21B4D7CA27}" presName="diagram" presStyleCnt="0">
        <dgm:presLayoutVars>
          <dgm:dir/>
          <dgm:resizeHandles val="exact"/>
        </dgm:presLayoutVars>
      </dgm:prSet>
      <dgm:spPr/>
    </dgm:pt>
    <dgm:pt modelId="{0F89D5F8-54D9-4E59-A9EF-389DDD5F46CB}" type="pres">
      <dgm:prSet presAssocID="{4F991E12-A298-4211-818B-AF5887CAC0EB}" presName="node" presStyleLbl="node1" presStyleIdx="0" presStyleCnt="3">
        <dgm:presLayoutVars>
          <dgm:bulletEnabled val="1"/>
        </dgm:presLayoutVars>
      </dgm:prSet>
      <dgm:spPr/>
    </dgm:pt>
    <dgm:pt modelId="{CE4042EE-96F9-4C3F-BD98-931E9A3638DA}" type="pres">
      <dgm:prSet presAssocID="{E8CD0963-E11D-4D55-B741-D32B36EEC83A}" presName="sibTrans" presStyleCnt="0"/>
      <dgm:spPr/>
    </dgm:pt>
    <dgm:pt modelId="{3ECCC035-2066-421C-BF9D-20892CAAAA8E}" type="pres">
      <dgm:prSet presAssocID="{B912D371-A25D-4CF6-A0A2-6B5F0FC68102}" presName="node" presStyleLbl="node1" presStyleIdx="1" presStyleCnt="3">
        <dgm:presLayoutVars>
          <dgm:bulletEnabled val="1"/>
        </dgm:presLayoutVars>
      </dgm:prSet>
      <dgm:spPr/>
    </dgm:pt>
    <dgm:pt modelId="{BA86B7A3-175C-48A6-A4F1-637AA06ED4B4}" type="pres">
      <dgm:prSet presAssocID="{62E01D74-887E-4346-9772-1E03FFEB940F}" presName="sibTrans" presStyleCnt="0"/>
      <dgm:spPr/>
    </dgm:pt>
    <dgm:pt modelId="{F31B212A-846D-4F9C-8E9F-F7958F8FAB50}" type="pres">
      <dgm:prSet presAssocID="{B9C96996-34BC-45E4-817B-AA5311722673}" presName="node" presStyleLbl="node1" presStyleIdx="2" presStyleCnt="3">
        <dgm:presLayoutVars>
          <dgm:bulletEnabled val="1"/>
        </dgm:presLayoutVars>
      </dgm:prSet>
      <dgm:spPr/>
    </dgm:pt>
  </dgm:ptLst>
  <dgm:cxnLst>
    <dgm:cxn modelId="{2582D706-331C-4FE3-ADE8-2C69B2F9C36D}" srcId="{B53D7D30-64E0-4838-85BA-9B21B4D7CA27}" destId="{B912D371-A25D-4CF6-A0A2-6B5F0FC68102}" srcOrd="1" destOrd="0" parTransId="{553166F6-7422-4CF9-9AAD-FB14BBF3CF44}" sibTransId="{62E01D74-887E-4346-9772-1E03FFEB940F}"/>
    <dgm:cxn modelId="{6C2D401B-8B40-4BFF-8234-04321AF2DF26}" type="presOf" srcId="{B912D371-A25D-4CF6-A0A2-6B5F0FC68102}" destId="{3ECCC035-2066-421C-BF9D-20892CAAAA8E}" srcOrd="0" destOrd="0" presId="urn:microsoft.com/office/officeart/2005/8/layout/default"/>
    <dgm:cxn modelId="{23B56824-006D-4F6E-ACE6-0946AC8021F2}" type="presOf" srcId="{4F991E12-A298-4211-818B-AF5887CAC0EB}" destId="{0F89D5F8-54D9-4E59-A9EF-389DDD5F46CB}" srcOrd="0" destOrd="0" presId="urn:microsoft.com/office/officeart/2005/8/layout/default"/>
    <dgm:cxn modelId="{2FC3E957-2E1E-4876-9E2E-73C98A5EF586}" srcId="{B53D7D30-64E0-4838-85BA-9B21B4D7CA27}" destId="{4F991E12-A298-4211-818B-AF5887CAC0EB}" srcOrd="0" destOrd="0" parTransId="{B9027931-975B-44B0-AD77-0CA3EE22FC17}" sibTransId="{E8CD0963-E11D-4D55-B741-D32B36EEC83A}"/>
    <dgm:cxn modelId="{0535FD7F-4F34-4CA1-AA46-DB402CC18F17}" type="presOf" srcId="{B9C96996-34BC-45E4-817B-AA5311722673}" destId="{F31B212A-846D-4F9C-8E9F-F7958F8FAB50}" srcOrd="0" destOrd="0" presId="urn:microsoft.com/office/officeart/2005/8/layout/default"/>
    <dgm:cxn modelId="{4CFB5A97-D4F8-4EFE-B82C-11CF3C05A03D}" type="presOf" srcId="{B53D7D30-64E0-4838-85BA-9B21B4D7CA27}" destId="{05FB02EC-50BB-4B1D-84E8-FF05BA8D6E35}" srcOrd="0" destOrd="0" presId="urn:microsoft.com/office/officeart/2005/8/layout/default"/>
    <dgm:cxn modelId="{B301D0A6-1CE4-46A1-BD1D-F1958AFE3EC3}" srcId="{B53D7D30-64E0-4838-85BA-9B21B4D7CA27}" destId="{B9C96996-34BC-45E4-817B-AA5311722673}" srcOrd="2" destOrd="0" parTransId="{3BFF7809-6270-44C0-A400-CE3E1D04E5CF}" sibTransId="{245A5398-E0F7-438D-9245-02DDB140E891}"/>
    <dgm:cxn modelId="{BC25131E-6C5B-4D9E-B0F7-2EDB6C531F62}" type="presParOf" srcId="{05FB02EC-50BB-4B1D-84E8-FF05BA8D6E35}" destId="{0F89D5F8-54D9-4E59-A9EF-389DDD5F46CB}" srcOrd="0" destOrd="0" presId="urn:microsoft.com/office/officeart/2005/8/layout/default"/>
    <dgm:cxn modelId="{AF2DAC2A-2ED1-4953-8292-0A387DE1CAB1}" type="presParOf" srcId="{05FB02EC-50BB-4B1D-84E8-FF05BA8D6E35}" destId="{CE4042EE-96F9-4C3F-BD98-931E9A3638DA}" srcOrd="1" destOrd="0" presId="urn:microsoft.com/office/officeart/2005/8/layout/default"/>
    <dgm:cxn modelId="{85D17918-9B12-4606-B0D8-649F0EE51AE4}" type="presParOf" srcId="{05FB02EC-50BB-4B1D-84E8-FF05BA8D6E35}" destId="{3ECCC035-2066-421C-BF9D-20892CAAAA8E}" srcOrd="2" destOrd="0" presId="urn:microsoft.com/office/officeart/2005/8/layout/default"/>
    <dgm:cxn modelId="{69AC7FEC-0760-472A-A747-F97613BDEEFB}" type="presParOf" srcId="{05FB02EC-50BB-4B1D-84E8-FF05BA8D6E35}" destId="{BA86B7A3-175C-48A6-A4F1-637AA06ED4B4}" srcOrd="3" destOrd="0" presId="urn:microsoft.com/office/officeart/2005/8/layout/default"/>
    <dgm:cxn modelId="{34C9E3F1-9853-4126-BC59-83281E09BAFF}" type="presParOf" srcId="{05FB02EC-50BB-4B1D-84E8-FF05BA8D6E35}" destId="{F31B212A-846D-4F9C-8E9F-F7958F8FAB5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15207B-A0AB-46A9-A00A-04163343A4A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23101E-9807-4A85-B073-C9DFF0AB4A36}">
      <dgm:prSet/>
      <dgm:spPr/>
      <dgm:t>
        <a:bodyPr/>
        <a:lstStyle/>
        <a:p>
          <a:r>
            <a:rPr lang="en-US"/>
            <a:t>25% pengguna tidak membayar → kemungkinan subsidi/gratis</a:t>
          </a:r>
        </a:p>
      </dgm:t>
    </dgm:pt>
    <dgm:pt modelId="{DA75299B-A88D-421E-8DB0-EB7A608E6C3F}" type="parTrans" cxnId="{5152D781-E79A-4582-964D-8514059A9580}">
      <dgm:prSet/>
      <dgm:spPr/>
      <dgm:t>
        <a:bodyPr/>
        <a:lstStyle/>
        <a:p>
          <a:endParaRPr lang="en-US"/>
        </a:p>
      </dgm:t>
    </dgm:pt>
    <dgm:pt modelId="{15E08A3E-3BCE-4B9A-B9B2-8419EC2A994E}" type="sibTrans" cxnId="{5152D781-E79A-4582-964D-8514059A9580}">
      <dgm:prSet/>
      <dgm:spPr/>
      <dgm:t>
        <a:bodyPr/>
        <a:lstStyle/>
        <a:p>
          <a:endParaRPr lang="en-US"/>
        </a:p>
      </dgm:t>
    </dgm:pt>
    <dgm:pt modelId="{7503965B-8281-47A5-A5A4-E9C8331DA612}">
      <dgm:prSet/>
      <dgm:spPr/>
      <dgm:t>
        <a:bodyPr/>
        <a:lstStyle/>
        <a:p>
          <a:r>
            <a:rPr lang="en-US"/>
            <a:t>Mayoritas tarif Rp 3.500</a:t>
          </a:r>
        </a:p>
      </dgm:t>
    </dgm:pt>
    <dgm:pt modelId="{1966D584-349A-4972-A58B-8E12FE3E0C75}" type="parTrans" cxnId="{5FADF4DB-3E88-4E56-90F0-D3B2D1907F0D}">
      <dgm:prSet/>
      <dgm:spPr/>
      <dgm:t>
        <a:bodyPr/>
        <a:lstStyle/>
        <a:p>
          <a:endParaRPr lang="en-US"/>
        </a:p>
      </dgm:t>
    </dgm:pt>
    <dgm:pt modelId="{39A74489-C0B2-44B3-826B-0F40393801C1}" type="sibTrans" cxnId="{5FADF4DB-3E88-4E56-90F0-D3B2D1907F0D}">
      <dgm:prSet/>
      <dgm:spPr/>
      <dgm:t>
        <a:bodyPr/>
        <a:lstStyle/>
        <a:p>
          <a:endParaRPr lang="en-US"/>
        </a:p>
      </dgm:t>
    </dgm:pt>
    <dgm:pt modelId="{20118F06-7B8F-44C5-88D6-97D5EEEEB29D}">
      <dgm:prSet/>
      <dgm:spPr/>
      <dgm:t>
        <a:bodyPr/>
        <a:lstStyle/>
        <a:p>
          <a:r>
            <a:rPr lang="en-US"/>
            <a:t>Pembayaran hingga Rp 20.000 → outlier</a:t>
          </a:r>
        </a:p>
      </dgm:t>
    </dgm:pt>
    <dgm:pt modelId="{4BF22B7E-98B9-4C3A-A0B6-B6C367BCE4B2}" type="parTrans" cxnId="{43748BE9-605E-4C08-8317-C2D3E208B8DB}">
      <dgm:prSet/>
      <dgm:spPr/>
      <dgm:t>
        <a:bodyPr/>
        <a:lstStyle/>
        <a:p>
          <a:endParaRPr lang="en-US"/>
        </a:p>
      </dgm:t>
    </dgm:pt>
    <dgm:pt modelId="{490A5874-B184-4495-82E2-C2F5DF66AB33}" type="sibTrans" cxnId="{43748BE9-605E-4C08-8317-C2D3E208B8DB}">
      <dgm:prSet/>
      <dgm:spPr/>
      <dgm:t>
        <a:bodyPr/>
        <a:lstStyle/>
        <a:p>
          <a:endParaRPr lang="en-US"/>
        </a:p>
      </dgm:t>
    </dgm:pt>
    <dgm:pt modelId="{E7DC2A39-8CFE-49B1-A9E7-9CFD105C9EE1}">
      <dgm:prSet/>
      <dgm:spPr/>
      <dgm:t>
        <a:bodyPr/>
        <a:lstStyle/>
        <a:p>
          <a:r>
            <a:rPr lang="en-US"/>
            <a:t>Dominasi bank dan koridor tertentu terlihat jelas</a:t>
          </a:r>
        </a:p>
      </dgm:t>
    </dgm:pt>
    <dgm:pt modelId="{431916B3-B186-47B3-9494-A7A42F2C445C}" type="parTrans" cxnId="{9942B37D-5F81-467D-8584-E8ED1184FC93}">
      <dgm:prSet/>
      <dgm:spPr/>
      <dgm:t>
        <a:bodyPr/>
        <a:lstStyle/>
        <a:p>
          <a:endParaRPr lang="en-US"/>
        </a:p>
      </dgm:t>
    </dgm:pt>
    <dgm:pt modelId="{AE9CFA90-1BB4-4B67-A531-4F9834C602C5}" type="sibTrans" cxnId="{9942B37D-5F81-467D-8584-E8ED1184FC93}">
      <dgm:prSet/>
      <dgm:spPr/>
      <dgm:t>
        <a:bodyPr/>
        <a:lstStyle/>
        <a:p>
          <a:endParaRPr lang="en-US"/>
        </a:p>
      </dgm:t>
    </dgm:pt>
    <dgm:pt modelId="{59A039AA-701D-406F-866C-14F32405A402}" type="pres">
      <dgm:prSet presAssocID="{0F15207B-A0AB-46A9-A00A-04163343A4A3}" presName="vert0" presStyleCnt="0">
        <dgm:presLayoutVars>
          <dgm:dir/>
          <dgm:animOne val="branch"/>
          <dgm:animLvl val="lvl"/>
        </dgm:presLayoutVars>
      </dgm:prSet>
      <dgm:spPr/>
    </dgm:pt>
    <dgm:pt modelId="{606A3967-93E8-4591-B3E3-A29C9B015F36}" type="pres">
      <dgm:prSet presAssocID="{BA23101E-9807-4A85-B073-C9DFF0AB4A36}" presName="thickLine" presStyleLbl="alignNode1" presStyleIdx="0" presStyleCnt="4"/>
      <dgm:spPr/>
    </dgm:pt>
    <dgm:pt modelId="{D63765B8-2079-48B3-A485-43E6517EB003}" type="pres">
      <dgm:prSet presAssocID="{BA23101E-9807-4A85-B073-C9DFF0AB4A36}" presName="horz1" presStyleCnt="0"/>
      <dgm:spPr/>
    </dgm:pt>
    <dgm:pt modelId="{3ADCE1A9-8624-4F8D-906E-2571C49748B8}" type="pres">
      <dgm:prSet presAssocID="{BA23101E-9807-4A85-B073-C9DFF0AB4A36}" presName="tx1" presStyleLbl="revTx" presStyleIdx="0" presStyleCnt="4"/>
      <dgm:spPr/>
    </dgm:pt>
    <dgm:pt modelId="{936652C8-A681-4F07-BC5C-0DAED488DD6E}" type="pres">
      <dgm:prSet presAssocID="{BA23101E-9807-4A85-B073-C9DFF0AB4A36}" presName="vert1" presStyleCnt="0"/>
      <dgm:spPr/>
    </dgm:pt>
    <dgm:pt modelId="{A9EF64B9-D9B6-41AB-9B32-2E23F5830574}" type="pres">
      <dgm:prSet presAssocID="{7503965B-8281-47A5-A5A4-E9C8331DA612}" presName="thickLine" presStyleLbl="alignNode1" presStyleIdx="1" presStyleCnt="4"/>
      <dgm:spPr/>
    </dgm:pt>
    <dgm:pt modelId="{B20DFF69-58F4-46CD-9916-6D2ED9D82257}" type="pres">
      <dgm:prSet presAssocID="{7503965B-8281-47A5-A5A4-E9C8331DA612}" presName="horz1" presStyleCnt="0"/>
      <dgm:spPr/>
    </dgm:pt>
    <dgm:pt modelId="{C578AF56-6638-486F-A003-323C4E359361}" type="pres">
      <dgm:prSet presAssocID="{7503965B-8281-47A5-A5A4-E9C8331DA612}" presName="tx1" presStyleLbl="revTx" presStyleIdx="1" presStyleCnt="4"/>
      <dgm:spPr/>
    </dgm:pt>
    <dgm:pt modelId="{FF58C0D0-361F-44F9-A8D9-5BC7CB8EF3CE}" type="pres">
      <dgm:prSet presAssocID="{7503965B-8281-47A5-A5A4-E9C8331DA612}" presName="vert1" presStyleCnt="0"/>
      <dgm:spPr/>
    </dgm:pt>
    <dgm:pt modelId="{5FB69190-CD61-45D6-8F7E-8E5C89D1798A}" type="pres">
      <dgm:prSet presAssocID="{20118F06-7B8F-44C5-88D6-97D5EEEEB29D}" presName="thickLine" presStyleLbl="alignNode1" presStyleIdx="2" presStyleCnt="4"/>
      <dgm:spPr/>
    </dgm:pt>
    <dgm:pt modelId="{AE69ADAE-6273-43EC-8423-07E19540FA6B}" type="pres">
      <dgm:prSet presAssocID="{20118F06-7B8F-44C5-88D6-97D5EEEEB29D}" presName="horz1" presStyleCnt="0"/>
      <dgm:spPr/>
    </dgm:pt>
    <dgm:pt modelId="{3FC27AAB-A9B3-44A0-8718-F885F38488CC}" type="pres">
      <dgm:prSet presAssocID="{20118F06-7B8F-44C5-88D6-97D5EEEEB29D}" presName="tx1" presStyleLbl="revTx" presStyleIdx="2" presStyleCnt="4"/>
      <dgm:spPr/>
    </dgm:pt>
    <dgm:pt modelId="{D7279308-14BE-4C79-9E8E-C143031B6E07}" type="pres">
      <dgm:prSet presAssocID="{20118F06-7B8F-44C5-88D6-97D5EEEEB29D}" presName="vert1" presStyleCnt="0"/>
      <dgm:spPr/>
    </dgm:pt>
    <dgm:pt modelId="{419BE12D-95DB-4EF1-938A-7E2C7BB6DCCB}" type="pres">
      <dgm:prSet presAssocID="{E7DC2A39-8CFE-49B1-A9E7-9CFD105C9EE1}" presName="thickLine" presStyleLbl="alignNode1" presStyleIdx="3" presStyleCnt="4"/>
      <dgm:spPr/>
    </dgm:pt>
    <dgm:pt modelId="{8F0C75FB-B864-47B0-8B37-88C2BC5B53E8}" type="pres">
      <dgm:prSet presAssocID="{E7DC2A39-8CFE-49B1-A9E7-9CFD105C9EE1}" presName="horz1" presStyleCnt="0"/>
      <dgm:spPr/>
    </dgm:pt>
    <dgm:pt modelId="{6981CD05-0D0F-41D8-A528-7963FD85DA6B}" type="pres">
      <dgm:prSet presAssocID="{E7DC2A39-8CFE-49B1-A9E7-9CFD105C9EE1}" presName="tx1" presStyleLbl="revTx" presStyleIdx="3" presStyleCnt="4"/>
      <dgm:spPr/>
    </dgm:pt>
    <dgm:pt modelId="{5E36E417-04F2-46E8-9331-E59B2DE9F030}" type="pres">
      <dgm:prSet presAssocID="{E7DC2A39-8CFE-49B1-A9E7-9CFD105C9EE1}" presName="vert1" presStyleCnt="0"/>
      <dgm:spPr/>
    </dgm:pt>
  </dgm:ptLst>
  <dgm:cxnLst>
    <dgm:cxn modelId="{F6CEE814-F957-41AA-ACFB-2220874CB5D5}" type="presOf" srcId="{E7DC2A39-8CFE-49B1-A9E7-9CFD105C9EE1}" destId="{6981CD05-0D0F-41D8-A528-7963FD85DA6B}" srcOrd="0" destOrd="0" presId="urn:microsoft.com/office/officeart/2008/layout/LinedList"/>
    <dgm:cxn modelId="{E843605B-0DB6-443E-A1F6-2AE8006FC29B}" type="presOf" srcId="{0F15207B-A0AB-46A9-A00A-04163343A4A3}" destId="{59A039AA-701D-406F-866C-14F32405A402}" srcOrd="0" destOrd="0" presId="urn:microsoft.com/office/officeart/2008/layout/LinedList"/>
    <dgm:cxn modelId="{9942B37D-5F81-467D-8584-E8ED1184FC93}" srcId="{0F15207B-A0AB-46A9-A00A-04163343A4A3}" destId="{E7DC2A39-8CFE-49B1-A9E7-9CFD105C9EE1}" srcOrd="3" destOrd="0" parTransId="{431916B3-B186-47B3-9494-A7A42F2C445C}" sibTransId="{AE9CFA90-1BB4-4B67-A531-4F9834C602C5}"/>
    <dgm:cxn modelId="{5152D781-E79A-4582-964D-8514059A9580}" srcId="{0F15207B-A0AB-46A9-A00A-04163343A4A3}" destId="{BA23101E-9807-4A85-B073-C9DFF0AB4A36}" srcOrd="0" destOrd="0" parTransId="{DA75299B-A88D-421E-8DB0-EB7A608E6C3F}" sibTransId="{15E08A3E-3BCE-4B9A-B9B2-8419EC2A994E}"/>
    <dgm:cxn modelId="{97666DA6-3FB6-4327-874B-9AF6BE7DEEED}" type="presOf" srcId="{BA23101E-9807-4A85-B073-C9DFF0AB4A36}" destId="{3ADCE1A9-8624-4F8D-906E-2571C49748B8}" srcOrd="0" destOrd="0" presId="urn:microsoft.com/office/officeart/2008/layout/LinedList"/>
    <dgm:cxn modelId="{A9A27DC0-4725-490A-80D4-AD265602D51F}" type="presOf" srcId="{20118F06-7B8F-44C5-88D6-97D5EEEEB29D}" destId="{3FC27AAB-A9B3-44A0-8718-F885F38488CC}" srcOrd="0" destOrd="0" presId="urn:microsoft.com/office/officeart/2008/layout/LinedList"/>
    <dgm:cxn modelId="{7A6FF6C0-5CF4-4512-9565-69D296E24C53}" type="presOf" srcId="{7503965B-8281-47A5-A5A4-E9C8331DA612}" destId="{C578AF56-6638-486F-A003-323C4E359361}" srcOrd="0" destOrd="0" presId="urn:microsoft.com/office/officeart/2008/layout/LinedList"/>
    <dgm:cxn modelId="{5FADF4DB-3E88-4E56-90F0-D3B2D1907F0D}" srcId="{0F15207B-A0AB-46A9-A00A-04163343A4A3}" destId="{7503965B-8281-47A5-A5A4-E9C8331DA612}" srcOrd="1" destOrd="0" parTransId="{1966D584-349A-4972-A58B-8E12FE3E0C75}" sibTransId="{39A74489-C0B2-44B3-826B-0F40393801C1}"/>
    <dgm:cxn modelId="{43748BE9-605E-4C08-8317-C2D3E208B8DB}" srcId="{0F15207B-A0AB-46A9-A00A-04163343A4A3}" destId="{20118F06-7B8F-44C5-88D6-97D5EEEEB29D}" srcOrd="2" destOrd="0" parTransId="{4BF22B7E-98B9-4C3A-A0B6-B6C367BCE4B2}" sibTransId="{490A5874-B184-4495-82E2-C2F5DF66AB33}"/>
    <dgm:cxn modelId="{5CBFCAE7-A36A-47BA-A17C-9EE9FCEEB06E}" type="presParOf" srcId="{59A039AA-701D-406F-866C-14F32405A402}" destId="{606A3967-93E8-4591-B3E3-A29C9B015F36}" srcOrd="0" destOrd="0" presId="urn:microsoft.com/office/officeart/2008/layout/LinedList"/>
    <dgm:cxn modelId="{875298FF-1E82-43EA-ABDB-8F3070439BDF}" type="presParOf" srcId="{59A039AA-701D-406F-866C-14F32405A402}" destId="{D63765B8-2079-48B3-A485-43E6517EB003}" srcOrd="1" destOrd="0" presId="urn:microsoft.com/office/officeart/2008/layout/LinedList"/>
    <dgm:cxn modelId="{10D966E8-C677-4242-A175-55F6B848F8DA}" type="presParOf" srcId="{D63765B8-2079-48B3-A485-43E6517EB003}" destId="{3ADCE1A9-8624-4F8D-906E-2571C49748B8}" srcOrd="0" destOrd="0" presId="urn:microsoft.com/office/officeart/2008/layout/LinedList"/>
    <dgm:cxn modelId="{B5E865EC-E21D-42C0-BDAB-087D81CAE174}" type="presParOf" srcId="{D63765B8-2079-48B3-A485-43E6517EB003}" destId="{936652C8-A681-4F07-BC5C-0DAED488DD6E}" srcOrd="1" destOrd="0" presId="urn:microsoft.com/office/officeart/2008/layout/LinedList"/>
    <dgm:cxn modelId="{AC322C72-9CF1-4051-B482-F21AF096FD5A}" type="presParOf" srcId="{59A039AA-701D-406F-866C-14F32405A402}" destId="{A9EF64B9-D9B6-41AB-9B32-2E23F5830574}" srcOrd="2" destOrd="0" presId="urn:microsoft.com/office/officeart/2008/layout/LinedList"/>
    <dgm:cxn modelId="{FAC3248E-4C4B-44D2-B0DB-36291A2256D9}" type="presParOf" srcId="{59A039AA-701D-406F-866C-14F32405A402}" destId="{B20DFF69-58F4-46CD-9916-6D2ED9D82257}" srcOrd="3" destOrd="0" presId="urn:microsoft.com/office/officeart/2008/layout/LinedList"/>
    <dgm:cxn modelId="{92B22B8A-7F0D-4A7C-883E-17050AE34F38}" type="presParOf" srcId="{B20DFF69-58F4-46CD-9916-6D2ED9D82257}" destId="{C578AF56-6638-486F-A003-323C4E359361}" srcOrd="0" destOrd="0" presId="urn:microsoft.com/office/officeart/2008/layout/LinedList"/>
    <dgm:cxn modelId="{8300FD8F-84B6-45C4-9713-E8B316BD7C2B}" type="presParOf" srcId="{B20DFF69-58F4-46CD-9916-6D2ED9D82257}" destId="{FF58C0D0-361F-44F9-A8D9-5BC7CB8EF3CE}" srcOrd="1" destOrd="0" presId="urn:microsoft.com/office/officeart/2008/layout/LinedList"/>
    <dgm:cxn modelId="{211AE8C2-2473-4AF9-AC22-BAF72118A317}" type="presParOf" srcId="{59A039AA-701D-406F-866C-14F32405A402}" destId="{5FB69190-CD61-45D6-8F7E-8E5C89D1798A}" srcOrd="4" destOrd="0" presId="urn:microsoft.com/office/officeart/2008/layout/LinedList"/>
    <dgm:cxn modelId="{5BFC6279-67AE-456B-8F7E-4B077018CDA4}" type="presParOf" srcId="{59A039AA-701D-406F-866C-14F32405A402}" destId="{AE69ADAE-6273-43EC-8423-07E19540FA6B}" srcOrd="5" destOrd="0" presId="urn:microsoft.com/office/officeart/2008/layout/LinedList"/>
    <dgm:cxn modelId="{E9928A2D-8D61-48FE-8B4F-0724BC624F29}" type="presParOf" srcId="{AE69ADAE-6273-43EC-8423-07E19540FA6B}" destId="{3FC27AAB-A9B3-44A0-8718-F885F38488CC}" srcOrd="0" destOrd="0" presId="urn:microsoft.com/office/officeart/2008/layout/LinedList"/>
    <dgm:cxn modelId="{CA5F9C2D-329A-46C4-A106-88F1EB6D93F3}" type="presParOf" srcId="{AE69ADAE-6273-43EC-8423-07E19540FA6B}" destId="{D7279308-14BE-4C79-9E8E-C143031B6E07}" srcOrd="1" destOrd="0" presId="urn:microsoft.com/office/officeart/2008/layout/LinedList"/>
    <dgm:cxn modelId="{5AF00B12-5E85-477E-AF75-B34FE5F1D9B4}" type="presParOf" srcId="{59A039AA-701D-406F-866C-14F32405A402}" destId="{419BE12D-95DB-4EF1-938A-7E2C7BB6DCCB}" srcOrd="6" destOrd="0" presId="urn:microsoft.com/office/officeart/2008/layout/LinedList"/>
    <dgm:cxn modelId="{C1A4771E-45C2-470F-B673-216154D5D78F}" type="presParOf" srcId="{59A039AA-701D-406F-866C-14F32405A402}" destId="{8F0C75FB-B864-47B0-8B37-88C2BC5B53E8}" srcOrd="7" destOrd="0" presId="urn:microsoft.com/office/officeart/2008/layout/LinedList"/>
    <dgm:cxn modelId="{8D24A825-F064-4282-BA4D-E12FC5034708}" type="presParOf" srcId="{8F0C75FB-B864-47B0-8B37-88C2BC5B53E8}" destId="{6981CD05-0D0F-41D8-A528-7963FD85DA6B}" srcOrd="0" destOrd="0" presId="urn:microsoft.com/office/officeart/2008/layout/LinedList"/>
    <dgm:cxn modelId="{1A52A99B-6C32-48CA-AD16-ABFD49F6A6C1}" type="presParOf" srcId="{8F0C75FB-B864-47B0-8B37-88C2BC5B53E8}" destId="{5E36E417-04F2-46E8-9331-E59B2DE9F0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FE4FF7-192C-4CEC-B45F-BBC6E4F11B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2BF84A-A93E-4D5A-B4D8-13877829BF7E}">
      <dgm:prSet/>
      <dgm:spPr/>
      <dgm:t>
        <a:bodyPr/>
        <a:lstStyle/>
        <a:p>
          <a:r>
            <a:rPr lang="en-US"/>
            <a:t>Telusuri penyebab nilai Rp 0 dan outlier</a:t>
          </a:r>
        </a:p>
      </dgm:t>
    </dgm:pt>
    <dgm:pt modelId="{DE24F57C-3D6E-41A6-B000-72DC0C39383E}" type="parTrans" cxnId="{BD9CDCFC-2E2B-4871-B831-F6544A6DFD13}">
      <dgm:prSet/>
      <dgm:spPr/>
      <dgm:t>
        <a:bodyPr/>
        <a:lstStyle/>
        <a:p>
          <a:endParaRPr lang="en-US"/>
        </a:p>
      </dgm:t>
    </dgm:pt>
    <dgm:pt modelId="{3A7415EA-000D-4E71-A2A0-D15CB6A46503}" type="sibTrans" cxnId="{BD9CDCFC-2E2B-4871-B831-F6544A6DFD13}">
      <dgm:prSet/>
      <dgm:spPr/>
      <dgm:t>
        <a:bodyPr/>
        <a:lstStyle/>
        <a:p>
          <a:endParaRPr lang="en-US"/>
        </a:p>
      </dgm:t>
    </dgm:pt>
    <dgm:pt modelId="{200ACD12-14D2-4683-9277-732683204387}">
      <dgm:prSet/>
      <dgm:spPr/>
      <dgm:t>
        <a:bodyPr/>
        <a:lstStyle/>
        <a:p>
          <a:r>
            <a:rPr lang="en-US"/>
            <a:t>Optimalkan rute populer dengan promosi dan armada tambahan</a:t>
          </a:r>
        </a:p>
      </dgm:t>
    </dgm:pt>
    <dgm:pt modelId="{CA54C3FF-580D-4E3A-A9BC-7D511E869845}" type="parTrans" cxnId="{9DB9DDB5-0252-4E26-9F6E-73AB1DC0B165}">
      <dgm:prSet/>
      <dgm:spPr/>
      <dgm:t>
        <a:bodyPr/>
        <a:lstStyle/>
        <a:p>
          <a:endParaRPr lang="en-US"/>
        </a:p>
      </dgm:t>
    </dgm:pt>
    <dgm:pt modelId="{73F78AD5-FB64-4A0E-8EED-30424E84A705}" type="sibTrans" cxnId="{9DB9DDB5-0252-4E26-9F6E-73AB1DC0B165}">
      <dgm:prSet/>
      <dgm:spPr/>
      <dgm:t>
        <a:bodyPr/>
        <a:lstStyle/>
        <a:p>
          <a:endParaRPr lang="en-US"/>
        </a:p>
      </dgm:t>
    </dgm:pt>
    <dgm:pt modelId="{CF20B6C7-AA69-461D-A29A-A8C50A2931C6}">
      <dgm:prSet/>
      <dgm:spPr/>
      <dgm:t>
        <a:bodyPr/>
        <a:lstStyle/>
        <a:p>
          <a:r>
            <a:rPr lang="en-US"/>
            <a:t>Jalin kerja sama dengan bank-bank populer</a:t>
          </a:r>
        </a:p>
      </dgm:t>
    </dgm:pt>
    <dgm:pt modelId="{8F993D9B-72EE-4FD9-9064-833E80B32932}" type="parTrans" cxnId="{414C6D02-E9EA-4D9B-9697-F2EE6D751EFA}">
      <dgm:prSet/>
      <dgm:spPr/>
      <dgm:t>
        <a:bodyPr/>
        <a:lstStyle/>
        <a:p>
          <a:endParaRPr lang="en-US"/>
        </a:p>
      </dgm:t>
    </dgm:pt>
    <dgm:pt modelId="{74FF8DB8-259B-4AE8-87A9-5D1117B3CE72}" type="sibTrans" cxnId="{414C6D02-E9EA-4D9B-9697-F2EE6D751EFA}">
      <dgm:prSet/>
      <dgm:spPr/>
      <dgm:t>
        <a:bodyPr/>
        <a:lstStyle/>
        <a:p>
          <a:endParaRPr lang="en-US"/>
        </a:p>
      </dgm:t>
    </dgm:pt>
    <dgm:pt modelId="{097A715D-8740-4348-9D91-44181CA9BD90}">
      <dgm:prSet/>
      <dgm:spPr/>
      <dgm:t>
        <a:bodyPr/>
        <a:lstStyle/>
        <a:p>
          <a:r>
            <a:rPr lang="en-US"/>
            <a:t>Tingkatkan sistem pencatatan tap-in dan tap-out</a:t>
          </a:r>
        </a:p>
      </dgm:t>
    </dgm:pt>
    <dgm:pt modelId="{7BD8B4E1-AF15-404C-B603-2E1BBD070475}" type="parTrans" cxnId="{CF4BEC1F-65C0-42F3-B374-78D9490067F1}">
      <dgm:prSet/>
      <dgm:spPr/>
      <dgm:t>
        <a:bodyPr/>
        <a:lstStyle/>
        <a:p>
          <a:endParaRPr lang="en-US"/>
        </a:p>
      </dgm:t>
    </dgm:pt>
    <dgm:pt modelId="{46E16AEB-DF18-42AE-A44E-DC834C802FAB}" type="sibTrans" cxnId="{CF4BEC1F-65C0-42F3-B374-78D9490067F1}">
      <dgm:prSet/>
      <dgm:spPr/>
      <dgm:t>
        <a:bodyPr/>
        <a:lstStyle/>
        <a:p>
          <a:endParaRPr lang="en-US"/>
        </a:p>
      </dgm:t>
    </dgm:pt>
    <dgm:pt modelId="{F526C9E4-F800-4C48-B7E3-4BF12B4105FE}" type="pres">
      <dgm:prSet presAssocID="{C9FE4FF7-192C-4CEC-B45F-BBC6E4F11B48}" presName="linear" presStyleCnt="0">
        <dgm:presLayoutVars>
          <dgm:animLvl val="lvl"/>
          <dgm:resizeHandles val="exact"/>
        </dgm:presLayoutVars>
      </dgm:prSet>
      <dgm:spPr/>
    </dgm:pt>
    <dgm:pt modelId="{E503BC17-7A51-4B4E-B6C4-279095E2E979}" type="pres">
      <dgm:prSet presAssocID="{FC2BF84A-A93E-4D5A-B4D8-13877829BF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1C3CC8-7051-4DA6-B35F-616FDF954C0B}" type="pres">
      <dgm:prSet presAssocID="{3A7415EA-000D-4E71-A2A0-D15CB6A46503}" presName="spacer" presStyleCnt="0"/>
      <dgm:spPr/>
    </dgm:pt>
    <dgm:pt modelId="{6DE8544A-59C2-45C0-A48C-2D8DACC61CD8}" type="pres">
      <dgm:prSet presAssocID="{200ACD12-14D2-4683-9277-7326832043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F7AE37-E163-4708-8AD5-E5876AABA6A8}" type="pres">
      <dgm:prSet presAssocID="{73F78AD5-FB64-4A0E-8EED-30424E84A705}" presName="spacer" presStyleCnt="0"/>
      <dgm:spPr/>
    </dgm:pt>
    <dgm:pt modelId="{13FC38F3-2D96-4CCA-B681-411B5509A2A8}" type="pres">
      <dgm:prSet presAssocID="{CF20B6C7-AA69-461D-A29A-A8C50A2931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3C30BD-05C3-4345-A285-D8414D85D64D}" type="pres">
      <dgm:prSet presAssocID="{74FF8DB8-259B-4AE8-87A9-5D1117B3CE72}" presName="spacer" presStyleCnt="0"/>
      <dgm:spPr/>
    </dgm:pt>
    <dgm:pt modelId="{8B0AE0D9-F549-4268-BB3C-9B3A062E5198}" type="pres">
      <dgm:prSet presAssocID="{097A715D-8740-4348-9D91-44181CA9BD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4C6D02-E9EA-4D9B-9697-F2EE6D751EFA}" srcId="{C9FE4FF7-192C-4CEC-B45F-BBC6E4F11B48}" destId="{CF20B6C7-AA69-461D-A29A-A8C50A2931C6}" srcOrd="2" destOrd="0" parTransId="{8F993D9B-72EE-4FD9-9064-833E80B32932}" sibTransId="{74FF8DB8-259B-4AE8-87A9-5D1117B3CE72}"/>
    <dgm:cxn modelId="{CF4BEC1F-65C0-42F3-B374-78D9490067F1}" srcId="{C9FE4FF7-192C-4CEC-B45F-BBC6E4F11B48}" destId="{097A715D-8740-4348-9D91-44181CA9BD90}" srcOrd="3" destOrd="0" parTransId="{7BD8B4E1-AF15-404C-B603-2E1BBD070475}" sibTransId="{46E16AEB-DF18-42AE-A44E-DC834C802FAB}"/>
    <dgm:cxn modelId="{84330B3D-E0EC-46AE-9CC1-7827C569D502}" type="presOf" srcId="{CF20B6C7-AA69-461D-A29A-A8C50A2931C6}" destId="{13FC38F3-2D96-4CCA-B681-411B5509A2A8}" srcOrd="0" destOrd="0" presId="urn:microsoft.com/office/officeart/2005/8/layout/vList2"/>
    <dgm:cxn modelId="{DCD79C40-94BD-446B-868B-E31F9FF088AC}" type="presOf" srcId="{097A715D-8740-4348-9D91-44181CA9BD90}" destId="{8B0AE0D9-F549-4268-BB3C-9B3A062E5198}" srcOrd="0" destOrd="0" presId="urn:microsoft.com/office/officeart/2005/8/layout/vList2"/>
    <dgm:cxn modelId="{516B565D-1E1E-4F28-8006-BFDB71C85F08}" type="presOf" srcId="{FC2BF84A-A93E-4D5A-B4D8-13877829BF7E}" destId="{E503BC17-7A51-4B4E-B6C4-279095E2E979}" srcOrd="0" destOrd="0" presId="urn:microsoft.com/office/officeart/2005/8/layout/vList2"/>
    <dgm:cxn modelId="{DDD53751-9BAB-4253-B445-B7B04C65999C}" type="presOf" srcId="{C9FE4FF7-192C-4CEC-B45F-BBC6E4F11B48}" destId="{F526C9E4-F800-4C48-B7E3-4BF12B4105FE}" srcOrd="0" destOrd="0" presId="urn:microsoft.com/office/officeart/2005/8/layout/vList2"/>
    <dgm:cxn modelId="{9DB9DDB5-0252-4E26-9F6E-73AB1DC0B165}" srcId="{C9FE4FF7-192C-4CEC-B45F-BBC6E4F11B48}" destId="{200ACD12-14D2-4683-9277-732683204387}" srcOrd="1" destOrd="0" parTransId="{CA54C3FF-580D-4E3A-A9BC-7D511E869845}" sibTransId="{73F78AD5-FB64-4A0E-8EED-30424E84A705}"/>
    <dgm:cxn modelId="{C8E5F3DA-E1A7-4C36-BBCB-83783283A07B}" type="presOf" srcId="{200ACD12-14D2-4683-9277-732683204387}" destId="{6DE8544A-59C2-45C0-A48C-2D8DACC61CD8}" srcOrd="0" destOrd="0" presId="urn:microsoft.com/office/officeart/2005/8/layout/vList2"/>
    <dgm:cxn modelId="{BD9CDCFC-2E2B-4871-B831-F6544A6DFD13}" srcId="{C9FE4FF7-192C-4CEC-B45F-BBC6E4F11B48}" destId="{FC2BF84A-A93E-4D5A-B4D8-13877829BF7E}" srcOrd="0" destOrd="0" parTransId="{DE24F57C-3D6E-41A6-B000-72DC0C39383E}" sibTransId="{3A7415EA-000D-4E71-A2A0-D15CB6A46503}"/>
    <dgm:cxn modelId="{5A9FF047-7127-42EA-AB1D-D3FE3D5B0B08}" type="presParOf" srcId="{F526C9E4-F800-4C48-B7E3-4BF12B4105FE}" destId="{E503BC17-7A51-4B4E-B6C4-279095E2E979}" srcOrd="0" destOrd="0" presId="urn:microsoft.com/office/officeart/2005/8/layout/vList2"/>
    <dgm:cxn modelId="{AB3DCFD0-5FB5-4192-BA02-4BACB210100D}" type="presParOf" srcId="{F526C9E4-F800-4C48-B7E3-4BF12B4105FE}" destId="{4D1C3CC8-7051-4DA6-B35F-616FDF954C0B}" srcOrd="1" destOrd="0" presId="urn:microsoft.com/office/officeart/2005/8/layout/vList2"/>
    <dgm:cxn modelId="{C7FAAB96-0E58-44A9-8CFE-0DCCD3E19748}" type="presParOf" srcId="{F526C9E4-F800-4C48-B7E3-4BF12B4105FE}" destId="{6DE8544A-59C2-45C0-A48C-2D8DACC61CD8}" srcOrd="2" destOrd="0" presId="urn:microsoft.com/office/officeart/2005/8/layout/vList2"/>
    <dgm:cxn modelId="{FAF041F2-EF5E-4F06-9386-F9085F074174}" type="presParOf" srcId="{F526C9E4-F800-4C48-B7E3-4BF12B4105FE}" destId="{C2F7AE37-E163-4708-8AD5-E5876AABA6A8}" srcOrd="3" destOrd="0" presId="urn:microsoft.com/office/officeart/2005/8/layout/vList2"/>
    <dgm:cxn modelId="{9ED6C661-C321-4414-BB2C-D7F0ECA10F00}" type="presParOf" srcId="{F526C9E4-F800-4C48-B7E3-4BF12B4105FE}" destId="{13FC38F3-2D96-4CCA-B681-411B5509A2A8}" srcOrd="4" destOrd="0" presId="urn:microsoft.com/office/officeart/2005/8/layout/vList2"/>
    <dgm:cxn modelId="{A95F94C8-EBDB-466C-9881-217D545921C8}" type="presParOf" srcId="{F526C9E4-F800-4C48-B7E3-4BF12B4105FE}" destId="{6A3C30BD-05C3-4345-A285-D8414D85D64D}" srcOrd="5" destOrd="0" presId="urn:microsoft.com/office/officeart/2005/8/layout/vList2"/>
    <dgm:cxn modelId="{BF7B0B3B-C61C-4F74-A764-B3E35D4B7362}" type="presParOf" srcId="{F526C9E4-F800-4C48-B7E3-4BF12B4105FE}" destId="{8B0AE0D9-F549-4268-BB3C-9B3A062E51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82E63-A309-44B4-B635-A8BD9BADD16D}">
      <dsp:nvSpPr>
        <dsp:cNvPr id="0" name=""/>
        <dsp:cNvSpPr/>
      </dsp:nvSpPr>
      <dsp:spPr>
        <a:xfrm>
          <a:off x="0" y="546079"/>
          <a:ext cx="5000124" cy="1034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Memahami pola pembayaran penumpang</a:t>
          </a:r>
        </a:p>
      </dsp:txBody>
      <dsp:txXfrm>
        <a:off x="50489" y="596568"/>
        <a:ext cx="4899146" cy="933302"/>
      </dsp:txXfrm>
    </dsp:sp>
    <dsp:sp modelId="{74E10760-B9F3-4871-AD5C-CF8C4BA67EDA}">
      <dsp:nvSpPr>
        <dsp:cNvPr id="0" name=""/>
        <dsp:cNvSpPr/>
      </dsp:nvSpPr>
      <dsp:spPr>
        <a:xfrm>
          <a:off x="0" y="1655240"/>
          <a:ext cx="5000124" cy="103428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Menemukan perilaku berdasarkan jenis kelamin, bank, dan koridor</a:t>
          </a:r>
        </a:p>
      </dsp:txBody>
      <dsp:txXfrm>
        <a:off x="50489" y="1705729"/>
        <a:ext cx="4899146" cy="933302"/>
      </dsp:txXfrm>
    </dsp:sp>
    <dsp:sp modelId="{4AA635E6-8E7B-4383-82A4-30F9B635B9BC}">
      <dsp:nvSpPr>
        <dsp:cNvPr id="0" name=""/>
        <dsp:cNvSpPr/>
      </dsp:nvSpPr>
      <dsp:spPr>
        <a:xfrm>
          <a:off x="0" y="2764400"/>
          <a:ext cx="5000124" cy="103428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Mengidentifikasi outlier dan anomali</a:t>
          </a:r>
        </a:p>
      </dsp:txBody>
      <dsp:txXfrm>
        <a:off x="50489" y="2814889"/>
        <a:ext cx="4899146" cy="933302"/>
      </dsp:txXfrm>
    </dsp:sp>
    <dsp:sp modelId="{6AF36D1F-5DE7-434E-9FA5-F1D4718C57D9}">
      <dsp:nvSpPr>
        <dsp:cNvPr id="0" name=""/>
        <dsp:cNvSpPr/>
      </dsp:nvSpPr>
      <dsp:spPr>
        <a:xfrm>
          <a:off x="0" y="3873560"/>
          <a:ext cx="5000124" cy="10342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Menyediakan dasar untuk pengambilan keputusan</a:t>
          </a:r>
        </a:p>
      </dsp:txBody>
      <dsp:txXfrm>
        <a:off x="50489" y="3924049"/>
        <a:ext cx="4899146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D4501-63AA-4A34-9264-06A9DE5FD49D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FE5B6-DE1C-4BCF-8D62-DFC234E78B56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data: 36.893 transaksi</a:t>
          </a:r>
        </a:p>
      </dsp:txBody>
      <dsp:txXfrm>
        <a:off x="2479673" y="478140"/>
        <a:ext cx="1475545" cy="1475545"/>
      </dsp:txXfrm>
    </dsp:sp>
    <dsp:sp modelId="{AC595592-F28E-4597-BEE7-C0B86C90EBA8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Kolom utama: payAmount, payCardBank, payCardSex, corridorName, tapInTime, tapOutTime</a:t>
          </a:r>
        </a:p>
      </dsp:txBody>
      <dsp:txXfrm>
        <a:off x="4240651" y="478140"/>
        <a:ext cx="1475545" cy="1475545"/>
      </dsp:txXfrm>
    </dsp:sp>
    <dsp:sp modelId="{29407C47-00B0-40F6-B16E-6F2E1D3AD6C2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Periode data: 3 April 2023</a:t>
          </a:r>
        </a:p>
      </dsp:txBody>
      <dsp:txXfrm>
        <a:off x="2479673" y="2239118"/>
        <a:ext cx="1475545" cy="1475545"/>
      </dsp:txXfrm>
    </dsp:sp>
    <dsp:sp modelId="{17BDB699-222C-4DFC-9F58-8A415D28837F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Sumber: Data elektronik penumpang TransJakarta</a:t>
          </a:r>
        </a:p>
      </dsp:txBody>
      <dsp:txXfrm>
        <a:off x="4240651" y="2239118"/>
        <a:ext cx="1475545" cy="147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B2CCD-6D4F-4E27-BFBC-BF9563AD2F34}">
      <dsp:nvSpPr>
        <dsp:cNvPr id="0" name=""/>
        <dsp:cNvSpPr/>
      </dsp:nvSpPr>
      <dsp:spPr>
        <a:xfrm>
          <a:off x="3261540" y="988"/>
          <a:ext cx="1672790" cy="167279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Rata-rata pembayaran: Rp 2.699</a:t>
          </a:r>
        </a:p>
      </dsp:txBody>
      <dsp:txXfrm>
        <a:off x="3679738" y="988"/>
        <a:ext cx="836395" cy="1380052"/>
      </dsp:txXfrm>
    </dsp:sp>
    <dsp:sp modelId="{920FA892-3DC4-460B-AD2A-BB986A0056CB}">
      <dsp:nvSpPr>
        <dsp:cNvPr id="0" name=""/>
        <dsp:cNvSpPr/>
      </dsp:nvSpPr>
      <dsp:spPr>
        <a:xfrm rot="5400000">
          <a:off x="4520559" y="1260007"/>
          <a:ext cx="1672790" cy="167279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Median: Rp 3.500</a:t>
          </a:r>
        </a:p>
      </dsp:txBody>
      <dsp:txXfrm rot="-5400000">
        <a:off x="4813298" y="1678205"/>
        <a:ext cx="1380052" cy="836395"/>
      </dsp:txXfrm>
    </dsp:sp>
    <dsp:sp modelId="{4E3E8A1C-5FAD-4657-A5FB-31BD76F88B93}">
      <dsp:nvSpPr>
        <dsp:cNvPr id="0" name=""/>
        <dsp:cNvSpPr/>
      </dsp:nvSpPr>
      <dsp:spPr>
        <a:xfrm rot="10800000">
          <a:off x="3261540" y="2519026"/>
          <a:ext cx="1672790" cy="167279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Minimum – Maksimum: Rp 0 – Rp 20.000</a:t>
          </a:r>
        </a:p>
      </dsp:txBody>
      <dsp:txXfrm rot="10800000">
        <a:off x="3679737" y="2811764"/>
        <a:ext cx="836395" cy="1380052"/>
      </dsp:txXfrm>
    </dsp:sp>
    <dsp:sp modelId="{C6135EDA-F03C-45BA-BE57-DE2BF7E6B306}">
      <dsp:nvSpPr>
        <dsp:cNvPr id="0" name=""/>
        <dsp:cNvSpPr/>
      </dsp:nvSpPr>
      <dsp:spPr>
        <a:xfrm rot="16200000">
          <a:off x="2002521" y="1260007"/>
          <a:ext cx="1672790" cy="1672790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25% penumpang bayar Rp 0 → potensi subsidi atau tap-out gagal</a:t>
          </a:r>
        </a:p>
      </dsp:txBody>
      <dsp:txXfrm rot="5400000">
        <a:off x="2002522" y="1678204"/>
        <a:ext cx="1380052" cy="83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57014-1652-4038-AB86-F3AD7C9306D5}">
      <dsp:nvSpPr>
        <dsp:cNvPr id="0" name=""/>
        <dsp:cNvSpPr/>
      </dsp:nvSpPr>
      <dsp:spPr>
        <a:xfrm>
          <a:off x="2622678" y="2047"/>
          <a:ext cx="2950513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Pola pembayaran mirip antara pria dan wanita</a:t>
          </a:r>
        </a:p>
      </dsp:txBody>
      <dsp:txXfrm>
        <a:off x="2688638" y="68007"/>
        <a:ext cx="2818593" cy="1219276"/>
      </dsp:txXfrm>
    </dsp:sp>
    <dsp:sp modelId="{8B2FB872-605C-4BBC-B1C3-F3AEC5FAE07A}">
      <dsp:nvSpPr>
        <dsp:cNvPr id="0" name=""/>
        <dsp:cNvSpPr/>
      </dsp:nvSpPr>
      <dsp:spPr>
        <a:xfrm>
          <a:off x="2622678" y="1420804"/>
          <a:ext cx="2950513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Tidak ada perbedaan signifikan</a:t>
          </a:r>
        </a:p>
      </dsp:txBody>
      <dsp:txXfrm>
        <a:off x="2688638" y="1486764"/>
        <a:ext cx="2818593" cy="1219276"/>
      </dsp:txXfrm>
    </dsp:sp>
    <dsp:sp modelId="{BDC2BE91-5F72-4C0C-9302-FABB5F41DD0A}">
      <dsp:nvSpPr>
        <dsp:cNvPr id="0" name=""/>
        <dsp:cNvSpPr/>
      </dsp:nvSpPr>
      <dsp:spPr>
        <a:xfrm>
          <a:off x="2622678" y="2839560"/>
          <a:ext cx="2950513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Insight: Promosi tarif bisa disamaratakan lintas gender</a:t>
          </a:r>
        </a:p>
      </dsp:txBody>
      <dsp:txXfrm>
        <a:off x="2688638" y="2905520"/>
        <a:ext cx="2818593" cy="121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BC93B-4EA9-4D22-B2CE-513A0BFDB6E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E3B4F-98E5-4CE1-8A5C-B8ABB1245AE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AB990-060F-45BF-A1FD-A8C1D771AB5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Bank DKI &amp; Flazz (BCA) paling banyak digunakan</a:t>
          </a:r>
        </a:p>
      </dsp:txBody>
      <dsp:txXfrm>
        <a:off x="46529" y="2703902"/>
        <a:ext cx="2418750" cy="720000"/>
      </dsp:txXfrm>
    </dsp:sp>
    <dsp:sp modelId="{3D24FE74-52A5-4888-850C-13C77797E21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F9A3A-8F69-4B84-9B0A-584263FD3C0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2C2B-DB90-48AD-8CCC-2BC9169132E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Insight: Potensi kerja sama promosi bank besar</a:t>
          </a:r>
        </a:p>
      </dsp:txBody>
      <dsp:txXfrm>
        <a:off x="2888560" y="2703902"/>
        <a:ext cx="2418750" cy="720000"/>
      </dsp:txXfrm>
    </dsp:sp>
    <dsp:sp modelId="{42AFCF07-C66D-4F16-8CAF-5177247244B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CBB13-EE5D-4EAD-8C3A-B87F896D0D6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9813F-BEC7-4305-8E71-5DB29E7E0268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Bisa digunakan untuk sistem cashback atau diskon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6390E-9EC1-40CC-B6B3-C13EE3678F4E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Matraman - Ancol, Kota - Blok M, dan lainnya dominan</a:t>
          </a:r>
        </a:p>
      </dsp:txBody>
      <dsp:txXfrm>
        <a:off x="715337" y="2413"/>
        <a:ext cx="3221521" cy="1932912"/>
      </dsp:txXfrm>
    </dsp:sp>
    <dsp:sp modelId="{5A1CA40A-CEAB-495E-9840-EE54DB3B75A5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Insight: Lokasi ini cocok untuk penambahan armada &amp; iklan</a:t>
          </a:r>
        </a:p>
      </dsp:txBody>
      <dsp:txXfrm>
        <a:off x="4259011" y="2413"/>
        <a:ext cx="3221521" cy="1932912"/>
      </dsp:txXfrm>
    </dsp:sp>
    <dsp:sp modelId="{89C2B810-D87D-40F6-B639-7CF90CCF0E05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Evaluasi kepadatan rute pada jam sibuk</a:t>
          </a:r>
        </a:p>
      </dsp:txBody>
      <dsp:txXfrm>
        <a:off x="2487174" y="2257478"/>
        <a:ext cx="3221521" cy="19329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9D5F8-54D9-4E59-A9EF-389DDD5F46CB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Penumpang harian cenderung stabil</a:t>
          </a:r>
        </a:p>
      </dsp:txBody>
      <dsp:txXfrm>
        <a:off x="715337" y="2413"/>
        <a:ext cx="3221521" cy="1932912"/>
      </dsp:txXfrm>
    </dsp:sp>
    <dsp:sp modelId="{3ECCC035-2066-421C-BF9D-20892CAAAA8E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Dapat digunakan untuk perencanaan operasional</a:t>
          </a:r>
        </a:p>
      </dsp:txBody>
      <dsp:txXfrm>
        <a:off x="4259011" y="2413"/>
        <a:ext cx="3221521" cy="1932912"/>
      </dsp:txXfrm>
    </dsp:sp>
    <dsp:sp modelId="{F31B212A-846D-4F9C-8E9F-F7958F8FAB50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Potensi penyesuaian jadwal atau armada berdasarkan tren</a:t>
          </a:r>
        </a:p>
      </dsp:txBody>
      <dsp:txXfrm>
        <a:off x="2487174" y="2257478"/>
        <a:ext cx="3221521" cy="1932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3967-93E8-4591-B3E3-A29C9B015F36}">
      <dsp:nvSpPr>
        <dsp:cNvPr id="0" name=""/>
        <dsp:cNvSpPr/>
      </dsp:nvSpPr>
      <dsp:spPr>
        <a:xfrm>
          <a:off x="0" y="0"/>
          <a:ext cx="4591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E1A9-8624-4F8D-906E-2571C49748B8}">
      <dsp:nvSpPr>
        <dsp:cNvPr id="0" name=""/>
        <dsp:cNvSpPr/>
      </dsp:nvSpPr>
      <dsp:spPr>
        <a:xfrm>
          <a:off x="0" y="0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25% pengguna tidak membayar → kemungkinan subsidi/gratis</a:t>
          </a:r>
        </a:p>
      </dsp:txBody>
      <dsp:txXfrm>
        <a:off x="0" y="0"/>
        <a:ext cx="4591050" cy="1296141"/>
      </dsp:txXfrm>
    </dsp:sp>
    <dsp:sp modelId="{A9EF64B9-D9B6-41AB-9B32-2E23F5830574}">
      <dsp:nvSpPr>
        <dsp:cNvPr id="0" name=""/>
        <dsp:cNvSpPr/>
      </dsp:nvSpPr>
      <dsp:spPr>
        <a:xfrm>
          <a:off x="0" y="1296141"/>
          <a:ext cx="4591050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8AF56-6638-486F-A003-323C4E359361}">
      <dsp:nvSpPr>
        <dsp:cNvPr id="0" name=""/>
        <dsp:cNvSpPr/>
      </dsp:nvSpPr>
      <dsp:spPr>
        <a:xfrm>
          <a:off x="0" y="1296141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Mayoritas tarif Rp 3.500</a:t>
          </a:r>
        </a:p>
      </dsp:txBody>
      <dsp:txXfrm>
        <a:off x="0" y="1296141"/>
        <a:ext cx="4591050" cy="1296141"/>
      </dsp:txXfrm>
    </dsp:sp>
    <dsp:sp modelId="{5FB69190-CD61-45D6-8F7E-8E5C89D1798A}">
      <dsp:nvSpPr>
        <dsp:cNvPr id="0" name=""/>
        <dsp:cNvSpPr/>
      </dsp:nvSpPr>
      <dsp:spPr>
        <a:xfrm>
          <a:off x="0" y="2592282"/>
          <a:ext cx="4591050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27AAB-A9B3-44A0-8718-F885F38488CC}">
      <dsp:nvSpPr>
        <dsp:cNvPr id="0" name=""/>
        <dsp:cNvSpPr/>
      </dsp:nvSpPr>
      <dsp:spPr>
        <a:xfrm>
          <a:off x="0" y="2592282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Pembayaran hingga Rp 20.000 → outlier</a:t>
          </a:r>
        </a:p>
      </dsp:txBody>
      <dsp:txXfrm>
        <a:off x="0" y="2592282"/>
        <a:ext cx="4591050" cy="1296141"/>
      </dsp:txXfrm>
    </dsp:sp>
    <dsp:sp modelId="{419BE12D-95DB-4EF1-938A-7E2C7BB6DCCB}">
      <dsp:nvSpPr>
        <dsp:cNvPr id="0" name=""/>
        <dsp:cNvSpPr/>
      </dsp:nvSpPr>
      <dsp:spPr>
        <a:xfrm>
          <a:off x="0" y="3888423"/>
          <a:ext cx="459105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1CD05-0D0F-41D8-A528-7963FD85DA6B}">
      <dsp:nvSpPr>
        <dsp:cNvPr id="0" name=""/>
        <dsp:cNvSpPr/>
      </dsp:nvSpPr>
      <dsp:spPr>
        <a:xfrm>
          <a:off x="0" y="3888423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Dominasi bank dan koridor tertentu terlihat jelas</a:t>
          </a:r>
        </a:p>
      </dsp:txBody>
      <dsp:txXfrm>
        <a:off x="0" y="3888423"/>
        <a:ext cx="4591050" cy="1296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3BC17-7A51-4B4E-B6C4-279095E2E979}">
      <dsp:nvSpPr>
        <dsp:cNvPr id="0" name=""/>
        <dsp:cNvSpPr/>
      </dsp:nvSpPr>
      <dsp:spPr>
        <a:xfrm>
          <a:off x="0" y="46220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Telusuri penyebab nilai Rp 0 dan outlier</a:t>
          </a:r>
        </a:p>
      </dsp:txBody>
      <dsp:txXfrm>
        <a:off x="52431" y="514631"/>
        <a:ext cx="4895262" cy="969198"/>
      </dsp:txXfrm>
    </dsp:sp>
    <dsp:sp modelId="{6DE8544A-59C2-45C0-A48C-2D8DACC61CD8}">
      <dsp:nvSpPr>
        <dsp:cNvPr id="0" name=""/>
        <dsp:cNvSpPr/>
      </dsp:nvSpPr>
      <dsp:spPr>
        <a:xfrm>
          <a:off x="0" y="161402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Optimalkan rute populer dengan promosi dan armada tambahan</a:t>
          </a:r>
        </a:p>
      </dsp:txBody>
      <dsp:txXfrm>
        <a:off x="52431" y="1666451"/>
        <a:ext cx="4895262" cy="969198"/>
      </dsp:txXfrm>
    </dsp:sp>
    <dsp:sp modelId="{13FC38F3-2D96-4CCA-B681-411B5509A2A8}">
      <dsp:nvSpPr>
        <dsp:cNvPr id="0" name=""/>
        <dsp:cNvSpPr/>
      </dsp:nvSpPr>
      <dsp:spPr>
        <a:xfrm>
          <a:off x="0" y="2765839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Jalin kerja sama dengan bank-bank populer</a:t>
          </a:r>
        </a:p>
      </dsp:txBody>
      <dsp:txXfrm>
        <a:off x="52431" y="2818270"/>
        <a:ext cx="4895262" cy="969198"/>
      </dsp:txXfrm>
    </dsp:sp>
    <dsp:sp modelId="{8B0AE0D9-F549-4268-BB3C-9B3A062E5198}">
      <dsp:nvSpPr>
        <dsp:cNvPr id="0" name=""/>
        <dsp:cNvSpPr/>
      </dsp:nvSpPr>
      <dsp:spPr>
        <a:xfrm>
          <a:off x="0" y="391766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Tingkatkan sistem pencatatan tap-in dan tap-out</a:t>
          </a:r>
        </a:p>
      </dsp:txBody>
      <dsp:txXfrm>
        <a:off x="52431" y="3970091"/>
        <a:ext cx="4895262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D" sz="2700">
                <a:solidFill>
                  <a:schemeClr val="tx2"/>
                </a:solidFill>
              </a:rPr>
              <a:t>Analisis Data Perjalanan TransJakarta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D" sz="1600">
                <a:solidFill>
                  <a:schemeClr val="tx2"/>
                </a:solidFill>
              </a:rPr>
              <a:t>Berdasarkan Dataset Tap In &amp; Tap Out – April 2023</a:t>
            </a:r>
          </a:p>
          <a:p>
            <a:pPr algn="l">
              <a:lnSpc>
                <a:spcPct val="90000"/>
              </a:lnSpc>
            </a:pPr>
            <a:r>
              <a:rPr lang="en-ID" sz="1600">
                <a:solidFill>
                  <a:schemeClr val="tx2"/>
                </a:solidFill>
              </a:rPr>
              <a:t>Syifa Ragustia Prabowo – Juni 2025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75B892D-9A69-931C-2003-3A8DEB67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D" sz="3000">
                <a:solidFill>
                  <a:srgbClr val="FFFFFF"/>
                </a:solidFill>
              </a:rPr>
              <a:t>Rekomendasi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F4AD6-DE73-B268-F100-758E1799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7747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B65DE-63D2-49FC-109B-50ABFF4F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Terima Kasih</a:t>
            </a:r>
            <a:endParaRPr lang="en-ID" sz="35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D" sz="3500">
                <a:solidFill>
                  <a:srgbClr val="FFFFFF"/>
                </a:solidFill>
              </a:rPr>
              <a:t>Tujuan Analisis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655A0E7-53D0-DB50-319A-EA8AB2704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697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Ringkasan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7480E-D3A0-8363-26F1-61DED9474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7638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Statistik Deskriptif - payAmount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2D753-4D4C-6EF9-262D-E602116F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8822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200">
                <a:solidFill>
                  <a:srgbClr val="FFFFFF"/>
                </a:solidFill>
              </a:rPr>
              <a:t>Perbandingan Pembayaran - Jenis Kelamin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A5A03-5526-C890-D87D-89C5A29A1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5722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Frekuensi Penggunaan Kartu Bank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0C5F2-FB3C-B588-011D-F6310C64A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862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10 Koridor Paling Populer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868501-E39F-2B4D-B220-25391E778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546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D" sz="3500">
                <a:solidFill>
                  <a:srgbClr val="FFFFFF"/>
                </a:solidFill>
              </a:rPr>
              <a:t>Jumlah Penumpang per Hari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DD9CA-B269-9AA3-93EE-1E29F3085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265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00" y="1641752"/>
            <a:ext cx="1991915" cy="4384188"/>
          </a:xfrm>
        </p:spPr>
        <p:txBody>
          <a:bodyPr anchor="t">
            <a:normAutofit/>
          </a:bodyPr>
          <a:lstStyle/>
          <a:p>
            <a:r>
              <a:rPr lang="en-ID" sz="3500">
                <a:solidFill>
                  <a:schemeClr val="bg1"/>
                </a:solidFill>
              </a:rPr>
              <a:t>Temuan Utama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74AFA-031F-BC0D-B39F-1614F00B6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27231"/>
              </p:ext>
            </p:extLst>
          </p:nvPr>
        </p:nvGraphicFramePr>
        <p:xfrm>
          <a:off x="3924300" y="841375"/>
          <a:ext cx="459105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Analisis Data Perjalanan TransJakarta</vt:lpstr>
      <vt:lpstr>Tujuan Analisis</vt:lpstr>
      <vt:lpstr>Ringkasan Dataset</vt:lpstr>
      <vt:lpstr>Statistik Deskriptif - payAmount</vt:lpstr>
      <vt:lpstr>Perbandingan Pembayaran - Jenis Kelamin</vt:lpstr>
      <vt:lpstr>Frekuensi Penggunaan Kartu Bank</vt:lpstr>
      <vt:lpstr>10 Koridor Paling Populer</vt:lpstr>
      <vt:lpstr>Jumlah Penumpang per Hari</vt:lpstr>
      <vt:lpstr>Temuan Utama</vt:lpstr>
      <vt:lpstr>Rekomendasi</vt:lpstr>
      <vt:lpstr>Terima 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rizki iki</cp:lastModifiedBy>
  <cp:revision>3</cp:revision>
  <dcterms:created xsi:type="dcterms:W3CDTF">2013-01-27T09:14:16Z</dcterms:created>
  <dcterms:modified xsi:type="dcterms:W3CDTF">2025-06-24T16:36:59Z</dcterms:modified>
  <cp:category/>
</cp:coreProperties>
</file>