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38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2B25A74-7C7E-BB04-9439-173723215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8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2" name="Freeform: Shape 23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25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2B131-E6C4-1FBA-8510-A3D4F2DDC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3000"/>
              <a:t>REPRESENTING DATA</a:t>
            </a:r>
            <a:br>
              <a:rPr lang="en-GB" sz="3000"/>
            </a:br>
            <a:r>
              <a:rPr lang="en-GB" sz="3000"/>
              <a:t>TO IMPROVE POLICY</a:t>
            </a:r>
            <a:br>
              <a:rPr lang="en-GB" sz="3000"/>
            </a:br>
            <a:r>
              <a:rPr lang="en-GB" sz="3000"/>
              <a:t>RECOMMENDATION</a:t>
            </a:r>
            <a:br>
              <a:rPr lang="en-GB" sz="3000"/>
            </a:br>
            <a:r>
              <a:rPr lang="en-GB" sz="3000"/>
              <a:t>ON CORRUPTION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AC78-4CAC-FB99-38D6-9AA54F914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/>
              <a:t>Prathamesh Chavan</a:t>
            </a:r>
          </a:p>
          <a:p>
            <a:pPr>
              <a:lnSpc>
                <a:spcPct val="100000"/>
              </a:lnSpc>
            </a:pPr>
            <a:r>
              <a:rPr lang="en-GB" sz="1700"/>
              <a:t>C220501783</a:t>
            </a:r>
          </a:p>
          <a:p>
            <a:pPr>
              <a:lnSpc>
                <a:spcPct val="100000"/>
              </a:lnSpc>
            </a:pPr>
            <a:r>
              <a:rPr lang="en-GB" sz="1700"/>
              <a:t>MSc. Data Science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13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1C2FE-3E39-8B70-315D-A548F551A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Aim &amp; Challenges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56E1B-0308-66DD-E158-72587EEE7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953" y="3229691"/>
            <a:ext cx="10310238" cy="3219007"/>
          </a:xfrm>
        </p:spPr>
        <p:txBody>
          <a:bodyPr>
            <a:normAutofit/>
          </a:bodyPr>
          <a:lstStyle/>
          <a:p>
            <a:pPr defTabSz="841248">
              <a:lnSpc>
                <a:spcPct val="100000"/>
              </a:lnSpc>
              <a:spcBef>
                <a:spcPts val="920"/>
              </a:spcBef>
            </a:pPr>
            <a:r>
              <a:rPr lang="en-GB" sz="1800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Challenges </a:t>
            </a:r>
            <a:r>
              <a:rPr lang="en-GB" sz="18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:-</a:t>
            </a:r>
          </a:p>
          <a:p>
            <a:pPr defTabSz="841248">
              <a:lnSpc>
                <a:spcPct val="100000"/>
              </a:lnSpc>
              <a:spcBef>
                <a:spcPts val="920"/>
              </a:spcBef>
            </a:pPr>
            <a:r>
              <a:rPr lang="en-GB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1. How the value of donations changed over time for each party, was there any specific pattern for the donations? </a:t>
            </a:r>
          </a:p>
          <a:p>
            <a:pPr defTabSz="841248">
              <a:lnSpc>
                <a:spcPct val="100000"/>
              </a:lnSpc>
              <a:spcBef>
                <a:spcPts val="920"/>
              </a:spcBef>
            </a:pPr>
            <a:endParaRPr lang="en-GB" sz="1600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defTabSz="841248">
              <a:lnSpc>
                <a:spcPct val="100000"/>
              </a:lnSpc>
              <a:spcBef>
                <a:spcPts val="920"/>
              </a:spcBef>
            </a:pPr>
            <a:r>
              <a:rPr lang="en-GB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2. What was the location from which the donations were made? </a:t>
            </a:r>
          </a:p>
          <a:p>
            <a:pPr defTabSz="841248">
              <a:lnSpc>
                <a:spcPct val="100000"/>
              </a:lnSpc>
              <a:spcBef>
                <a:spcPts val="920"/>
              </a:spcBef>
            </a:pPr>
            <a:endParaRPr lang="en-GB" sz="1600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defTabSz="841248">
              <a:lnSpc>
                <a:spcPct val="100000"/>
              </a:lnSpc>
              <a:spcBef>
                <a:spcPts val="920"/>
              </a:spcBef>
            </a:pPr>
            <a:r>
              <a:rPr lang="en-GB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3. What were the sources of donations for each party, did the distribution of the source change at any time? </a:t>
            </a:r>
          </a:p>
          <a:p>
            <a:pPr defTabSz="841248">
              <a:lnSpc>
                <a:spcPct val="100000"/>
              </a:lnSpc>
              <a:spcBef>
                <a:spcPts val="920"/>
              </a:spcBef>
            </a:pPr>
            <a:endParaRPr lang="en-GB" sz="1600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defTabSz="841248">
              <a:lnSpc>
                <a:spcPct val="100000"/>
              </a:lnSpc>
              <a:spcBef>
                <a:spcPts val="920"/>
              </a:spcBef>
            </a:pPr>
            <a:r>
              <a:rPr lang="en-GB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4. Were there any key discrepancies prior to or during key democratic events such as the general elections or the Brexit referendum for each party? 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7E9B4-25CA-CB57-7121-BFD19A56F10F}"/>
              </a:ext>
            </a:extLst>
          </p:cNvPr>
          <p:cNvSpPr txBox="1"/>
          <p:nvPr/>
        </p:nvSpPr>
        <p:spPr>
          <a:xfrm>
            <a:off x="934255" y="1839289"/>
            <a:ext cx="9865111" cy="1285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41248">
              <a:lnSpc>
                <a:spcPct val="150000"/>
              </a:lnSpc>
              <a:spcAft>
                <a:spcPts val="600"/>
              </a:spcAft>
            </a:pPr>
            <a:r>
              <a:rPr lang="en-GB" b="1" kern="12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Aim</a:t>
            </a:r>
            <a:r>
              <a:rPr lang="en-GB" kern="12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  <a:p>
            <a:pPr defTabSz="841248">
              <a:lnSpc>
                <a:spcPct val="150000"/>
              </a:lnSpc>
              <a:spcAft>
                <a:spcPts val="600"/>
              </a:spcAft>
            </a:pPr>
            <a:r>
              <a:rPr lang="en-GB" sz="1600" kern="1200" dirty="0">
                <a:solidFill>
                  <a:schemeClr val="dk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study aims to use data visualization techniques to help make better data-driven decisions for policy recommendations for the scope of financial crime or the budgets of law enforcement agencies.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1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9D0A8-CBA9-46AF-AD30-E3F815E6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Methodology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056EF-0EB7-0B72-983B-7CE7735A9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User Centric Design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Comparative Visualization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Temporal Visualization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Geospatial Visualization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Forecasting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066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790C5-2464-B1CF-7286-EB6601B9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B8123-A68A-C9AE-5A9D-9C288E4A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200"/>
              <a:t>Dashboards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200"/>
              <a:t>Trend Analysis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200"/>
              <a:t>Location Analysis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200"/>
              <a:t>Sources and Method of Donation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911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4398A-0F58-520F-77E1-92856BB3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Learnings &amp;  Possible Improvements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E61AB-B0FA-0AD1-86B1-E0493876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Improved communication 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Better understanding of Visualizations and BI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Faster decision making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More data wrangling/transformation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 more modeling &amp; different design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Try  using a different software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81564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195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REPRESENTING DATA TO IMPROVE POLICY RECOMMENDATION ON CORRUPTION</vt:lpstr>
      <vt:lpstr>Aim &amp; Challenges</vt:lpstr>
      <vt:lpstr>Methodology</vt:lpstr>
      <vt:lpstr>Results</vt:lpstr>
      <vt:lpstr>Learnings &amp;  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 TO IMPROVE POLICY RECOMMENDATION ON CORRUPTION</dc:title>
  <dc:creator>Prathamesh Chavan (PGT)</dc:creator>
  <cp:lastModifiedBy>Prathamesh Chavan (PGT)</cp:lastModifiedBy>
  <cp:revision>3</cp:revision>
  <dcterms:created xsi:type="dcterms:W3CDTF">2023-08-13T21:17:37Z</dcterms:created>
  <dcterms:modified xsi:type="dcterms:W3CDTF">2023-08-14T04:44:25Z</dcterms:modified>
</cp:coreProperties>
</file>