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82" r:id="rId3"/>
    <p:sldId id="286" r:id="rId4"/>
    <p:sldId id="288" r:id="rId5"/>
    <p:sldId id="260" r:id="rId6"/>
    <p:sldId id="283" r:id="rId7"/>
    <p:sldId id="261" r:id="rId8"/>
    <p:sldId id="262" r:id="rId9"/>
    <p:sldId id="284" r:id="rId10"/>
    <p:sldId id="295" r:id="rId11"/>
    <p:sldId id="297" r:id="rId12"/>
    <p:sldId id="298" r:id="rId13"/>
    <p:sldId id="285" r:id="rId14"/>
    <p:sldId id="291" r:id="rId15"/>
    <p:sldId id="279" r:id="rId16"/>
    <p:sldId id="271" r:id="rId17"/>
    <p:sldId id="281" r:id="rId18"/>
    <p:sldId id="293" r:id="rId19"/>
    <p:sldId id="294" r:id="rId20"/>
    <p:sldId id="292" r:id="rId21"/>
    <p:sldId id="296" r:id="rId22"/>
    <p:sldId id="274" r:id="rId23"/>
    <p:sldId id="276" r:id="rId2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4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A17E36-6C82-443E-8367-56A903E1D9A8}" v="699" dt="2024-04-22T08:02:08.956"/>
    <p1510:client id="{AC57BF6F-899D-4EF3-8B6C-A13527811C89}" v="291" dt="2024-04-22T11:36:31.634"/>
    <p1510:client id="{BC40371A-BBAF-44A2-8E52-113101C9844B}" v="96" dt="2024-04-22T13:39:46.058"/>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301B821-A1FF-4177-AEE7-76D212191A09}" styleName="Style moyen 1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73325" autoAdjust="0"/>
  </p:normalViewPr>
  <p:slideViewPr>
    <p:cSldViewPr snapToGrid="0">
      <p:cViewPr varScale="1">
        <p:scale>
          <a:sx n="83" d="100"/>
          <a:sy n="83" d="100"/>
        </p:scale>
        <p:origin x="18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e Danger" userId="054895b61a98925f" providerId="LiveId" clId="{1F73E17C-8FA4-473A-A1D2-72FA548EAFF8}"/>
    <pc:docChg chg="undo custSel addSld delSld modSld sldOrd">
      <pc:chgData name="Patrice Danger" userId="054895b61a98925f" providerId="LiveId" clId="{1F73E17C-8FA4-473A-A1D2-72FA548EAFF8}" dt="2024-04-19T10:39:42.710" v="3326" actId="6549"/>
      <pc:docMkLst>
        <pc:docMk/>
      </pc:docMkLst>
      <pc:sldChg chg="modSp mod">
        <pc:chgData name="Patrice Danger" userId="054895b61a98925f" providerId="LiveId" clId="{1F73E17C-8FA4-473A-A1D2-72FA548EAFF8}" dt="2024-04-19T09:36:56.645" v="2627" actId="14100"/>
        <pc:sldMkLst>
          <pc:docMk/>
          <pc:sldMk cId="1477536750" sldId="256"/>
        </pc:sldMkLst>
        <pc:spChg chg="mod">
          <ac:chgData name="Patrice Danger" userId="054895b61a98925f" providerId="LiveId" clId="{1F73E17C-8FA4-473A-A1D2-72FA548EAFF8}" dt="2024-04-19T09:36:56.645" v="2627" actId="14100"/>
          <ac:spMkLst>
            <pc:docMk/>
            <pc:sldMk cId="1477536750" sldId="256"/>
            <ac:spMk id="2" creationId="{EEF052A9-7E5D-E24B-B93F-1F6A5F6060C8}"/>
          </ac:spMkLst>
        </pc:spChg>
        <pc:spChg chg="mod">
          <ac:chgData name="Patrice Danger" userId="054895b61a98925f" providerId="LiveId" clId="{1F73E17C-8FA4-473A-A1D2-72FA548EAFF8}" dt="2024-04-18T11:55:19.761" v="59" actId="6549"/>
          <ac:spMkLst>
            <pc:docMk/>
            <pc:sldMk cId="1477536750" sldId="256"/>
            <ac:spMk id="3" creationId="{817D994E-6B5F-DEE6-7498-2034796D5479}"/>
          </ac:spMkLst>
        </pc:spChg>
      </pc:sldChg>
      <pc:sldChg chg="addSp modSp mod">
        <pc:chgData name="Patrice Danger" userId="054895b61a98925f" providerId="LiveId" clId="{1F73E17C-8FA4-473A-A1D2-72FA548EAFF8}" dt="2024-04-19T10:33:11.758" v="3289" actId="6549"/>
        <pc:sldMkLst>
          <pc:docMk/>
          <pc:sldMk cId="3355507276" sldId="257"/>
        </pc:sldMkLst>
        <pc:spChg chg="mod">
          <ac:chgData name="Patrice Danger" userId="054895b61a98925f" providerId="LiveId" clId="{1F73E17C-8FA4-473A-A1D2-72FA548EAFF8}" dt="2024-04-18T11:55:35.191" v="69" actId="20577"/>
          <ac:spMkLst>
            <pc:docMk/>
            <pc:sldMk cId="3355507276" sldId="257"/>
            <ac:spMk id="2" creationId="{E379F481-ED7A-3275-3B4E-AEFDB422A2BC}"/>
          </ac:spMkLst>
        </pc:spChg>
        <pc:spChg chg="mod">
          <ac:chgData name="Patrice Danger" userId="054895b61a98925f" providerId="LiveId" clId="{1F73E17C-8FA4-473A-A1D2-72FA548EAFF8}" dt="2024-04-19T10:33:11.758" v="3289" actId="6549"/>
          <ac:spMkLst>
            <pc:docMk/>
            <pc:sldMk cId="3355507276" sldId="257"/>
            <ac:spMk id="3" creationId="{0A9EA2AB-5ED0-C53D-43DF-0CB8184126A9}"/>
          </ac:spMkLst>
        </pc:spChg>
        <pc:picChg chg="add mod">
          <ac:chgData name="Patrice Danger" userId="054895b61a98925f" providerId="LiveId" clId="{1F73E17C-8FA4-473A-A1D2-72FA548EAFF8}" dt="2024-04-19T09:40:49.293" v="2630" actId="1076"/>
          <ac:picMkLst>
            <pc:docMk/>
            <pc:sldMk cId="3355507276" sldId="257"/>
            <ac:picMk id="5" creationId="{C9023D50-D967-472F-2E8F-4AB143EC2C15}"/>
          </ac:picMkLst>
        </pc:picChg>
      </pc:sldChg>
      <pc:sldChg chg="addSp delSp modSp mod setBg modNotesTx">
        <pc:chgData name="Patrice Danger" userId="054895b61a98925f" providerId="LiveId" clId="{1F73E17C-8FA4-473A-A1D2-72FA548EAFF8}" dt="2024-04-19T09:42:12.992" v="2649" actId="207"/>
        <pc:sldMkLst>
          <pc:docMk/>
          <pc:sldMk cId="1216694223" sldId="258"/>
        </pc:sldMkLst>
        <pc:spChg chg="mod">
          <ac:chgData name="Patrice Danger" userId="054895b61a98925f" providerId="LiveId" clId="{1F73E17C-8FA4-473A-A1D2-72FA548EAFF8}" dt="2024-04-18T11:58:17.870" v="245" actId="26606"/>
          <ac:spMkLst>
            <pc:docMk/>
            <pc:sldMk cId="1216694223" sldId="258"/>
            <ac:spMk id="2" creationId="{8FFCC8C1-BB01-B004-D76C-9525D7F058BA}"/>
          </ac:spMkLst>
        </pc:spChg>
        <pc:spChg chg="del">
          <ac:chgData name="Patrice Danger" userId="054895b61a98925f" providerId="LiveId" clId="{1F73E17C-8FA4-473A-A1D2-72FA548EAFF8}" dt="2024-04-18T11:57:49.538" v="242" actId="478"/>
          <ac:spMkLst>
            <pc:docMk/>
            <pc:sldMk cId="1216694223" sldId="258"/>
            <ac:spMk id="3" creationId="{39C05B3D-C7BA-1405-C4F7-AA14DCA037D0}"/>
          </ac:spMkLst>
        </pc:spChg>
        <pc:spChg chg="mod">
          <ac:chgData name="Patrice Danger" userId="054895b61a98925f" providerId="LiveId" clId="{1F73E17C-8FA4-473A-A1D2-72FA548EAFF8}" dt="2024-04-18T11:58:27.053" v="247"/>
          <ac:spMkLst>
            <pc:docMk/>
            <pc:sldMk cId="1216694223" sldId="258"/>
            <ac:spMk id="6" creationId="{2B9697BB-F43D-B846-C49F-E3F72BBD537B}"/>
          </ac:spMkLst>
        </pc:spChg>
        <pc:spChg chg="mod">
          <ac:chgData name="Patrice Danger" userId="054895b61a98925f" providerId="LiveId" clId="{1F73E17C-8FA4-473A-A1D2-72FA548EAFF8}" dt="2024-04-18T17:18:29.275" v="2552" actId="20577"/>
          <ac:spMkLst>
            <pc:docMk/>
            <pc:sldMk cId="1216694223" sldId="258"/>
            <ac:spMk id="7" creationId="{8075C648-BC1D-F20E-C9A3-D7E26C13FFC9}"/>
          </ac:spMkLst>
        </pc:spChg>
        <pc:spChg chg="add del">
          <ac:chgData name="Patrice Danger" userId="054895b61a98925f" providerId="LiveId" clId="{1F73E17C-8FA4-473A-A1D2-72FA548EAFF8}" dt="2024-04-18T11:58:17.870" v="245" actId="26606"/>
          <ac:spMkLst>
            <pc:docMk/>
            <pc:sldMk cId="1216694223" sldId="258"/>
            <ac:spMk id="8" creationId="{ED058066-B65A-1E22-ECB6-85698797CF0C}"/>
          </ac:spMkLst>
        </pc:spChg>
        <pc:spChg chg="mod">
          <ac:chgData name="Patrice Danger" userId="054895b61a98925f" providerId="LiveId" clId="{1F73E17C-8FA4-473A-A1D2-72FA548EAFF8}" dt="2024-04-18T11:58:38.682" v="249"/>
          <ac:spMkLst>
            <pc:docMk/>
            <pc:sldMk cId="1216694223" sldId="258"/>
            <ac:spMk id="10" creationId="{7D44BFD6-041B-7E60-FE7F-9183BB9E6921}"/>
          </ac:spMkLst>
        </pc:spChg>
        <pc:spChg chg="add del">
          <ac:chgData name="Patrice Danger" userId="054895b61a98925f" providerId="LiveId" clId="{1F73E17C-8FA4-473A-A1D2-72FA548EAFF8}" dt="2024-04-18T11:58:17.870" v="245" actId="26606"/>
          <ac:spMkLst>
            <pc:docMk/>
            <pc:sldMk cId="1216694223" sldId="258"/>
            <ac:spMk id="11" creationId="{D1D34770-47A8-402C-AF23-2B653F2D88C1}"/>
          </ac:spMkLst>
        </pc:spChg>
        <pc:spChg chg="mod">
          <ac:chgData name="Patrice Danger" userId="054895b61a98925f" providerId="LiveId" clId="{1F73E17C-8FA4-473A-A1D2-72FA548EAFF8}" dt="2024-04-18T11:58:38.682" v="249"/>
          <ac:spMkLst>
            <pc:docMk/>
            <pc:sldMk cId="1216694223" sldId="258"/>
            <ac:spMk id="12" creationId="{4F045632-21E1-8DD7-3B00-24A854ADD463}"/>
          </ac:spMkLst>
        </pc:spChg>
        <pc:spChg chg="add mod">
          <ac:chgData name="Patrice Danger" userId="054895b61a98925f" providerId="LiveId" clId="{1F73E17C-8FA4-473A-A1D2-72FA548EAFF8}" dt="2024-04-19T09:42:12.992" v="2649" actId="207"/>
          <ac:spMkLst>
            <pc:docMk/>
            <pc:sldMk cId="1216694223" sldId="258"/>
            <ac:spMk id="13" creationId="{EC894C61-9642-C58A-0373-8D51822985A6}"/>
          </ac:spMkLst>
        </pc:spChg>
        <pc:spChg chg="add mod">
          <ac:chgData name="Patrice Danger" userId="054895b61a98925f" providerId="LiveId" clId="{1F73E17C-8FA4-473A-A1D2-72FA548EAFF8}" dt="2024-04-18T11:58:59.833" v="255" actId="1076"/>
          <ac:spMkLst>
            <pc:docMk/>
            <pc:sldMk cId="1216694223" sldId="258"/>
            <ac:spMk id="14" creationId="{E787176F-3E8C-B518-1A27-E9F76B4F941A}"/>
          </ac:spMkLst>
        </pc:spChg>
        <pc:spChg chg="mod">
          <ac:chgData name="Patrice Danger" userId="054895b61a98925f" providerId="LiveId" clId="{1F73E17C-8FA4-473A-A1D2-72FA548EAFF8}" dt="2024-04-18T11:59:13.763" v="261" actId="404"/>
          <ac:spMkLst>
            <pc:docMk/>
            <pc:sldMk cId="1216694223" sldId="258"/>
            <ac:spMk id="16" creationId="{767C4D06-3651-2603-DC6E-590C9F64B339}"/>
          </ac:spMkLst>
        </pc:spChg>
        <pc:spChg chg="mod">
          <ac:chgData name="Patrice Danger" userId="054895b61a98925f" providerId="LiveId" clId="{1F73E17C-8FA4-473A-A1D2-72FA548EAFF8}" dt="2024-04-18T11:59:13.763" v="261" actId="404"/>
          <ac:spMkLst>
            <pc:docMk/>
            <pc:sldMk cId="1216694223" sldId="258"/>
            <ac:spMk id="17" creationId="{F93FEAFA-E3E1-7B1F-97B0-3896BB9CD333}"/>
          </ac:spMkLst>
        </pc:spChg>
        <pc:spChg chg="mod">
          <ac:chgData name="Patrice Danger" userId="054895b61a98925f" providerId="LiveId" clId="{1F73E17C-8FA4-473A-A1D2-72FA548EAFF8}" dt="2024-04-18T11:59:29.428" v="265" actId="404"/>
          <ac:spMkLst>
            <pc:docMk/>
            <pc:sldMk cId="1216694223" sldId="258"/>
            <ac:spMk id="19" creationId="{C5AC27A6-65A0-E950-9133-1540089B0D69}"/>
          </ac:spMkLst>
        </pc:spChg>
        <pc:spChg chg="mod">
          <ac:chgData name="Patrice Danger" userId="054895b61a98925f" providerId="LiveId" clId="{1F73E17C-8FA4-473A-A1D2-72FA548EAFF8}" dt="2024-04-18T11:59:29.428" v="265" actId="404"/>
          <ac:spMkLst>
            <pc:docMk/>
            <pc:sldMk cId="1216694223" sldId="258"/>
            <ac:spMk id="20" creationId="{7AC0B62C-A7FC-4D3F-1FF9-3AE6CF495710}"/>
          </ac:spMkLst>
        </pc:spChg>
        <pc:grpChg chg="add mod">
          <ac:chgData name="Patrice Danger" userId="054895b61a98925f" providerId="LiveId" clId="{1F73E17C-8FA4-473A-A1D2-72FA548EAFF8}" dt="2024-04-18T11:58:34.004" v="248" actId="1076"/>
          <ac:grpSpMkLst>
            <pc:docMk/>
            <pc:sldMk cId="1216694223" sldId="258"/>
            <ac:grpSpMk id="5" creationId="{DB019A0D-4DC4-73ED-63E9-2200DE3A6767}"/>
          </ac:grpSpMkLst>
        </pc:grpChg>
        <pc:grpChg chg="add mod">
          <ac:chgData name="Patrice Danger" userId="054895b61a98925f" providerId="LiveId" clId="{1F73E17C-8FA4-473A-A1D2-72FA548EAFF8}" dt="2024-04-18T11:58:43.346" v="250" actId="1076"/>
          <ac:grpSpMkLst>
            <pc:docMk/>
            <pc:sldMk cId="1216694223" sldId="258"/>
            <ac:grpSpMk id="9" creationId="{8E93DFBA-696B-FB3F-1CC5-B4C61EEBBC9C}"/>
          </ac:grpSpMkLst>
        </pc:grpChg>
        <pc:grpChg chg="add mod">
          <ac:chgData name="Patrice Danger" userId="054895b61a98925f" providerId="LiveId" clId="{1F73E17C-8FA4-473A-A1D2-72FA548EAFF8}" dt="2024-04-18T11:59:22.105" v="262" actId="1076"/>
          <ac:grpSpMkLst>
            <pc:docMk/>
            <pc:sldMk cId="1216694223" sldId="258"/>
            <ac:grpSpMk id="15" creationId="{43AD4CF8-5063-70E5-DB10-E6CFFEC17081}"/>
          </ac:grpSpMkLst>
        </pc:grpChg>
        <pc:grpChg chg="add mod">
          <ac:chgData name="Patrice Danger" userId="054895b61a98925f" providerId="LiveId" clId="{1F73E17C-8FA4-473A-A1D2-72FA548EAFF8}" dt="2024-04-18T11:59:44.969" v="272" actId="1036"/>
          <ac:grpSpMkLst>
            <pc:docMk/>
            <pc:sldMk cId="1216694223" sldId="258"/>
            <ac:grpSpMk id="18" creationId="{4193C91D-C348-5D9C-AE76-406FB259EB48}"/>
          </ac:grpSpMkLst>
        </pc:grpChg>
        <pc:picChg chg="add mod">
          <ac:chgData name="Patrice Danger" userId="054895b61a98925f" providerId="LiveId" clId="{1F73E17C-8FA4-473A-A1D2-72FA548EAFF8}" dt="2024-04-19T09:40:54.887" v="2631"/>
          <ac:picMkLst>
            <pc:docMk/>
            <pc:sldMk cId="1216694223" sldId="258"/>
            <ac:picMk id="3" creationId="{808AAD24-DF27-3E8E-1A1E-FC71633AFBB2}"/>
          </ac:picMkLst>
        </pc:picChg>
        <pc:picChg chg="add mod">
          <ac:chgData name="Patrice Danger" userId="054895b61a98925f" providerId="LiveId" clId="{1F73E17C-8FA4-473A-A1D2-72FA548EAFF8}" dt="2024-04-18T11:58:21.394" v="246" actId="14100"/>
          <ac:picMkLst>
            <pc:docMk/>
            <pc:sldMk cId="1216694223" sldId="258"/>
            <ac:picMk id="4" creationId="{90A5B173-79D9-F7ED-5467-DBF68A61A273}"/>
          </ac:picMkLst>
        </pc:picChg>
      </pc:sldChg>
      <pc:sldChg chg="addSp delSp modSp mod modClrScheme chgLayout">
        <pc:chgData name="Patrice Danger" userId="054895b61a98925f" providerId="LiveId" clId="{1F73E17C-8FA4-473A-A1D2-72FA548EAFF8}" dt="2024-04-19T09:43:56.540" v="2673" actId="1036"/>
        <pc:sldMkLst>
          <pc:docMk/>
          <pc:sldMk cId="1748512199" sldId="259"/>
        </pc:sldMkLst>
        <pc:spChg chg="del mod ord">
          <ac:chgData name="Patrice Danger" userId="054895b61a98925f" providerId="LiveId" clId="{1F73E17C-8FA4-473A-A1D2-72FA548EAFF8}" dt="2024-04-18T12:00:26.013" v="273" actId="700"/>
          <ac:spMkLst>
            <pc:docMk/>
            <pc:sldMk cId="1748512199" sldId="259"/>
            <ac:spMk id="2" creationId="{0803CFFF-E42C-1A84-1E75-AE006B8898F3}"/>
          </ac:spMkLst>
        </pc:spChg>
        <pc:spChg chg="del mod ord">
          <ac:chgData name="Patrice Danger" userId="054895b61a98925f" providerId="LiveId" clId="{1F73E17C-8FA4-473A-A1D2-72FA548EAFF8}" dt="2024-04-18T12:00:26.013" v="273" actId="700"/>
          <ac:spMkLst>
            <pc:docMk/>
            <pc:sldMk cId="1748512199" sldId="259"/>
            <ac:spMk id="3" creationId="{9E98E559-1583-F291-4A91-43245F94F291}"/>
          </ac:spMkLst>
        </pc:spChg>
        <pc:spChg chg="add mod ord">
          <ac:chgData name="Patrice Danger" userId="054895b61a98925f" providerId="LiveId" clId="{1F73E17C-8FA4-473A-A1D2-72FA548EAFF8}" dt="2024-04-18T12:00:43.473" v="317" actId="20577"/>
          <ac:spMkLst>
            <pc:docMk/>
            <pc:sldMk cId="1748512199" sldId="259"/>
            <ac:spMk id="4" creationId="{19993330-FE56-4A1D-476D-C159C1B4FA83}"/>
          </ac:spMkLst>
        </pc:spChg>
        <pc:spChg chg="add mod ord">
          <ac:chgData name="Patrice Danger" userId="054895b61a98925f" providerId="LiveId" clId="{1F73E17C-8FA4-473A-A1D2-72FA548EAFF8}" dt="2024-04-19T09:43:36.517" v="2657" actId="14100"/>
          <ac:spMkLst>
            <pc:docMk/>
            <pc:sldMk cId="1748512199" sldId="259"/>
            <ac:spMk id="5" creationId="{5EB3BE3F-777B-A916-713E-3A0423C5BD3D}"/>
          </ac:spMkLst>
        </pc:spChg>
        <pc:spChg chg="add mod ord">
          <ac:chgData name="Patrice Danger" userId="054895b61a98925f" providerId="LiveId" clId="{1F73E17C-8FA4-473A-A1D2-72FA548EAFF8}" dt="2024-04-19T09:42:40.479" v="2654" actId="13926"/>
          <ac:spMkLst>
            <pc:docMk/>
            <pc:sldMk cId="1748512199" sldId="259"/>
            <ac:spMk id="6" creationId="{0E1E049F-6CD7-1764-EF20-936BCB66A297}"/>
          </ac:spMkLst>
        </pc:spChg>
        <pc:spChg chg="mod">
          <ac:chgData name="Patrice Danger" userId="054895b61a98925f" providerId="LiveId" clId="{1F73E17C-8FA4-473A-A1D2-72FA548EAFF8}" dt="2024-04-18T12:03:22.220" v="382"/>
          <ac:spMkLst>
            <pc:docMk/>
            <pc:sldMk cId="1748512199" sldId="259"/>
            <ac:spMk id="9" creationId="{1B673D49-6260-8D3B-1C60-BA691068A839}"/>
          </ac:spMkLst>
        </pc:spChg>
        <pc:grpChg chg="add mod">
          <ac:chgData name="Patrice Danger" userId="054895b61a98925f" providerId="LiveId" clId="{1F73E17C-8FA4-473A-A1D2-72FA548EAFF8}" dt="2024-04-19T09:43:56.540" v="2673" actId="1036"/>
          <ac:grpSpMkLst>
            <pc:docMk/>
            <pc:sldMk cId="1748512199" sldId="259"/>
            <ac:grpSpMk id="7" creationId="{F5CC145F-251B-745D-FAA6-2BEFB13253F6}"/>
          </ac:grpSpMkLst>
        </pc:grpChg>
        <pc:picChg chg="add mod">
          <ac:chgData name="Patrice Danger" userId="054895b61a98925f" providerId="LiveId" clId="{1F73E17C-8FA4-473A-A1D2-72FA548EAFF8}" dt="2024-04-19T09:40:55.821" v="2632"/>
          <ac:picMkLst>
            <pc:docMk/>
            <pc:sldMk cId="1748512199" sldId="259"/>
            <ac:picMk id="2" creationId="{B7A0455C-8DA7-BDE9-CE9D-4341D78C2E10}"/>
          </ac:picMkLst>
        </pc:picChg>
        <pc:picChg chg="mod">
          <ac:chgData name="Patrice Danger" userId="054895b61a98925f" providerId="LiveId" clId="{1F73E17C-8FA4-473A-A1D2-72FA548EAFF8}" dt="2024-04-18T12:03:22.220" v="382"/>
          <ac:picMkLst>
            <pc:docMk/>
            <pc:sldMk cId="1748512199" sldId="259"/>
            <ac:picMk id="8" creationId="{335AFF01-3F9B-2D1C-AD07-94386597B3BB}"/>
          </ac:picMkLst>
        </pc:picChg>
      </pc:sldChg>
      <pc:sldChg chg="addSp modSp mod">
        <pc:chgData name="Patrice Danger" userId="054895b61a98925f" providerId="LiveId" clId="{1F73E17C-8FA4-473A-A1D2-72FA548EAFF8}" dt="2024-04-19T09:40:57.115" v="2633"/>
        <pc:sldMkLst>
          <pc:docMk/>
          <pc:sldMk cId="4031619051" sldId="260"/>
        </pc:sldMkLst>
        <pc:spChg chg="mod">
          <ac:chgData name="Patrice Danger" userId="054895b61a98925f" providerId="LiveId" clId="{1F73E17C-8FA4-473A-A1D2-72FA548EAFF8}" dt="2024-04-18T12:04:00.884" v="404" actId="20577"/>
          <ac:spMkLst>
            <pc:docMk/>
            <pc:sldMk cId="4031619051" sldId="260"/>
            <ac:spMk id="2" creationId="{66B68B8B-12DA-A367-D1BA-21ED2084F8DF}"/>
          </ac:spMkLst>
        </pc:spChg>
        <pc:spChg chg="mod">
          <ac:chgData name="Patrice Danger" userId="054895b61a98925f" providerId="LiveId" clId="{1F73E17C-8FA4-473A-A1D2-72FA548EAFF8}" dt="2024-04-18T17:19:33.861" v="2555" actId="1076"/>
          <ac:spMkLst>
            <pc:docMk/>
            <pc:sldMk cId="4031619051" sldId="260"/>
            <ac:spMk id="3" creationId="{5AB5B3F8-6FC8-647E-C245-6865AF26AF71}"/>
          </ac:spMkLst>
        </pc:spChg>
        <pc:picChg chg="add mod">
          <ac:chgData name="Patrice Danger" userId="054895b61a98925f" providerId="LiveId" clId="{1F73E17C-8FA4-473A-A1D2-72FA548EAFF8}" dt="2024-04-19T09:40:57.115" v="2633"/>
          <ac:picMkLst>
            <pc:docMk/>
            <pc:sldMk cId="4031619051" sldId="260"/>
            <ac:picMk id="4" creationId="{AF777F04-F537-9BD3-E541-C36261B31EA8}"/>
          </ac:picMkLst>
        </pc:picChg>
      </pc:sldChg>
      <pc:sldChg chg="addSp delSp modSp mod">
        <pc:chgData name="Patrice Danger" userId="054895b61a98925f" providerId="LiveId" clId="{1F73E17C-8FA4-473A-A1D2-72FA548EAFF8}" dt="2024-04-19T10:36:08.750" v="3325" actId="207"/>
        <pc:sldMkLst>
          <pc:docMk/>
          <pc:sldMk cId="225650977" sldId="261"/>
        </pc:sldMkLst>
        <pc:spChg chg="mod">
          <ac:chgData name="Patrice Danger" userId="054895b61a98925f" providerId="LiveId" clId="{1F73E17C-8FA4-473A-A1D2-72FA548EAFF8}" dt="2024-04-18T12:12:53.090" v="478" actId="20577"/>
          <ac:spMkLst>
            <pc:docMk/>
            <pc:sldMk cId="225650977" sldId="261"/>
            <ac:spMk id="2" creationId="{B49B933A-DF88-5D84-296B-2E32A57942F7}"/>
          </ac:spMkLst>
        </pc:spChg>
        <pc:spChg chg="del">
          <ac:chgData name="Patrice Danger" userId="054895b61a98925f" providerId="LiveId" clId="{1F73E17C-8FA4-473A-A1D2-72FA548EAFF8}" dt="2024-04-18T12:10:14.208" v="408" actId="1032"/>
          <ac:spMkLst>
            <pc:docMk/>
            <pc:sldMk cId="225650977" sldId="261"/>
            <ac:spMk id="3" creationId="{05CBAEB4-1418-1BCE-55FB-5B005139DF25}"/>
          </ac:spMkLst>
        </pc:spChg>
        <pc:graphicFrameChg chg="add mod modGraphic">
          <ac:chgData name="Patrice Danger" userId="054895b61a98925f" providerId="LiveId" clId="{1F73E17C-8FA4-473A-A1D2-72FA548EAFF8}" dt="2024-04-19T10:36:08.750" v="3325" actId="207"/>
          <ac:graphicFrameMkLst>
            <pc:docMk/>
            <pc:sldMk cId="225650977" sldId="261"/>
            <ac:graphicFrameMk id="4" creationId="{74484E42-456F-DDB3-A44D-3579967D86C3}"/>
          </ac:graphicFrameMkLst>
        </pc:graphicFrameChg>
        <pc:picChg chg="add mod">
          <ac:chgData name="Patrice Danger" userId="054895b61a98925f" providerId="LiveId" clId="{1F73E17C-8FA4-473A-A1D2-72FA548EAFF8}" dt="2024-04-19T09:40:57.995" v="2634"/>
          <ac:picMkLst>
            <pc:docMk/>
            <pc:sldMk cId="225650977" sldId="261"/>
            <ac:picMk id="3" creationId="{009F2DB3-B191-D46E-3259-24DE3E5F0EA3}"/>
          </ac:picMkLst>
        </pc:picChg>
      </pc:sldChg>
      <pc:sldChg chg="addSp modSp mod">
        <pc:chgData name="Patrice Danger" userId="054895b61a98925f" providerId="LiveId" clId="{1F73E17C-8FA4-473A-A1D2-72FA548EAFF8}" dt="2024-04-19T09:40:59.169" v="2635"/>
        <pc:sldMkLst>
          <pc:docMk/>
          <pc:sldMk cId="4043218465" sldId="262"/>
        </pc:sldMkLst>
        <pc:spChg chg="mod">
          <ac:chgData name="Patrice Danger" userId="054895b61a98925f" providerId="LiveId" clId="{1F73E17C-8FA4-473A-A1D2-72FA548EAFF8}" dt="2024-04-18T12:13:44.256" v="535" actId="20577"/>
          <ac:spMkLst>
            <pc:docMk/>
            <pc:sldMk cId="4043218465" sldId="262"/>
            <ac:spMk id="2" creationId="{827B5B08-B9CC-5E69-EF62-0539C89ED806}"/>
          </ac:spMkLst>
        </pc:spChg>
        <pc:spChg chg="mod">
          <ac:chgData name="Patrice Danger" userId="054895b61a98925f" providerId="LiveId" clId="{1F73E17C-8FA4-473A-A1D2-72FA548EAFF8}" dt="2024-04-18T12:16:16.434" v="618" actId="14100"/>
          <ac:spMkLst>
            <pc:docMk/>
            <pc:sldMk cId="4043218465" sldId="262"/>
            <ac:spMk id="3" creationId="{2BF66650-B254-DFF8-90F8-E2BAEEFE2128}"/>
          </ac:spMkLst>
        </pc:spChg>
        <pc:spChg chg="add mod">
          <ac:chgData name="Patrice Danger" userId="054895b61a98925f" providerId="LiveId" clId="{1F73E17C-8FA4-473A-A1D2-72FA548EAFF8}" dt="2024-04-18T12:18:06.765" v="722" actId="14100"/>
          <ac:spMkLst>
            <pc:docMk/>
            <pc:sldMk cId="4043218465" sldId="262"/>
            <ac:spMk id="5" creationId="{19E6B0A3-D838-3C27-234C-D3A87484CDBD}"/>
          </ac:spMkLst>
        </pc:spChg>
        <pc:graphicFrameChg chg="add mod modGraphic">
          <ac:chgData name="Patrice Danger" userId="054895b61a98925f" providerId="LiveId" clId="{1F73E17C-8FA4-473A-A1D2-72FA548EAFF8}" dt="2024-04-18T14:48:02.491" v="1988" actId="20577"/>
          <ac:graphicFrameMkLst>
            <pc:docMk/>
            <pc:sldMk cId="4043218465" sldId="262"/>
            <ac:graphicFrameMk id="4" creationId="{7D76588B-6010-A89E-6B05-2F3FA6705298}"/>
          </ac:graphicFrameMkLst>
        </pc:graphicFrameChg>
        <pc:picChg chg="add mod">
          <ac:chgData name="Patrice Danger" userId="054895b61a98925f" providerId="LiveId" clId="{1F73E17C-8FA4-473A-A1D2-72FA548EAFF8}" dt="2024-04-19T09:40:59.169" v="2635"/>
          <ac:picMkLst>
            <pc:docMk/>
            <pc:sldMk cId="4043218465" sldId="262"/>
            <ac:picMk id="6" creationId="{C82FC674-AED0-8A24-2513-CB97C44ED6EF}"/>
          </ac:picMkLst>
        </pc:picChg>
      </pc:sldChg>
      <pc:sldChg chg="addSp delSp modSp mod modNotesTx">
        <pc:chgData name="Patrice Danger" userId="054895b61a98925f" providerId="LiveId" clId="{1F73E17C-8FA4-473A-A1D2-72FA548EAFF8}" dt="2024-04-19T10:39:42.710" v="3326" actId="6549"/>
        <pc:sldMkLst>
          <pc:docMk/>
          <pc:sldMk cId="1491476202" sldId="263"/>
        </pc:sldMkLst>
        <pc:spChg chg="mod">
          <ac:chgData name="Patrice Danger" userId="054895b61a98925f" providerId="LiveId" clId="{1F73E17C-8FA4-473A-A1D2-72FA548EAFF8}" dt="2024-04-18T17:16:16.917" v="2542" actId="6549"/>
          <ac:spMkLst>
            <pc:docMk/>
            <pc:sldMk cId="1491476202" sldId="263"/>
            <ac:spMk id="2" creationId="{79D29A5D-E8B3-CE76-312B-92AF75B0413E}"/>
          </ac:spMkLst>
        </pc:spChg>
        <pc:spChg chg="add mod">
          <ac:chgData name="Patrice Danger" userId="054895b61a98925f" providerId="LiveId" clId="{1F73E17C-8FA4-473A-A1D2-72FA548EAFF8}" dt="2024-04-18T17:10:33.189" v="2452" actId="207"/>
          <ac:spMkLst>
            <pc:docMk/>
            <pc:sldMk cId="1491476202" sldId="263"/>
            <ac:spMk id="3" creationId="{7ACC2ECD-736E-E2AC-8E59-0CE53173C220}"/>
          </ac:spMkLst>
        </pc:spChg>
        <pc:spChg chg="del">
          <ac:chgData name="Patrice Danger" userId="054895b61a98925f" providerId="LiveId" clId="{1F73E17C-8FA4-473A-A1D2-72FA548EAFF8}" dt="2024-04-18T12:19:22.615" v="793" actId="478"/>
          <ac:spMkLst>
            <pc:docMk/>
            <pc:sldMk cId="1491476202" sldId="263"/>
            <ac:spMk id="3" creationId="{C17567D6-C64C-E13D-D8C7-8AB04C538D08}"/>
          </ac:spMkLst>
        </pc:spChg>
        <pc:spChg chg="add mod">
          <ac:chgData name="Patrice Danger" userId="054895b61a98925f" providerId="LiveId" clId="{1F73E17C-8FA4-473A-A1D2-72FA548EAFF8}" dt="2024-04-18T17:10:29.878" v="2451" actId="207"/>
          <ac:spMkLst>
            <pc:docMk/>
            <pc:sldMk cId="1491476202" sldId="263"/>
            <ac:spMk id="5" creationId="{9A70745B-C4D0-0353-487B-79DC3EFE98EB}"/>
          </ac:spMkLst>
        </pc:spChg>
        <pc:spChg chg="add mod">
          <ac:chgData name="Patrice Danger" userId="054895b61a98925f" providerId="LiveId" clId="{1F73E17C-8FA4-473A-A1D2-72FA548EAFF8}" dt="2024-04-18T17:10:26.288" v="2450" actId="207"/>
          <ac:spMkLst>
            <pc:docMk/>
            <pc:sldMk cId="1491476202" sldId="263"/>
            <ac:spMk id="7" creationId="{2EC27D0E-4729-765A-8DCC-5747E5FCE7B7}"/>
          </ac:spMkLst>
        </pc:spChg>
        <pc:graphicFrameChg chg="add mod modGraphic">
          <ac:chgData name="Patrice Danger" userId="054895b61a98925f" providerId="LiveId" clId="{1F73E17C-8FA4-473A-A1D2-72FA548EAFF8}" dt="2024-04-18T17:11:27.109" v="2456" actId="14100"/>
          <ac:graphicFrameMkLst>
            <pc:docMk/>
            <pc:sldMk cId="1491476202" sldId="263"/>
            <ac:graphicFrameMk id="4" creationId="{ECF3D119-BB3E-BD2B-940D-76B2D8303B57}"/>
          </ac:graphicFrameMkLst>
        </pc:graphicFrameChg>
        <pc:picChg chg="add mod">
          <ac:chgData name="Patrice Danger" userId="054895b61a98925f" providerId="LiveId" clId="{1F73E17C-8FA4-473A-A1D2-72FA548EAFF8}" dt="2024-04-18T12:39:16.106" v="1229" actId="1076"/>
          <ac:picMkLst>
            <pc:docMk/>
            <pc:sldMk cId="1491476202" sldId="263"/>
            <ac:picMk id="6" creationId="{47BF7FEA-655C-B64B-91F7-8E7782FBAE9F}"/>
          </ac:picMkLst>
        </pc:picChg>
        <pc:picChg chg="add mod">
          <ac:chgData name="Patrice Danger" userId="054895b61a98925f" providerId="LiveId" clId="{1F73E17C-8FA4-473A-A1D2-72FA548EAFF8}" dt="2024-04-18T12:39:21.626" v="1230" actId="14100"/>
          <ac:picMkLst>
            <pc:docMk/>
            <pc:sldMk cId="1491476202" sldId="263"/>
            <ac:picMk id="8" creationId="{87B51FBE-47B1-91B0-0B2D-FD750E898DAF}"/>
          </ac:picMkLst>
        </pc:picChg>
        <pc:picChg chg="add mod">
          <ac:chgData name="Patrice Danger" userId="054895b61a98925f" providerId="LiveId" clId="{1F73E17C-8FA4-473A-A1D2-72FA548EAFF8}" dt="2024-04-19T09:41:01.649" v="2636"/>
          <ac:picMkLst>
            <pc:docMk/>
            <pc:sldMk cId="1491476202" sldId="263"/>
            <ac:picMk id="9" creationId="{6B431750-A1DD-DCBD-C207-615D7535EF40}"/>
          </ac:picMkLst>
        </pc:picChg>
        <pc:picChg chg="add mod">
          <ac:chgData name="Patrice Danger" userId="054895b61a98925f" providerId="LiveId" clId="{1F73E17C-8FA4-473A-A1D2-72FA548EAFF8}" dt="2024-04-18T12:38:35.517" v="1213" actId="14100"/>
          <ac:picMkLst>
            <pc:docMk/>
            <pc:sldMk cId="1491476202" sldId="263"/>
            <ac:picMk id="10" creationId="{5726D245-121E-B1E0-7791-9333E365264C}"/>
          </ac:picMkLst>
        </pc:picChg>
      </pc:sldChg>
      <pc:sldChg chg="addSp delSp modSp mod modClrScheme chgLayout modNotesTx">
        <pc:chgData name="Patrice Danger" userId="054895b61a98925f" providerId="LiveId" clId="{1F73E17C-8FA4-473A-A1D2-72FA548EAFF8}" dt="2024-04-19T09:41:02.628" v="2637"/>
        <pc:sldMkLst>
          <pc:docMk/>
          <pc:sldMk cId="1153862074" sldId="264"/>
        </pc:sldMkLst>
        <pc:spChg chg="mod ord">
          <ac:chgData name="Patrice Danger" userId="054895b61a98925f" providerId="LiveId" clId="{1F73E17C-8FA4-473A-A1D2-72FA548EAFF8}" dt="2024-04-18T12:35:06.776" v="1169" actId="700"/>
          <ac:spMkLst>
            <pc:docMk/>
            <pc:sldMk cId="1153862074" sldId="264"/>
            <ac:spMk id="2" creationId="{53283E98-71B9-F013-9821-F0E32E35DC47}"/>
          </ac:spMkLst>
        </pc:spChg>
        <pc:spChg chg="del mod ord">
          <ac:chgData name="Patrice Danger" userId="054895b61a98925f" providerId="LiveId" clId="{1F73E17C-8FA4-473A-A1D2-72FA548EAFF8}" dt="2024-04-18T12:35:06.776" v="1169" actId="700"/>
          <ac:spMkLst>
            <pc:docMk/>
            <pc:sldMk cId="1153862074" sldId="264"/>
            <ac:spMk id="3" creationId="{09BBDE52-9F89-8F99-1CD8-0985D3B4C937}"/>
          </ac:spMkLst>
        </pc:spChg>
        <pc:spChg chg="add mod ord">
          <ac:chgData name="Patrice Danger" userId="054895b61a98925f" providerId="LiveId" clId="{1F73E17C-8FA4-473A-A1D2-72FA548EAFF8}" dt="2024-04-18T15:12:10.219" v="2218" actId="113"/>
          <ac:spMkLst>
            <pc:docMk/>
            <pc:sldMk cId="1153862074" sldId="264"/>
            <ac:spMk id="4" creationId="{10A90412-3A31-5043-EF68-7FA1CA05CE4A}"/>
          </ac:spMkLst>
        </pc:spChg>
        <pc:spChg chg="add del mod ord">
          <ac:chgData name="Patrice Danger" userId="054895b61a98925f" providerId="LiveId" clId="{1F73E17C-8FA4-473A-A1D2-72FA548EAFF8}" dt="2024-04-18T12:35:15.920" v="1170" actId="22"/>
          <ac:spMkLst>
            <pc:docMk/>
            <pc:sldMk cId="1153862074" sldId="264"/>
            <ac:spMk id="5" creationId="{FF66AC97-5387-BCE4-F03C-2F651DBE002B}"/>
          </ac:spMkLst>
        </pc:spChg>
        <pc:spChg chg="add mod">
          <ac:chgData name="Patrice Danger" userId="054895b61a98925f" providerId="LiveId" clId="{1F73E17C-8FA4-473A-A1D2-72FA548EAFF8}" dt="2024-04-18T15:13:16.064" v="2230" actId="14100"/>
          <ac:spMkLst>
            <pc:docMk/>
            <pc:sldMk cId="1153862074" sldId="264"/>
            <ac:spMk id="9" creationId="{30CFE626-95E9-624B-6FD2-CD4CB961AE6A}"/>
          </ac:spMkLst>
        </pc:spChg>
        <pc:graphicFrameChg chg="add mod modGraphic">
          <ac:chgData name="Patrice Danger" userId="054895b61a98925f" providerId="LiveId" clId="{1F73E17C-8FA4-473A-A1D2-72FA548EAFF8}" dt="2024-04-18T15:11:38.158" v="2212" actId="404"/>
          <ac:graphicFrameMkLst>
            <pc:docMk/>
            <pc:sldMk cId="1153862074" sldId="264"/>
            <ac:graphicFrameMk id="8" creationId="{97221BD5-A47C-1C40-4BC8-556046274ADE}"/>
          </ac:graphicFrameMkLst>
        </pc:graphicFrameChg>
        <pc:picChg chg="add mod">
          <ac:chgData name="Patrice Danger" userId="054895b61a98925f" providerId="LiveId" clId="{1F73E17C-8FA4-473A-A1D2-72FA548EAFF8}" dt="2024-04-19T09:41:02.628" v="2637"/>
          <ac:picMkLst>
            <pc:docMk/>
            <pc:sldMk cId="1153862074" sldId="264"/>
            <ac:picMk id="3" creationId="{108DA07F-E59E-237C-4C2C-157670B64983}"/>
          </ac:picMkLst>
        </pc:picChg>
        <pc:picChg chg="add mod ord">
          <ac:chgData name="Patrice Danger" userId="054895b61a98925f" providerId="LiveId" clId="{1F73E17C-8FA4-473A-A1D2-72FA548EAFF8}" dt="2024-04-18T15:12:40.976" v="2222" actId="1076"/>
          <ac:picMkLst>
            <pc:docMk/>
            <pc:sldMk cId="1153862074" sldId="264"/>
            <ac:picMk id="7" creationId="{5EBD0B1D-66AA-2797-F0F2-3FEA200C08B6}"/>
          </ac:picMkLst>
        </pc:picChg>
      </pc:sldChg>
      <pc:sldChg chg="addSp delSp modSp new mod modClrScheme chgLayout modNotesTx">
        <pc:chgData name="Patrice Danger" userId="054895b61a98925f" providerId="LiveId" clId="{1F73E17C-8FA4-473A-A1D2-72FA548EAFF8}" dt="2024-04-19T10:20:22.835" v="3054" actId="20577"/>
        <pc:sldMkLst>
          <pc:docMk/>
          <pc:sldMk cId="2023710278" sldId="265"/>
        </pc:sldMkLst>
        <pc:spChg chg="mod ord">
          <ac:chgData name="Patrice Danger" userId="054895b61a98925f" providerId="LiveId" clId="{1F73E17C-8FA4-473A-A1D2-72FA548EAFF8}" dt="2024-04-18T12:40:24.929" v="1231" actId="700"/>
          <ac:spMkLst>
            <pc:docMk/>
            <pc:sldMk cId="2023710278" sldId="265"/>
            <ac:spMk id="2" creationId="{7CBC5044-1905-6420-990B-511EC7E6C8F2}"/>
          </ac:spMkLst>
        </pc:spChg>
        <pc:spChg chg="del mod ord">
          <ac:chgData name="Patrice Danger" userId="054895b61a98925f" providerId="LiveId" clId="{1F73E17C-8FA4-473A-A1D2-72FA548EAFF8}" dt="2024-04-18T12:40:24.929" v="1231" actId="700"/>
          <ac:spMkLst>
            <pc:docMk/>
            <pc:sldMk cId="2023710278" sldId="265"/>
            <ac:spMk id="3" creationId="{A51164E6-3E75-FF0D-79D3-03EA5B679FD3}"/>
          </ac:spMkLst>
        </pc:spChg>
        <pc:spChg chg="add mod ord">
          <ac:chgData name="Patrice Danger" userId="054895b61a98925f" providerId="LiveId" clId="{1F73E17C-8FA4-473A-A1D2-72FA548EAFF8}" dt="2024-04-18T17:16:04.406" v="2522" actId="20577"/>
          <ac:spMkLst>
            <pc:docMk/>
            <pc:sldMk cId="2023710278" sldId="265"/>
            <ac:spMk id="4" creationId="{64486C62-E76C-7C85-4E2E-1F9F2BC1526A}"/>
          </ac:spMkLst>
        </pc:spChg>
        <pc:spChg chg="add del mod ord">
          <ac:chgData name="Patrice Danger" userId="054895b61a98925f" providerId="LiveId" clId="{1F73E17C-8FA4-473A-A1D2-72FA548EAFF8}" dt="2024-04-18T12:40:34.228" v="1232" actId="22"/>
          <ac:spMkLst>
            <pc:docMk/>
            <pc:sldMk cId="2023710278" sldId="265"/>
            <ac:spMk id="5" creationId="{894EA217-0C41-8360-C303-E7ED54A49051}"/>
          </ac:spMkLst>
        </pc:spChg>
        <pc:spChg chg="add mod">
          <ac:chgData name="Patrice Danger" userId="054895b61a98925f" providerId="LiveId" clId="{1F73E17C-8FA4-473A-A1D2-72FA548EAFF8}" dt="2024-04-18T15:13:31.868" v="2234" actId="14100"/>
          <ac:spMkLst>
            <pc:docMk/>
            <pc:sldMk cId="2023710278" sldId="265"/>
            <ac:spMk id="8" creationId="{1207E454-9840-8661-F1D0-EFFB30F4A279}"/>
          </ac:spMkLst>
        </pc:spChg>
        <pc:picChg chg="add mod">
          <ac:chgData name="Patrice Danger" userId="054895b61a98925f" providerId="LiveId" clId="{1F73E17C-8FA4-473A-A1D2-72FA548EAFF8}" dt="2024-04-19T09:41:12.826" v="2642"/>
          <ac:picMkLst>
            <pc:docMk/>
            <pc:sldMk cId="2023710278" sldId="265"/>
            <ac:picMk id="3" creationId="{126300DE-A718-1694-BF15-EB2A32225BC2}"/>
          </ac:picMkLst>
        </pc:picChg>
        <pc:picChg chg="add mod ord">
          <ac:chgData name="Patrice Danger" userId="054895b61a98925f" providerId="LiveId" clId="{1F73E17C-8FA4-473A-A1D2-72FA548EAFF8}" dt="2024-04-18T12:40:39.506" v="1234" actId="14100"/>
          <ac:picMkLst>
            <pc:docMk/>
            <pc:sldMk cId="2023710278" sldId="265"/>
            <ac:picMk id="7" creationId="{2C50EDBE-70F6-C9B1-B22B-798BDDC2521E}"/>
          </ac:picMkLst>
        </pc:picChg>
      </pc:sldChg>
      <pc:sldChg chg="addSp delSp modSp new mod ord modClrScheme chgLayout modNotesTx">
        <pc:chgData name="Patrice Danger" userId="054895b61a98925f" providerId="LiveId" clId="{1F73E17C-8FA4-473A-A1D2-72FA548EAFF8}" dt="2024-04-19T09:41:06.075" v="2638"/>
        <pc:sldMkLst>
          <pc:docMk/>
          <pc:sldMk cId="684744915" sldId="266"/>
        </pc:sldMkLst>
        <pc:spChg chg="mod ord">
          <ac:chgData name="Patrice Danger" userId="054895b61a98925f" providerId="LiveId" clId="{1F73E17C-8FA4-473A-A1D2-72FA548EAFF8}" dt="2024-04-18T12:23:27.157" v="1043" actId="700"/>
          <ac:spMkLst>
            <pc:docMk/>
            <pc:sldMk cId="684744915" sldId="266"/>
            <ac:spMk id="2" creationId="{5353E337-D6AF-13E6-2944-83F9D8AEE305}"/>
          </ac:spMkLst>
        </pc:spChg>
        <pc:spChg chg="del mod ord">
          <ac:chgData name="Patrice Danger" userId="054895b61a98925f" providerId="LiveId" clId="{1F73E17C-8FA4-473A-A1D2-72FA548EAFF8}" dt="2024-04-18T12:23:27.157" v="1043" actId="700"/>
          <ac:spMkLst>
            <pc:docMk/>
            <pc:sldMk cId="684744915" sldId="266"/>
            <ac:spMk id="3" creationId="{9AB15641-88DB-0C0F-2D22-F32906A41D76}"/>
          </ac:spMkLst>
        </pc:spChg>
        <pc:spChg chg="add mod ord">
          <ac:chgData name="Patrice Danger" userId="054895b61a98925f" providerId="LiveId" clId="{1F73E17C-8FA4-473A-A1D2-72FA548EAFF8}" dt="2024-04-18T16:49:42.703" v="2248" actId="12"/>
          <ac:spMkLst>
            <pc:docMk/>
            <pc:sldMk cId="684744915" sldId="266"/>
            <ac:spMk id="4" creationId="{52612B3B-17F5-C374-B448-E9EEBA2C3192}"/>
          </ac:spMkLst>
        </pc:spChg>
        <pc:spChg chg="add del mod ord">
          <ac:chgData name="Patrice Danger" userId="054895b61a98925f" providerId="LiveId" clId="{1F73E17C-8FA4-473A-A1D2-72FA548EAFF8}" dt="2024-04-18T12:44:00.669" v="1281" actId="22"/>
          <ac:spMkLst>
            <pc:docMk/>
            <pc:sldMk cId="684744915" sldId="266"/>
            <ac:spMk id="5" creationId="{76CDAFD6-C989-D10F-8E36-01FC0C2D13AC}"/>
          </ac:spMkLst>
        </pc:spChg>
        <pc:picChg chg="add mod">
          <ac:chgData name="Patrice Danger" userId="054895b61a98925f" providerId="LiveId" clId="{1F73E17C-8FA4-473A-A1D2-72FA548EAFF8}" dt="2024-04-19T09:41:06.075" v="2638"/>
          <ac:picMkLst>
            <pc:docMk/>
            <pc:sldMk cId="684744915" sldId="266"/>
            <ac:picMk id="3" creationId="{E8D8AD02-9B29-FDCA-0834-53F15A6CCF9B}"/>
          </ac:picMkLst>
        </pc:picChg>
        <pc:picChg chg="add mod ord">
          <ac:chgData name="Patrice Danger" userId="054895b61a98925f" providerId="LiveId" clId="{1F73E17C-8FA4-473A-A1D2-72FA548EAFF8}" dt="2024-04-18T12:44:00.669" v="1281" actId="22"/>
          <ac:picMkLst>
            <pc:docMk/>
            <pc:sldMk cId="684744915" sldId="266"/>
            <ac:picMk id="7" creationId="{87A3FAFC-25C1-0DD2-9DC1-53638B03011D}"/>
          </ac:picMkLst>
        </pc:picChg>
      </pc:sldChg>
      <pc:sldChg chg="addSp modSp new mod ord">
        <pc:chgData name="Patrice Danger" userId="054895b61a98925f" providerId="LiveId" clId="{1F73E17C-8FA4-473A-A1D2-72FA548EAFF8}" dt="2024-04-19T10:35:08.866" v="3305"/>
        <pc:sldMkLst>
          <pc:docMk/>
          <pc:sldMk cId="3838592361" sldId="267"/>
        </pc:sldMkLst>
        <pc:spChg chg="mod">
          <ac:chgData name="Patrice Danger" userId="054895b61a98925f" providerId="LiveId" clId="{1F73E17C-8FA4-473A-A1D2-72FA548EAFF8}" dt="2024-04-18T12:44:50.469" v="1338" actId="20577"/>
          <ac:spMkLst>
            <pc:docMk/>
            <pc:sldMk cId="3838592361" sldId="267"/>
            <ac:spMk id="2" creationId="{AAAC6D91-BD17-9891-0AEA-D6E23AEFD811}"/>
          </ac:spMkLst>
        </pc:spChg>
        <pc:spChg chg="mod">
          <ac:chgData name="Patrice Danger" userId="054895b61a98925f" providerId="LiveId" clId="{1F73E17C-8FA4-473A-A1D2-72FA548EAFF8}" dt="2024-04-18T12:45:39.302" v="1365" actId="242"/>
          <ac:spMkLst>
            <pc:docMk/>
            <pc:sldMk cId="3838592361" sldId="267"/>
            <ac:spMk id="3" creationId="{49D3A7AF-CE50-DA7B-C6EC-94447C5C8303}"/>
          </ac:spMkLst>
        </pc:spChg>
        <pc:graphicFrameChg chg="add mod modGraphic">
          <ac:chgData name="Patrice Danger" userId="054895b61a98925f" providerId="LiveId" clId="{1F73E17C-8FA4-473A-A1D2-72FA548EAFF8}" dt="2024-04-18T17:20:40.957" v="2557" actId="13782"/>
          <ac:graphicFrameMkLst>
            <pc:docMk/>
            <pc:sldMk cId="3838592361" sldId="267"/>
            <ac:graphicFrameMk id="4" creationId="{38978A5D-5BAC-2F0D-9EEE-494D75932F11}"/>
          </ac:graphicFrameMkLst>
        </pc:graphicFrameChg>
        <pc:picChg chg="add mod">
          <ac:chgData name="Patrice Danger" userId="054895b61a98925f" providerId="LiveId" clId="{1F73E17C-8FA4-473A-A1D2-72FA548EAFF8}" dt="2024-04-19T09:41:07.091" v="2639"/>
          <ac:picMkLst>
            <pc:docMk/>
            <pc:sldMk cId="3838592361" sldId="267"/>
            <ac:picMk id="5" creationId="{7BF28756-D384-D887-1D5C-11B1005B52E1}"/>
          </ac:picMkLst>
        </pc:picChg>
      </pc:sldChg>
      <pc:sldChg chg="addSp delSp modSp new del mod modClrScheme chgLayout">
        <pc:chgData name="Patrice Danger" userId="054895b61a98925f" providerId="LiveId" clId="{1F73E17C-8FA4-473A-A1D2-72FA548EAFF8}" dt="2024-04-18T14:45:00.317" v="1971" actId="47"/>
        <pc:sldMkLst>
          <pc:docMk/>
          <pc:sldMk cId="19835500" sldId="268"/>
        </pc:sldMkLst>
        <pc:spChg chg="mod ord">
          <ac:chgData name="Patrice Danger" userId="054895b61a98925f" providerId="LiveId" clId="{1F73E17C-8FA4-473A-A1D2-72FA548EAFF8}" dt="2024-04-18T14:27:42.627" v="1617" actId="700"/>
          <ac:spMkLst>
            <pc:docMk/>
            <pc:sldMk cId="19835500" sldId="268"/>
            <ac:spMk id="2" creationId="{8CC749D9-85B7-01C9-7100-8C41347AD2ED}"/>
          </ac:spMkLst>
        </pc:spChg>
        <pc:spChg chg="del mod ord">
          <ac:chgData name="Patrice Danger" userId="054895b61a98925f" providerId="LiveId" clId="{1F73E17C-8FA4-473A-A1D2-72FA548EAFF8}" dt="2024-04-18T14:27:42.627" v="1617" actId="700"/>
          <ac:spMkLst>
            <pc:docMk/>
            <pc:sldMk cId="19835500" sldId="268"/>
            <ac:spMk id="3" creationId="{79836BA4-1EAB-4F40-8224-06D0050060BC}"/>
          </ac:spMkLst>
        </pc:spChg>
        <pc:spChg chg="add mod ord">
          <ac:chgData name="Patrice Danger" userId="054895b61a98925f" providerId="LiveId" clId="{1F73E17C-8FA4-473A-A1D2-72FA548EAFF8}" dt="2024-04-18T14:39:29.531" v="1917" actId="12"/>
          <ac:spMkLst>
            <pc:docMk/>
            <pc:sldMk cId="19835500" sldId="268"/>
            <ac:spMk id="4" creationId="{21A6968D-1C5D-B4C7-84B3-AC82557DE084}"/>
          </ac:spMkLst>
        </pc:spChg>
        <pc:spChg chg="add del mod ord">
          <ac:chgData name="Patrice Danger" userId="054895b61a98925f" providerId="LiveId" clId="{1F73E17C-8FA4-473A-A1D2-72FA548EAFF8}" dt="2024-04-18T14:29:09.306" v="1628" actId="22"/>
          <ac:spMkLst>
            <pc:docMk/>
            <pc:sldMk cId="19835500" sldId="268"/>
            <ac:spMk id="5" creationId="{E5B6BFAA-87C3-5B7C-FEDE-DA3B795293BA}"/>
          </ac:spMkLst>
        </pc:spChg>
        <pc:picChg chg="add mod ord">
          <ac:chgData name="Patrice Danger" userId="054895b61a98925f" providerId="LiveId" clId="{1F73E17C-8FA4-473A-A1D2-72FA548EAFF8}" dt="2024-04-18T14:29:17.307" v="1630" actId="14100"/>
          <ac:picMkLst>
            <pc:docMk/>
            <pc:sldMk cId="19835500" sldId="268"/>
            <ac:picMk id="7" creationId="{EC56DB66-4383-2305-C797-AE80C83F2133}"/>
          </ac:picMkLst>
        </pc:picChg>
      </pc:sldChg>
      <pc:sldChg chg="addSp delSp modSp new del mod modClrScheme chgLayout">
        <pc:chgData name="Patrice Danger" userId="054895b61a98925f" providerId="LiveId" clId="{1F73E17C-8FA4-473A-A1D2-72FA548EAFF8}" dt="2024-04-18T14:45:01.797" v="1972" actId="47"/>
        <pc:sldMkLst>
          <pc:docMk/>
          <pc:sldMk cId="1254612031" sldId="269"/>
        </pc:sldMkLst>
        <pc:spChg chg="mod ord">
          <ac:chgData name="Patrice Danger" userId="054895b61a98925f" providerId="LiveId" clId="{1F73E17C-8FA4-473A-A1D2-72FA548EAFF8}" dt="2024-04-18T14:27:45.971" v="1618" actId="700"/>
          <ac:spMkLst>
            <pc:docMk/>
            <pc:sldMk cId="1254612031" sldId="269"/>
            <ac:spMk id="2" creationId="{6D9A8256-F1B8-6962-31BF-A5D1716ADD8B}"/>
          </ac:spMkLst>
        </pc:spChg>
        <pc:spChg chg="del mod ord">
          <ac:chgData name="Patrice Danger" userId="054895b61a98925f" providerId="LiveId" clId="{1F73E17C-8FA4-473A-A1D2-72FA548EAFF8}" dt="2024-04-18T14:27:45.971" v="1618" actId="700"/>
          <ac:spMkLst>
            <pc:docMk/>
            <pc:sldMk cId="1254612031" sldId="269"/>
            <ac:spMk id="3" creationId="{32EFACDA-03A8-48D1-F0ED-5E64A4AEB850}"/>
          </ac:spMkLst>
        </pc:spChg>
        <pc:spChg chg="add mod ord">
          <ac:chgData name="Patrice Danger" userId="054895b61a98925f" providerId="LiveId" clId="{1F73E17C-8FA4-473A-A1D2-72FA548EAFF8}" dt="2024-04-18T14:39:26.044" v="1916" actId="12"/>
          <ac:spMkLst>
            <pc:docMk/>
            <pc:sldMk cId="1254612031" sldId="269"/>
            <ac:spMk id="4" creationId="{D0A1347A-2FE5-5F4D-D7AA-E93A95827B5C}"/>
          </ac:spMkLst>
        </pc:spChg>
        <pc:spChg chg="add del mod ord">
          <ac:chgData name="Patrice Danger" userId="054895b61a98925f" providerId="LiveId" clId="{1F73E17C-8FA4-473A-A1D2-72FA548EAFF8}" dt="2024-04-18T14:29:47.873" v="1633" actId="22"/>
          <ac:spMkLst>
            <pc:docMk/>
            <pc:sldMk cId="1254612031" sldId="269"/>
            <ac:spMk id="5" creationId="{389ED0F0-78F9-DFB1-B325-7FAAF190A1D6}"/>
          </ac:spMkLst>
        </pc:spChg>
        <pc:picChg chg="add mod ord">
          <ac:chgData name="Patrice Danger" userId="054895b61a98925f" providerId="LiveId" clId="{1F73E17C-8FA4-473A-A1D2-72FA548EAFF8}" dt="2024-04-18T14:29:53.443" v="1635" actId="14100"/>
          <ac:picMkLst>
            <pc:docMk/>
            <pc:sldMk cId="1254612031" sldId="269"/>
            <ac:picMk id="7" creationId="{E01D9CB6-13A0-BF72-9B64-5C24A182726C}"/>
          </ac:picMkLst>
        </pc:picChg>
      </pc:sldChg>
      <pc:sldChg chg="addSp delSp modSp new mod ord">
        <pc:chgData name="Patrice Danger" userId="054895b61a98925f" providerId="LiveId" clId="{1F73E17C-8FA4-473A-A1D2-72FA548EAFF8}" dt="2024-04-19T09:41:08.084" v="2640"/>
        <pc:sldMkLst>
          <pc:docMk/>
          <pc:sldMk cId="309911315" sldId="270"/>
        </pc:sldMkLst>
        <pc:spChg chg="mod">
          <ac:chgData name="Patrice Danger" userId="054895b61a98925f" providerId="LiveId" clId="{1F73E17C-8FA4-473A-A1D2-72FA548EAFF8}" dt="2024-04-18T12:48:06.438" v="1522" actId="20577"/>
          <ac:spMkLst>
            <pc:docMk/>
            <pc:sldMk cId="309911315" sldId="270"/>
            <ac:spMk id="2" creationId="{5CA2E302-B76D-F8DD-8C75-79ADD80754C3}"/>
          </ac:spMkLst>
        </pc:spChg>
        <pc:spChg chg="del">
          <ac:chgData name="Patrice Danger" userId="054895b61a98925f" providerId="LiveId" clId="{1F73E17C-8FA4-473A-A1D2-72FA548EAFF8}" dt="2024-04-18T12:48:16.950" v="1523"/>
          <ac:spMkLst>
            <pc:docMk/>
            <pc:sldMk cId="309911315" sldId="270"/>
            <ac:spMk id="3" creationId="{F67B28C3-7915-3E10-0B28-CAA076473469}"/>
          </ac:spMkLst>
        </pc:spChg>
        <pc:picChg chg="add mod">
          <ac:chgData name="Patrice Danger" userId="054895b61a98925f" providerId="LiveId" clId="{1F73E17C-8FA4-473A-A1D2-72FA548EAFF8}" dt="2024-04-19T09:41:08.084" v="2640"/>
          <ac:picMkLst>
            <pc:docMk/>
            <pc:sldMk cId="309911315" sldId="270"/>
            <ac:picMk id="3" creationId="{491E9710-CF71-3840-5F4E-68F6CDBBB7B1}"/>
          </ac:picMkLst>
        </pc:picChg>
        <pc:picChg chg="add mod">
          <ac:chgData name="Patrice Danger" userId="054895b61a98925f" providerId="LiveId" clId="{1F73E17C-8FA4-473A-A1D2-72FA548EAFF8}" dt="2024-04-18T12:48:16.950" v="1523"/>
          <ac:picMkLst>
            <pc:docMk/>
            <pc:sldMk cId="309911315" sldId="270"/>
            <ac:picMk id="4" creationId="{8A001271-27B5-F1A5-4772-C1C4DD1C9AA3}"/>
          </ac:picMkLst>
        </pc:picChg>
      </pc:sldChg>
      <pc:sldChg chg="addSp modSp new mod ord">
        <pc:chgData name="Patrice Danger" userId="054895b61a98925f" providerId="LiveId" clId="{1F73E17C-8FA4-473A-A1D2-72FA548EAFF8}" dt="2024-04-19T09:41:11.286" v="2641"/>
        <pc:sldMkLst>
          <pc:docMk/>
          <pc:sldMk cId="213403709" sldId="271"/>
        </pc:sldMkLst>
        <pc:spChg chg="mod">
          <ac:chgData name="Patrice Danger" userId="054895b61a98925f" providerId="LiveId" clId="{1F73E17C-8FA4-473A-A1D2-72FA548EAFF8}" dt="2024-04-18T14:25:17.332" v="1539" actId="20577"/>
          <ac:spMkLst>
            <pc:docMk/>
            <pc:sldMk cId="213403709" sldId="271"/>
            <ac:spMk id="2" creationId="{9E5FE529-16DD-82C1-B7B5-3CBB9BBDBEBA}"/>
          </ac:spMkLst>
        </pc:spChg>
        <pc:picChg chg="add mod">
          <ac:chgData name="Patrice Danger" userId="054895b61a98925f" providerId="LiveId" clId="{1F73E17C-8FA4-473A-A1D2-72FA548EAFF8}" dt="2024-04-19T09:41:11.286" v="2641"/>
          <ac:picMkLst>
            <pc:docMk/>
            <pc:sldMk cId="213403709" sldId="271"/>
            <ac:picMk id="4" creationId="{DBF9E1BB-BFB8-B147-590B-74CED4EC0406}"/>
          </ac:picMkLst>
        </pc:picChg>
      </pc:sldChg>
      <pc:sldChg chg="addSp delSp modSp new del mod modClrScheme chgLayout">
        <pc:chgData name="Patrice Danger" userId="054895b61a98925f" providerId="LiveId" clId="{1F73E17C-8FA4-473A-A1D2-72FA548EAFF8}" dt="2024-04-18T14:44:59.086" v="1970" actId="47"/>
        <pc:sldMkLst>
          <pc:docMk/>
          <pc:sldMk cId="2790130891" sldId="272"/>
        </pc:sldMkLst>
        <pc:spChg chg="del mod ord">
          <ac:chgData name="Patrice Danger" userId="054895b61a98925f" providerId="LiveId" clId="{1F73E17C-8FA4-473A-A1D2-72FA548EAFF8}" dt="2024-04-18T14:26:34.603" v="1540" actId="700"/>
          <ac:spMkLst>
            <pc:docMk/>
            <pc:sldMk cId="2790130891" sldId="272"/>
            <ac:spMk id="2" creationId="{E65431AE-E983-9B68-1118-FF030BA67321}"/>
          </ac:spMkLst>
        </pc:spChg>
        <pc:spChg chg="del mod ord">
          <ac:chgData name="Patrice Danger" userId="054895b61a98925f" providerId="LiveId" clId="{1F73E17C-8FA4-473A-A1D2-72FA548EAFF8}" dt="2024-04-18T14:26:34.603" v="1540" actId="700"/>
          <ac:spMkLst>
            <pc:docMk/>
            <pc:sldMk cId="2790130891" sldId="272"/>
            <ac:spMk id="3" creationId="{E781C0B7-29F6-FBDF-4574-2586DA809CBC}"/>
          </ac:spMkLst>
        </pc:spChg>
        <pc:spChg chg="add mod ord">
          <ac:chgData name="Patrice Danger" userId="054895b61a98925f" providerId="LiveId" clId="{1F73E17C-8FA4-473A-A1D2-72FA548EAFF8}" dt="2024-04-18T14:26:46.373" v="1553" actId="20577"/>
          <ac:spMkLst>
            <pc:docMk/>
            <pc:sldMk cId="2790130891" sldId="272"/>
            <ac:spMk id="4" creationId="{73F054E9-047F-C0E9-09E8-639C1491BEB3}"/>
          </ac:spMkLst>
        </pc:spChg>
        <pc:spChg chg="add mod ord">
          <ac:chgData name="Patrice Danger" userId="054895b61a98925f" providerId="LiveId" clId="{1F73E17C-8FA4-473A-A1D2-72FA548EAFF8}" dt="2024-04-18T14:39:39.806" v="1919" actId="6549"/>
          <ac:spMkLst>
            <pc:docMk/>
            <pc:sldMk cId="2790130891" sldId="272"/>
            <ac:spMk id="5" creationId="{C345DAC4-E773-AB80-54DA-7BEB67FDA8EA}"/>
          </ac:spMkLst>
        </pc:spChg>
        <pc:spChg chg="add del mod ord">
          <ac:chgData name="Patrice Danger" userId="054895b61a98925f" providerId="LiveId" clId="{1F73E17C-8FA4-473A-A1D2-72FA548EAFF8}" dt="2024-04-18T14:28:20.552" v="1622" actId="22"/>
          <ac:spMkLst>
            <pc:docMk/>
            <pc:sldMk cId="2790130891" sldId="272"/>
            <ac:spMk id="6" creationId="{21AEEED4-10BF-E49D-CF53-1748FE2A740A}"/>
          </ac:spMkLst>
        </pc:spChg>
        <pc:picChg chg="add mod ord">
          <ac:chgData name="Patrice Danger" userId="054895b61a98925f" providerId="LiveId" clId="{1F73E17C-8FA4-473A-A1D2-72FA548EAFF8}" dt="2024-04-18T14:28:26.691" v="1624" actId="14100"/>
          <ac:picMkLst>
            <pc:docMk/>
            <pc:sldMk cId="2790130891" sldId="272"/>
            <ac:picMk id="8" creationId="{EC549DF3-FDFB-DBC8-73E5-D2B62073BF25}"/>
          </ac:picMkLst>
        </pc:picChg>
      </pc:sldChg>
      <pc:sldChg chg="addSp delSp modSp new mod ord modClrScheme chgLayout">
        <pc:chgData name="Patrice Danger" userId="054895b61a98925f" providerId="LiveId" clId="{1F73E17C-8FA4-473A-A1D2-72FA548EAFF8}" dt="2024-04-19T09:41:17.284" v="2644"/>
        <pc:sldMkLst>
          <pc:docMk/>
          <pc:sldMk cId="1552404574" sldId="273"/>
        </pc:sldMkLst>
        <pc:spChg chg="mod ord">
          <ac:chgData name="Patrice Danger" userId="054895b61a98925f" providerId="LiveId" clId="{1F73E17C-8FA4-473A-A1D2-72FA548EAFF8}" dt="2024-04-18T15:01:12.584" v="2019" actId="700"/>
          <ac:spMkLst>
            <pc:docMk/>
            <pc:sldMk cId="1552404574" sldId="273"/>
            <ac:spMk id="2" creationId="{B40F54A0-A050-147A-6B0B-2D8ADC86E372}"/>
          </ac:spMkLst>
        </pc:spChg>
        <pc:spChg chg="del mod ord">
          <ac:chgData name="Patrice Danger" userId="054895b61a98925f" providerId="LiveId" clId="{1F73E17C-8FA4-473A-A1D2-72FA548EAFF8}" dt="2024-04-18T14:27:48.660" v="1619" actId="700"/>
          <ac:spMkLst>
            <pc:docMk/>
            <pc:sldMk cId="1552404574" sldId="273"/>
            <ac:spMk id="3" creationId="{0C97B417-4033-34DB-0458-3DD5778E444D}"/>
          </ac:spMkLst>
        </pc:spChg>
        <pc:spChg chg="add mod">
          <ac:chgData name="Patrice Danger" userId="054895b61a98925f" providerId="LiveId" clId="{1F73E17C-8FA4-473A-A1D2-72FA548EAFF8}" dt="2024-04-19T09:15:32.052" v="2561" actId="14100"/>
          <ac:spMkLst>
            <pc:docMk/>
            <pc:sldMk cId="1552404574" sldId="273"/>
            <ac:spMk id="3" creationId="{3ABE4B3A-4883-1723-8DBB-F97CFCD82F0B}"/>
          </ac:spMkLst>
        </pc:spChg>
        <pc:spChg chg="add del mod ord">
          <ac:chgData name="Patrice Danger" userId="054895b61a98925f" providerId="LiveId" clId="{1F73E17C-8FA4-473A-A1D2-72FA548EAFF8}" dt="2024-04-18T14:45:20.246" v="1974"/>
          <ac:spMkLst>
            <pc:docMk/>
            <pc:sldMk cId="1552404574" sldId="273"/>
            <ac:spMk id="4" creationId="{9F93F6C7-102D-A7EF-727D-B7FEC9BF2A01}"/>
          </ac:spMkLst>
        </pc:spChg>
        <pc:spChg chg="add del mod ord">
          <ac:chgData name="Patrice Danger" userId="054895b61a98925f" providerId="LiveId" clId="{1F73E17C-8FA4-473A-A1D2-72FA548EAFF8}" dt="2024-04-18T14:30:23.517" v="1638" actId="22"/>
          <ac:spMkLst>
            <pc:docMk/>
            <pc:sldMk cId="1552404574" sldId="273"/>
            <ac:spMk id="5" creationId="{53EA130D-A960-E326-2269-713E96248601}"/>
          </ac:spMkLst>
        </pc:spChg>
        <pc:spChg chg="add del mod">
          <ac:chgData name="Patrice Danger" userId="054895b61a98925f" providerId="LiveId" clId="{1F73E17C-8FA4-473A-A1D2-72FA548EAFF8}" dt="2024-04-18T14:45:31.950" v="1977" actId="478"/>
          <ac:spMkLst>
            <pc:docMk/>
            <pc:sldMk cId="1552404574" sldId="273"/>
            <ac:spMk id="10" creationId="{8389B66C-B2EB-587B-AD40-836971E578E4}"/>
          </ac:spMkLst>
        </pc:spChg>
        <pc:spChg chg="add del mod">
          <ac:chgData name="Patrice Danger" userId="054895b61a98925f" providerId="LiveId" clId="{1F73E17C-8FA4-473A-A1D2-72FA548EAFF8}" dt="2024-04-18T14:45:34.317" v="1979" actId="478"/>
          <ac:spMkLst>
            <pc:docMk/>
            <pc:sldMk cId="1552404574" sldId="273"/>
            <ac:spMk id="12" creationId="{2FB83955-BFFC-417D-AC12-8590B5E6182E}"/>
          </ac:spMkLst>
        </pc:spChg>
        <pc:spChg chg="add del mod">
          <ac:chgData name="Patrice Danger" userId="054895b61a98925f" providerId="LiveId" clId="{1F73E17C-8FA4-473A-A1D2-72FA548EAFF8}" dt="2024-04-18T15:01:34.470" v="2020" actId="478"/>
          <ac:spMkLst>
            <pc:docMk/>
            <pc:sldMk cId="1552404574" sldId="273"/>
            <ac:spMk id="15" creationId="{81469593-21EB-421C-1B00-BDDEFB6EE916}"/>
          </ac:spMkLst>
        </pc:spChg>
        <pc:spChg chg="add del mod">
          <ac:chgData name="Patrice Danger" userId="054895b61a98925f" providerId="LiveId" clId="{1F73E17C-8FA4-473A-A1D2-72FA548EAFF8}" dt="2024-04-18T14:54:26.069" v="2015" actId="478"/>
          <ac:spMkLst>
            <pc:docMk/>
            <pc:sldMk cId="1552404574" sldId="273"/>
            <ac:spMk id="16" creationId="{72E0E1F0-C628-A81B-39D2-50C1523A79B8}"/>
          </ac:spMkLst>
        </pc:spChg>
        <pc:spChg chg="add mod ord">
          <ac:chgData name="Patrice Danger" userId="054895b61a98925f" providerId="LiveId" clId="{1F73E17C-8FA4-473A-A1D2-72FA548EAFF8}" dt="2024-04-19T09:16:56.486" v="2576" actId="207"/>
          <ac:spMkLst>
            <pc:docMk/>
            <pc:sldMk cId="1552404574" sldId="273"/>
            <ac:spMk id="17" creationId="{EFC59318-6C5E-FC63-E0D2-829016FAA6E3}"/>
          </ac:spMkLst>
        </pc:spChg>
        <pc:picChg chg="add mod">
          <ac:chgData name="Patrice Danger" userId="054895b61a98925f" providerId="LiveId" clId="{1F73E17C-8FA4-473A-A1D2-72FA548EAFF8}" dt="2024-04-19T09:41:17.284" v="2644"/>
          <ac:picMkLst>
            <pc:docMk/>
            <pc:sldMk cId="1552404574" sldId="273"/>
            <ac:picMk id="4" creationId="{D461C929-8842-2C09-29B5-63DAA4F0C4D8}"/>
          </ac:picMkLst>
        </pc:picChg>
        <pc:picChg chg="add del mod ord">
          <ac:chgData name="Patrice Danger" userId="054895b61a98925f" providerId="LiveId" clId="{1F73E17C-8FA4-473A-A1D2-72FA548EAFF8}" dt="2024-04-18T14:45:25.168" v="1975" actId="478"/>
          <ac:picMkLst>
            <pc:docMk/>
            <pc:sldMk cId="1552404574" sldId="273"/>
            <ac:picMk id="7" creationId="{C245EFAE-EC03-4340-BE18-0033482008D0}"/>
          </ac:picMkLst>
        </pc:picChg>
        <pc:picChg chg="add del mod">
          <ac:chgData name="Patrice Danger" userId="054895b61a98925f" providerId="LiveId" clId="{1F73E17C-8FA4-473A-A1D2-72FA548EAFF8}" dt="2024-04-18T14:45:32.839" v="1978" actId="478"/>
          <ac:picMkLst>
            <pc:docMk/>
            <pc:sldMk cId="1552404574" sldId="273"/>
            <ac:picMk id="8" creationId="{944D6FB2-6716-F731-9451-C3F3BF404239}"/>
          </ac:picMkLst>
        </pc:picChg>
        <pc:picChg chg="add del mod">
          <ac:chgData name="Patrice Danger" userId="054895b61a98925f" providerId="LiveId" clId="{1F73E17C-8FA4-473A-A1D2-72FA548EAFF8}" dt="2024-04-18T14:54:16.252" v="2011" actId="478"/>
          <ac:picMkLst>
            <pc:docMk/>
            <pc:sldMk cId="1552404574" sldId="273"/>
            <ac:picMk id="13" creationId="{0166B26C-4AC4-2601-2477-F08B158DC492}"/>
          </ac:picMkLst>
        </pc:picChg>
        <pc:picChg chg="add mod ord">
          <ac:chgData name="Patrice Danger" userId="054895b61a98925f" providerId="LiveId" clId="{1F73E17C-8FA4-473A-A1D2-72FA548EAFF8}" dt="2024-04-18T15:02:35.045" v="2039" actId="14100"/>
          <ac:picMkLst>
            <pc:docMk/>
            <pc:sldMk cId="1552404574" sldId="273"/>
            <ac:picMk id="14" creationId="{8DD4602C-DDF1-599B-6AE2-5AEB6B199EB6}"/>
          </ac:picMkLst>
        </pc:picChg>
      </pc:sldChg>
      <pc:sldChg chg="addSp modSp new mod modNotesTx">
        <pc:chgData name="Patrice Danger" userId="054895b61a98925f" providerId="LiveId" clId="{1F73E17C-8FA4-473A-A1D2-72FA548EAFF8}" dt="2024-04-19T10:30:19" v="3282" actId="6549"/>
        <pc:sldMkLst>
          <pc:docMk/>
          <pc:sldMk cId="419773080" sldId="274"/>
        </pc:sldMkLst>
        <pc:spChg chg="mod">
          <ac:chgData name="Patrice Danger" userId="054895b61a98925f" providerId="LiveId" clId="{1F73E17C-8FA4-473A-A1D2-72FA548EAFF8}" dt="2024-04-19T09:19:04.799" v="2623" actId="20577"/>
          <ac:spMkLst>
            <pc:docMk/>
            <pc:sldMk cId="419773080" sldId="274"/>
            <ac:spMk id="2" creationId="{EE6BE4E2-8ED9-39F0-4602-612F682A356C}"/>
          </ac:spMkLst>
        </pc:spChg>
        <pc:spChg chg="mod">
          <ac:chgData name="Patrice Danger" userId="054895b61a98925f" providerId="LiveId" clId="{1F73E17C-8FA4-473A-A1D2-72FA548EAFF8}" dt="2024-04-19T09:19:33.235" v="2625"/>
          <ac:spMkLst>
            <pc:docMk/>
            <pc:sldMk cId="419773080" sldId="274"/>
            <ac:spMk id="3" creationId="{164976F4-760A-1985-884E-28DB8B16B391}"/>
          </ac:spMkLst>
        </pc:spChg>
        <pc:picChg chg="add mod">
          <ac:chgData name="Patrice Danger" userId="054895b61a98925f" providerId="LiveId" clId="{1F73E17C-8FA4-473A-A1D2-72FA548EAFF8}" dt="2024-04-19T10:27:10.588" v="3077" actId="14100"/>
          <ac:picMkLst>
            <pc:docMk/>
            <pc:sldMk cId="419773080" sldId="274"/>
            <ac:picMk id="4" creationId="{74837E65-F7ED-66E0-BB46-06BA68A7EF21}"/>
          </ac:picMkLst>
        </pc:picChg>
        <pc:picChg chg="add mod">
          <ac:chgData name="Patrice Danger" userId="054895b61a98925f" providerId="LiveId" clId="{1F73E17C-8FA4-473A-A1D2-72FA548EAFF8}" dt="2024-04-19T09:41:18.244" v="2645"/>
          <ac:picMkLst>
            <pc:docMk/>
            <pc:sldMk cId="419773080" sldId="274"/>
            <ac:picMk id="5" creationId="{F7694875-C426-1B56-932C-9F15BDBD442F}"/>
          </ac:picMkLst>
        </pc:picChg>
      </pc:sldChg>
      <pc:sldChg chg="addSp delSp modSp new mod ord modNotesTx">
        <pc:chgData name="Patrice Danger" userId="054895b61a98925f" providerId="LiveId" clId="{1F73E17C-8FA4-473A-A1D2-72FA548EAFF8}" dt="2024-04-19T10:25:14.831" v="3076"/>
        <pc:sldMkLst>
          <pc:docMk/>
          <pc:sldMk cId="1630806829" sldId="275"/>
        </pc:sldMkLst>
        <pc:spChg chg="mod">
          <ac:chgData name="Patrice Danger" userId="054895b61a98925f" providerId="LiveId" clId="{1F73E17C-8FA4-473A-A1D2-72FA548EAFF8}" dt="2024-04-18T14:36:02.638" v="1877" actId="20577"/>
          <ac:spMkLst>
            <pc:docMk/>
            <pc:sldMk cId="1630806829" sldId="275"/>
            <ac:spMk id="2" creationId="{D7E258B9-BAC6-D3C6-1DD6-5F083902F905}"/>
          </ac:spMkLst>
        </pc:spChg>
        <pc:spChg chg="del mod">
          <ac:chgData name="Patrice Danger" userId="054895b61a98925f" providerId="LiveId" clId="{1F73E17C-8FA4-473A-A1D2-72FA548EAFF8}" dt="2024-04-18T14:32:47.377" v="1656" actId="3680"/>
          <ac:spMkLst>
            <pc:docMk/>
            <pc:sldMk cId="1630806829" sldId="275"/>
            <ac:spMk id="3" creationId="{D879DDA2-8A4D-D29F-8301-36CBC8CF8F37}"/>
          </ac:spMkLst>
        </pc:spChg>
        <pc:spChg chg="add mod">
          <ac:chgData name="Patrice Danger" userId="054895b61a98925f" providerId="LiveId" clId="{1F73E17C-8FA4-473A-A1D2-72FA548EAFF8}" dt="2024-04-18T14:53:17.880" v="2006" actId="1582"/>
          <ac:spMkLst>
            <pc:docMk/>
            <pc:sldMk cId="1630806829" sldId="275"/>
            <ac:spMk id="5" creationId="{AD1C7B01-04DA-CF14-7EE8-A850E911C382}"/>
          </ac:spMkLst>
        </pc:spChg>
        <pc:graphicFrameChg chg="add mod ord modGraphic">
          <ac:chgData name="Patrice Danger" userId="054895b61a98925f" providerId="LiveId" clId="{1F73E17C-8FA4-473A-A1D2-72FA548EAFF8}" dt="2024-04-18T14:43:44.477" v="1956" actId="404"/>
          <ac:graphicFrameMkLst>
            <pc:docMk/>
            <pc:sldMk cId="1630806829" sldId="275"/>
            <ac:graphicFrameMk id="4" creationId="{010E714F-4CC2-1E97-02C3-CFBAF0F42FB7}"/>
          </ac:graphicFrameMkLst>
        </pc:graphicFrameChg>
        <pc:picChg chg="add mod">
          <ac:chgData name="Patrice Danger" userId="054895b61a98925f" providerId="LiveId" clId="{1F73E17C-8FA4-473A-A1D2-72FA548EAFF8}" dt="2024-04-19T09:41:16.122" v="2643"/>
          <ac:picMkLst>
            <pc:docMk/>
            <pc:sldMk cId="1630806829" sldId="275"/>
            <ac:picMk id="3" creationId="{A7E4801C-F8A2-3B95-8871-C5EB83498743}"/>
          </ac:picMkLst>
        </pc:picChg>
      </pc:sldChg>
      <pc:sldChg chg="addSp modSp new mod">
        <pc:chgData name="Patrice Danger" userId="054895b61a98925f" providerId="LiveId" clId="{1F73E17C-8FA4-473A-A1D2-72FA548EAFF8}" dt="2024-04-19T10:31:11.884" v="3287" actId="20577"/>
        <pc:sldMkLst>
          <pc:docMk/>
          <pc:sldMk cId="3198655219" sldId="276"/>
        </pc:sldMkLst>
        <pc:spChg chg="mod">
          <ac:chgData name="Patrice Danger" userId="054895b61a98925f" providerId="LiveId" clId="{1F73E17C-8FA4-473A-A1D2-72FA548EAFF8}" dt="2024-04-19T10:31:11.884" v="3287" actId="20577"/>
          <ac:spMkLst>
            <pc:docMk/>
            <pc:sldMk cId="3198655219" sldId="276"/>
            <ac:spMk id="2" creationId="{1C12BD53-7AA4-8886-CB16-C0648EA96ED2}"/>
          </ac:spMkLst>
        </pc:spChg>
        <pc:picChg chg="add mod">
          <ac:chgData name="Patrice Danger" userId="054895b61a98925f" providerId="LiveId" clId="{1F73E17C-8FA4-473A-A1D2-72FA548EAFF8}" dt="2024-04-19T09:41:19.153" v="2646"/>
          <ac:picMkLst>
            <pc:docMk/>
            <pc:sldMk cId="3198655219" sldId="276"/>
            <ac:picMk id="4" creationId="{4839C2CF-B825-21AC-0FF3-41C20CBFAAC2}"/>
          </ac:picMkLst>
        </pc:picChg>
      </pc:sldChg>
      <pc:sldChg chg="new del">
        <pc:chgData name="Patrice Danger" userId="054895b61a98925f" providerId="LiveId" clId="{1F73E17C-8FA4-473A-A1D2-72FA548EAFF8}" dt="2024-04-18T15:02:48.691" v="2041" actId="47"/>
        <pc:sldMkLst>
          <pc:docMk/>
          <pc:sldMk cId="3246234522" sldId="276"/>
        </pc:sldMkLst>
      </pc:sldChg>
      <pc:sldChg chg="new del">
        <pc:chgData name="Patrice Danger" userId="054895b61a98925f" providerId="LiveId" clId="{1F73E17C-8FA4-473A-A1D2-72FA548EAFF8}" dt="2024-04-18T15:02:48.691" v="2041" actId="47"/>
        <pc:sldMkLst>
          <pc:docMk/>
          <pc:sldMk cId="312923737" sldId="277"/>
        </pc:sldMkLst>
      </pc:sldChg>
      <pc:sldChg chg="addSp modSp new del">
        <pc:chgData name="Patrice Danger" userId="054895b61a98925f" providerId="LiveId" clId="{1F73E17C-8FA4-473A-A1D2-72FA548EAFF8}" dt="2024-04-19T10:31:19.802" v="3288" actId="47"/>
        <pc:sldMkLst>
          <pc:docMk/>
          <pc:sldMk cId="1196092660" sldId="277"/>
        </pc:sldMkLst>
        <pc:picChg chg="add mod">
          <ac:chgData name="Patrice Danger" userId="054895b61a98925f" providerId="LiveId" clId="{1F73E17C-8FA4-473A-A1D2-72FA548EAFF8}" dt="2024-04-19T09:41:22.243" v="2647"/>
          <ac:picMkLst>
            <pc:docMk/>
            <pc:sldMk cId="1196092660" sldId="277"/>
            <ac:picMk id="4" creationId="{E4DC1197-946C-2E43-21E1-C0F6A87B5BFE}"/>
          </ac:picMkLst>
        </pc:picChg>
      </pc:sldChg>
      <pc:sldChg chg="addSp modSp new del">
        <pc:chgData name="Patrice Danger" userId="054895b61a98925f" providerId="LiveId" clId="{1F73E17C-8FA4-473A-A1D2-72FA548EAFF8}" dt="2024-04-19T10:31:19.802" v="3288" actId="47"/>
        <pc:sldMkLst>
          <pc:docMk/>
          <pc:sldMk cId="942513386" sldId="278"/>
        </pc:sldMkLst>
        <pc:picChg chg="add mod">
          <ac:chgData name="Patrice Danger" userId="054895b61a98925f" providerId="LiveId" clId="{1F73E17C-8FA4-473A-A1D2-72FA548EAFF8}" dt="2024-04-19T09:41:24.131" v="2648"/>
          <ac:picMkLst>
            <pc:docMk/>
            <pc:sldMk cId="942513386" sldId="278"/>
            <ac:picMk id="4" creationId="{51E80777-1D5D-AF3B-B0AE-3BE2FBB33D15}"/>
          </ac:picMkLst>
        </pc:picChg>
      </pc:sldChg>
      <pc:sldChg chg="new del">
        <pc:chgData name="Patrice Danger" userId="054895b61a98925f" providerId="LiveId" clId="{1F73E17C-8FA4-473A-A1D2-72FA548EAFF8}" dt="2024-04-18T15:02:48.691" v="2041" actId="47"/>
        <pc:sldMkLst>
          <pc:docMk/>
          <pc:sldMk cId="1166835180" sldId="278"/>
        </pc:sldMkLst>
      </pc:sldChg>
      <pc:sldChg chg="new del">
        <pc:chgData name="Patrice Danger" userId="054895b61a98925f" providerId="LiveId" clId="{1F73E17C-8FA4-473A-A1D2-72FA548EAFF8}" dt="2024-04-18T15:02:48.691" v="2041" actId="47"/>
        <pc:sldMkLst>
          <pc:docMk/>
          <pc:sldMk cId="1722493228" sldId="279"/>
        </pc:sldMkLst>
      </pc:sldChg>
      <pc:sldChg chg="modSp new mod ord">
        <pc:chgData name="Patrice Danger" userId="054895b61a98925f" providerId="LiveId" clId="{1F73E17C-8FA4-473A-A1D2-72FA548EAFF8}" dt="2024-04-19T10:35:05.226" v="3303"/>
        <pc:sldMkLst>
          <pc:docMk/>
          <pc:sldMk cId="3217966064" sldId="279"/>
        </pc:sldMkLst>
        <pc:spChg chg="mod">
          <ac:chgData name="Patrice Danger" userId="054895b61a98925f" providerId="LiveId" clId="{1F73E17C-8FA4-473A-A1D2-72FA548EAFF8}" dt="2024-04-19T10:08:04.804" v="2844"/>
          <ac:spMkLst>
            <pc:docMk/>
            <pc:sldMk cId="3217966064" sldId="279"/>
            <ac:spMk id="2" creationId="{C40142A2-A212-EEDD-8326-8FC803863CAC}"/>
          </ac:spMkLst>
        </pc:spChg>
        <pc:spChg chg="mod">
          <ac:chgData name="Patrice Danger" userId="054895b61a98925f" providerId="LiveId" clId="{1F73E17C-8FA4-473A-A1D2-72FA548EAFF8}" dt="2024-04-19T10:07:48.401" v="2838" actId="27636"/>
          <ac:spMkLst>
            <pc:docMk/>
            <pc:sldMk cId="3217966064" sldId="279"/>
            <ac:spMk id="3" creationId="{E1C6545F-A2E3-5801-6AD2-B5EF6E11EAD9}"/>
          </ac:spMkLst>
        </pc:spChg>
      </pc:sldChg>
      <pc:sldChg chg="addSp delSp modSp new del mod">
        <pc:chgData name="Patrice Danger" userId="054895b61a98925f" providerId="LiveId" clId="{1F73E17C-8FA4-473A-A1D2-72FA548EAFF8}" dt="2024-04-19T10:17:23.978" v="2914" actId="47"/>
        <pc:sldMkLst>
          <pc:docMk/>
          <pc:sldMk cId="4152389954" sldId="280"/>
        </pc:sldMkLst>
        <pc:spChg chg="del">
          <ac:chgData name="Patrice Danger" userId="054895b61a98925f" providerId="LiveId" clId="{1F73E17C-8FA4-473A-A1D2-72FA548EAFF8}" dt="2024-04-19T10:11:27.433" v="2846"/>
          <ac:spMkLst>
            <pc:docMk/>
            <pc:sldMk cId="4152389954" sldId="280"/>
            <ac:spMk id="3" creationId="{7A21C6A5-11F2-6A3C-3C35-838C3C716F7B}"/>
          </ac:spMkLst>
        </pc:spChg>
        <pc:graphicFrameChg chg="add mod modGraphic">
          <ac:chgData name="Patrice Danger" userId="054895b61a98925f" providerId="LiveId" clId="{1F73E17C-8FA4-473A-A1D2-72FA548EAFF8}" dt="2024-04-19T10:11:44.313" v="2856" actId="14100"/>
          <ac:graphicFrameMkLst>
            <pc:docMk/>
            <pc:sldMk cId="4152389954" sldId="280"/>
            <ac:graphicFrameMk id="4" creationId="{1C146EA2-2C2F-88AB-EE0A-1FC25A4F7CB0}"/>
          </ac:graphicFrameMkLst>
        </pc:graphicFrameChg>
      </pc:sldChg>
      <pc:sldChg chg="addSp delSp modSp new del mod">
        <pc:chgData name="Patrice Danger" userId="054895b61a98925f" providerId="LiveId" clId="{1F73E17C-8FA4-473A-A1D2-72FA548EAFF8}" dt="2024-04-18T14:54:34.288" v="2017" actId="47"/>
        <pc:sldMkLst>
          <pc:docMk/>
          <pc:sldMk cId="4200024089" sldId="280"/>
        </pc:sldMkLst>
        <pc:spChg chg="mod">
          <ac:chgData name="Patrice Danger" userId="054895b61a98925f" providerId="LiveId" clId="{1F73E17C-8FA4-473A-A1D2-72FA548EAFF8}" dt="2024-04-18T14:44:16.474" v="1963"/>
          <ac:spMkLst>
            <pc:docMk/>
            <pc:sldMk cId="4200024089" sldId="280"/>
            <ac:spMk id="2" creationId="{F4B6B0A7-901E-4461-F516-D215C5AB05CF}"/>
          </ac:spMkLst>
        </pc:spChg>
        <pc:spChg chg="del">
          <ac:chgData name="Patrice Danger" userId="054895b61a98925f" providerId="LiveId" clId="{1F73E17C-8FA4-473A-A1D2-72FA548EAFF8}" dt="2024-04-18T14:40:34.189" v="1921" actId="478"/>
          <ac:spMkLst>
            <pc:docMk/>
            <pc:sldMk cId="4200024089" sldId="280"/>
            <ac:spMk id="3" creationId="{68C17FE5-8B54-F0A5-B8B8-0AF00260F29D}"/>
          </ac:spMkLst>
        </pc:spChg>
        <pc:spChg chg="add mod">
          <ac:chgData name="Patrice Danger" userId="054895b61a98925f" providerId="LiveId" clId="{1F73E17C-8FA4-473A-A1D2-72FA548EAFF8}" dt="2024-04-18T14:50:51.293" v="1992" actId="1076"/>
          <ac:spMkLst>
            <pc:docMk/>
            <pc:sldMk cId="4200024089" sldId="280"/>
            <ac:spMk id="8" creationId="{F8008489-C5F7-F021-F7BD-4D5396B2DA8C}"/>
          </ac:spMkLst>
        </pc:spChg>
        <pc:spChg chg="add mod">
          <ac:chgData name="Patrice Danger" userId="054895b61a98925f" providerId="LiveId" clId="{1F73E17C-8FA4-473A-A1D2-72FA548EAFF8}" dt="2024-04-18T14:50:55.582" v="1994" actId="1076"/>
          <ac:spMkLst>
            <pc:docMk/>
            <pc:sldMk cId="4200024089" sldId="280"/>
            <ac:spMk id="9" creationId="{0900DF66-BBD2-B488-084F-58BD3A6EA733}"/>
          </ac:spMkLst>
        </pc:spChg>
        <pc:picChg chg="add del mod">
          <ac:chgData name="Patrice Danger" userId="054895b61a98925f" providerId="LiveId" clId="{1F73E17C-8FA4-473A-A1D2-72FA548EAFF8}" dt="2024-04-18T14:42:03.400" v="1936" actId="478"/>
          <ac:picMkLst>
            <pc:docMk/>
            <pc:sldMk cId="4200024089" sldId="280"/>
            <ac:picMk id="4" creationId="{0970D930-D684-AADD-29D4-32CE9ED4393D}"/>
          </ac:picMkLst>
        </pc:picChg>
        <pc:picChg chg="add del mod">
          <ac:chgData name="Patrice Danger" userId="054895b61a98925f" providerId="LiveId" clId="{1F73E17C-8FA4-473A-A1D2-72FA548EAFF8}" dt="2024-04-18T14:42:04.126" v="1937" actId="478"/>
          <ac:picMkLst>
            <pc:docMk/>
            <pc:sldMk cId="4200024089" sldId="280"/>
            <ac:picMk id="5" creationId="{71D27513-2A9C-BC94-5426-B6A37675205C}"/>
          </ac:picMkLst>
        </pc:picChg>
        <pc:picChg chg="add mod">
          <ac:chgData name="Patrice Danger" userId="054895b61a98925f" providerId="LiveId" clId="{1F73E17C-8FA4-473A-A1D2-72FA548EAFF8}" dt="2024-04-18T14:42:19.829" v="1939" actId="1076"/>
          <ac:picMkLst>
            <pc:docMk/>
            <pc:sldMk cId="4200024089" sldId="280"/>
            <ac:picMk id="6" creationId="{F55EFF38-A603-EE75-5353-F5B3CC52228B}"/>
          </ac:picMkLst>
        </pc:picChg>
        <pc:picChg chg="add mod">
          <ac:chgData name="Patrice Danger" userId="054895b61a98925f" providerId="LiveId" clId="{1F73E17C-8FA4-473A-A1D2-72FA548EAFF8}" dt="2024-04-18T14:42:28.462" v="1940"/>
          <ac:picMkLst>
            <pc:docMk/>
            <pc:sldMk cId="4200024089" sldId="280"/>
            <ac:picMk id="7" creationId="{E4C09B37-5AD0-84C6-29BD-5096CB522622}"/>
          </ac:picMkLst>
        </pc:picChg>
        <pc:picChg chg="add mod">
          <ac:chgData name="Patrice Danger" userId="054895b61a98925f" providerId="LiveId" clId="{1F73E17C-8FA4-473A-A1D2-72FA548EAFF8}" dt="2024-04-18T14:51:14.223" v="1995"/>
          <ac:picMkLst>
            <pc:docMk/>
            <pc:sldMk cId="4200024089" sldId="280"/>
            <ac:picMk id="10" creationId="{7001CF19-1700-4505-C8CC-B2A036455EE1}"/>
          </ac:picMkLst>
        </pc:picChg>
      </pc:sldChg>
      <pc:sldChg chg="add del">
        <pc:chgData name="Patrice Danger" userId="054895b61a98925f" providerId="LiveId" clId="{1F73E17C-8FA4-473A-A1D2-72FA548EAFF8}" dt="2024-04-18T14:40:43.368" v="1923"/>
        <pc:sldMkLst>
          <pc:docMk/>
          <pc:sldMk cId="1043744976" sldId="281"/>
        </pc:sldMkLst>
      </pc:sldChg>
      <pc:sldChg chg="addSp delSp modSp new mod ord modNotesTx">
        <pc:chgData name="Patrice Danger" userId="054895b61a98925f" providerId="LiveId" clId="{1F73E17C-8FA4-473A-A1D2-72FA548EAFF8}" dt="2024-04-19T10:19:29.114" v="2975" actId="20577"/>
        <pc:sldMkLst>
          <pc:docMk/>
          <pc:sldMk cId="1955419471" sldId="281"/>
        </pc:sldMkLst>
        <pc:spChg chg="mod">
          <ac:chgData name="Patrice Danger" userId="054895b61a98925f" providerId="LiveId" clId="{1F73E17C-8FA4-473A-A1D2-72FA548EAFF8}" dt="2024-04-19T10:16:33.318" v="2912" actId="20577"/>
          <ac:spMkLst>
            <pc:docMk/>
            <pc:sldMk cId="1955419471" sldId="281"/>
            <ac:spMk id="2" creationId="{46238355-A386-B0C8-9D9D-2B149EF634C6}"/>
          </ac:spMkLst>
        </pc:spChg>
        <pc:spChg chg="del">
          <ac:chgData name="Patrice Danger" userId="054895b61a98925f" providerId="LiveId" clId="{1F73E17C-8FA4-473A-A1D2-72FA548EAFF8}" dt="2024-04-19T10:14:54.317" v="2858"/>
          <ac:spMkLst>
            <pc:docMk/>
            <pc:sldMk cId="1955419471" sldId="281"/>
            <ac:spMk id="3" creationId="{FDD1C1A9-1DE4-C5C2-4A21-1F291722C1BD}"/>
          </ac:spMkLst>
        </pc:spChg>
        <pc:graphicFrameChg chg="add mod modGraphic">
          <ac:chgData name="Patrice Danger" userId="054895b61a98925f" providerId="LiveId" clId="{1F73E17C-8FA4-473A-A1D2-72FA548EAFF8}" dt="2024-04-19T10:17:04.867" v="2913" actId="122"/>
          <ac:graphicFrameMkLst>
            <pc:docMk/>
            <pc:sldMk cId="1955419471" sldId="281"/>
            <ac:graphicFrameMk id="4" creationId="{4B37278B-B410-DAEA-4ED8-9E6E681199BB}"/>
          </ac:graphicFrameMkLst>
        </pc:graphicFrameChg>
      </pc:sldChg>
      <pc:sldChg chg="addSp delSp modSp new del mod">
        <pc:chgData name="Patrice Danger" userId="054895b61a98925f" providerId="LiveId" clId="{1F73E17C-8FA4-473A-A1D2-72FA548EAFF8}" dt="2024-04-18T14:54:35.591" v="2018" actId="47"/>
        <pc:sldMkLst>
          <pc:docMk/>
          <pc:sldMk cId="4290077834" sldId="281"/>
        </pc:sldMkLst>
        <pc:spChg chg="mod">
          <ac:chgData name="Patrice Danger" userId="054895b61a98925f" providerId="LiveId" clId="{1F73E17C-8FA4-473A-A1D2-72FA548EAFF8}" dt="2024-04-18T14:44:36.364" v="1969"/>
          <ac:spMkLst>
            <pc:docMk/>
            <pc:sldMk cId="4290077834" sldId="281"/>
            <ac:spMk id="2" creationId="{6C6B8E46-37D8-496A-7B1E-01F82794E647}"/>
          </ac:spMkLst>
        </pc:spChg>
        <pc:spChg chg="del">
          <ac:chgData name="Patrice Danger" userId="054895b61a98925f" providerId="LiveId" clId="{1F73E17C-8FA4-473A-A1D2-72FA548EAFF8}" dt="2024-04-18T14:41:43.888" v="1933"/>
          <ac:spMkLst>
            <pc:docMk/>
            <pc:sldMk cId="4290077834" sldId="281"/>
            <ac:spMk id="3" creationId="{971BE767-8860-1604-A826-F0AF766FB9E3}"/>
          </ac:spMkLst>
        </pc:spChg>
        <pc:spChg chg="add mod">
          <ac:chgData name="Patrice Danger" userId="054895b61a98925f" providerId="LiveId" clId="{1F73E17C-8FA4-473A-A1D2-72FA548EAFF8}" dt="2024-04-18T14:51:29.155" v="1996"/>
          <ac:spMkLst>
            <pc:docMk/>
            <pc:sldMk cId="4290077834" sldId="281"/>
            <ac:spMk id="6" creationId="{F6AC311C-6BB1-7500-E617-C5E0E17FA3EF}"/>
          </ac:spMkLst>
        </pc:spChg>
        <pc:spChg chg="add mod">
          <ac:chgData name="Patrice Danger" userId="054895b61a98925f" providerId="LiveId" clId="{1F73E17C-8FA4-473A-A1D2-72FA548EAFF8}" dt="2024-04-18T14:51:34.877" v="1998" actId="1076"/>
          <ac:spMkLst>
            <pc:docMk/>
            <pc:sldMk cId="4290077834" sldId="281"/>
            <ac:spMk id="7" creationId="{04603BDD-F005-7F69-79F2-1DD5C37B5E24}"/>
          </ac:spMkLst>
        </pc:spChg>
        <pc:picChg chg="add mod">
          <ac:chgData name="Patrice Danger" userId="054895b61a98925f" providerId="LiveId" clId="{1F73E17C-8FA4-473A-A1D2-72FA548EAFF8}" dt="2024-04-18T14:41:47.069" v="1934" actId="1076"/>
          <ac:picMkLst>
            <pc:docMk/>
            <pc:sldMk cId="4290077834" sldId="281"/>
            <ac:picMk id="4" creationId="{37D96E6A-9A09-A1C3-1BC5-7F07AB1F23EA}"/>
          </ac:picMkLst>
        </pc:picChg>
        <pc:picChg chg="add mod">
          <ac:chgData name="Patrice Danger" userId="054895b61a98925f" providerId="LiveId" clId="{1F73E17C-8FA4-473A-A1D2-72FA548EAFF8}" dt="2024-04-18T14:41:55.795" v="1935"/>
          <ac:picMkLst>
            <pc:docMk/>
            <pc:sldMk cId="4290077834" sldId="281"/>
            <ac:picMk id="5" creationId="{F22A7B36-05BB-DA59-C6D5-765BF9B3193B}"/>
          </ac:picMkLst>
        </pc:picChg>
      </pc:sldChg>
      <pc:sldChg chg="modSp new mod">
        <pc:chgData name="Patrice Danger" userId="054895b61a98925f" providerId="LiveId" clId="{1F73E17C-8FA4-473A-A1D2-72FA548EAFF8}" dt="2024-04-19T10:33:39.019" v="3293" actId="122"/>
        <pc:sldMkLst>
          <pc:docMk/>
          <pc:sldMk cId="91385083" sldId="282"/>
        </pc:sldMkLst>
        <pc:spChg chg="mod">
          <ac:chgData name="Patrice Danger" userId="054895b61a98925f" providerId="LiveId" clId="{1F73E17C-8FA4-473A-A1D2-72FA548EAFF8}" dt="2024-04-19T10:33:39.019" v="3293" actId="122"/>
          <ac:spMkLst>
            <pc:docMk/>
            <pc:sldMk cId="91385083" sldId="282"/>
            <ac:spMk id="2" creationId="{10BD3CCB-46BB-140C-9451-DFF772D57209}"/>
          </ac:spMkLst>
        </pc:spChg>
      </pc:sldChg>
      <pc:sldChg chg="modSp new mod">
        <pc:chgData name="Patrice Danger" userId="054895b61a98925f" providerId="LiveId" clId="{1F73E17C-8FA4-473A-A1D2-72FA548EAFF8}" dt="2024-04-19T10:33:59.556" v="3296" actId="122"/>
        <pc:sldMkLst>
          <pc:docMk/>
          <pc:sldMk cId="4043451705" sldId="283"/>
        </pc:sldMkLst>
        <pc:spChg chg="mod">
          <ac:chgData name="Patrice Danger" userId="054895b61a98925f" providerId="LiveId" clId="{1F73E17C-8FA4-473A-A1D2-72FA548EAFF8}" dt="2024-04-19T10:33:59.556" v="3296" actId="122"/>
          <ac:spMkLst>
            <pc:docMk/>
            <pc:sldMk cId="4043451705" sldId="283"/>
            <ac:spMk id="2" creationId="{C703CBDB-870D-76B2-BA2B-6436A6E65977}"/>
          </ac:spMkLst>
        </pc:spChg>
      </pc:sldChg>
      <pc:sldChg chg="modSp new mod">
        <pc:chgData name="Patrice Danger" userId="054895b61a98925f" providerId="LiveId" clId="{1F73E17C-8FA4-473A-A1D2-72FA548EAFF8}" dt="2024-04-19T10:34:44.979" v="3301" actId="122"/>
        <pc:sldMkLst>
          <pc:docMk/>
          <pc:sldMk cId="3885937400" sldId="284"/>
        </pc:sldMkLst>
        <pc:spChg chg="mod">
          <ac:chgData name="Patrice Danger" userId="054895b61a98925f" providerId="LiveId" clId="{1F73E17C-8FA4-473A-A1D2-72FA548EAFF8}" dt="2024-04-19T10:34:44.979" v="3301" actId="122"/>
          <ac:spMkLst>
            <pc:docMk/>
            <pc:sldMk cId="3885937400" sldId="284"/>
            <ac:spMk id="2" creationId="{D2FBC964-1034-BC8A-8177-5C7E08B65D00}"/>
          </ac:spMkLst>
        </pc:spChg>
      </pc:sldChg>
      <pc:sldChg chg="modSp new mod">
        <pc:chgData name="Patrice Danger" userId="054895b61a98925f" providerId="LiveId" clId="{1F73E17C-8FA4-473A-A1D2-72FA548EAFF8}" dt="2024-04-19T10:35:42.539" v="3324" actId="122"/>
        <pc:sldMkLst>
          <pc:docMk/>
          <pc:sldMk cId="3925751243" sldId="285"/>
        </pc:sldMkLst>
        <pc:spChg chg="mod">
          <ac:chgData name="Patrice Danger" userId="054895b61a98925f" providerId="LiveId" clId="{1F73E17C-8FA4-473A-A1D2-72FA548EAFF8}" dt="2024-04-19T10:35:42.539" v="3324" actId="122"/>
          <ac:spMkLst>
            <pc:docMk/>
            <pc:sldMk cId="3925751243" sldId="285"/>
            <ac:spMk id="2" creationId="{B81131EB-DFEF-1DC1-E543-F58B7BF8E0D3}"/>
          </ac:spMkLst>
        </pc:spChg>
      </pc:sldChg>
    </pc:docChg>
  </pc:docChgLst>
  <pc:docChgLst>
    <pc:chgData name="Patrice Danger" userId="054895b61a98925f" providerId="LiveId" clId="{AC57BF6F-899D-4EF3-8B6C-A13527811C89}"/>
    <pc:docChg chg="undo custSel modSld sldOrd">
      <pc:chgData name="Patrice Danger" userId="054895b61a98925f" providerId="LiveId" clId="{AC57BF6F-899D-4EF3-8B6C-A13527811C89}" dt="2024-04-22T11:42:43.186" v="1575" actId="20577"/>
      <pc:docMkLst>
        <pc:docMk/>
      </pc:docMkLst>
      <pc:sldChg chg="modNotesTx">
        <pc:chgData name="Patrice Danger" userId="054895b61a98925f" providerId="LiveId" clId="{AC57BF6F-899D-4EF3-8B6C-A13527811C89}" dt="2024-04-22T08:59:48.709" v="215" actId="20577"/>
        <pc:sldMkLst>
          <pc:docMk/>
          <pc:sldMk cId="1477536750" sldId="256"/>
        </pc:sldMkLst>
      </pc:sldChg>
      <pc:sldChg chg="modSp mod">
        <pc:chgData name="Patrice Danger" userId="054895b61a98925f" providerId="LiveId" clId="{AC57BF6F-899D-4EF3-8B6C-A13527811C89}" dt="2024-04-22T09:38:36.587" v="532" actId="2710"/>
        <pc:sldMkLst>
          <pc:docMk/>
          <pc:sldMk cId="4031619051" sldId="260"/>
        </pc:sldMkLst>
        <pc:spChg chg="mod">
          <ac:chgData name="Patrice Danger" userId="054895b61a98925f" providerId="LiveId" clId="{AC57BF6F-899D-4EF3-8B6C-A13527811C89}" dt="2024-04-22T09:38:36.587" v="532" actId="2710"/>
          <ac:spMkLst>
            <pc:docMk/>
            <pc:sldMk cId="4031619051" sldId="260"/>
            <ac:spMk id="3" creationId="{5AB5B3F8-6FC8-647E-C245-6865AF26AF71}"/>
          </ac:spMkLst>
        </pc:spChg>
      </pc:sldChg>
      <pc:sldChg chg="modSp mod">
        <pc:chgData name="Patrice Danger" userId="054895b61a98925f" providerId="LiveId" clId="{AC57BF6F-899D-4EF3-8B6C-A13527811C89}" dt="2024-04-22T11:36:31.634" v="1059" actId="20577"/>
        <pc:sldMkLst>
          <pc:docMk/>
          <pc:sldMk cId="225650977" sldId="261"/>
        </pc:sldMkLst>
        <pc:graphicFrameChg chg="mod">
          <ac:chgData name="Patrice Danger" userId="054895b61a98925f" providerId="LiveId" clId="{AC57BF6F-899D-4EF3-8B6C-A13527811C89}" dt="2024-04-22T11:36:31.634" v="1059" actId="20577"/>
          <ac:graphicFrameMkLst>
            <pc:docMk/>
            <pc:sldMk cId="225650977" sldId="261"/>
            <ac:graphicFrameMk id="4" creationId="{74484E42-456F-DDB3-A44D-3579967D86C3}"/>
          </ac:graphicFrameMkLst>
        </pc:graphicFrameChg>
      </pc:sldChg>
      <pc:sldChg chg="modSp mod ord modNotesTx">
        <pc:chgData name="Patrice Danger" userId="054895b61a98925f" providerId="LiveId" clId="{AC57BF6F-899D-4EF3-8B6C-A13527811C89}" dt="2024-04-22T11:39:44.765" v="1389" actId="20577"/>
        <pc:sldMkLst>
          <pc:docMk/>
          <pc:sldMk cId="4043218465" sldId="262"/>
        </pc:sldMkLst>
        <pc:spChg chg="mod">
          <ac:chgData name="Patrice Danger" userId="054895b61a98925f" providerId="LiveId" clId="{AC57BF6F-899D-4EF3-8B6C-A13527811C89}" dt="2024-04-22T09:44:07.951" v="676" actId="6549"/>
          <ac:spMkLst>
            <pc:docMk/>
            <pc:sldMk cId="4043218465" sldId="262"/>
            <ac:spMk id="2" creationId="{827B5B08-B9CC-5E69-EF62-0539C89ED806}"/>
          </ac:spMkLst>
        </pc:spChg>
        <pc:spChg chg="mod">
          <ac:chgData name="Patrice Danger" userId="054895b61a98925f" providerId="LiveId" clId="{AC57BF6F-899D-4EF3-8B6C-A13527811C89}" dt="2024-04-22T11:30:41.935" v="1014" actId="6549"/>
          <ac:spMkLst>
            <pc:docMk/>
            <pc:sldMk cId="4043218465" sldId="262"/>
            <ac:spMk id="9" creationId="{3EB72148-76ED-7855-D10C-C6815AF7D9F5}"/>
          </ac:spMkLst>
        </pc:spChg>
      </pc:sldChg>
      <pc:sldChg chg="modSp mod">
        <pc:chgData name="Patrice Danger" userId="054895b61a98925f" providerId="LiveId" clId="{AC57BF6F-899D-4EF3-8B6C-A13527811C89}" dt="2024-04-22T09:54:13.281" v="771" actId="403"/>
        <pc:sldMkLst>
          <pc:docMk/>
          <pc:sldMk cId="3217966064" sldId="279"/>
        </pc:sldMkLst>
        <pc:spChg chg="mod">
          <ac:chgData name="Patrice Danger" userId="054895b61a98925f" providerId="LiveId" clId="{AC57BF6F-899D-4EF3-8B6C-A13527811C89}" dt="2024-04-22T09:54:13.281" v="771" actId="403"/>
          <ac:spMkLst>
            <pc:docMk/>
            <pc:sldMk cId="3217966064" sldId="279"/>
            <ac:spMk id="2" creationId="{C40142A2-A212-EEDD-8326-8FC803863CAC}"/>
          </ac:spMkLst>
        </pc:spChg>
        <pc:spChg chg="mod">
          <ac:chgData name="Patrice Danger" userId="054895b61a98925f" providerId="LiveId" clId="{AC57BF6F-899D-4EF3-8B6C-A13527811C89}" dt="2024-04-22T09:53:33.851" v="768" actId="20577"/>
          <ac:spMkLst>
            <pc:docMk/>
            <pc:sldMk cId="3217966064" sldId="279"/>
            <ac:spMk id="3" creationId="{E1C6545F-A2E3-5801-6AD2-B5EF6E11EAD9}"/>
          </ac:spMkLst>
        </pc:spChg>
      </pc:sldChg>
      <pc:sldChg chg="modSp mod modNotesTx">
        <pc:chgData name="Patrice Danger" userId="054895b61a98925f" providerId="LiveId" clId="{AC57BF6F-899D-4EF3-8B6C-A13527811C89}" dt="2024-04-22T11:24:46.203" v="1000" actId="6549"/>
        <pc:sldMkLst>
          <pc:docMk/>
          <pc:sldMk cId="91385083" sldId="282"/>
        </pc:sldMkLst>
        <pc:spChg chg="mod">
          <ac:chgData name="Patrice Danger" userId="054895b61a98925f" providerId="LiveId" clId="{AC57BF6F-899D-4EF3-8B6C-A13527811C89}" dt="2024-04-22T11:24:46.203" v="1000" actId="6549"/>
          <ac:spMkLst>
            <pc:docMk/>
            <pc:sldMk cId="91385083" sldId="282"/>
            <ac:spMk id="2" creationId="{10BD3CCB-46BB-140C-9451-DFF772D57209}"/>
          </ac:spMkLst>
        </pc:spChg>
      </pc:sldChg>
      <pc:sldChg chg="modSp mod">
        <pc:chgData name="Patrice Danger" userId="054895b61a98925f" providerId="LiveId" clId="{AC57BF6F-899D-4EF3-8B6C-A13527811C89}" dt="2024-04-22T09:39:04.219" v="554" actId="6549"/>
        <pc:sldMkLst>
          <pc:docMk/>
          <pc:sldMk cId="4043451705" sldId="283"/>
        </pc:sldMkLst>
        <pc:spChg chg="mod">
          <ac:chgData name="Patrice Danger" userId="054895b61a98925f" providerId="LiveId" clId="{AC57BF6F-899D-4EF3-8B6C-A13527811C89}" dt="2024-04-22T09:39:04.219" v="554" actId="6549"/>
          <ac:spMkLst>
            <pc:docMk/>
            <pc:sldMk cId="4043451705" sldId="283"/>
            <ac:spMk id="2" creationId="{C703CBDB-870D-76B2-BA2B-6436A6E65977}"/>
          </ac:spMkLst>
        </pc:spChg>
      </pc:sldChg>
      <pc:sldChg chg="modNotesTx">
        <pc:chgData name="Patrice Danger" userId="054895b61a98925f" providerId="LiveId" clId="{AC57BF6F-899D-4EF3-8B6C-A13527811C89}" dt="2024-04-22T11:42:43.186" v="1575" actId="20577"/>
        <pc:sldMkLst>
          <pc:docMk/>
          <pc:sldMk cId="3885937400" sldId="284"/>
        </pc:sldMkLst>
      </pc:sldChg>
      <pc:sldChg chg="modSp mod">
        <pc:chgData name="Patrice Danger" userId="054895b61a98925f" providerId="LiveId" clId="{AC57BF6F-899D-4EF3-8B6C-A13527811C89}" dt="2024-04-22T09:39:44.218" v="621" actId="6549"/>
        <pc:sldMkLst>
          <pc:docMk/>
          <pc:sldMk cId="3925751243" sldId="285"/>
        </pc:sldMkLst>
        <pc:spChg chg="mod">
          <ac:chgData name="Patrice Danger" userId="054895b61a98925f" providerId="LiveId" clId="{AC57BF6F-899D-4EF3-8B6C-A13527811C89}" dt="2024-04-22T09:39:44.218" v="621" actId="6549"/>
          <ac:spMkLst>
            <pc:docMk/>
            <pc:sldMk cId="3925751243" sldId="285"/>
            <ac:spMk id="2" creationId="{B81131EB-DFEF-1DC1-E543-F58B7BF8E0D3}"/>
          </ac:spMkLst>
        </pc:spChg>
      </pc:sldChg>
      <pc:sldChg chg="modSp mod modNotesTx">
        <pc:chgData name="Patrice Danger" userId="054895b61a98925f" providerId="LiveId" clId="{AC57BF6F-899D-4EF3-8B6C-A13527811C89}" dt="2024-04-22T10:08:55.679" v="962" actId="20577"/>
        <pc:sldMkLst>
          <pc:docMk/>
          <pc:sldMk cId="1418491145" sldId="286"/>
        </pc:sldMkLst>
        <pc:spChg chg="mod">
          <ac:chgData name="Patrice Danger" userId="054895b61a98925f" providerId="LiveId" clId="{AC57BF6F-899D-4EF3-8B6C-A13527811C89}" dt="2024-04-22T10:08:55.679" v="962" actId="20577"/>
          <ac:spMkLst>
            <pc:docMk/>
            <pc:sldMk cId="1418491145" sldId="286"/>
            <ac:spMk id="3" creationId="{5D21E00D-3211-FEFF-B62F-E63C488837A4}"/>
          </ac:spMkLst>
        </pc:spChg>
      </pc:sldChg>
      <pc:sldChg chg="modSp mod modNotesTx">
        <pc:chgData name="Patrice Danger" userId="054895b61a98925f" providerId="LiveId" clId="{AC57BF6F-899D-4EF3-8B6C-A13527811C89}" dt="2024-04-22T11:29:58.442" v="1006" actId="113"/>
        <pc:sldMkLst>
          <pc:docMk/>
          <pc:sldMk cId="2354431924" sldId="288"/>
        </pc:sldMkLst>
        <pc:spChg chg="mod">
          <ac:chgData name="Patrice Danger" userId="054895b61a98925f" providerId="LiveId" clId="{AC57BF6F-899D-4EF3-8B6C-A13527811C89}" dt="2024-04-22T10:09:56.091" v="991" actId="20577"/>
          <ac:spMkLst>
            <pc:docMk/>
            <pc:sldMk cId="2354431924" sldId="288"/>
            <ac:spMk id="3" creationId="{5D21E00D-3211-FEFF-B62F-E63C488837A4}"/>
          </ac:spMkLst>
        </pc:spChg>
        <pc:spChg chg="mod">
          <ac:chgData name="Patrice Danger" userId="054895b61a98925f" providerId="LiveId" clId="{AC57BF6F-899D-4EF3-8B6C-A13527811C89}" dt="2024-04-22T11:29:38.055" v="1004" actId="14100"/>
          <ac:spMkLst>
            <pc:docMk/>
            <pc:sldMk cId="2354431924" sldId="288"/>
            <ac:spMk id="4" creationId="{B304A2BF-7FD7-DE16-83C5-02C48159B283}"/>
          </ac:spMkLst>
        </pc:spChg>
        <pc:spChg chg="mod">
          <ac:chgData name="Patrice Danger" userId="054895b61a98925f" providerId="LiveId" clId="{AC57BF6F-899D-4EF3-8B6C-A13527811C89}" dt="2024-04-22T11:29:58.442" v="1006" actId="113"/>
          <ac:spMkLst>
            <pc:docMk/>
            <pc:sldMk cId="2354431924" sldId="288"/>
            <ac:spMk id="17" creationId="{2E9715CB-6539-1DDF-66D5-67461658D653}"/>
          </ac:spMkLst>
        </pc:spChg>
      </pc:sldChg>
    </pc:docChg>
  </pc:docChgLst>
  <pc:docChgLst>
    <pc:chgData name="Patrice Danger" userId="054895b61a98925f" providerId="LiveId" clId="{3AA17E36-6C82-443E-8367-56A903E1D9A8}"/>
    <pc:docChg chg="undo custSel addSld delSld modSld sldOrd">
      <pc:chgData name="Patrice Danger" userId="054895b61a98925f" providerId="LiveId" clId="{3AA17E36-6C82-443E-8367-56A903E1D9A8}" dt="2024-04-22T08:02:39.508" v="1373" actId="20577"/>
      <pc:docMkLst>
        <pc:docMk/>
      </pc:docMkLst>
      <pc:sldChg chg="addSp delSp modSp mod setBg addAnim modAnim">
        <pc:chgData name="Patrice Danger" userId="054895b61a98925f" providerId="LiveId" clId="{3AA17E36-6C82-443E-8367-56A903E1D9A8}" dt="2024-04-22T08:01:13.651" v="1357"/>
        <pc:sldMkLst>
          <pc:docMk/>
          <pc:sldMk cId="1477536750" sldId="256"/>
        </pc:sldMkLst>
        <pc:spChg chg="mod">
          <ac:chgData name="Patrice Danger" userId="054895b61a98925f" providerId="LiveId" clId="{3AA17E36-6C82-443E-8367-56A903E1D9A8}" dt="2024-04-19T11:59:02.717" v="50" actId="26606"/>
          <ac:spMkLst>
            <pc:docMk/>
            <pc:sldMk cId="1477536750" sldId="256"/>
            <ac:spMk id="2" creationId="{EEF052A9-7E5D-E24B-B93F-1F6A5F6060C8}"/>
          </ac:spMkLst>
        </pc:spChg>
        <pc:spChg chg="mod">
          <ac:chgData name="Patrice Danger" userId="054895b61a98925f" providerId="LiveId" clId="{3AA17E36-6C82-443E-8367-56A903E1D9A8}" dt="2024-04-19T12:15:48.817" v="83" actId="6549"/>
          <ac:spMkLst>
            <pc:docMk/>
            <pc:sldMk cId="1477536750" sldId="256"/>
            <ac:spMk id="3" creationId="{817D994E-6B5F-DEE6-7498-2034796D5479}"/>
          </ac:spMkLst>
        </pc:spChg>
        <pc:spChg chg="add del">
          <ac:chgData name="Patrice Danger" userId="054895b61a98925f" providerId="LiveId" clId="{3AA17E36-6C82-443E-8367-56A903E1D9A8}" dt="2024-04-19T11:43:44.548" v="4" actId="26606"/>
          <ac:spMkLst>
            <pc:docMk/>
            <pc:sldMk cId="1477536750" sldId="256"/>
            <ac:spMk id="9" creationId="{A7895A40-19A4-42D6-9D30-DBC1E8002635}"/>
          </ac:spMkLst>
        </pc:spChg>
        <pc:spChg chg="add del">
          <ac:chgData name="Patrice Danger" userId="054895b61a98925f" providerId="LiveId" clId="{3AA17E36-6C82-443E-8367-56A903E1D9A8}" dt="2024-04-19T11:43:44.548" v="4" actId="26606"/>
          <ac:spMkLst>
            <pc:docMk/>
            <pc:sldMk cId="1477536750" sldId="256"/>
            <ac:spMk id="11" creationId="{02F429C4-ABC9-46FC-818A-B5429CDE4A96}"/>
          </ac:spMkLst>
        </pc:spChg>
        <pc:spChg chg="add del">
          <ac:chgData name="Patrice Danger" userId="054895b61a98925f" providerId="LiveId" clId="{3AA17E36-6C82-443E-8367-56A903E1D9A8}" dt="2024-04-19T11:43:44.548" v="4" actId="26606"/>
          <ac:spMkLst>
            <pc:docMk/>
            <pc:sldMk cId="1477536750" sldId="256"/>
            <ac:spMk id="13" creationId="{2CEF98E4-3709-4952-8F42-2305CCE34FA3}"/>
          </ac:spMkLst>
        </pc:spChg>
        <pc:spChg chg="add del">
          <ac:chgData name="Patrice Danger" userId="054895b61a98925f" providerId="LiveId" clId="{3AA17E36-6C82-443E-8367-56A903E1D9A8}" dt="2024-04-19T11:43:44.548" v="4" actId="26606"/>
          <ac:spMkLst>
            <pc:docMk/>
            <pc:sldMk cId="1477536750" sldId="256"/>
            <ac:spMk id="15" creationId="{F10BCCF5-D685-47FF-B675-647EAEB72C8E}"/>
          </ac:spMkLst>
        </pc:spChg>
        <pc:spChg chg="add del">
          <ac:chgData name="Patrice Danger" userId="054895b61a98925f" providerId="LiveId" clId="{3AA17E36-6C82-443E-8367-56A903E1D9A8}" dt="2024-04-19T11:43:44.548" v="4" actId="26606"/>
          <ac:spMkLst>
            <pc:docMk/>
            <pc:sldMk cId="1477536750" sldId="256"/>
            <ac:spMk id="17" creationId="{B0EE8A42-107A-4D4C-8D56-BBAE95C7FC0D}"/>
          </ac:spMkLst>
        </pc:spChg>
        <pc:spChg chg="add del">
          <ac:chgData name="Patrice Danger" userId="054895b61a98925f" providerId="LiveId" clId="{3AA17E36-6C82-443E-8367-56A903E1D9A8}" dt="2024-04-19T11:59:02.717" v="50" actId="26606"/>
          <ac:spMkLst>
            <pc:docMk/>
            <pc:sldMk cId="1477536750" sldId="256"/>
            <ac:spMk id="22" creationId="{BAD76F3E-3A97-486B-B402-44400A8B9173}"/>
          </ac:spMkLst>
        </pc:spChg>
        <pc:spChg chg="add del">
          <ac:chgData name="Patrice Danger" userId="054895b61a98925f" providerId="LiveId" clId="{3AA17E36-6C82-443E-8367-56A903E1D9A8}" dt="2024-04-19T11:59:02.717" v="50" actId="26606"/>
          <ac:spMkLst>
            <pc:docMk/>
            <pc:sldMk cId="1477536750" sldId="256"/>
            <ac:spMk id="24" creationId="{391F6B52-91F4-4AEB-B6DB-29FEBCF28C8B}"/>
          </ac:spMkLst>
        </pc:spChg>
        <pc:spChg chg="add del">
          <ac:chgData name="Patrice Danger" userId="054895b61a98925f" providerId="LiveId" clId="{3AA17E36-6C82-443E-8367-56A903E1D9A8}" dt="2024-04-19T11:59:02.717" v="50" actId="26606"/>
          <ac:spMkLst>
            <pc:docMk/>
            <pc:sldMk cId="1477536750" sldId="256"/>
            <ac:spMk id="26" creationId="{2CD6F061-7C53-44F4-9794-953DB70A451B}"/>
          </ac:spMkLst>
        </pc:spChg>
        <pc:spChg chg="add">
          <ac:chgData name="Patrice Danger" userId="054895b61a98925f" providerId="LiveId" clId="{3AA17E36-6C82-443E-8367-56A903E1D9A8}" dt="2024-04-19T11:59:02.717" v="50" actId="26606"/>
          <ac:spMkLst>
            <pc:docMk/>
            <pc:sldMk cId="1477536750" sldId="256"/>
            <ac:spMk id="31" creationId="{F1C4E306-BC28-4A7B-871B-1926F6FA6EF3}"/>
          </ac:spMkLst>
        </pc:spChg>
        <pc:spChg chg="add">
          <ac:chgData name="Patrice Danger" userId="054895b61a98925f" providerId="LiveId" clId="{3AA17E36-6C82-443E-8367-56A903E1D9A8}" dt="2024-04-19T11:59:02.717" v="50" actId="26606"/>
          <ac:spMkLst>
            <pc:docMk/>
            <pc:sldMk cId="1477536750" sldId="256"/>
            <ac:spMk id="33" creationId="{C3ECC9B4-989C-4F71-A6BC-DEBC1D9FD0BD}"/>
          </ac:spMkLst>
        </pc:spChg>
        <pc:spChg chg="add">
          <ac:chgData name="Patrice Danger" userId="054895b61a98925f" providerId="LiveId" clId="{3AA17E36-6C82-443E-8367-56A903E1D9A8}" dt="2024-04-19T11:59:02.717" v="50" actId="26606"/>
          <ac:spMkLst>
            <pc:docMk/>
            <pc:sldMk cId="1477536750" sldId="256"/>
            <ac:spMk id="35" creationId="{E20AF01B-D099-4710-BF18-E2832A9B61CF}"/>
          </ac:spMkLst>
        </pc:spChg>
        <pc:spChg chg="add">
          <ac:chgData name="Patrice Danger" userId="054895b61a98925f" providerId="LiveId" clId="{3AA17E36-6C82-443E-8367-56A903E1D9A8}" dt="2024-04-19T11:59:02.717" v="50" actId="26606"/>
          <ac:spMkLst>
            <pc:docMk/>
            <pc:sldMk cId="1477536750" sldId="256"/>
            <ac:spMk id="37" creationId="{B0E4BB4F-99AB-4C4E-A763-C5AC5273DF5D}"/>
          </ac:spMkLst>
        </pc:spChg>
        <pc:picChg chg="add mod">
          <ac:chgData name="Patrice Danger" userId="054895b61a98925f" providerId="LiveId" clId="{3AA17E36-6C82-443E-8367-56A903E1D9A8}" dt="2024-04-19T11:42:13.518" v="0"/>
          <ac:picMkLst>
            <pc:docMk/>
            <pc:sldMk cId="1477536750" sldId="256"/>
            <ac:picMk id="4" creationId="{9A1C6AEA-5832-941E-2742-A489C53B3EEF}"/>
          </ac:picMkLst>
        </pc:picChg>
      </pc:sldChg>
      <pc:sldChg chg="addSp delSp modSp del mod setBg">
        <pc:chgData name="Patrice Danger" userId="054895b61a98925f" providerId="LiveId" clId="{3AA17E36-6C82-443E-8367-56A903E1D9A8}" dt="2024-04-22T07:50:10.237" v="1330" actId="47"/>
        <pc:sldMkLst>
          <pc:docMk/>
          <pc:sldMk cId="3355507276" sldId="257"/>
        </pc:sldMkLst>
        <pc:spChg chg="mod">
          <ac:chgData name="Patrice Danger" userId="054895b61a98925f" providerId="LiveId" clId="{3AA17E36-6C82-443E-8367-56A903E1D9A8}" dt="2024-04-19T11:42:39.279" v="1" actId="26606"/>
          <ac:spMkLst>
            <pc:docMk/>
            <pc:sldMk cId="3355507276" sldId="257"/>
            <ac:spMk id="2" creationId="{E379F481-ED7A-3275-3B4E-AEFDB422A2BC}"/>
          </ac:spMkLst>
        </pc:spChg>
        <pc:spChg chg="del">
          <ac:chgData name="Patrice Danger" userId="054895b61a98925f" providerId="LiveId" clId="{3AA17E36-6C82-443E-8367-56A903E1D9A8}" dt="2024-04-19T11:42:39.279" v="1" actId="26606"/>
          <ac:spMkLst>
            <pc:docMk/>
            <pc:sldMk cId="3355507276" sldId="257"/>
            <ac:spMk id="3" creationId="{0A9EA2AB-5ED0-C53D-43DF-0CB8184126A9}"/>
          </ac:spMkLst>
        </pc:spChg>
        <pc:spChg chg="add">
          <ac:chgData name="Patrice Danger" userId="054895b61a98925f" providerId="LiveId" clId="{3AA17E36-6C82-443E-8367-56A903E1D9A8}" dt="2024-04-19T11:42:39.279" v="1" actId="26606"/>
          <ac:spMkLst>
            <pc:docMk/>
            <pc:sldMk cId="3355507276" sldId="257"/>
            <ac:spMk id="11" creationId="{7517A47C-B2E5-4B79-8061-D74B1311AF6E}"/>
          </ac:spMkLst>
        </pc:spChg>
        <pc:spChg chg="add">
          <ac:chgData name="Patrice Danger" userId="054895b61a98925f" providerId="LiveId" clId="{3AA17E36-6C82-443E-8367-56A903E1D9A8}" dt="2024-04-19T11:42:39.279" v="1" actId="26606"/>
          <ac:spMkLst>
            <pc:docMk/>
            <pc:sldMk cId="3355507276" sldId="257"/>
            <ac:spMk id="13" creationId="{C505E780-2083-4CB5-A42A-5E0E2908ECC3}"/>
          </ac:spMkLst>
        </pc:spChg>
        <pc:spChg chg="add">
          <ac:chgData name="Patrice Danger" userId="054895b61a98925f" providerId="LiveId" clId="{3AA17E36-6C82-443E-8367-56A903E1D9A8}" dt="2024-04-19T11:42:39.279" v="1" actId="26606"/>
          <ac:spMkLst>
            <pc:docMk/>
            <pc:sldMk cId="3355507276" sldId="257"/>
            <ac:spMk id="15" creationId="{D2C0AE1C-0118-41AE-8A10-7CDCBF10E96F}"/>
          </ac:spMkLst>
        </pc:spChg>
        <pc:spChg chg="add">
          <ac:chgData name="Patrice Danger" userId="054895b61a98925f" providerId="LiveId" clId="{3AA17E36-6C82-443E-8367-56A903E1D9A8}" dt="2024-04-19T11:42:39.279" v="1" actId="26606"/>
          <ac:spMkLst>
            <pc:docMk/>
            <pc:sldMk cId="3355507276" sldId="257"/>
            <ac:spMk id="17" creationId="{463EEC44-1BA3-44ED-81FC-A644B04B2A44}"/>
          </ac:spMkLst>
        </pc:spChg>
        <pc:graphicFrameChg chg="add mod modGraphic">
          <ac:chgData name="Patrice Danger" userId="054895b61a98925f" providerId="LiveId" clId="{3AA17E36-6C82-443E-8367-56A903E1D9A8}" dt="2024-04-19T13:15:01.652" v="746" actId="14100"/>
          <ac:graphicFrameMkLst>
            <pc:docMk/>
            <pc:sldMk cId="3355507276" sldId="257"/>
            <ac:graphicFrameMk id="7" creationId="{62F57629-F009-6B50-87E7-C72185F72B1A}"/>
          </ac:graphicFrameMkLst>
        </pc:graphicFrameChg>
        <pc:picChg chg="add mod">
          <ac:chgData name="Patrice Danger" userId="054895b61a98925f" providerId="LiveId" clId="{3AA17E36-6C82-443E-8367-56A903E1D9A8}" dt="2024-04-19T12:32:36.622" v="248"/>
          <ac:picMkLst>
            <pc:docMk/>
            <pc:sldMk cId="3355507276" sldId="257"/>
            <ac:picMk id="4" creationId="{ACBF2800-AB02-6E20-EC43-A2E1B5EE9584}"/>
          </ac:picMkLst>
        </pc:picChg>
        <pc:picChg chg="del">
          <ac:chgData name="Patrice Danger" userId="054895b61a98925f" providerId="LiveId" clId="{3AA17E36-6C82-443E-8367-56A903E1D9A8}" dt="2024-04-19T12:33:55.272" v="287" actId="478"/>
          <ac:picMkLst>
            <pc:docMk/>
            <pc:sldMk cId="3355507276" sldId="257"/>
            <ac:picMk id="5" creationId="{C9023D50-D967-472F-2E8F-4AB143EC2C15}"/>
          </ac:picMkLst>
        </pc:picChg>
      </pc:sldChg>
      <pc:sldChg chg="addSp delSp modSp del mod">
        <pc:chgData name="Patrice Danger" userId="054895b61a98925f" providerId="LiveId" clId="{3AA17E36-6C82-443E-8367-56A903E1D9A8}" dt="2024-04-19T12:34:24.852" v="288" actId="47"/>
        <pc:sldMkLst>
          <pc:docMk/>
          <pc:sldMk cId="1216694223" sldId="258"/>
        </pc:sldMkLst>
        <pc:picChg chg="del">
          <ac:chgData name="Patrice Danger" userId="054895b61a98925f" providerId="LiveId" clId="{3AA17E36-6C82-443E-8367-56A903E1D9A8}" dt="2024-04-19T12:33:51.225" v="286" actId="478"/>
          <ac:picMkLst>
            <pc:docMk/>
            <pc:sldMk cId="1216694223" sldId="258"/>
            <ac:picMk id="3" creationId="{808AAD24-DF27-3E8E-1A1E-FC71633AFBB2}"/>
          </ac:picMkLst>
        </pc:picChg>
        <pc:picChg chg="add mod">
          <ac:chgData name="Patrice Danger" userId="054895b61a98925f" providerId="LiveId" clId="{3AA17E36-6C82-443E-8367-56A903E1D9A8}" dt="2024-04-19T12:32:40.268" v="250"/>
          <ac:picMkLst>
            <pc:docMk/>
            <pc:sldMk cId="1216694223" sldId="258"/>
            <ac:picMk id="8" creationId="{8211816D-75A0-C85C-D6E9-8B4BA43D916F}"/>
          </ac:picMkLst>
        </pc:picChg>
      </pc:sldChg>
      <pc:sldChg chg="addSp delSp modSp del mod setBg">
        <pc:chgData name="Patrice Danger" userId="054895b61a98925f" providerId="LiveId" clId="{3AA17E36-6C82-443E-8367-56A903E1D9A8}" dt="2024-04-19T12:37:58.496" v="334" actId="47"/>
        <pc:sldMkLst>
          <pc:docMk/>
          <pc:sldMk cId="1748512199" sldId="259"/>
        </pc:sldMkLst>
        <pc:spChg chg="mod">
          <ac:chgData name="Patrice Danger" userId="054895b61a98925f" providerId="LiveId" clId="{3AA17E36-6C82-443E-8367-56A903E1D9A8}" dt="2024-04-19T12:35:49.693" v="294" actId="26606"/>
          <ac:spMkLst>
            <pc:docMk/>
            <pc:sldMk cId="1748512199" sldId="259"/>
            <ac:spMk id="4" creationId="{19993330-FE56-4A1D-476D-C159C1B4FA83}"/>
          </ac:spMkLst>
        </pc:spChg>
        <pc:spChg chg="mod">
          <ac:chgData name="Patrice Danger" userId="054895b61a98925f" providerId="LiveId" clId="{3AA17E36-6C82-443E-8367-56A903E1D9A8}" dt="2024-04-19T12:35:49.693" v="294" actId="26606"/>
          <ac:spMkLst>
            <pc:docMk/>
            <pc:sldMk cId="1748512199" sldId="259"/>
            <ac:spMk id="5" creationId="{5EB3BE3F-777B-A916-713E-3A0423C5BD3D}"/>
          </ac:spMkLst>
        </pc:spChg>
        <pc:spChg chg="mod">
          <ac:chgData name="Patrice Danger" userId="054895b61a98925f" providerId="LiveId" clId="{3AA17E36-6C82-443E-8367-56A903E1D9A8}" dt="2024-04-19T12:35:49.693" v="294" actId="26606"/>
          <ac:spMkLst>
            <pc:docMk/>
            <pc:sldMk cId="1748512199" sldId="259"/>
            <ac:spMk id="6" creationId="{0E1E049F-6CD7-1764-EF20-936BCB66A297}"/>
          </ac:spMkLst>
        </pc:spChg>
        <pc:spChg chg="add del">
          <ac:chgData name="Patrice Danger" userId="054895b61a98925f" providerId="LiveId" clId="{3AA17E36-6C82-443E-8367-56A903E1D9A8}" dt="2024-04-19T12:35:49.693" v="294" actId="26606"/>
          <ac:spMkLst>
            <pc:docMk/>
            <pc:sldMk cId="1748512199" sldId="259"/>
            <ac:spMk id="11" creationId="{4FFBEE45-F140-49D5-85EA-C78C24340B23}"/>
          </ac:spMkLst>
        </pc:spChg>
        <pc:grpChg chg="del">
          <ac:chgData name="Patrice Danger" userId="054895b61a98925f" providerId="LiveId" clId="{3AA17E36-6C82-443E-8367-56A903E1D9A8}" dt="2024-04-19T12:35:20.748" v="292" actId="478"/>
          <ac:grpSpMkLst>
            <pc:docMk/>
            <pc:sldMk cId="1748512199" sldId="259"/>
            <ac:grpSpMk id="7" creationId="{F5CC145F-251B-745D-FAA6-2BEFB13253F6}"/>
          </ac:grpSpMkLst>
        </pc:grpChg>
        <pc:picChg chg="del">
          <ac:chgData name="Patrice Danger" userId="054895b61a98925f" providerId="LiveId" clId="{3AA17E36-6C82-443E-8367-56A903E1D9A8}" dt="2024-04-19T12:33:49.811" v="285" actId="478"/>
          <ac:picMkLst>
            <pc:docMk/>
            <pc:sldMk cId="1748512199" sldId="259"/>
            <ac:picMk id="2" creationId="{B7A0455C-8DA7-BDE9-CE9D-4341D78C2E10}"/>
          </ac:picMkLst>
        </pc:picChg>
        <pc:picChg chg="add mod">
          <ac:chgData name="Patrice Danger" userId="054895b61a98925f" providerId="LiveId" clId="{3AA17E36-6C82-443E-8367-56A903E1D9A8}" dt="2024-04-19T12:32:43.227" v="251"/>
          <ac:picMkLst>
            <pc:docMk/>
            <pc:sldMk cId="1748512199" sldId="259"/>
            <ac:picMk id="3" creationId="{23B7F1F5-859E-B40C-F36A-04FE9E92CBE2}"/>
          </ac:picMkLst>
        </pc:picChg>
      </pc:sldChg>
      <pc:sldChg chg="addSp delSp modSp mod setBg">
        <pc:chgData name="Patrice Danger" userId="054895b61a98925f" providerId="LiveId" clId="{3AA17E36-6C82-443E-8367-56A903E1D9A8}" dt="2024-04-19T12:33:47.872" v="284" actId="478"/>
        <pc:sldMkLst>
          <pc:docMk/>
          <pc:sldMk cId="4031619051" sldId="260"/>
        </pc:sldMkLst>
        <pc:spChg chg="mod">
          <ac:chgData name="Patrice Danger" userId="054895b61a98925f" providerId="LiveId" clId="{3AA17E36-6C82-443E-8367-56A903E1D9A8}" dt="2024-04-19T11:44:21.634" v="8" actId="26606"/>
          <ac:spMkLst>
            <pc:docMk/>
            <pc:sldMk cId="4031619051" sldId="260"/>
            <ac:spMk id="2" creationId="{66B68B8B-12DA-A367-D1BA-21ED2084F8DF}"/>
          </ac:spMkLst>
        </pc:spChg>
        <pc:spChg chg="mod">
          <ac:chgData name="Patrice Danger" userId="054895b61a98925f" providerId="LiveId" clId="{3AA17E36-6C82-443E-8367-56A903E1D9A8}" dt="2024-04-19T11:44:21.634" v="8" actId="26606"/>
          <ac:spMkLst>
            <pc:docMk/>
            <pc:sldMk cId="4031619051" sldId="260"/>
            <ac:spMk id="3" creationId="{5AB5B3F8-6FC8-647E-C245-6865AF26AF71}"/>
          </ac:spMkLst>
        </pc:spChg>
        <pc:spChg chg="add del">
          <ac:chgData name="Patrice Danger" userId="054895b61a98925f" providerId="LiveId" clId="{3AA17E36-6C82-443E-8367-56A903E1D9A8}" dt="2024-04-19T11:44:21.625" v="7" actId="26606"/>
          <ac:spMkLst>
            <pc:docMk/>
            <pc:sldMk cId="4031619051" sldId="260"/>
            <ac:spMk id="9" creationId="{C2554CA6-288E-4202-BC52-2E5A8F0C0AED}"/>
          </ac:spMkLst>
        </pc:spChg>
        <pc:spChg chg="add del">
          <ac:chgData name="Patrice Danger" userId="054895b61a98925f" providerId="LiveId" clId="{3AA17E36-6C82-443E-8367-56A903E1D9A8}" dt="2024-04-19T11:44:21.625" v="7" actId="26606"/>
          <ac:spMkLst>
            <pc:docMk/>
            <pc:sldMk cId="4031619051" sldId="260"/>
            <ac:spMk id="11" creationId="{B10BB131-AC8E-4A8E-A5D1-36260F720C3B}"/>
          </ac:spMkLst>
        </pc:spChg>
        <pc:spChg chg="add del">
          <ac:chgData name="Patrice Danger" userId="054895b61a98925f" providerId="LiveId" clId="{3AA17E36-6C82-443E-8367-56A903E1D9A8}" dt="2024-04-19T11:44:21.625" v="7" actId="26606"/>
          <ac:spMkLst>
            <pc:docMk/>
            <pc:sldMk cId="4031619051" sldId="260"/>
            <ac:spMk id="13" creationId="{5B7778FC-632E-4DCA-A7CB-0D7731CCF970}"/>
          </ac:spMkLst>
        </pc:spChg>
        <pc:spChg chg="add del">
          <ac:chgData name="Patrice Danger" userId="054895b61a98925f" providerId="LiveId" clId="{3AA17E36-6C82-443E-8367-56A903E1D9A8}" dt="2024-04-19T11:44:21.625" v="7" actId="26606"/>
          <ac:spMkLst>
            <pc:docMk/>
            <pc:sldMk cId="4031619051" sldId="260"/>
            <ac:spMk id="15" creationId="{FA23A907-97FB-4A8F-880A-DD77401C4296}"/>
          </ac:spMkLst>
        </pc:spChg>
        <pc:spChg chg="add">
          <ac:chgData name="Patrice Danger" userId="054895b61a98925f" providerId="LiveId" clId="{3AA17E36-6C82-443E-8367-56A903E1D9A8}" dt="2024-04-19T11:44:21.634" v="8" actId="26606"/>
          <ac:spMkLst>
            <pc:docMk/>
            <pc:sldMk cId="4031619051" sldId="260"/>
            <ac:spMk id="17" creationId="{1C799903-48D5-4A31-A1A2-541072D9771E}"/>
          </ac:spMkLst>
        </pc:spChg>
        <pc:spChg chg="add">
          <ac:chgData name="Patrice Danger" userId="054895b61a98925f" providerId="LiveId" clId="{3AA17E36-6C82-443E-8367-56A903E1D9A8}" dt="2024-04-19T11:44:21.634" v="8" actId="26606"/>
          <ac:spMkLst>
            <pc:docMk/>
            <pc:sldMk cId="4031619051" sldId="260"/>
            <ac:spMk id="18" creationId="{8EFFF109-FC58-4FD3-BE05-9775A1310F55}"/>
          </ac:spMkLst>
        </pc:spChg>
        <pc:spChg chg="add">
          <ac:chgData name="Patrice Danger" userId="054895b61a98925f" providerId="LiveId" clId="{3AA17E36-6C82-443E-8367-56A903E1D9A8}" dt="2024-04-19T11:44:21.634" v="8" actId="26606"/>
          <ac:spMkLst>
            <pc:docMk/>
            <pc:sldMk cId="4031619051" sldId="260"/>
            <ac:spMk id="19" creationId="{E1B96AD6-92A9-4273-A62B-96A1C3E0BA95}"/>
          </ac:spMkLst>
        </pc:spChg>
        <pc:spChg chg="add">
          <ac:chgData name="Patrice Danger" userId="054895b61a98925f" providerId="LiveId" clId="{3AA17E36-6C82-443E-8367-56A903E1D9A8}" dt="2024-04-19T11:44:21.634" v="8" actId="26606"/>
          <ac:spMkLst>
            <pc:docMk/>
            <pc:sldMk cId="4031619051" sldId="260"/>
            <ac:spMk id="20" creationId="{463EEC44-1BA3-44ED-81FC-A644B04B2A44}"/>
          </ac:spMkLst>
        </pc:spChg>
        <pc:picChg chg="del">
          <ac:chgData name="Patrice Danger" userId="054895b61a98925f" providerId="LiveId" clId="{3AA17E36-6C82-443E-8367-56A903E1D9A8}" dt="2024-04-19T12:33:47.872" v="284" actId="478"/>
          <ac:picMkLst>
            <pc:docMk/>
            <pc:sldMk cId="4031619051" sldId="260"/>
            <ac:picMk id="4" creationId="{AF777F04-F537-9BD3-E541-C36261B31EA8}"/>
          </ac:picMkLst>
        </pc:picChg>
        <pc:picChg chg="add mod">
          <ac:chgData name="Patrice Danger" userId="054895b61a98925f" providerId="LiveId" clId="{3AA17E36-6C82-443E-8367-56A903E1D9A8}" dt="2024-04-19T12:32:44.309" v="252"/>
          <ac:picMkLst>
            <pc:docMk/>
            <pc:sldMk cId="4031619051" sldId="260"/>
            <ac:picMk id="5" creationId="{F8E23B58-07A4-93A5-2722-4C0C615B6261}"/>
          </ac:picMkLst>
        </pc:picChg>
      </pc:sldChg>
      <pc:sldChg chg="addSp delSp modSp mod setBg">
        <pc:chgData name="Patrice Danger" userId="054895b61a98925f" providerId="LiveId" clId="{3AA17E36-6C82-443E-8367-56A903E1D9A8}" dt="2024-04-19T13:18:11.701" v="949" actId="207"/>
        <pc:sldMkLst>
          <pc:docMk/>
          <pc:sldMk cId="225650977" sldId="261"/>
        </pc:sldMkLst>
        <pc:spChg chg="mod">
          <ac:chgData name="Patrice Danger" userId="054895b61a98925f" providerId="LiveId" clId="{3AA17E36-6C82-443E-8367-56A903E1D9A8}" dt="2024-04-19T11:44:46.420" v="11" actId="26606"/>
          <ac:spMkLst>
            <pc:docMk/>
            <pc:sldMk cId="225650977" sldId="261"/>
            <ac:spMk id="2" creationId="{B49B933A-DF88-5D84-296B-2E32A57942F7}"/>
          </ac:spMkLst>
        </pc:spChg>
        <pc:spChg chg="add">
          <ac:chgData name="Patrice Danger" userId="054895b61a98925f" providerId="LiveId" clId="{3AA17E36-6C82-443E-8367-56A903E1D9A8}" dt="2024-04-19T11:44:46.420" v="11" actId="26606"/>
          <ac:spMkLst>
            <pc:docMk/>
            <pc:sldMk cId="225650977" sldId="261"/>
            <ac:spMk id="9" creationId="{84ECDE7A-6944-466D-8FFE-149A29BA6BAE}"/>
          </ac:spMkLst>
        </pc:spChg>
        <pc:spChg chg="add">
          <ac:chgData name="Patrice Danger" userId="054895b61a98925f" providerId="LiveId" clId="{3AA17E36-6C82-443E-8367-56A903E1D9A8}" dt="2024-04-19T11:44:46.420" v="11" actId="26606"/>
          <ac:spMkLst>
            <pc:docMk/>
            <pc:sldMk cId="225650977" sldId="261"/>
            <ac:spMk id="11" creationId="{B3420082-9415-44EC-802E-C77D71D59C57}"/>
          </ac:spMkLst>
        </pc:spChg>
        <pc:spChg chg="add">
          <ac:chgData name="Patrice Danger" userId="054895b61a98925f" providerId="LiveId" clId="{3AA17E36-6C82-443E-8367-56A903E1D9A8}" dt="2024-04-19T11:44:46.420" v="11" actId="26606"/>
          <ac:spMkLst>
            <pc:docMk/>
            <pc:sldMk cId="225650977" sldId="261"/>
            <ac:spMk id="13" creationId="{55A52C45-1FCB-4636-A80F-2849B8226C01}"/>
          </ac:spMkLst>
        </pc:spChg>
        <pc:spChg chg="add">
          <ac:chgData name="Patrice Danger" userId="054895b61a98925f" providerId="LiveId" clId="{3AA17E36-6C82-443E-8367-56A903E1D9A8}" dt="2024-04-19T11:44:46.420" v="11" actId="26606"/>
          <ac:spMkLst>
            <pc:docMk/>
            <pc:sldMk cId="225650977" sldId="261"/>
            <ac:spMk id="15" creationId="{768EB4DD-3704-43AD-92B3-C4E0C6EA92CB}"/>
          </ac:spMkLst>
        </pc:spChg>
        <pc:graphicFrameChg chg="mod ord modGraphic">
          <ac:chgData name="Patrice Danger" userId="054895b61a98925f" providerId="LiveId" clId="{3AA17E36-6C82-443E-8367-56A903E1D9A8}" dt="2024-04-19T13:18:11.701" v="949" actId="207"/>
          <ac:graphicFrameMkLst>
            <pc:docMk/>
            <pc:sldMk cId="225650977" sldId="261"/>
            <ac:graphicFrameMk id="4" creationId="{74484E42-456F-DDB3-A44D-3579967D86C3}"/>
          </ac:graphicFrameMkLst>
        </pc:graphicFrameChg>
        <pc:picChg chg="del">
          <ac:chgData name="Patrice Danger" userId="054895b61a98925f" providerId="LiveId" clId="{3AA17E36-6C82-443E-8367-56A903E1D9A8}" dt="2024-04-19T12:33:45.200" v="283" actId="478"/>
          <ac:picMkLst>
            <pc:docMk/>
            <pc:sldMk cId="225650977" sldId="261"/>
            <ac:picMk id="3" creationId="{009F2DB3-B191-D46E-3259-24DE3E5F0EA3}"/>
          </ac:picMkLst>
        </pc:picChg>
        <pc:picChg chg="add mod">
          <ac:chgData name="Patrice Danger" userId="054895b61a98925f" providerId="LiveId" clId="{3AA17E36-6C82-443E-8367-56A903E1D9A8}" dt="2024-04-19T12:32:46.518" v="254"/>
          <ac:picMkLst>
            <pc:docMk/>
            <pc:sldMk cId="225650977" sldId="261"/>
            <ac:picMk id="5" creationId="{394E7836-3D07-099E-900F-8058ED1A46D2}"/>
          </ac:picMkLst>
        </pc:picChg>
      </pc:sldChg>
      <pc:sldChg chg="addSp delSp modSp mod setBg modNotesTx">
        <pc:chgData name="Patrice Danger" userId="054895b61a98925f" providerId="LiveId" clId="{3AA17E36-6C82-443E-8367-56A903E1D9A8}" dt="2024-04-19T14:08:06.985" v="1190" actId="14100"/>
        <pc:sldMkLst>
          <pc:docMk/>
          <pc:sldMk cId="4043218465" sldId="262"/>
        </pc:sldMkLst>
        <pc:spChg chg="mod">
          <ac:chgData name="Patrice Danger" userId="054895b61a98925f" providerId="LiveId" clId="{3AA17E36-6C82-443E-8367-56A903E1D9A8}" dt="2024-04-19T11:46:15.234" v="30" actId="26606"/>
          <ac:spMkLst>
            <pc:docMk/>
            <pc:sldMk cId="4043218465" sldId="262"/>
            <ac:spMk id="2" creationId="{827B5B08-B9CC-5E69-EF62-0539C89ED806}"/>
          </ac:spMkLst>
        </pc:spChg>
        <pc:spChg chg="del mod">
          <ac:chgData name="Patrice Danger" userId="054895b61a98925f" providerId="LiveId" clId="{3AA17E36-6C82-443E-8367-56A903E1D9A8}" dt="2024-04-19T11:45:38.816" v="29" actId="478"/>
          <ac:spMkLst>
            <pc:docMk/>
            <pc:sldMk cId="4043218465" sldId="262"/>
            <ac:spMk id="3" creationId="{2BF66650-B254-DFF8-90F8-E2BAEEFE2128}"/>
          </ac:spMkLst>
        </pc:spChg>
        <pc:spChg chg="del mod">
          <ac:chgData name="Patrice Danger" userId="054895b61a98925f" providerId="LiveId" clId="{3AA17E36-6C82-443E-8367-56A903E1D9A8}" dt="2024-04-19T13:27:32.691" v="1057" actId="478"/>
          <ac:spMkLst>
            <pc:docMk/>
            <pc:sldMk cId="4043218465" sldId="262"/>
            <ac:spMk id="5" creationId="{19E6B0A3-D838-3C27-234C-D3A87484CDBD}"/>
          </ac:spMkLst>
        </pc:spChg>
        <pc:spChg chg="add mod">
          <ac:chgData name="Patrice Danger" userId="054895b61a98925f" providerId="LiveId" clId="{3AA17E36-6C82-443E-8367-56A903E1D9A8}" dt="2024-04-19T13:28:40.280" v="1086" actId="1076"/>
          <ac:spMkLst>
            <pc:docMk/>
            <pc:sldMk cId="4043218465" sldId="262"/>
            <ac:spMk id="8" creationId="{A3A3BCE1-C707-ECE6-B6D7-A88191E52F6A}"/>
          </ac:spMkLst>
        </pc:spChg>
        <pc:spChg chg="add mod">
          <ac:chgData name="Patrice Danger" userId="054895b61a98925f" providerId="LiveId" clId="{3AA17E36-6C82-443E-8367-56A903E1D9A8}" dt="2024-04-19T13:28:57.227" v="1090" actId="20577"/>
          <ac:spMkLst>
            <pc:docMk/>
            <pc:sldMk cId="4043218465" sldId="262"/>
            <ac:spMk id="9" creationId="{3EB72148-76ED-7855-D10C-C6815AF7D9F5}"/>
          </ac:spMkLst>
        </pc:spChg>
        <pc:spChg chg="add mod">
          <ac:chgData name="Patrice Danger" userId="054895b61a98925f" providerId="LiveId" clId="{3AA17E36-6C82-443E-8367-56A903E1D9A8}" dt="2024-04-19T14:08:06.985" v="1190" actId="14100"/>
          <ac:spMkLst>
            <pc:docMk/>
            <pc:sldMk cId="4043218465" sldId="262"/>
            <ac:spMk id="10" creationId="{EE2346B3-00A2-85BA-7DFB-5C6240F3C3A2}"/>
          </ac:spMkLst>
        </pc:spChg>
        <pc:spChg chg="add">
          <ac:chgData name="Patrice Danger" userId="054895b61a98925f" providerId="LiveId" clId="{3AA17E36-6C82-443E-8367-56A903E1D9A8}" dt="2024-04-19T11:46:15.234" v="30" actId="26606"/>
          <ac:spMkLst>
            <pc:docMk/>
            <pc:sldMk cId="4043218465" sldId="262"/>
            <ac:spMk id="11" creationId="{68AF5748-FED8-45BA-8631-26D1D10F3246}"/>
          </ac:spMkLst>
        </pc:spChg>
        <pc:spChg chg="add">
          <ac:chgData name="Patrice Danger" userId="054895b61a98925f" providerId="LiveId" clId="{3AA17E36-6C82-443E-8367-56A903E1D9A8}" dt="2024-04-19T11:46:15.234" v="30" actId="26606"/>
          <ac:spMkLst>
            <pc:docMk/>
            <pc:sldMk cId="4043218465" sldId="262"/>
            <ac:spMk id="13" creationId="{AF2F604E-43BE-4DC3-B983-E071523364F8}"/>
          </ac:spMkLst>
        </pc:spChg>
        <pc:spChg chg="add">
          <ac:chgData name="Patrice Danger" userId="054895b61a98925f" providerId="LiveId" clId="{3AA17E36-6C82-443E-8367-56A903E1D9A8}" dt="2024-04-19T11:46:15.234" v="30" actId="26606"/>
          <ac:spMkLst>
            <pc:docMk/>
            <pc:sldMk cId="4043218465" sldId="262"/>
            <ac:spMk id="15" creationId="{08C9B587-E65E-4B52-B37C-ABEBB6E87928}"/>
          </ac:spMkLst>
        </pc:spChg>
        <pc:graphicFrameChg chg="add mod ord modGraphic">
          <ac:chgData name="Patrice Danger" userId="054895b61a98925f" providerId="LiveId" clId="{3AA17E36-6C82-443E-8367-56A903E1D9A8}" dt="2024-04-19T14:07:41.787" v="1188" actId="20577"/>
          <ac:graphicFrameMkLst>
            <pc:docMk/>
            <pc:sldMk cId="4043218465" sldId="262"/>
            <ac:graphicFrameMk id="4" creationId="{7D76588B-6010-A89E-6B05-2F3FA6705298}"/>
          </ac:graphicFrameMkLst>
        </pc:graphicFrameChg>
        <pc:picChg chg="del">
          <ac:chgData name="Patrice Danger" userId="054895b61a98925f" providerId="LiveId" clId="{3AA17E36-6C82-443E-8367-56A903E1D9A8}" dt="2024-04-19T12:33:42.345" v="282" actId="478"/>
          <ac:picMkLst>
            <pc:docMk/>
            <pc:sldMk cId="4043218465" sldId="262"/>
            <ac:picMk id="6" creationId="{C82FC674-AED0-8A24-2513-CB97C44ED6EF}"/>
          </ac:picMkLst>
        </pc:picChg>
        <pc:picChg chg="add mod">
          <ac:chgData name="Patrice Danger" userId="054895b61a98925f" providerId="LiveId" clId="{3AA17E36-6C82-443E-8367-56A903E1D9A8}" dt="2024-04-19T12:32:49.231" v="256"/>
          <ac:picMkLst>
            <pc:docMk/>
            <pc:sldMk cId="4043218465" sldId="262"/>
            <ac:picMk id="7" creationId="{EA7B3182-7BE8-C877-EBA0-D89E4F1A2025}"/>
          </ac:picMkLst>
        </pc:picChg>
      </pc:sldChg>
      <pc:sldChg chg="addSp delSp modSp del mod">
        <pc:chgData name="Patrice Danger" userId="054895b61a98925f" providerId="LiveId" clId="{3AA17E36-6C82-443E-8367-56A903E1D9A8}" dt="2024-04-19T12:43:53.518" v="418" actId="47"/>
        <pc:sldMkLst>
          <pc:docMk/>
          <pc:sldMk cId="1491476202" sldId="263"/>
        </pc:sldMkLst>
        <pc:spChg chg="mod">
          <ac:chgData name="Patrice Danger" userId="054895b61a98925f" providerId="LiveId" clId="{3AA17E36-6C82-443E-8367-56A903E1D9A8}" dt="2024-04-19T12:41:32.393" v="349" actId="164"/>
          <ac:spMkLst>
            <pc:docMk/>
            <pc:sldMk cId="1491476202" sldId="263"/>
            <ac:spMk id="3" creationId="{7ACC2ECD-736E-E2AC-8E59-0CE53173C220}"/>
          </ac:spMkLst>
        </pc:spChg>
        <pc:spChg chg="mod">
          <ac:chgData name="Patrice Danger" userId="054895b61a98925f" providerId="LiveId" clId="{3AA17E36-6C82-443E-8367-56A903E1D9A8}" dt="2024-04-19T12:41:26.774" v="348" actId="164"/>
          <ac:spMkLst>
            <pc:docMk/>
            <pc:sldMk cId="1491476202" sldId="263"/>
            <ac:spMk id="5" creationId="{9A70745B-C4D0-0353-487B-79DC3EFE98EB}"/>
          </ac:spMkLst>
        </pc:spChg>
        <pc:spChg chg="mod">
          <ac:chgData name="Patrice Danger" userId="054895b61a98925f" providerId="LiveId" clId="{3AA17E36-6C82-443E-8367-56A903E1D9A8}" dt="2024-04-19T12:41:20.579" v="347" actId="164"/>
          <ac:spMkLst>
            <pc:docMk/>
            <pc:sldMk cId="1491476202" sldId="263"/>
            <ac:spMk id="7" creationId="{2EC27D0E-4729-765A-8DCC-5747E5FCE7B7}"/>
          </ac:spMkLst>
        </pc:spChg>
        <pc:grpChg chg="add mod">
          <ac:chgData name="Patrice Danger" userId="054895b61a98925f" providerId="LiveId" clId="{3AA17E36-6C82-443E-8367-56A903E1D9A8}" dt="2024-04-19T12:41:20.579" v="347" actId="164"/>
          <ac:grpSpMkLst>
            <pc:docMk/>
            <pc:sldMk cId="1491476202" sldId="263"/>
            <ac:grpSpMk id="12" creationId="{7CD5E091-228E-1D10-8B32-1B4168797DED}"/>
          </ac:grpSpMkLst>
        </pc:grpChg>
        <pc:grpChg chg="add mod">
          <ac:chgData name="Patrice Danger" userId="054895b61a98925f" providerId="LiveId" clId="{3AA17E36-6C82-443E-8367-56A903E1D9A8}" dt="2024-04-19T12:41:26.774" v="348" actId="164"/>
          <ac:grpSpMkLst>
            <pc:docMk/>
            <pc:sldMk cId="1491476202" sldId="263"/>
            <ac:grpSpMk id="13" creationId="{9A4F6CEC-E30F-EC5B-6C25-4C6185B2CDBC}"/>
          </ac:grpSpMkLst>
        </pc:grpChg>
        <pc:grpChg chg="add mod">
          <ac:chgData name="Patrice Danger" userId="054895b61a98925f" providerId="LiveId" clId="{3AA17E36-6C82-443E-8367-56A903E1D9A8}" dt="2024-04-19T12:41:32.393" v="349" actId="164"/>
          <ac:grpSpMkLst>
            <pc:docMk/>
            <pc:sldMk cId="1491476202" sldId="263"/>
            <ac:grpSpMk id="14" creationId="{562EACF4-1E22-5D6F-B785-5F1B37CF83C5}"/>
          </ac:grpSpMkLst>
        </pc:grpChg>
        <pc:graphicFrameChg chg="modGraphic">
          <ac:chgData name="Patrice Danger" userId="054895b61a98925f" providerId="LiveId" clId="{3AA17E36-6C82-443E-8367-56A903E1D9A8}" dt="2024-04-19T12:39:21.352" v="340" actId="12385"/>
          <ac:graphicFrameMkLst>
            <pc:docMk/>
            <pc:sldMk cId="1491476202" sldId="263"/>
            <ac:graphicFrameMk id="4" creationId="{ECF3D119-BB3E-BD2B-940D-76B2D8303B57}"/>
          </ac:graphicFrameMkLst>
        </pc:graphicFrameChg>
        <pc:picChg chg="mod">
          <ac:chgData name="Patrice Danger" userId="054895b61a98925f" providerId="LiveId" clId="{3AA17E36-6C82-443E-8367-56A903E1D9A8}" dt="2024-04-19T12:41:32.393" v="349" actId="164"/>
          <ac:picMkLst>
            <pc:docMk/>
            <pc:sldMk cId="1491476202" sldId="263"/>
            <ac:picMk id="6" creationId="{47BF7FEA-655C-B64B-91F7-8E7782FBAE9F}"/>
          </ac:picMkLst>
        </pc:picChg>
        <pc:picChg chg="mod">
          <ac:chgData name="Patrice Danger" userId="054895b61a98925f" providerId="LiveId" clId="{3AA17E36-6C82-443E-8367-56A903E1D9A8}" dt="2024-04-19T12:41:26.774" v="348" actId="164"/>
          <ac:picMkLst>
            <pc:docMk/>
            <pc:sldMk cId="1491476202" sldId="263"/>
            <ac:picMk id="8" creationId="{87B51FBE-47B1-91B0-0B2D-FD750E898DAF}"/>
          </ac:picMkLst>
        </pc:picChg>
        <pc:picChg chg="del">
          <ac:chgData name="Patrice Danger" userId="054895b61a98925f" providerId="LiveId" clId="{3AA17E36-6C82-443E-8367-56A903E1D9A8}" dt="2024-04-19T12:33:40.776" v="281" actId="478"/>
          <ac:picMkLst>
            <pc:docMk/>
            <pc:sldMk cId="1491476202" sldId="263"/>
            <ac:picMk id="9" creationId="{6B431750-A1DD-DCBD-C207-615D7535EF40}"/>
          </ac:picMkLst>
        </pc:picChg>
        <pc:picChg chg="mod">
          <ac:chgData name="Patrice Danger" userId="054895b61a98925f" providerId="LiveId" clId="{3AA17E36-6C82-443E-8367-56A903E1D9A8}" dt="2024-04-19T12:41:20.579" v="347" actId="164"/>
          <ac:picMkLst>
            <pc:docMk/>
            <pc:sldMk cId="1491476202" sldId="263"/>
            <ac:picMk id="10" creationId="{5726D245-121E-B1E0-7791-9333E365264C}"/>
          </ac:picMkLst>
        </pc:picChg>
        <pc:picChg chg="add mod">
          <ac:chgData name="Patrice Danger" userId="054895b61a98925f" providerId="LiveId" clId="{3AA17E36-6C82-443E-8367-56A903E1D9A8}" dt="2024-04-19T12:32:50.433" v="257"/>
          <ac:picMkLst>
            <pc:docMk/>
            <pc:sldMk cId="1491476202" sldId="263"/>
            <ac:picMk id="11" creationId="{105D270F-D2D6-66C6-C725-4DA60E0EBDF0}"/>
          </ac:picMkLst>
        </pc:picChg>
      </pc:sldChg>
      <pc:sldChg chg="addSp delSp modSp del mod">
        <pc:chgData name="Patrice Danger" userId="054895b61a98925f" providerId="LiveId" clId="{3AA17E36-6C82-443E-8367-56A903E1D9A8}" dt="2024-04-19T12:47:27.338" v="446" actId="47"/>
        <pc:sldMkLst>
          <pc:docMk/>
          <pc:sldMk cId="1153862074" sldId="264"/>
        </pc:sldMkLst>
        <pc:picChg chg="del">
          <ac:chgData name="Patrice Danger" userId="054895b61a98925f" providerId="LiveId" clId="{3AA17E36-6C82-443E-8367-56A903E1D9A8}" dt="2024-04-19T12:33:39.496" v="280" actId="478"/>
          <ac:picMkLst>
            <pc:docMk/>
            <pc:sldMk cId="1153862074" sldId="264"/>
            <ac:picMk id="3" creationId="{108DA07F-E59E-237C-4C2C-157670B64983}"/>
          </ac:picMkLst>
        </pc:picChg>
        <pc:picChg chg="add mod">
          <ac:chgData name="Patrice Danger" userId="054895b61a98925f" providerId="LiveId" clId="{3AA17E36-6C82-443E-8367-56A903E1D9A8}" dt="2024-04-19T12:32:53.591" v="258"/>
          <ac:picMkLst>
            <pc:docMk/>
            <pc:sldMk cId="1153862074" sldId="264"/>
            <ac:picMk id="5" creationId="{41AECD7C-E242-FDC6-9F15-AAF1574FCD6F}"/>
          </ac:picMkLst>
        </pc:picChg>
      </pc:sldChg>
      <pc:sldChg chg="addSp delSp modSp del mod">
        <pc:chgData name="Patrice Danger" userId="054895b61a98925f" providerId="LiveId" clId="{3AA17E36-6C82-443E-8367-56A903E1D9A8}" dt="2024-04-19T13:01:23.139" v="707" actId="47"/>
        <pc:sldMkLst>
          <pc:docMk/>
          <pc:sldMk cId="2023710278" sldId="265"/>
        </pc:sldMkLst>
        <pc:spChg chg="mod">
          <ac:chgData name="Patrice Danger" userId="054895b61a98925f" providerId="LiveId" clId="{3AA17E36-6C82-443E-8367-56A903E1D9A8}" dt="2024-04-19T13:00:03.141" v="691" actId="21"/>
          <ac:spMkLst>
            <pc:docMk/>
            <pc:sldMk cId="2023710278" sldId="265"/>
            <ac:spMk id="4" creationId="{64486C62-E76C-7C85-4E2E-1F9F2BC1526A}"/>
          </ac:spMkLst>
        </pc:spChg>
        <pc:picChg chg="del">
          <ac:chgData name="Patrice Danger" userId="054895b61a98925f" providerId="LiveId" clId="{3AA17E36-6C82-443E-8367-56A903E1D9A8}" dt="2024-04-19T12:33:24.072" v="275" actId="478"/>
          <ac:picMkLst>
            <pc:docMk/>
            <pc:sldMk cId="2023710278" sldId="265"/>
            <ac:picMk id="3" creationId="{126300DE-A718-1694-BF15-EB2A32225BC2}"/>
          </ac:picMkLst>
        </pc:picChg>
        <pc:picChg chg="add mod">
          <ac:chgData name="Patrice Danger" userId="054895b61a98925f" providerId="LiveId" clId="{3AA17E36-6C82-443E-8367-56A903E1D9A8}" dt="2024-04-19T12:33:09.476" v="266"/>
          <ac:picMkLst>
            <pc:docMk/>
            <pc:sldMk cId="2023710278" sldId="265"/>
            <ac:picMk id="5" creationId="{CB6240B3-BD9D-3A95-864A-D7B5EE94CAF2}"/>
          </ac:picMkLst>
        </pc:picChg>
      </pc:sldChg>
      <pc:sldChg chg="addSp delSp modSp del mod setBg">
        <pc:chgData name="Patrice Danger" userId="054895b61a98925f" providerId="LiveId" clId="{3AA17E36-6C82-443E-8367-56A903E1D9A8}" dt="2024-04-19T13:29:22.540" v="1091" actId="47"/>
        <pc:sldMkLst>
          <pc:docMk/>
          <pc:sldMk cId="684744915" sldId="266"/>
        </pc:sldMkLst>
        <pc:spChg chg="mod">
          <ac:chgData name="Patrice Danger" userId="054895b61a98925f" providerId="LiveId" clId="{3AA17E36-6C82-443E-8367-56A903E1D9A8}" dt="2024-04-19T11:46:31.759" v="31" actId="26606"/>
          <ac:spMkLst>
            <pc:docMk/>
            <pc:sldMk cId="684744915" sldId="266"/>
            <ac:spMk id="2" creationId="{5353E337-D6AF-13E6-2944-83F9D8AEE305}"/>
          </ac:spMkLst>
        </pc:spChg>
        <pc:spChg chg="mod">
          <ac:chgData name="Patrice Danger" userId="054895b61a98925f" providerId="LiveId" clId="{3AA17E36-6C82-443E-8367-56A903E1D9A8}" dt="2024-04-19T13:23:59.694" v="1005" actId="5793"/>
          <ac:spMkLst>
            <pc:docMk/>
            <pc:sldMk cId="684744915" sldId="266"/>
            <ac:spMk id="4" creationId="{52612B3B-17F5-C374-B448-E9EEBA2C3192}"/>
          </ac:spMkLst>
        </pc:spChg>
        <pc:spChg chg="add">
          <ac:chgData name="Patrice Danger" userId="054895b61a98925f" providerId="LiveId" clId="{3AA17E36-6C82-443E-8367-56A903E1D9A8}" dt="2024-04-19T11:46:31.759" v="31" actId="26606"/>
          <ac:spMkLst>
            <pc:docMk/>
            <pc:sldMk cId="684744915" sldId="266"/>
            <ac:spMk id="12" creationId="{0288C6B4-AFC3-407F-A595-EFFD38D4CCAF}"/>
          </ac:spMkLst>
        </pc:spChg>
        <pc:spChg chg="add">
          <ac:chgData name="Patrice Danger" userId="054895b61a98925f" providerId="LiveId" clId="{3AA17E36-6C82-443E-8367-56A903E1D9A8}" dt="2024-04-19T11:46:31.759" v="31" actId="26606"/>
          <ac:spMkLst>
            <pc:docMk/>
            <pc:sldMk cId="684744915" sldId="266"/>
            <ac:spMk id="14" creationId="{CF236821-17FE-429B-8D2C-08E13A64EA40}"/>
          </ac:spMkLst>
        </pc:spChg>
        <pc:spChg chg="add">
          <ac:chgData name="Patrice Danger" userId="054895b61a98925f" providerId="LiveId" clId="{3AA17E36-6C82-443E-8367-56A903E1D9A8}" dt="2024-04-19T11:46:31.759" v="31" actId="26606"/>
          <ac:spMkLst>
            <pc:docMk/>
            <pc:sldMk cId="684744915" sldId="266"/>
            <ac:spMk id="16" creationId="{C0BDBCD2-E081-43AB-9119-C55465E59757}"/>
          </ac:spMkLst>
        </pc:spChg>
        <pc:spChg chg="add">
          <ac:chgData name="Patrice Danger" userId="054895b61a98925f" providerId="LiveId" clId="{3AA17E36-6C82-443E-8367-56A903E1D9A8}" dt="2024-04-19T11:46:31.759" v="31" actId="26606"/>
          <ac:spMkLst>
            <pc:docMk/>
            <pc:sldMk cId="684744915" sldId="266"/>
            <ac:spMk id="18" creationId="{98E79BE4-34FE-485A-98A5-92CE8F7C4743}"/>
          </ac:spMkLst>
        </pc:spChg>
        <pc:spChg chg="add">
          <ac:chgData name="Patrice Danger" userId="054895b61a98925f" providerId="LiveId" clId="{3AA17E36-6C82-443E-8367-56A903E1D9A8}" dt="2024-04-19T11:46:31.759" v="31" actId="26606"/>
          <ac:spMkLst>
            <pc:docMk/>
            <pc:sldMk cId="684744915" sldId="266"/>
            <ac:spMk id="20" creationId="{7A5F0580-5EE9-419F-96EE-B6529EF6E7D0}"/>
          </ac:spMkLst>
        </pc:spChg>
        <pc:picChg chg="del">
          <ac:chgData name="Patrice Danger" userId="054895b61a98925f" providerId="LiveId" clId="{3AA17E36-6C82-443E-8367-56A903E1D9A8}" dt="2024-04-19T12:33:38.161" v="279" actId="478"/>
          <ac:picMkLst>
            <pc:docMk/>
            <pc:sldMk cId="684744915" sldId="266"/>
            <ac:picMk id="3" creationId="{E8D8AD02-9B29-FDCA-0834-53F15A6CCF9B}"/>
          </ac:picMkLst>
        </pc:picChg>
        <pc:picChg chg="add mod">
          <ac:chgData name="Patrice Danger" userId="054895b61a98925f" providerId="LiveId" clId="{3AA17E36-6C82-443E-8367-56A903E1D9A8}" dt="2024-04-19T12:32:54.845" v="259"/>
          <ac:picMkLst>
            <pc:docMk/>
            <pc:sldMk cId="684744915" sldId="266"/>
            <ac:picMk id="5" creationId="{BCA38B8F-B140-1D98-0BA6-53BD34179034}"/>
          </ac:picMkLst>
        </pc:picChg>
        <pc:picChg chg="mod">
          <ac:chgData name="Patrice Danger" userId="054895b61a98925f" providerId="LiveId" clId="{3AA17E36-6C82-443E-8367-56A903E1D9A8}" dt="2024-04-19T11:46:31.759" v="31" actId="26606"/>
          <ac:picMkLst>
            <pc:docMk/>
            <pc:sldMk cId="684744915" sldId="266"/>
            <ac:picMk id="7" creationId="{87A3FAFC-25C1-0DD2-9DC1-53638B03011D}"/>
          </ac:picMkLst>
        </pc:picChg>
      </pc:sldChg>
      <pc:sldChg chg="addSp delSp modSp del mod">
        <pc:chgData name="Patrice Danger" userId="054895b61a98925f" providerId="LiveId" clId="{3AA17E36-6C82-443E-8367-56A903E1D9A8}" dt="2024-04-19T12:56:38.827" v="647" actId="47"/>
        <pc:sldMkLst>
          <pc:docMk/>
          <pc:sldMk cId="3838592361" sldId="267"/>
        </pc:sldMkLst>
        <pc:graphicFrameChg chg="modGraphic">
          <ac:chgData name="Patrice Danger" userId="054895b61a98925f" providerId="LiveId" clId="{3AA17E36-6C82-443E-8367-56A903E1D9A8}" dt="2024-04-19T11:47:13.884" v="36" actId="26606"/>
          <ac:graphicFrameMkLst>
            <pc:docMk/>
            <pc:sldMk cId="3838592361" sldId="267"/>
            <ac:graphicFrameMk id="4" creationId="{38978A5D-5BAC-2F0D-9EEE-494D75932F11}"/>
          </ac:graphicFrameMkLst>
        </pc:graphicFrameChg>
        <pc:picChg chg="del">
          <ac:chgData name="Patrice Danger" userId="054895b61a98925f" providerId="LiveId" clId="{3AA17E36-6C82-443E-8367-56A903E1D9A8}" dt="2024-04-19T12:33:32.552" v="277" actId="478"/>
          <ac:picMkLst>
            <pc:docMk/>
            <pc:sldMk cId="3838592361" sldId="267"/>
            <ac:picMk id="5" creationId="{7BF28756-D384-D887-1D5C-11B1005B52E1}"/>
          </ac:picMkLst>
        </pc:picChg>
        <pc:picChg chg="add mod">
          <ac:chgData name="Patrice Danger" userId="054895b61a98925f" providerId="LiveId" clId="{3AA17E36-6C82-443E-8367-56A903E1D9A8}" dt="2024-04-19T12:33:00.876" v="262"/>
          <ac:picMkLst>
            <pc:docMk/>
            <pc:sldMk cId="3838592361" sldId="267"/>
            <ac:picMk id="6" creationId="{98B27C3D-F855-762A-5626-82DA1B5DA8CE}"/>
          </ac:picMkLst>
        </pc:picChg>
      </pc:sldChg>
      <pc:sldChg chg="addSp delSp modSp del mod">
        <pc:chgData name="Patrice Danger" userId="054895b61a98925f" providerId="LiveId" clId="{3AA17E36-6C82-443E-8367-56A903E1D9A8}" dt="2024-04-19T12:56:17.592" v="646" actId="47"/>
        <pc:sldMkLst>
          <pc:docMk/>
          <pc:sldMk cId="309911315" sldId="270"/>
        </pc:sldMkLst>
        <pc:picChg chg="del">
          <ac:chgData name="Patrice Danger" userId="054895b61a98925f" providerId="LiveId" clId="{3AA17E36-6C82-443E-8367-56A903E1D9A8}" dt="2024-04-19T12:33:33.880" v="278" actId="478"/>
          <ac:picMkLst>
            <pc:docMk/>
            <pc:sldMk cId="309911315" sldId="270"/>
            <ac:picMk id="3" creationId="{491E9710-CF71-3840-5F4E-68F6CDBBB7B1}"/>
          </ac:picMkLst>
        </pc:picChg>
        <pc:picChg chg="add mod">
          <ac:chgData name="Patrice Danger" userId="054895b61a98925f" providerId="LiveId" clId="{3AA17E36-6C82-443E-8367-56A903E1D9A8}" dt="2024-04-19T12:32:56.861" v="261"/>
          <ac:picMkLst>
            <pc:docMk/>
            <pc:sldMk cId="309911315" sldId="270"/>
            <ac:picMk id="5" creationId="{9A84E440-E8A0-0143-C49A-76CA1DBD9A9F}"/>
          </ac:picMkLst>
        </pc:picChg>
      </pc:sldChg>
      <pc:sldChg chg="addSp delSp modSp mod setBg">
        <pc:chgData name="Patrice Danger" userId="054895b61a98925f" providerId="LiveId" clId="{3AA17E36-6C82-443E-8367-56A903E1D9A8}" dt="2024-04-19T12:33:27.008" v="276" actId="478"/>
        <pc:sldMkLst>
          <pc:docMk/>
          <pc:sldMk cId="213403709" sldId="271"/>
        </pc:sldMkLst>
        <pc:spChg chg="mod">
          <ac:chgData name="Patrice Danger" userId="054895b61a98925f" providerId="LiveId" clId="{3AA17E36-6C82-443E-8367-56A903E1D9A8}" dt="2024-04-19T11:58:11.061" v="47" actId="26606"/>
          <ac:spMkLst>
            <pc:docMk/>
            <pc:sldMk cId="213403709" sldId="271"/>
            <ac:spMk id="2" creationId="{9E5FE529-16DD-82C1-B7B5-3CBB9BBDBEBA}"/>
          </ac:spMkLst>
        </pc:spChg>
        <pc:spChg chg="add del">
          <ac:chgData name="Patrice Danger" userId="054895b61a98925f" providerId="LiveId" clId="{3AA17E36-6C82-443E-8367-56A903E1D9A8}" dt="2024-04-19T11:58:11.061" v="47" actId="26606"/>
          <ac:spMkLst>
            <pc:docMk/>
            <pc:sldMk cId="213403709" sldId="271"/>
            <ac:spMk id="3" creationId="{2227E84C-C29D-0BAD-91E5-F31AABD46CB6}"/>
          </ac:spMkLst>
        </pc:spChg>
        <pc:spChg chg="add">
          <ac:chgData name="Patrice Danger" userId="054895b61a98925f" providerId="LiveId" clId="{3AA17E36-6C82-443E-8367-56A903E1D9A8}" dt="2024-04-19T11:58:11.061" v="47" actId="26606"/>
          <ac:spMkLst>
            <pc:docMk/>
            <pc:sldMk cId="213403709" sldId="271"/>
            <ac:spMk id="9" creationId="{FFD48BC7-DC40-47DE-87EE-9F4B6ECB9ABB}"/>
          </ac:spMkLst>
        </pc:spChg>
        <pc:spChg chg="add del">
          <ac:chgData name="Patrice Danger" userId="054895b61a98925f" providerId="LiveId" clId="{3AA17E36-6C82-443E-8367-56A903E1D9A8}" dt="2024-04-19T11:58:11.049" v="46" actId="26606"/>
          <ac:spMkLst>
            <pc:docMk/>
            <pc:sldMk cId="213403709" sldId="271"/>
            <ac:spMk id="11" creationId="{5DCB5928-DC7D-4612-9922-441966E15627}"/>
          </ac:spMkLst>
        </pc:spChg>
        <pc:spChg chg="add del">
          <ac:chgData name="Patrice Danger" userId="054895b61a98925f" providerId="LiveId" clId="{3AA17E36-6C82-443E-8367-56A903E1D9A8}" dt="2024-04-19T11:58:11.049" v="46" actId="26606"/>
          <ac:spMkLst>
            <pc:docMk/>
            <pc:sldMk cId="213403709" sldId="271"/>
            <ac:spMk id="13" creationId="{682C1161-1736-45EC-99B7-33F3CAE9D517}"/>
          </ac:spMkLst>
        </pc:spChg>
        <pc:spChg chg="add del">
          <ac:chgData name="Patrice Danger" userId="054895b61a98925f" providerId="LiveId" clId="{3AA17E36-6C82-443E-8367-56A903E1D9A8}" dt="2024-04-19T11:58:11.049" v="46" actId="26606"/>
          <ac:spMkLst>
            <pc:docMk/>
            <pc:sldMk cId="213403709" sldId="271"/>
            <ac:spMk id="15" creationId="{84D4DDB8-B68F-45B0-9F62-C4279996F672}"/>
          </ac:spMkLst>
        </pc:spChg>
        <pc:spChg chg="add del">
          <ac:chgData name="Patrice Danger" userId="054895b61a98925f" providerId="LiveId" clId="{3AA17E36-6C82-443E-8367-56A903E1D9A8}" dt="2024-04-19T11:58:11.049" v="46" actId="26606"/>
          <ac:spMkLst>
            <pc:docMk/>
            <pc:sldMk cId="213403709" sldId="271"/>
            <ac:spMk id="17" creationId="{AF2F604E-43BE-4DC3-B983-E071523364F8}"/>
          </ac:spMkLst>
        </pc:spChg>
        <pc:spChg chg="add del">
          <ac:chgData name="Patrice Danger" userId="054895b61a98925f" providerId="LiveId" clId="{3AA17E36-6C82-443E-8367-56A903E1D9A8}" dt="2024-04-19T11:58:11.049" v="46" actId="26606"/>
          <ac:spMkLst>
            <pc:docMk/>
            <pc:sldMk cId="213403709" sldId="271"/>
            <ac:spMk id="19" creationId="{08C9B587-E65E-4B52-B37C-ABEBB6E87928}"/>
          </ac:spMkLst>
        </pc:spChg>
        <pc:spChg chg="add">
          <ac:chgData name="Patrice Danger" userId="054895b61a98925f" providerId="LiveId" clId="{3AA17E36-6C82-443E-8367-56A903E1D9A8}" dt="2024-04-19T11:58:11.061" v="47" actId="26606"/>
          <ac:spMkLst>
            <pc:docMk/>
            <pc:sldMk cId="213403709" sldId="271"/>
            <ac:spMk id="21" creationId="{E502BBC7-2C76-46F3-BC24-5985BC13DB88}"/>
          </ac:spMkLst>
        </pc:spChg>
        <pc:spChg chg="add">
          <ac:chgData name="Patrice Danger" userId="054895b61a98925f" providerId="LiveId" clId="{3AA17E36-6C82-443E-8367-56A903E1D9A8}" dt="2024-04-19T11:58:11.061" v="47" actId="26606"/>
          <ac:spMkLst>
            <pc:docMk/>
            <pc:sldMk cId="213403709" sldId="271"/>
            <ac:spMk id="22" creationId="{C7F28D52-2A5F-4D23-81AE-7CB8B591C7AF}"/>
          </ac:spMkLst>
        </pc:spChg>
        <pc:spChg chg="add">
          <ac:chgData name="Patrice Danger" userId="054895b61a98925f" providerId="LiveId" clId="{3AA17E36-6C82-443E-8367-56A903E1D9A8}" dt="2024-04-19T11:58:11.061" v="47" actId="26606"/>
          <ac:spMkLst>
            <pc:docMk/>
            <pc:sldMk cId="213403709" sldId="271"/>
            <ac:spMk id="23" creationId="{3629484E-3792-4B3D-89AD-7C8A1ED0E0D4}"/>
          </ac:spMkLst>
        </pc:spChg>
        <pc:picChg chg="del">
          <ac:chgData name="Patrice Danger" userId="054895b61a98925f" providerId="LiveId" clId="{3AA17E36-6C82-443E-8367-56A903E1D9A8}" dt="2024-04-19T12:33:27.008" v="276" actId="478"/>
          <ac:picMkLst>
            <pc:docMk/>
            <pc:sldMk cId="213403709" sldId="271"/>
            <ac:picMk id="4" creationId="{DBF9E1BB-BFB8-B147-590B-74CED4EC0406}"/>
          </ac:picMkLst>
        </pc:picChg>
        <pc:picChg chg="add mod">
          <ac:chgData name="Patrice Danger" userId="054895b61a98925f" providerId="LiveId" clId="{3AA17E36-6C82-443E-8367-56A903E1D9A8}" dt="2024-04-19T12:33:04.148" v="264"/>
          <ac:picMkLst>
            <pc:docMk/>
            <pc:sldMk cId="213403709" sldId="271"/>
            <ac:picMk id="5" creationId="{C35B73F7-C278-D1F1-4570-AE7F8261E743}"/>
          </ac:picMkLst>
        </pc:picChg>
        <pc:picChg chg="add del">
          <ac:chgData name="Patrice Danger" userId="054895b61a98925f" providerId="LiveId" clId="{3AA17E36-6C82-443E-8367-56A903E1D9A8}" dt="2024-04-19T11:58:11.049" v="46" actId="26606"/>
          <ac:picMkLst>
            <pc:docMk/>
            <pc:sldMk cId="213403709" sldId="271"/>
            <ac:picMk id="8" creationId="{F061EADE-2328-36E3-F9E0-74D759AF73CB}"/>
          </ac:picMkLst>
        </pc:picChg>
      </pc:sldChg>
      <pc:sldChg chg="addSp delSp modSp del mod">
        <pc:chgData name="Patrice Danger" userId="054895b61a98925f" providerId="LiveId" clId="{3AA17E36-6C82-443E-8367-56A903E1D9A8}" dt="2024-04-19T13:14:24.108" v="745" actId="47"/>
        <pc:sldMkLst>
          <pc:docMk/>
          <pc:sldMk cId="1552404574" sldId="273"/>
        </pc:sldMkLst>
        <pc:picChg chg="del">
          <ac:chgData name="Patrice Danger" userId="054895b61a98925f" providerId="LiveId" clId="{3AA17E36-6C82-443E-8367-56A903E1D9A8}" dt="2024-04-19T12:33:21.121" v="273" actId="478"/>
          <ac:picMkLst>
            <pc:docMk/>
            <pc:sldMk cId="1552404574" sldId="273"/>
            <ac:picMk id="4" creationId="{D461C929-8842-2C09-29B5-63DAA4F0C4D8}"/>
          </ac:picMkLst>
        </pc:picChg>
        <pc:picChg chg="add mod">
          <ac:chgData name="Patrice Danger" userId="054895b61a98925f" providerId="LiveId" clId="{3AA17E36-6C82-443E-8367-56A903E1D9A8}" dt="2024-04-19T12:33:11.685" v="268"/>
          <ac:picMkLst>
            <pc:docMk/>
            <pc:sldMk cId="1552404574" sldId="273"/>
            <ac:picMk id="5" creationId="{D1031DF5-32E1-D2FE-98DA-7E8209937D57}"/>
          </ac:picMkLst>
        </pc:picChg>
      </pc:sldChg>
      <pc:sldChg chg="addSp delSp modSp mod setBg">
        <pc:chgData name="Patrice Danger" userId="054895b61a98925f" providerId="LiveId" clId="{3AA17E36-6C82-443E-8367-56A903E1D9A8}" dt="2024-04-19T14:13:36.810" v="1203" actId="20577"/>
        <pc:sldMkLst>
          <pc:docMk/>
          <pc:sldMk cId="419773080" sldId="274"/>
        </pc:sldMkLst>
        <pc:spChg chg="mod">
          <ac:chgData name="Patrice Danger" userId="054895b61a98925f" providerId="LiveId" clId="{3AA17E36-6C82-443E-8367-56A903E1D9A8}" dt="2024-04-19T11:58:29.731" v="48" actId="26606"/>
          <ac:spMkLst>
            <pc:docMk/>
            <pc:sldMk cId="419773080" sldId="274"/>
            <ac:spMk id="2" creationId="{EE6BE4E2-8ED9-39F0-4602-612F682A356C}"/>
          </ac:spMkLst>
        </pc:spChg>
        <pc:spChg chg="mod">
          <ac:chgData name="Patrice Danger" userId="054895b61a98925f" providerId="LiveId" clId="{3AA17E36-6C82-443E-8367-56A903E1D9A8}" dt="2024-04-19T14:13:36.810" v="1203" actId="20577"/>
          <ac:spMkLst>
            <pc:docMk/>
            <pc:sldMk cId="419773080" sldId="274"/>
            <ac:spMk id="3" creationId="{164976F4-760A-1985-884E-28DB8B16B391}"/>
          </ac:spMkLst>
        </pc:spChg>
        <pc:spChg chg="add">
          <ac:chgData name="Patrice Danger" userId="054895b61a98925f" providerId="LiveId" clId="{3AA17E36-6C82-443E-8367-56A903E1D9A8}" dt="2024-04-19T11:58:29.731" v="48" actId="26606"/>
          <ac:spMkLst>
            <pc:docMk/>
            <pc:sldMk cId="419773080" sldId="274"/>
            <ac:spMk id="10" creationId="{0B9EE3F3-89B7-43C3-8651-C4C96830993D}"/>
          </ac:spMkLst>
        </pc:spChg>
        <pc:spChg chg="add">
          <ac:chgData name="Patrice Danger" userId="054895b61a98925f" providerId="LiveId" clId="{3AA17E36-6C82-443E-8367-56A903E1D9A8}" dt="2024-04-19T11:58:29.731" v="48" actId="26606"/>
          <ac:spMkLst>
            <pc:docMk/>
            <pc:sldMk cId="419773080" sldId="274"/>
            <ac:spMk id="12" creationId="{33AE4636-AEEC-45D6-84D4-7AC2DA48ECF8}"/>
          </ac:spMkLst>
        </pc:spChg>
        <pc:spChg chg="add">
          <ac:chgData name="Patrice Danger" userId="054895b61a98925f" providerId="LiveId" clId="{3AA17E36-6C82-443E-8367-56A903E1D9A8}" dt="2024-04-19T11:58:29.731" v="48" actId="26606"/>
          <ac:spMkLst>
            <pc:docMk/>
            <pc:sldMk cId="419773080" sldId="274"/>
            <ac:spMk id="14" creationId="{8D9CE0F4-2EB2-4F1F-8AAC-DB3571D9FE10}"/>
          </ac:spMkLst>
        </pc:spChg>
        <pc:picChg chg="mod">
          <ac:chgData name="Patrice Danger" userId="054895b61a98925f" providerId="LiveId" clId="{3AA17E36-6C82-443E-8367-56A903E1D9A8}" dt="2024-04-19T11:58:29.731" v="48" actId="26606"/>
          <ac:picMkLst>
            <pc:docMk/>
            <pc:sldMk cId="419773080" sldId="274"/>
            <ac:picMk id="4" creationId="{74837E65-F7ED-66E0-BB46-06BA68A7EF21}"/>
          </ac:picMkLst>
        </pc:picChg>
        <pc:picChg chg="del">
          <ac:chgData name="Patrice Danger" userId="054895b61a98925f" providerId="LiveId" clId="{3AA17E36-6C82-443E-8367-56A903E1D9A8}" dt="2024-04-19T12:33:19.825" v="272" actId="478"/>
          <ac:picMkLst>
            <pc:docMk/>
            <pc:sldMk cId="419773080" sldId="274"/>
            <ac:picMk id="5" creationId="{F7694875-C426-1B56-932C-9F15BDBD442F}"/>
          </ac:picMkLst>
        </pc:picChg>
        <pc:picChg chg="add mod">
          <ac:chgData name="Patrice Danger" userId="054895b61a98925f" providerId="LiveId" clId="{3AA17E36-6C82-443E-8367-56A903E1D9A8}" dt="2024-04-19T12:33:12.685" v="269"/>
          <ac:picMkLst>
            <pc:docMk/>
            <pc:sldMk cId="419773080" sldId="274"/>
            <ac:picMk id="6" creationId="{416B92B2-A6A8-1F12-762F-35D66AAD2625}"/>
          </ac:picMkLst>
        </pc:picChg>
      </pc:sldChg>
      <pc:sldChg chg="addSp delSp modSp del mod">
        <pc:chgData name="Patrice Danger" userId="054895b61a98925f" providerId="LiveId" clId="{3AA17E36-6C82-443E-8367-56A903E1D9A8}" dt="2024-04-19T13:04:29.833" v="717" actId="47"/>
        <pc:sldMkLst>
          <pc:docMk/>
          <pc:sldMk cId="1630806829" sldId="275"/>
        </pc:sldMkLst>
        <pc:picChg chg="del">
          <ac:chgData name="Patrice Danger" userId="054895b61a98925f" providerId="LiveId" clId="{3AA17E36-6C82-443E-8367-56A903E1D9A8}" dt="2024-04-19T12:33:22.504" v="274" actId="478"/>
          <ac:picMkLst>
            <pc:docMk/>
            <pc:sldMk cId="1630806829" sldId="275"/>
            <ac:picMk id="3" creationId="{A7E4801C-F8A2-3B95-8871-C5EB83498743}"/>
          </ac:picMkLst>
        </pc:picChg>
        <pc:picChg chg="add mod">
          <ac:chgData name="Patrice Danger" userId="054895b61a98925f" providerId="LiveId" clId="{3AA17E36-6C82-443E-8367-56A903E1D9A8}" dt="2024-04-19T12:33:10.661" v="267"/>
          <ac:picMkLst>
            <pc:docMk/>
            <pc:sldMk cId="1630806829" sldId="275"/>
            <ac:picMk id="6" creationId="{03CF1E14-1EDB-664E-4935-50666E4554F1}"/>
          </ac:picMkLst>
        </pc:picChg>
      </pc:sldChg>
      <pc:sldChg chg="addSp delSp modSp mod setBg">
        <pc:chgData name="Patrice Danger" userId="054895b61a98925f" providerId="LiveId" clId="{3AA17E36-6C82-443E-8367-56A903E1D9A8}" dt="2024-04-19T14:15:55.683" v="1210" actId="27614"/>
        <pc:sldMkLst>
          <pc:docMk/>
          <pc:sldMk cId="3198655219" sldId="276"/>
        </pc:sldMkLst>
        <pc:spChg chg="mod">
          <ac:chgData name="Patrice Danger" userId="054895b61a98925f" providerId="LiveId" clId="{3AA17E36-6C82-443E-8367-56A903E1D9A8}" dt="2024-04-19T11:58:41.043" v="49" actId="26606"/>
          <ac:spMkLst>
            <pc:docMk/>
            <pc:sldMk cId="3198655219" sldId="276"/>
            <ac:spMk id="2" creationId="{1C12BD53-7AA4-8886-CB16-C0648EA96ED2}"/>
          </ac:spMkLst>
        </pc:spChg>
        <pc:spChg chg="add del mod">
          <ac:chgData name="Patrice Danger" userId="054895b61a98925f" providerId="LiveId" clId="{3AA17E36-6C82-443E-8367-56A903E1D9A8}" dt="2024-04-19T14:15:52.979" v="1209" actId="931"/>
          <ac:spMkLst>
            <pc:docMk/>
            <pc:sldMk cId="3198655219" sldId="276"/>
            <ac:spMk id="3" creationId="{960E0D05-2881-3919-3F05-DA3CD2BFCEC4}"/>
          </ac:spMkLst>
        </pc:spChg>
        <pc:spChg chg="add">
          <ac:chgData name="Patrice Danger" userId="054895b61a98925f" providerId="LiveId" clId="{3AA17E36-6C82-443E-8367-56A903E1D9A8}" dt="2024-04-19T11:58:41.043" v="49" actId="26606"/>
          <ac:spMkLst>
            <pc:docMk/>
            <pc:sldMk cId="3198655219" sldId="276"/>
            <ac:spMk id="11" creationId="{0B9EE3F3-89B7-43C3-8651-C4C96830993D}"/>
          </ac:spMkLst>
        </pc:spChg>
        <pc:spChg chg="add">
          <ac:chgData name="Patrice Danger" userId="054895b61a98925f" providerId="LiveId" clId="{3AA17E36-6C82-443E-8367-56A903E1D9A8}" dt="2024-04-19T11:58:41.043" v="49" actId="26606"/>
          <ac:spMkLst>
            <pc:docMk/>
            <pc:sldMk cId="3198655219" sldId="276"/>
            <ac:spMk id="13" creationId="{33AE4636-AEEC-45D6-84D4-7AC2DA48ECF8}"/>
          </ac:spMkLst>
        </pc:spChg>
        <pc:spChg chg="add">
          <ac:chgData name="Patrice Danger" userId="054895b61a98925f" providerId="LiveId" clId="{3AA17E36-6C82-443E-8367-56A903E1D9A8}" dt="2024-04-19T11:58:41.043" v="49" actId="26606"/>
          <ac:spMkLst>
            <pc:docMk/>
            <pc:sldMk cId="3198655219" sldId="276"/>
            <ac:spMk id="15" creationId="{8D9CE0F4-2EB2-4F1F-8AAC-DB3571D9FE10}"/>
          </ac:spMkLst>
        </pc:spChg>
        <pc:picChg chg="del">
          <ac:chgData name="Patrice Danger" userId="054895b61a98925f" providerId="LiveId" clId="{3AA17E36-6C82-443E-8367-56A903E1D9A8}" dt="2024-04-19T12:33:17.975" v="271" actId="478"/>
          <ac:picMkLst>
            <pc:docMk/>
            <pc:sldMk cId="3198655219" sldId="276"/>
            <ac:picMk id="4" creationId="{4839C2CF-B825-21AC-0FF3-41C20CBFAAC2}"/>
          </ac:picMkLst>
        </pc:picChg>
        <pc:picChg chg="add mod">
          <ac:chgData name="Patrice Danger" userId="054895b61a98925f" providerId="LiveId" clId="{3AA17E36-6C82-443E-8367-56A903E1D9A8}" dt="2024-04-19T12:33:14.880" v="270"/>
          <ac:picMkLst>
            <pc:docMk/>
            <pc:sldMk cId="3198655219" sldId="276"/>
            <ac:picMk id="5" creationId="{E8A503B2-6592-F137-02AB-BF93F5C1E82D}"/>
          </ac:picMkLst>
        </pc:picChg>
        <pc:picChg chg="add mod">
          <ac:chgData name="Patrice Danger" userId="054895b61a98925f" providerId="LiveId" clId="{3AA17E36-6C82-443E-8367-56A903E1D9A8}" dt="2024-04-19T14:15:48.715" v="1208" actId="931"/>
          <ac:picMkLst>
            <pc:docMk/>
            <pc:sldMk cId="3198655219" sldId="276"/>
            <ac:picMk id="7" creationId="{81DCE664-353C-7624-3254-AE18EA610EFA}"/>
          </ac:picMkLst>
        </pc:picChg>
        <pc:picChg chg="add">
          <ac:chgData name="Patrice Danger" userId="054895b61a98925f" providerId="LiveId" clId="{3AA17E36-6C82-443E-8367-56A903E1D9A8}" dt="2024-04-19T11:58:41.043" v="49" actId="26606"/>
          <ac:picMkLst>
            <pc:docMk/>
            <pc:sldMk cId="3198655219" sldId="276"/>
            <ac:picMk id="8" creationId="{0A015B58-3AB3-23CB-2BED-30F2493FDBFF}"/>
          </ac:picMkLst>
        </pc:picChg>
        <pc:picChg chg="add mod">
          <ac:chgData name="Patrice Danger" userId="054895b61a98925f" providerId="LiveId" clId="{3AA17E36-6C82-443E-8367-56A903E1D9A8}" dt="2024-04-19T14:15:55.683" v="1210" actId="27614"/>
          <ac:picMkLst>
            <pc:docMk/>
            <pc:sldMk cId="3198655219" sldId="276"/>
            <ac:picMk id="10" creationId="{7A95C1FA-1705-B93E-D55B-4D9F0C5AAFC4}"/>
          </ac:picMkLst>
        </pc:picChg>
      </pc:sldChg>
      <pc:sldChg chg="addSp delSp modSp mod setBg">
        <pc:chgData name="Patrice Danger" userId="054895b61a98925f" providerId="LiveId" clId="{3AA17E36-6C82-443E-8367-56A903E1D9A8}" dt="2024-04-22T08:00:48.760" v="1355" actId="313"/>
        <pc:sldMkLst>
          <pc:docMk/>
          <pc:sldMk cId="3217966064" sldId="279"/>
        </pc:sldMkLst>
        <pc:spChg chg="mod">
          <ac:chgData name="Patrice Danger" userId="054895b61a98925f" providerId="LiveId" clId="{3AA17E36-6C82-443E-8367-56A903E1D9A8}" dt="2024-04-19T11:48:06.434" v="43" actId="26606"/>
          <ac:spMkLst>
            <pc:docMk/>
            <pc:sldMk cId="3217966064" sldId="279"/>
            <ac:spMk id="2" creationId="{C40142A2-A212-EEDD-8326-8FC803863CAC}"/>
          </ac:spMkLst>
        </pc:spChg>
        <pc:spChg chg="mod">
          <ac:chgData name="Patrice Danger" userId="054895b61a98925f" providerId="LiveId" clId="{3AA17E36-6C82-443E-8367-56A903E1D9A8}" dt="2024-04-22T08:00:48.760" v="1355" actId="313"/>
          <ac:spMkLst>
            <pc:docMk/>
            <pc:sldMk cId="3217966064" sldId="279"/>
            <ac:spMk id="3" creationId="{E1C6545F-A2E3-5801-6AD2-B5EF6E11EAD9}"/>
          </ac:spMkLst>
        </pc:spChg>
        <pc:spChg chg="add del">
          <ac:chgData name="Patrice Danger" userId="054895b61a98925f" providerId="LiveId" clId="{3AA17E36-6C82-443E-8367-56A903E1D9A8}" dt="2024-04-19T11:47:59.030" v="38" actId="26606"/>
          <ac:spMkLst>
            <pc:docMk/>
            <pc:sldMk cId="3217966064" sldId="279"/>
            <ac:spMk id="8" creationId="{DAF1966E-FD40-4A4A-B61B-C4DF7FA05F06}"/>
          </ac:spMkLst>
        </pc:spChg>
        <pc:spChg chg="add del">
          <ac:chgData name="Patrice Danger" userId="054895b61a98925f" providerId="LiveId" clId="{3AA17E36-6C82-443E-8367-56A903E1D9A8}" dt="2024-04-19T11:47:59.030" v="38" actId="26606"/>
          <ac:spMkLst>
            <pc:docMk/>
            <pc:sldMk cId="3217966064" sldId="279"/>
            <ac:spMk id="10" creationId="{047BFA19-D45E-416B-A404-7AF2F3F27017}"/>
          </ac:spMkLst>
        </pc:spChg>
        <pc:spChg chg="add del">
          <ac:chgData name="Patrice Danger" userId="054895b61a98925f" providerId="LiveId" clId="{3AA17E36-6C82-443E-8367-56A903E1D9A8}" dt="2024-04-19T11:47:59.030" v="38" actId="26606"/>
          <ac:spMkLst>
            <pc:docMk/>
            <pc:sldMk cId="3217966064" sldId="279"/>
            <ac:spMk id="12" creationId="{8E0105E7-23DB-4CF2-8258-FF47C7620F6E}"/>
          </ac:spMkLst>
        </pc:spChg>
        <pc:spChg chg="add del">
          <ac:chgData name="Patrice Danger" userId="054895b61a98925f" providerId="LiveId" clId="{3AA17E36-6C82-443E-8367-56A903E1D9A8}" dt="2024-04-19T11:47:59.030" v="38" actId="26606"/>
          <ac:spMkLst>
            <pc:docMk/>
            <pc:sldMk cId="3217966064" sldId="279"/>
            <ac:spMk id="14" creationId="{074B4F7D-14B2-478B-8BF5-01E4E0C5D263}"/>
          </ac:spMkLst>
        </pc:spChg>
        <pc:spChg chg="add del">
          <ac:chgData name="Patrice Danger" userId="054895b61a98925f" providerId="LiveId" clId="{3AA17E36-6C82-443E-8367-56A903E1D9A8}" dt="2024-04-19T11:48:04.007" v="40" actId="26606"/>
          <ac:spMkLst>
            <pc:docMk/>
            <pc:sldMk cId="3217966064" sldId="279"/>
            <ac:spMk id="16" creationId="{1C799903-48D5-4A31-A1A2-541072D9771E}"/>
          </ac:spMkLst>
        </pc:spChg>
        <pc:spChg chg="add del">
          <ac:chgData name="Patrice Danger" userId="054895b61a98925f" providerId="LiveId" clId="{3AA17E36-6C82-443E-8367-56A903E1D9A8}" dt="2024-04-19T11:48:04.007" v="40" actId="26606"/>
          <ac:spMkLst>
            <pc:docMk/>
            <pc:sldMk cId="3217966064" sldId="279"/>
            <ac:spMk id="17" creationId="{8EFFF109-FC58-4FD3-BE05-9775A1310F55}"/>
          </ac:spMkLst>
        </pc:spChg>
        <pc:spChg chg="add del">
          <ac:chgData name="Patrice Danger" userId="054895b61a98925f" providerId="LiveId" clId="{3AA17E36-6C82-443E-8367-56A903E1D9A8}" dt="2024-04-19T11:48:04.007" v="40" actId="26606"/>
          <ac:spMkLst>
            <pc:docMk/>
            <pc:sldMk cId="3217966064" sldId="279"/>
            <ac:spMk id="18" creationId="{E1B96AD6-92A9-4273-A62B-96A1C3E0BA95}"/>
          </ac:spMkLst>
        </pc:spChg>
        <pc:spChg chg="add del">
          <ac:chgData name="Patrice Danger" userId="054895b61a98925f" providerId="LiveId" clId="{3AA17E36-6C82-443E-8367-56A903E1D9A8}" dt="2024-04-19T11:48:04.007" v="40" actId="26606"/>
          <ac:spMkLst>
            <pc:docMk/>
            <pc:sldMk cId="3217966064" sldId="279"/>
            <ac:spMk id="19" creationId="{463EEC44-1BA3-44ED-81FC-A644B04B2A44}"/>
          </ac:spMkLst>
        </pc:spChg>
        <pc:spChg chg="add del">
          <ac:chgData name="Patrice Danger" userId="054895b61a98925f" providerId="LiveId" clId="{3AA17E36-6C82-443E-8367-56A903E1D9A8}" dt="2024-04-19T11:48:06.423" v="42" actId="26606"/>
          <ac:spMkLst>
            <pc:docMk/>
            <pc:sldMk cId="3217966064" sldId="279"/>
            <ac:spMk id="21" creationId="{DAF1966E-FD40-4A4A-B61B-C4DF7FA05F06}"/>
          </ac:spMkLst>
        </pc:spChg>
        <pc:spChg chg="add del">
          <ac:chgData name="Patrice Danger" userId="054895b61a98925f" providerId="LiveId" clId="{3AA17E36-6C82-443E-8367-56A903E1D9A8}" dt="2024-04-19T11:48:06.423" v="42" actId="26606"/>
          <ac:spMkLst>
            <pc:docMk/>
            <pc:sldMk cId="3217966064" sldId="279"/>
            <ac:spMk id="22" creationId="{047BFA19-D45E-416B-A404-7AF2F3F27017}"/>
          </ac:spMkLst>
        </pc:spChg>
        <pc:spChg chg="add del">
          <ac:chgData name="Patrice Danger" userId="054895b61a98925f" providerId="LiveId" clId="{3AA17E36-6C82-443E-8367-56A903E1D9A8}" dt="2024-04-19T11:48:06.423" v="42" actId="26606"/>
          <ac:spMkLst>
            <pc:docMk/>
            <pc:sldMk cId="3217966064" sldId="279"/>
            <ac:spMk id="23" creationId="{8E0105E7-23DB-4CF2-8258-FF47C7620F6E}"/>
          </ac:spMkLst>
        </pc:spChg>
        <pc:spChg chg="add del">
          <ac:chgData name="Patrice Danger" userId="054895b61a98925f" providerId="LiveId" clId="{3AA17E36-6C82-443E-8367-56A903E1D9A8}" dt="2024-04-19T11:48:06.423" v="42" actId="26606"/>
          <ac:spMkLst>
            <pc:docMk/>
            <pc:sldMk cId="3217966064" sldId="279"/>
            <ac:spMk id="24" creationId="{074B4F7D-14B2-478B-8BF5-01E4E0C5D263}"/>
          </ac:spMkLst>
        </pc:spChg>
        <pc:spChg chg="add">
          <ac:chgData name="Patrice Danger" userId="054895b61a98925f" providerId="LiveId" clId="{3AA17E36-6C82-443E-8367-56A903E1D9A8}" dt="2024-04-19T11:48:06.434" v="43" actId="26606"/>
          <ac:spMkLst>
            <pc:docMk/>
            <pc:sldMk cId="3217966064" sldId="279"/>
            <ac:spMk id="26" creationId="{1C799903-48D5-4A31-A1A2-541072D9771E}"/>
          </ac:spMkLst>
        </pc:spChg>
        <pc:spChg chg="add">
          <ac:chgData name="Patrice Danger" userId="054895b61a98925f" providerId="LiveId" clId="{3AA17E36-6C82-443E-8367-56A903E1D9A8}" dt="2024-04-19T11:48:06.434" v="43" actId="26606"/>
          <ac:spMkLst>
            <pc:docMk/>
            <pc:sldMk cId="3217966064" sldId="279"/>
            <ac:spMk id="27" creationId="{8EFFF109-FC58-4FD3-BE05-9775A1310F55}"/>
          </ac:spMkLst>
        </pc:spChg>
        <pc:spChg chg="add">
          <ac:chgData name="Patrice Danger" userId="054895b61a98925f" providerId="LiveId" clId="{3AA17E36-6C82-443E-8367-56A903E1D9A8}" dt="2024-04-19T11:48:06.434" v="43" actId="26606"/>
          <ac:spMkLst>
            <pc:docMk/>
            <pc:sldMk cId="3217966064" sldId="279"/>
            <ac:spMk id="28" creationId="{E1B96AD6-92A9-4273-A62B-96A1C3E0BA95}"/>
          </ac:spMkLst>
        </pc:spChg>
        <pc:spChg chg="add">
          <ac:chgData name="Patrice Danger" userId="054895b61a98925f" providerId="LiveId" clId="{3AA17E36-6C82-443E-8367-56A903E1D9A8}" dt="2024-04-19T11:48:06.434" v="43" actId="26606"/>
          <ac:spMkLst>
            <pc:docMk/>
            <pc:sldMk cId="3217966064" sldId="279"/>
            <ac:spMk id="29" creationId="{463EEC44-1BA3-44ED-81FC-A644B04B2A44}"/>
          </ac:spMkLst>
        </pc:spChg>
        <pc:picChg chg="add mod">
          <ac:chgData name="Patrice Danger" userId="054895b61a98925f" providerId="LiveId" clId="{3AA17E36-6C82-443E-8367-56A903E1D9A8}" dt="2024-04-19T12:33:02.180" v="263"/>
          <ac:picMkLst>
            <pc:docMk/>
            <pc:sldMk cId="3217966064" sldId="279"/>
            <ac:picMk id="4" creationId="{DC942E71-794B-BE3C-1D35-4747F386CE6E}"/>
          </ac:picMkLst>
        </pc:picChg>
      </pc:sldChg>
      <pc:sldChg chg="addSp modSp mod setBg">
        <pc:chgData name="Patrice Danger" userId="054895b61a98925f" providerId="LiveId" clId="{3AA17E36-6C82-443E-8367-56A903E1D9A8}" dt="2024-04-19T13:31:12.256" v="1112" actId="14734"/>
        <pc:sldMkLst>
          <pc:docMk/>
          <pc:sldMk cId="1955419471" sldId="281"/>
        </pc:sldMkLst>
        <pc:spChg chg="mod">
          <ac:chgData name="Patrice Danger" userId="054895b61a98925f" providerId="LiveId" clId="{3AA17E36-6C82-443E-8367-56A903E1D9A8}" dt="2024-04-19T11:57:44.256" v="44" actId="26606"/>
          <ac:spMkLst>
            <pc:docMk/>
            <pc:sldMk cId="1955419471" sldId="281"/>
            <ac:spMk id="2" creationId="{46238355-A386-B0C8-9D9D-2B149EF634C6}"/>
          </ac:spMkLst>
        </pc:spChg>
        <pc:spChg chg="add">
          <ac:chgData name="Patrice Danger" userId="054895b61a98925f" providerId="LiveId" clId="{3AA17E36-6C82-443E-8367-56A903E1D9A8}" dt="2024-04-19T11:57:44.256" v="44" actId="26606"/>
          <ac:spMkLst>
            <pc:docMk/>
            <pc:sldMk cId="1955419471" sldId="281"/>
            <ac:spMk id="9" creationId="{89A320C9-9735-4D13-8279-C1C674841392}"/>
          </ac:spMkLst>
        </pc:spChg>
        <pc:spChg chg="add">
          <ac:chgData name="Patrice Danger" userId="054895b61a98925f" providerId="LiveId" clId="{3AA17E36-6C82-443E-8367-56A903E1D9A8}" dt="2024-04-19T11:57:44.256" v="44" actId="26606"/>
          <ac:spMkLst>
            <pc:docMk/>
            <pc:sldMk cId="1955419471" sldId="281"/>
            <ac:spMk id="11" creationId="{92544CF4-9B52-4A7B-A4B3-88C72729B77D}"/>
          </ac:spMkLst>
        </pc:spChg>
        <pc:spChg chg="add">
          <ac:chgData name="Patrice Danger" userId="054895b61a98925f" providerId="LiveId" clId="{3AA17E36-6C82-443E-8367-56A903E1D9A8}" dt="2024-04-19T11:57:44.256" v="44" actId="26606"/>
          <ac:spMkLst>
            <pc:docMk/>
            <pc:sldMk cId="1955419471" sldId="281"/>
            <ac:spMk id="13" creationId="{E75862C5-5C00-4421-BC7B-9B7B86DBC80D}"/>
          </ac:spMkLst>
        </pc:spChg>
        <pc:spChg chg="add">
          <ac:chgData name="Patrice Danger" userId="054895b61a98925f" providerId="LiveId" clId="{3AA17E36-6C82-443E-8367-56A903E1D9A8}" dt="2024-04-19T11:57:44.256" v="44" actId="26606"/>
          <ac:spMkLst>
            <pc:docMk/>
            <pc:sldMk cId="1955419471" sldId="281"/>
            <ac:spMk id="15" creationId="{089440EF-9BE9-4AE9-8C28-00B02296CDB6}"/>
          </ac:spMkLst>
        </pc:spChg>
        <pc:graphicFrameChg chg="add mod modGraphic">
          <ac:chgData name="Patrice Danger" userId="054895b61a98925f" providerId="LiveId" clId="{3AA17E36-6C82-443E-8367-56A903E1D9A8}" dt="2024-04-19T13:31:12.256" v="1112" actId="14734"/>
          <ac:graphicFrameMkLst>
            <pc:docMk/>
            <pc:sldMk cId="1955419471" sldId="281"/>
            <ac:graphicFrameMk id="4" creationId="{4B37278B-B410-DAEA-4ED8-9E6E681199BB}"/>
          </ac:graphicFrameMkLst>
        </pc:graphicFrameChg>
        <pc:picChg chg="add mod">
          <ac:chgData name="Patrice Danger" userId="054895b61a98925f" providerId="LiveId" clId="{3AA17E36-6C82-443E-8367-56A903E1D9A8}" dt="2024-04-19T12:33:07.525" v="265"/>
          <ac:picMkLst>
            <pc:docMk/>
            <pc:sldMk cId="1955419471" sldId="281"/>
            <ac:picMk id="3" creationId="{91F80F79-AC05-E7E7-37D1-8A1C57B6247A}"/>
          </ac:picMkLst>
        </pc:picChg>
      </pc:sldChg>
      <pc:sldChg chg="addSp modSp mod setBg">
        <pc:chgData name="Patrice Danger" userId="054895b61a98925f" providerId="LiveId" clId="{3AA17E36-6C82-443E-8367-56A903E1D9A8}" dt="2024-04-19T12:32:38.095" v="249"/>
        <pc:sldMkLst>
          <pc:docMk/>
          <pc:sldMk cId="91385083" sldId="282"/>
        </pc:sldMkLst>
        <pc:spChg chg="mod">
          <ac:chgData name="Patrice Danger" userId="054895b61a98925f" providerId="LiveId" clId="{3AA17E36-6C82-443E-8367-56A903E1D9A8}" dt="2024-04-19T11:43:59.074" v="5" actId="26606"/>
          <ac:spMkLst>
            <pc:docMk/>
            <pc:sldMk cId="91385083" sldId="282"/>
            <ac:spMk id="2" creationId="{10BD3CCB-46BB-140C-9451-DFF772D57209}"/>
          </ac:spMkLst>
        </pc:spChg>
        <pc:spChg chg="add">
          <ac:chgData name="Patrice Danger" userId="054895b61a98925f" providerId="LiveId" clId="{3AA17E36-6C82-443E-8367-56A903E1D9A8}" dt="2024-04-19T11:43:59.074" v="5" actId="26606"/>
          <ac:spMkLst>
            <pc:docMk/>
            <pc:sldMk cId="91385083" sldId="282"/>
            <ac:spMk id="7" creationId="{FFD48BC7-DC40-47DE-87EE-9F4B6ECB9ABB}"/>
          </ac:spMkLst>
        </pc:spChg>
        <pc:spChg chg="add">
          <ac:chgData name="Patrice Danger" userId="054895b61a98925f" providerId="LiveId" clId="{3AA17E36-6C82-443E-8367-56A903E1D9A8}" dt="2024-04-19T11:43:59.074" v="5" actId="26606"/>
          <ac:spMkLst>
            <pc:docMk/>
            <pc:sldMk cId="91385083" sldId="282"/>
            <ac:spMk id="9" creationId="{E502BBC7-2C76-46F3-BC24-5985BC13DB88}"/>
          </ac:spMkLst>
        </pc:spChg>
        <pc:spChg chg="add">
          <ac:chgData name="Patrice Danger" userId="054895b61a98925f" providerId="LiveId" clId="{3AA17E36-6C82-443E-8367-56A903E1D9A8}" dt="2024-04-19T11:43:59.074" v="5" actId="26606"/>
          <ac:spMkLst>
            <pc:docMk/>
            <pc:sldMk cId="91385083" sldId="282"/>
            <ac:spMk id="11" creationId="{C7F28D52-2A5F-4D23-81AE-7CB8B591C7AF}"/>
          </ac:spMkLst>
        </pc:spChg>
        <pc:spChg chg="add">
          <ac:chgData name="Patrice Danger" userId="054895b61a98925f" providerId="LiveId" clId="{3AA17E36-6C82-443E-8367-56A903E1D9A8}" dt="2024-04-19T11:43:59.074" v="5" actId="26606"/>
          <ac:spMkLst>
            <pc:docMk/>
            <pc:sldMk cId="91385083" sldId="282"/>
            <ac:spMk id="13" creationId="{3629484E-3792-4B3D-89AD-7C8A1ED0E0D4}"/>
          </ac:spMkLst>
        </pc:spChg>
        <pc:picChg chg="add mod">
          <ac:chgData name="Patrice Danger" userId="054895b61a98925f" providerId="LiveId" clId="{3AA17E36-6C82-443E-8367-56A903E1D9A8}" dt="2024-04-19T12:32:38.095" v="249"/>
          <ac:picMkLst>
            <pc:docMk/>
            <pc:sldMk cId="91385083" sldId="282"/>
            <ac:picMk id="3" creationId="{8D64B505-3BFC-314E-68E9-FA3F0AAA4F4F}"/>
          </ac:picMkLst>
        </pc:picChg>
      </pc:sldChg>
      <pc:sldChg chg="addSp modSp mod setBg addAnim modAnim">
        <pc:chgData name="Patrice Danger" userId="054895b61a98925f" providerId="LiveId" clId="{3AA17E36-6C82-443E-8367-56A903E1D9A8}" dt="2024-04-22T08:01:35.267" v="1358"/>
        <pc:sldMkLst>
          <pc:docMk/>
          <pc:sldMk cId="4043451705" sldId="283"/>
        </pc:sldMkLst>
        <pc:spChg chg="mod">
          <ac:chgData name="Patrice Danger" userId="054895b61a98925f" providerId="LiveId" clId="{3AA17E36-6C82-443E-8367-56A903E1D9A8}" dt="2024-04-19T11:44:28.394" v="9" actId="26606"/>
          <ac:spMkLst>
            <pc:docMk/>
            <pc:sldMk cId="4043451705" sldId="283"/>
            <ac:spMk id="2" creationId="{C703CBDB-870D-76B2-BA2B-6436A6E65977}"/>
          </ac:spMkLst>
        </pc:spChg>
        <pc:spChg chg="add">
          <ac:chgData name="Patrice Danger" userId="054895b61a98925f" providerId="LiveId" clId="{3AA17E36-6C82-443E-8367-56A903E1D9A8}" dt="2024-04-19T11:44:28.394" v="9" actId="26606"/>
          <ac:spMkLst>
            <pc:docMk/>
            <pc:sldMk cId="4043451705" sldId="283"/>
            <ac:spMk id="7" creationId="{FFD48BC7-DC40-47DE-87EE-9F4B6ECB9ABB}"/>
          </ac:spMkLst>
        </pc:spChg>
        <pc:spChg chg="add">
          <ac:chgData name="Patrice Danger" userId="054895b61a98925f" providerId="LiveId" clId="{3AA17E36-6C82-443E-8367-56A903E1D9A8}" dt="2024-04-19T11:44:28.394" v="9" actId="26606"/>
          <ac:spMkLst>
            <pc:docMk/>
            <pc:sldMk cId="4043451705" sldId="283"/>
            <ac:spMk id="9" creationId="{E502BBC7-2C76-46F3-BC24-5985BC13DB88}"/>
          </ac:spMkLst>
        </pc:spChg>
        <pc:spChg chg="add">
          <ac:chgData name="Patrice Danger" userId="054895b61a98925f" providerId="LiveId" clId="{3AA17E36-6C82-443E-8367-56A903E1D9A8}" dt="2024-04-19T11:44:28.394" v="9" actId="26606"/>
          <ac:spMkLst>
            <pc:docMk/>
            <pc:sldMk cId="4043451705" sldId="283"/>
            <ac:spMk id="11" creationId="{C7F28D52-2A5F-4D23-81AE-7CB8B591C7AF}"/>
          </ac:spMkLst>
        </pc:spChg>
        <pc:spChg chg="add">
          <ac:chgData name="Patrice Danger" userId="054895b61a98925f" providerId="LiveId" clId="{3AA17E36-6C82-443E-8367-56A903E1D9A8}" dt="2024-04-19T11:44:28.394" v="9" actId="26606"/>
          <ac:spMkLst>
            <pc:docMk/>
            <pc:sldMk cId="4043451705" sldId="283"/>
            <ac:spMk id="13" creationId="{3629484E-3792-4B3D-89AD-7C8A1ED0E0D4}"/>
          </ac:spMkLst>
        </pc:spChg>
        <pc:picChg chg="add mod">
          <ac:chgData name="Patrice Danger" userId="054895b61a98925f" providerId="LiveId" clId="{3AA17E36-6C82-443E-8367-56A903E1D9A8}" dt="2024-04-19T12:32:45.499" v="253"/>
          <ac:picMkLst>
            <pc:docMk/>
            <pc:sldMk cId="4043451705" sldId="283"/>
            <ac:picMk id="3" creationId="{F2F69A53-34FB-0550-B2FB-AB6A937077B5}"/>
          </ac:picMkLst>
        </pc:picChg>
      </pc:sldChg>
      <pc:sldChg chg="addSp modSp mod setBg addAnim modAnim">
        <pc:chgData name="Patrice Danger" userId="054895b61a98925f" providerId="LiveId" clId="{3AA17E36-6C82-443E-8367-56A903E1D9A8}" dt="2024-04-22T08:01:40.858" v="1359"/>
        <pc:sldMkLst>
          <pc:docMk/>
          <pc:sldMk cId="3885937400" sldId="284"/>
        </pc:sldMkLst>
        <pc:spChg chg="mod">
          <ac:chgData name="Patrice Danger" userId="054895b61a98925f" providerId="LiveId" clId="{3AA17E36-6C82-443E-8367-56A903E1D9A8}" dt="2024-04-19T11:45:02.290" v="14" actId="26606"/>
          <ac:spMkLst>
            <pc:docMk/>
            <pc:sldMk cId="3885937400" sldId="284"/>
            <ac:spMk id="2" creationId="{D2FBC964-1034-BC8A-8177-5C7E08B65D00}"/>
          </ac:spMkLst>
        </pc:spChg>
        <pc:spChg chg="add">
          <ac:chgData name="Patrice Danger" userId="054895b61a98925f" providerId="LiveId" clId="{3AA17E36-6C82-443E-8367-56A903E1D9A8}" dt="2024-04-19T11:45:02.290" v="14" actId="26606"/>
          <ac:spMkLst>
            <pc:docMk/>
            <pc:sldMk cId="3885937400" sldId="284"/>
            <ac:spMk id="7" creationId="{FFD48BC7-DC40-47DE-87EE-9F4B6ECB9ABB}"/>
          </ac:spMkLst>
        </pc:spChg>
        <pc:spChg chg="add">
          <ac:chgData name="Patrice Danger" userId="054895b61a98925f" providerId="LiveId" clId="{3AA17E36-6C82-443E-8367-56A903E1D9A8}" dt="2024-04-19T11:45:02.290" v="14" actId="26606"/>
          <ac:spMkLst>
            <pc:docMk/>
            <pc:sldMk cId="3885937400" sldId="284"/>
            <ac:spMk id="9" creationId="{E502BBC7-2C76-46F3-BC24-5985BC13DB88}"/>
          </ac:spMkLst>
        </pc:spChg>
        <pc:spChg chg="add">
          <ac:chgData name="Patrice Danger" userId="054895b61a98925f" providerId="LiveId" clId="{3AA17E36-6C82-443E-8367-56A903E1D9A8}" dt="2024-04-19T11:45:02.290" v="14" actId="26606"/>
          <ac:spMkLst>
            <pc:docMk/>
            <pc:sldMk cId="3885937400" sldId="284"/>
            <ac:spMk id="11" creationId="{C7F28D52-2A5F-4D23-81AE-7CB8B591C7AF}"/>
          </ac:spMkLst>
        </pc:spChg>
        <pc:spChg chg="add">
          <ac:chgData name="Patrice Danger" userId="054895b61a98925f" providerId="LiveId" clId="{3AA17E36-6C82-443E-8367-56A903E1D9A8}" dt="2024-04-19T11:45:02.290" v="14" actId="26606"/>
          <ac:spMkLst>
            <pc:docMk/>
            <pc:sldMk cId="3885937400" sldId="284"/>
            <ac:spMk id="13" creationId="{3629484E-3792-4B3D-89AD-7C8A1ED0E0D4}"/>
          </ac:spMkLst>
        </pc:spChg>
        <pc:picChg chg="add mod">
          <ac:chgData name="Patrice Danger" userId="054895b61a98925f" providerId="LiveId" clId="{3AA17E36-6C82-443E-8367-56A903E1D9A8}" dt="2024-04-19T12:32:48.052" v="255"/>
          <ac:picMkLst>
            <pc:docMk/>
            <pc:sldMk cId="3885937400" sldId="284"/>
            <ac:picMk id="3" creationId="{60872423-5848-A444-1681-21BF6AE6B477}"/>
          </ac:picMkLst>
        </pc:picChg>
      </pc:sldChg>
      <pc:sldChg chg="addSp modSp mod setBg addAnim modAnim">
        <pc:chgData name="Patrice Danger" userId="054895b61a98925f" providerId="LiveId" clId="{3AA17E36-6C82-443E-8367-56A903E1D9A8}" dt="2024-04-22T08:01:50.067" v="1360"/>
        <pc:sldMkLst>
          <pc:docMk/>
          <pc:sldMk cId="3925751243" sldId="285"/>
        </pc:sldMkLst>
        <pc:spChg chg="mod">
          <ac:chgData name="Patrice Danger" userId="054895b61a98925f" providerId="LiveId" clId="{3AA17E36-6C82-443E-8367-56A903E1D9A8}" dt="2024-04-19T11:46:43.714" v="32" actId="26606"/>
          <ac:spMkLst>
            <pc:docMk/>
            <pc:sldMk cId="3925751243" sldId="285"/>
            <ac:spMk id="2" creationId="{B81131EB-DFEF-1DC1-E543-F58B7BF8E0D3}"/>
          </ac:spMkLst>
        </pc:spChg>
        <pc:spChg chg="add">
          <ac:chgData name="Patrice Danger" userId="054895b61a98925f" providerId="LiveId" clId="{3AA17E36-6C82-443E-8367-56A903E1D9A8}" dt="2024-04-19T11:46:43.714" v="32" actId="26606"/>
          <ac:spMkLst>
            <pc:docMk/>
            <pc:sldMk cId="3925751243" sldId="285"/>
            <ac:spMk id="7" creationId="{FFD48BC7-DC40-47DE-87EE-9F4B6ECB9ABB}"/>
          </ac:spMkLst>
        </pc:spChg>
        <pc:spChg chg="add">
          <ac:chgData name="Patrice Danger" userId="054895b61a98925f" providerId="LiveId" clId="{3AA17E36-6C82-443E-8367-56A903E1D9A8}" dt="2024-04-19T11:46:43.714" v="32" actId="26606"/>
          <ac:spMkLst>
            <pc:docMk/>
            <pc:sldMk cId="3925751243" sldId="285"/>
            <ac:spMk id="9" creationId="{E502BBC7-2C76-46F3-BC24-5985BC13DB88}"/>
          </ac:spMkLst>
        </pc:spChg>
        <pc:spChg chg="add">
          <ac:chgData name="Patrice Danger" userId="054895b61a98925f" providerId="LiveId" clId="{3AA17E36-6C82-443E-8367-56A903E1D9A8}" dt="2024-04-19T11:46:43.714" v="32" actId="26606"/>
          <ac:spMkLst>
            <pc:docMk/>
            <pc:sldMk cId="3925751243" sldId="285"/>
            <ac:spMk id="11" creationId="{C7F28D52-2A5F-4D23-81AE-7CB8B591C7AF}"/>
          </ac:spMkLst>
        </pc:spChg>
        <pc:spChg chg="add">
          <ac:chgData name="Patrice Danger" userId="054895b61a98925f" providerId="LiveId" clId="{3AA17E36-6C82-443E-8367-56A903E1D9A8}" dt="2024-04-19T11:46:43.714" v="32" actId="26606"/>
          <ac:spMkLst>
            <pc:docMk/>
            <pc:sldMk cId="3925751243" sldId="285"/>
            <ac:spMk id="13" creationId="{3629484E-3792-4B3D-89AD-7C8A1ED0E0D4}"/>
          </ac:spMkLst>
        </pc:spChg>
        <pc:picChg chg="add mod">
          <ac:chgData name="Patrice Danger" userId="054895b61a98925f" providerId="LiveId" clId="{3AA17E36-6C82-443E-8367-56A903E1D9A8}" dt="2024-04-19T12:32:55.941" v="260"/>
          <ac:picMkLst>
            <pc:docMk/>
            <pc:sldMk cId="3925751243" sldId="285"/>
            <ac:picMk id="3" creationId="{9B04B524-98F8-4A79-57F3-A2BEA33E5DDE}"/>
          </ac:picMkLst>
        </pc:picChg>
      </pc:sldChg>
      <pc:sldChg chg="addSp delSp modSp new mod setBg modClrScheme chgLayout">
        <pc:chgData name="Patrice Danger" userId="054895b61a98925f" providerId="LiveId" clId="{3AA17E36-6C82-443E-8367-56A903E1D9A8}" dt="2024-04-19T14:02:27.649" v="1165" actId="20577"/>
        <pc:sldMkLst>
          <pc:docMk/>
          <pc:sldMk cId="1418491145" sldId="286"/>
        </pc:sldMkLst>
        <pc:spChg chg="del mod ord">
          <ac:chgData name="Patrice Danger" userId="054895b61a98925f" providerId="LiveId" clId="{3AA17E36-6C82-443E-8367-56A903E1D9A8}" dt="2024-04-19T12:25:02.523" v="95" actId="700"/>
          <ac:spMkLst>
            <pc:docMk/>
            <pc:sldMk cId="1418491145" sldId="286"/>
            <ac:spMk id="2" creationId="{5513EB02-2C10-9EEA-9CE7-A24388DD3509}"/>
          </ac:spMkLst>
        </pc:spChg>
        <pc:spChg chg="add mod ord">
          <ac:chgData name="Patrice Danger" userId="054895b61a98925f" providerId="LiveId" clId="{3AA17E36-6C82-443E-8367-56A903E1D9A8}" dt="2024-04-19T14:01:36.811" v="1131" actId="313"/>
          <ac:spMkLst>
            <pc:docMk/>
            <pc:sldMk cId="1418491145" sldId="286"/>
            <ac:spMk id="3" creationId="{5D21E00D-3211-FEFF-B62F-E63C488837A4}"/>
          </ac:spMkLst>
        </pc:spChg>
        <pc:spChg chg="add del mod ord">
          <ac:chgData name="Patrice Danger" userId="054895b61a98925f" providerId="LiveId" clId="{3AA17E36-6C82-443E-8367-56A903E1D9A8}" dt="2024-04-19T12:26:55.607" v="96" actId="1032"/>
          <ac:spMkLst>
            <pc:docMk/>
            <pc:sldMk cId="1418491145" sldId="286"/>
            <ac:spMk id="4" creationId="{44ACCFE0-099A-504D-77FA-451E5B282B1D}"/>
          </ac:spMkLst>
        </pc:spChg>
        <pc:spChg chg="add">
          <ac:chgData name="Patrice Danger" userId="054895b61a98925f" providerId="LiveId" clId="{3AA17E36-6C82-443E-8367-56A903E1D9A8}" dt="2024-04-19T12:27:02.499" v="97" actId="26606"/>
          <ac:spMkLst>
            <pc:docMk/>
            <pc:sldMk cId="1418491145" sldId="286"/>
            <ac:spMk id="10" creationId="{84ECDE7A-6944-466D-8FFE-149A29BA6BAE}"/>
          </ac:spMkLst>
        </pc:spChg>
        <pc:spChg chg="add">
          <ac:chgData name="Patrice Danger" userId="054895b61a98925f" providerId="LiveId" clId="{3AA17E36-6C82-443E-8367-56A903E1D9A8}" dt="2024-04-19T12:27:02.499" v="97" actId="26606"/>
          <ac:spMkLst>
            <pc:docMk/>
            <pc:sldMk cId="1418491145" sldId="286"/>
            <ac:spMk id="12" creationId="{B3420082-9415-44EC-802E-C77D71D59C57}"/>
          </ac:spMkLst>
        </pc:spChg>
        <pc:spChg chg="add">
          <ac:chgData name="Patrice Danger" userId="054895b61a98925f" providerId="LiveId" clId="{3AA17E36-6C82-443E-8367-56A903E1D9A8}" dt="2024-04-19T12:27:02.499" v="97" actId="26606"/>
          <ac:spMkLst>
            <pc:docMk/>
            <pc:sldMk cId="1418491145" sldId="286"/>
            <ac:spMk id="14" creationId="{55A52C45-1FCB-4636-A80F-2849B8226C01}"/>
          </ac:spMkLst>
        </pc:spChg>
        <pc:spChg chg="add">
          <ac:chgData name="Patrice Danger" userId="054895b61a98925f" providerId="LiveId" clId="{3AA17E36-6C82-443E-8367-56A903E1D9A8}" dt="2024-04-19T12:27:02.499" v="97" actId="26606"/>
          <ac:spMkLst>
            <pc:docMk/>
            <pc:sldMk cId="1418491145" sldId="286"/>
            <ac:spMk id="16" creationId="{768EB4DD-3704-43AD-92B3-C4E0C6EA92CB}"/>
          </ac:spMkLst>
        </pc:spChg>
        <pc:graphicFrameChg chg="add mod modGraphic">
          <ac:chgData name="Patrice Danger" userId="054895b61a98925f" providerId="LiveId" clId="{3AA17E36-6C82-443E-8367-56A903E1D9A8}" dt="2024-04-19T14:02:27.649" v="1165" actId="20577"/>
          <ac:graphicFrameMkLst>
            <pc:docMk/>
            <pc:sldMk cId="1418491145" sldId="286"/>
            <ac:graphicFrameMk id="5" creationId="{F1D7B017-28CF-E59C-3080-7484E78ADF22}"/>
          </ac:graphicFrameMkLst>
        </pc:graphicFrameChg>
        <pc:picChg chg="add mod">
          <ac:chgData name="Patrice Danger" userId="054895b61a98925f" providerId="LiveId" clId="{3AA17E36-6C82-443E-8367-56A903E1D9A8}" dt="2024-04-19T13:21:27.184" v="961" actId="1076"/>
          <ac:picMkLst>
            <pc:docMk/>
            <pc:sldMk cId="1418491145" sldId="286"/>
            <ac:picMk id="6" creationId="{12400497-034A-4BA2-A1E4-DF77B0DF4FD7}"/>
          </ac:picMkLst>
        </pc:picChg>
        <pc:picChg chg="add mod">
          <ac:chgData name="Patrice Danger" userId="054895b61a98925f" providerId="LiveId" clId="{3AA17E36-6C82-443E-8367-56A903E1D9A8}" dt="2024-04-19T12:32:25.848" v="247" actId="14100"/>
          <ac:picMkLst>
            <pc:docMk/>
            <pc:sldMk cId="1418491145" sldId="286"/>
            <ac:picMk id="7" creationId="{2C0E0BDB-EDB2-A52D-F66C-CFFB5AE32A6B}"/>
          </ac:picMkLst>
        </pc:picChg>
      </pc:sldChg>
      <pc:sldChg chg="addSp modSp new del">
        <pc:chgData name="Patrice Danger" userId="054895b61a98925f" providerId="LiveId" clId="{3AA17E36-6C82-443E-8367-56A903E1D9A8}" dt="2024-04-19T12:38:41.576" v="338" actId="47"/>
        <pc:sldMkLst>
          <pc:docMk/>
          <pc:sldMk cId="371372557" sldId="287"/>
        </pc:sldMkLst>
        <pc:spChg chg="mod">
          <ac:chgData name="Patrice Danger" userId="054895b61a98925f" providerId="LiveId" clId="{3AA17E36-6C82-443E-8367-56A903E1D9A8}" dt="2024-04-19T12:35:17.418" v="291"/>
          <ac:spMkLst>
            <pc:docMk/>
            <pc:sldMk cId="371372557" sldId="287"/>
            <ac:spMk id="7" creationId="{AC752307-9831-9944-C2B9-AEC62A5D9045}"/>
          </ac:spMkLst>
        </pc:spChg>
        <pc:grpChg chg="add mod">
          <ac:chgData name="Patrice Danger" userId="054895b61a98925f" providerId="LiveId" clId="{3AA17E36-6C82-443E-8367-56A903E1D9A8}" dt="2024-04-19T12:35:17.418" v="291"/>
          <ac:grpSpMkLst>
            <pc:docMk/>
            <pc:sldMk cId="371372557" sldId="287"/>
            <ac:grpSpMk id="5" creationId="{1B95137A-DCEF-566A-0734-C85AB44C7C94}"/>
          </ac:grpSpMkLst>
        </pc:grpChg>
        <pc:picChg chg="mod">
          <ac:chgData name="Patrice Danger" userId="054895b61a98925f" providerId="LiveId" clId="{3AA17E36-6C82-443E-8367-56A903E1D9A8}" dt="2024-04-19T12:35:17.418" v="291"/>
          <ac:picMkLst>
            <pc:docMk/>
            <pc:sldMk cId="371372557" sldId="287"/>
            <ac:picMk id="6" creationId="{5733E086-512F-8D66-4897-7CB8A94B0617}"/>
          </ac:picMkLst>
        </pc:picChg>
      </pc:sldChg>
      <pc:sldChg chg="addSp delSp modSp add mod setBg modClrScheme delDesignElem chgLayout">
        <pc:chgData name="Patrice Danger" userId="054895b61a98925f" providerId="LiveId" clId="{3AA17E36-6C82-443E-8367-56A903E1D9A8}" dt="2024-04-19T14:05:38.333" v="1180" actId="12"/>
        <pc:sldMkLst>
          <pc:docMk/>
          <pc:sldMk cId="2354431924" sldId="288"/>
        </pc:sldMkLst>
        <pc:spChg chg="mod ord">
          <ac:chgData name="Patrice Danger" userId="054895b61a98925f" providerId="LiveId" clId="{3AA17E36-6C82-443E-8367-56A903E1D9A8}" dt="2024-04-19T12:36:31.761" v="302" actId="700"/>
          <ac:spMkLst>
            <pc:docMk/>
            <pc:sldMk cId="2354431924" sldId="288"/>
            <ac:spMk id="3" creationId="{5D21E00D-3211-FEFF-B62F-E63C488837A4}"/>
          </ac:spMkLst>
        </pc:spChg>
        <pc:spChg chg="add del mod ord">
          <ac:chgData name="Patrice Danger" userId="054895b61a98925f" providerId="LiveId" clId="{3AA17E36-6C82-443E-8367-56A903E1D9A8}" dt="2024-04-19T14:04:00.552" v="1174" actId="20577"/>
          <ac:spMkLst>
            <pc:docMk/>
            <pc:sldMk cId="2354431924" sldId="288"/>
            <ac:spMk id="4" creationId="{B304A2BF-7FD7-DE16-83C5-02C48159B283}"/>
          </ac:spMkLst>
        </pc:spChg>
        <pc:spChg chg="add del mod ord">
          <ac:chgData name="Patrice Danger" userId="054895b61a98925f" providerId="LiveId" clId="{3AA17E36-6C82-443E-8367-56A903E1D9A8}" dt="2024-04-19T12:36:31.761" v="302" actId="700"/>
          <ac:spMkLst>
            <pc:docMk/>
            <pc:sldMk cId="2354431924" sldId="288"/>
            <ac:spMk id="8" creationId="{0108EFDA-C914-0571-6DBD-CF9A9C499DC6}"/>
          </ac:spMkLst>
        </pc:spChg>
        <pc:spChg chg="add del">
          <ac:chgData name="Patrice Danger" userId="054895b61a98925f" providerId="LiveId" clId="{3AA17E36-6C82-443E-8367-56A903E1D9A8}" dt="2024-04-19T12:36:31.761" v="302" actId="700"/>
          <ac:spMkLst>
            <pc:docMk/>
            <pc:sldMk cId="2354431924" sldId="288"/>
            <ac:spMk id="9" creationId="{DAF1966E-FD40-4A4A-B61B-C4DF7FA05F06}"/>
          </ac:spMkLst>
        </pc:spChg>
        <pc:spChg chg="del">
          <ac:chgData name="Patrice Danger" userId="054895b61a98925f" providerId="LiveId" clId="{3AA17E36-6C82-443E-8367-56A903E1D9A8}" dt="2024-04-19T12:36:00.578" v="296"/>
          <ac:spMkLst>
            <pc:docMk/>
            <pc:sldMk cId="2354431924" sldId="288"/>
            <ac:spMk id="10" creationId="{84ECDE7A-6944-466D-8FFE-149A29BA6BAE}"/>
          </ac:spMkLst>
        </pc:spChg>
        <pc:spChg chg="add del">
          <ac:chgData name="Patrice Danger" userId="054895b61a98925f" providerId="LiveId" clId="{3AA17E36-6C82-443E-8367-56A903E1D9A8}" dt="2024-04-19T12:36:31.761" v="302" actId="700"/>
          <ac:spMkLst>
            <pc:docMk/>
            <pc:sldMk cId="2354431924" sldId="288"/>
            <ac:spMk id="11" creationId="{047BFA19-D45E-416B-A404-7AF2F3F27017}"/>
          </ac:spMkLst>
        </pc:spChg>
        <pc:spChg chg="del">
          <ac:chgData name="Patrice Danger" userId="054895b61a98925f" providerId="LiveId" clId="{3AA17E36-6C82-443E-8367-56A903E1D9A8}" dt="2024-04-19T12:36:00.578" v="296"/>
          <ac:spMkLst>
            <pc:docMk/>
            <pc:sldMk cId="2354431924" sldId="288"/>
            <ac:spMk id="12" creationId="{B3420082-9415-44EC-802E-C77D71D59C57}"/>
          </ac:spMkLst>
        </pc:spChg>
        <pc:spChg chg="add del">
          <ac:chgData name="Patrice Danger" userId="054895b61a98925f" providerId="LiveId" clId="{3AA17E36-6C82-443E-8367-56A903E1D9A8}" dt="2024-04-19T12:36:31.761" v="302" actId="700"/>
          <ac:spMkLst>
            <pc:docMk/>
            <pc:sldMk cId="2354431924" sldId="288"/>
            <ac:spMk id="13" creationId="{8E0105E7-23DB-4CF2-8258-FF47C7620F6E}"/>
          </ac:spMkLst>
        </pc:spChg>
        <pc:spChg chg="del">
          <ac:chgData name="Patrice Danger" userId="054895b61a98925f" providerId="LiveId" clId="{3AA17E36-6C82-443E-8367-56A903E1D9A8}" dt="2024-04-19T12:36:00.578" v="296"/>
          <ac:spMkLst>
            <pc:docMk/>
            <pc:sldMk cId="2354431924" sldId="288"/>
            <ac:spMk id="14" creationId="{55A52C45-1FCB-4636-A80F-2849B8226C01}"/>
          </ac:spMkLst>
        </pc:spChg>
        <pc:spChg chg="add del mod ord">
          <ac:chgData name="Patrice Danger" userId="054895b61a98925f" providerId="LiveId" clId="{3AA17E36-6C82-443E-8367-56A903E1D9A8}" dt="2024-04-19T12:36:31.761" v="302" actId="700"/>
          <ac:spMkLst>
            <pc:docMk/>
            <pc:sldMk cId="2354431924" sldId="288"/>
            <ac:spMk id="15" creationId="{BF00AC5A-9CB4-4765-BC44-E4EB8E1B950A}"/>
          </ac:spMkLst>
        </pc:spChg>
        <pc:spChg chg="del">
          <ac:chgData name="Patrice Danger" userId="054895b61a98925f" providerId="LiveId" clId="{3AA17E36-6C82-443E-8367-56A903E1D9A8}" dt="2024-04-19T12:36:00.578" v="296"/>
          <ac:spMkLst>
            <pc:docMk/>
            <pc:sldMk cId="2354431924" sldId="288"/>
            <ac:spMk id="16" creationId="{768EB4DD-3704-43AD-92B3-C4E0C6EA92CB}"/>
          </ac:spMkLst>
        </pc:spChg>
        <pc:spChg chg="add mod">
          <ac:chgData name="Patrice Danger" userId="054895b61a98925f" providerId="LiveId" clId="{3AA17E36-6C82-443E-8367-56A903E1D9A8}" dt="2024-04-19T14:05:38.333" v="1180" actId="12"/>
          <ac:spMkLst>
            <pc:docMk/>
            <pc:sldMk cId="2354431924" sldId="288"/>
            <ac:spMk id="17" creationId="{2E9715CB-6539-1DDF-66D5-67461658D653}"/>
          </ac:spMkLst>
        </pc:spChg>
        <pc:spChg chg="add del">
          <ac:chgData name="Patrice Danger" userId="054895b61a98925f" providerId="LiveId" clId="{3AA17E36-6C82-443E-8367-56A903E1D9A8}" dt="2024-04-19T12:36:31.761" v="302" actId="700"/>
          <ac:spMkLst>
            <pc:docMk/>
            <pc:sldMk cId="2354431924" sldId="288"/>
            <ac:spMk id="18" creationId="{074B4F7D-14B2-478B-8BF5-01E4E0C5D263}"/>
          </ac:spMkLst>
        </pc:spChg>
        <pc:spChg chg="mod">
          <ac:chgData name="Patrice Danger" userId="054895b61a98925f" providerId="LiveId" clId="{3AA17E36-6C82-443E-8367-56A903E1D9A8}" dt="2024-04-19T12:38:30.757" v="337"/>
          <ac:spMkLst>
            <pc:docMk/>
            <pc:sldMk cId="2354431924" sldId="288"/>
            <ac:spMk id="21" creationId="{2AB2A7A7-52B7-A0FE-555E-CCE5AD048050}"/>
          </ac:spMkLst>
        </pc:spChg>
        <pc:grpChg chg="add mod">
          <ac:chgData name="Patrice Danger" userId="054895b61a98925f" providerId="LiveId" clId="{3AA17E36-6C82-443E-8367-56A903E1D9A8}" dt="2024-04-19T12:38:30.757" v="337"/>
          <ac:grpSpMkLst>
            <pc:docMk/>
            <pc:sldMk cId="2354431924" sldId="288"/>
            <ac:grpSpMk id="19" creationId="{4A801B92-FC7B-4510-456A-986FBE4DF414}"/>
          </ac:grpSpMkLst>
        </pc:grpChg>
        <pc:graphicFrameChg chg="del mod">
          <ac:chgData name="Patrice Danger" userId="054895b61a98925f" providerId="LiveId" clId="{3AA17E36-6C82-443E-8367-56A903E1D9A8}" dt="2024-04-19T12:36:10.751" v="299" actId="478"/>
          <ac:graphicFrameMkLst>
            <pc:docMk/>
            <pc:sldMk cId="2354431924" sldId="288"/>
            <ac:graphicFrameMk id="5" creationId="{F1D7B017-28CF-E59C-3080-7484E78ADF22}"/>
          </ac:graphicFrameMkLst>
        </pc:graphicFrameChg>
        <pc:picChg chg="del">
          <ac:chgData name="Patrice Danger" userId="054895b61a98925f" providerId="LiveId" clId="{3AA17E36-6C82-443E-8367-56A903E1D9A8}" dt="2024-04-19T12:36:08.726" v="297" actId="478"/>
          <ac:picMkLst>
            <pc:docMk/>
            <pc:sldMk cId="2354431924" sldId="288"/>
            <ac:picMk id="6" creationId="{12400497-034A-4BA2-A1E4-DF77B0DF4FD7}"/>
          </ac:picMkLst>
        </pc:picChg>
        <pc:picChg chg="ord">
          <ac:chgData name="Patrice Danger" userId="054895b61a98925f" providerId="LiveId" clId="{3AA17E36-6C82-443E-8367-56A903E1D9A8}" dt="2024-04-19T12:36:16.043" v="300" actId="26606"/>
          <ac:picMkLst>
            <pc:docMk/>
            <pc:sldMk cId="2354431924" sldId="288"/>
            <ac:picMk id="7" creationId="{2C0E0BDB-EDB2-A52D-F66C-CFFB5AE32A6B}"/>
          </ac:picMkLst>
        </pc:picChg>
        <pc:picChg chg="mod">
          <ac:chgData name="Patrice Danger" userId="054895b61a98925f" providerId="LiveId" clId="{3AA17E36-6C82-443E-8367-56A903E1D9A8}" dt="2024-04-19T12:38:30.757" v="337"/>
          <ac:picMkLst>
            <pc:docMk/>
            <pc:sldMk cId="2354431924" sldId="288"/>
            <ac:picMk id="20" creationId="{2A9ECE2A-90D9-DCC0-E1A3-9463CC2EBE3D}"/>
          </ac:picMkLst>
        </pc:picChg>
      </pc:sldChg>
      <pc:sldChg chg="addSp delSp modSp add mod setBg delDesignElem">
        <pc:chgData name="Patrice Danger" userId="054895b61a98925f" providerId="LiveId" clId="{3AA17E36-6C82-443E-8367-56A903E1D9A8}" dt="2024-04-22T07:38:26.035" v="1329" actId="1076"/>
        <pc:sldMkLst>
          <pc:docMk/>
          <pc:sldMk cId="3164937274" sldId="289"/>
        </pc:sldMkLst>
        <pc:spChg chg="mod">
          <ac:chgData name="Patrice Danger" userId="054895b61a98925f" providerId="LiveId" clId="{3AA17E36-6C82-443E-8367-56A903E1D9A8}" dt="2024-04-19T13:22:50.227" v="994" actId="6549"/>
          <ac:spMkLst>
            <pc:docMk/>
            <pc:sldMk cId="3164937274" sldId="289"/>
            <ac:spMk id="2" creationId="{B49B933A-DF88-5D84-296B-2E32A57942F7}"/>
          </ac:spMkLst>
        </pc:spChg>
        <pc:spChg chg="add del mod">
          <ac:chgData name="Patrice Danger" userId="054895b61a98925f" providerId="LiveId" clId="{3AA17E36-6C82-443E-8367-56A903E1D9A8}" dt="2024-04-19T12:40:51.268" v="345" actId="478"/>
          <ac:spMkLst>
            <pc:docMk/>
            <pc:sldMk cId="3164937274" sldId="289"/>
            <ac:spMk id="6" creationId="{DF150DBC-CC1A-A5D8-6DCD-6FFD79F26F21}"/>
          </ac:spMkLst>
        </pc:spChg>
        <pc:spChg chg="add">
          <ac:chgData name="Patrice Danger" userId="054895b61a98925f" providerId="LiveId" clId="{3AA17E36-6C82-443E-8367-56A903E1D9A8}" dt="2024-04-19T12:40:32.122" v="344" actId="26606"/>
          <ac:spMkLst>
            <pc:docMk/>
            <pc:sldMk cId="3164937274" sldId="289"/>
            <ac:spMk id="8" creationId="{DAF1966E-FD40-4A4A-B61B-C4DF7FA05F06}"/>
          </ac:spMkLst>
        </pc:spChg>
        <pc:spChg chg="del">
          <ac:chgData name="Patrice Danger" userId="054895b61a98925f" providerId="LiveId" clId="{3AA17E36-6C82-443E-8367-56A903E1D9A8}" dt="2024-04-19T12:40:13.701" v="342"/>
          <ac:spMkLst>
            <pc:docMk/>
            <pc:sldMk cId="3164937274" sldId="289"/>
            <ac:spMk id="9" creationId="{84ECDE7A-6944-466D-8FFE-149A29BA6BAE}"/>
          </ac:spMkLst>
        </pc:spChg>
        <pc:spChg chg="add">
          <ac:chgData name="Patrice Danger" userId="054895b61a98925f" providerId="LiveId" clId="{3AA17E36-6C82-443E-8367-56A903E1D9A8}" dt="2024-04-19T12:40:32.122" v="344" actId="26606"/>
          <ac:spMkLst>
            <pc:docMk/>
            <pc:sldMk cId="3164937274" sldId="289"/>
            <ac:spMk id="10" creationId="{047BFA19-D45E-416B-A404-7AF2F3F27017}"/>
          </ac:spMkLst>
        </pc:spChg>
        <pc:spChg chg="del">
          <ac:chgData name="Patrice Danger" userId="054895b61a98925f" providerId="LiveId" clId="{3AA17E36-6C82-443E-8367-56A903E1D9A8}" dt="2024-04-19T12:40:13.701" v="342"/>
          <ac:spMkLst>
            <pc:docMk/>
            <pc:sldMk cId="3164937274" sldId="289"/>
            <ac:spMk id="11" creationId="{B3420082-9415-44EC-802E-C77D71D59C57}"/>
          </ac:spMkLst>
        </pc:spChg>
        <pc:spChg chg="add">
          <ac:chgData name="Patrice Danger" userId="054895b61a98925f" providerId="LiveId" clId="{3AA17E36-6C82-443E-8367-56A903E1D9A8}" dt="2024-04-19T12:40:32.122" v="344" actId="26606"/>
          <ac:spMkLst>
            <pc:docMk/>
            <pc:sldMk cId="3164937274" sldId="289"/>
            <ac:spMk id="12" creationId="{8E0105E7-23DB-4CF2-8258-FF47C7620F6E}"/>
          </ac:spMkLst>
        </pc:spChg>
        <pc:spChg chg="del">
          <ac:chgData name="Patrice Danger" userId="054895b61a98925f" providerId="LiveId" clId="{3AA17E36-6C82-443E-8367-56A903E1D9A8}" dt="2024-04-19T12:40:13.701" v="342"/>
          <ac:spMkLst>
            <pc:docMk/>
            <pc:sldMk cId="3164937274" sldId="289"/>
            <ac:spMk id="13" creationId="{55A52C45-1FCB-4636-A80F-2849B8226C01}"/>
          </ac:spMkLst>
        </pc:spChg>
        <pc:spChg chg="del">
          <ac:chgData name="Patrice Danger" userId="054895b61a98925f" providerId="LiveId" clId="{3AA17E36-6C82-443E-8367-56A903E1D9A8}" dt="2024-04-19T12:40:13.701" v="342"/>
          <ac:spMkLst>
            <pc:docMk/>
            <pc:sldMk cId="3164937274" sldId="289"/>
            <ac:spMk id="15" creationId="{768EB4DD-3704-43AD-92B3-C4E0C6EA92CB}"/>
          </ac:spMkLst>
        </pc:spChg>
        <pc:spChg chg="add">
          <ac:chgData name="Patrice Danger" userId="054895b61a98925f" providerId="LiveId" clId="{3AA17E36-6C82-443E-8367-56A903E1D9A8}" dt="2024-04-19T12:40:32.122" v="344" actId="26606"/>
          <ac:spMkLst>
            <pc:docMk/>
            <pc:sldMk cId="3164937274" sldId="289"/>
            <ac:spMk id="17" creationId="{074B4F7D-14B2-478B-8BF5-01E4E0C5D263}"/>
          </ac:spMkLst>
        </pc:spChg>
        <pc:spChg chg="add del mod topLvl">
          <ac:chgData name="Patrice Danger" userId="054895b61a98925f" providerId="LiveId" clId="{3AA17E36-6C82-443E-8367-56A903E1D9A8}" dt="2024-04-22T07:31:49.986" v="1324" actId="478"/>
          <ac:spMkLst>
            <pc:docMk/>
            <pc:sldMk cId="3164937274" sldId="289"/>
            <ac:spMk id="18" creationId="{44883331-4194-936F-B2C3-AE63875F2893}"/>
          </ac:spMkLst>
        </pc:spChg>
        <pc:spChg chg="del mod topLvl">
          <ac:chgData name="Patrice Danger" userId="054895b61a98925f" providerId="LiveId" clId="{3AA17E36-6C82-443E-8367-56A903E1D9A8}" dt="2024-04-19T12:42:52.417" v="376" actId="478"/>
          <ac:spMkLst>
            <pc:docMk/>
            <pc:sldMk cId="3164937274" sldId="289"/>
            <ac:spMk id="21" creationId="{05FB6B8F-231C-D697-46A5-B357E43BE1F9}"/>
          </ac:spMkLst>
        </pc:spChg>
        <pc:spChg chg="mod topLvl">
          <ac:chgData name="Patrice Danger" userId="054895b61a98925f" providerId="LiveId" clId="{3AA17E36-6C82-443E-8367-56A903E1D9A8}" dt="2024-04-22T07:38:26.035" v="1329" actId="1076"/>
          <ac:spMkLst>
            <pc:docMk/>
            <pc:sldMk cId="3164937274" sldId="289"/>
            <ac:spMk id="24" creationId="{51443417-3862-FCE5-BBD3-4890D7A197C1}"/>
          </ac:spMkLst>
        </pc:spChg>
        <pc:spChg chg="add del mod topLvl">
          <ac:chgData name="Patrice Danger" userId="054895b61a98925f" providerId="LiveId" clId="{3AA17E36-6C82-443E-8367-56A903E1D9A8}" dt="2024-04-19T12:42:54.888" v="377" actId="478"/>
          <ac:spMkLst>
            <pc:docMk/>
            <pc:sldMk cId="3164937274" sldId="289"/>
            <ac:spMk id="27" creationId="{A7D99839-0962-0BEE-7A51-09F7741A8A99}"/>
          </ac:spMkLst>
        </pc:spChg>
        <pc:spChg chg="mod">
          <ac:chgData name="Patrice Danger" userId="054895b61a98925f" providerId="LiveId" clId="{3AA17E36-6C82-443E-8367-56A903E1D9A8}" dt="2024-04-19T12:41:54.507" v="354" actId="571"/>
          <ac:spMkLst>
            <pc:docMk/>
            <pc:sldMk cId="3164937274" sldId="289"/>
            <ac:spMk id="30" creationId="{330BF8EB-67BE-4BF3-974E-23DB63DFADB0}"/>
          </ac:spMkLst>
        </pc:spChg>
        <pc:spChg chg="del mod topLvl">
          <ac:chgData name="Patrice Danger" userId="054895b61a98925f" providerId="LiveId" clId="{3AA17E36-6C82-443E-8367-56A903E1D9A8}" dt="2024-04-19T12:42:49.985" v="375" actId="478"/>
          <ac:spMkLst>
            <pc:docMk/>
            <pc:sldMk cId="3164937274" sldId="289"/>
            <ac:spMk id="33" creationId="{90F7676E-DD64-120E-1180-F0D58B8C44BF}"/>
          </ac:spMkLst>
        </pc:spChg>
        <pc:spChg chg="add del mod">
          <ac:chgData name="Patrice Danger" userId="054895b61a98925f" providerId="LiveId" clId="{3AA17E36-6C82-443E-8367-56A903E1D9A8}" dt="2024-04-22T07:26:34.207" v="1316" actId="478"/>
          <ac:spMkLst>
            <pc:docMk/>
            <pc:sldMk cId="3164937274" sldId="289"/>
            <ac:spMk id="34" creationId="{AB027219-CC34-8187-08A4-F640004CD09E}"/>
          </ac:spMkLst>
        </pc:spChg>
        <pc:spChg chg="add mod">
          <ac:chgData name="Patrice Danger" userId="054895b61a98925f" providerId="LiveId" clId="{3AA17E36-6C82-443E-8367-56A903E1D9A8}" dt="2024-04-19T12:43:25.273" v="396" actId="1038"/>
          <ac:spMkLst>
            <pc:docMk/>
            <pc:sldMk cId="3164937274" sldId="289"/>
            <ac:spMk id="35" creationId="{2F8448CB-1543-B2C8-6FE7-64F9B0E7C1EC}"/>
          </ac:spMkLst>
        </pc:spChg>
        <pc:spChg chg="add mod">
          <ac:chgData name="Patrice Danger" userId="054895b61a98925f" providerId="LiveId" clId="{3AA17E36-6C82-443E-8367-56A903E1D9A8}" dt="2024-04-22T07:31:36.169" v="1321" actId="164"/>
          <ac:spMkLst>
            <pc:docMk/>
            <pc:sldMk cId="3164937274" sldId="289"/>
            <ac:spMk id="36" creationId="{C5E941E2-BA9D-209F-8837-8B281D4E7F6E}"/>
          </ac:spMkLst>
        </pc:spChg>
        <pc:grpChg chg="add mod">
          <ac:chgData name="Patrice Danger" userId="054895b61a98925f" providerId="LiveId" clId="{3AA17E36-6C82-443E-8367-56A903E1D9A8}" dt="2024-04-22T07:31:42.092" v="1322" actId="1076"/>
          <ac:grpSpMkLst>
            <pc:docMk/>
            <pc:sldMk cId="3164937274" sldId="289"/>
            <ac:grpSpMk id="3" creationId="{D8FB326E-E622-A484-590A-B06A00F69E46}"/>
          </ac:grpSpMkLst>
        </pc:grpChg>
        <pc:grpChg chg="add del mod">
          <ac:chgData name="Patrice Danger" userId="054895b61a98925f" providerId="LiveId" clId="{3AA17E36-6C82-443E-8367-56A903E1D9A8}" dt="2024-04-22T07:31:49.986" v="1324" actId="478"/>
          <ac:grpSpMkLst>
            <pc:docMk/>
            <pc:sldMk cId="3164937274" sldId="289"/>
            <ac:grpSpMk id="14" creationId="{742F84E9-C6E2-2C62-C4CA-231E4A5C9159}"/>
          </ac:grpSpMkLst>
        </pc:grpChg>
        <pc:grpChg chg="add del mod">
          <ac:chgData name="Patrice Danger" userId="054895b61a98925f" providerId="LiveId" clId="{3AA17E36-6C82-443E-8367-56A903E1D9A8}" dt="2024-04-19T12:42:52.417" v="376" actId="478"/>
          <ac:grpSpMkLst>
            <pc:docMk/>
            <pc:sldMk cId="3164937274" sldId="289"/>
            <ac:grpSpMk id="19" creationId="{9A2B26A2-98BB-B007-7F1F-60366D1E6F5B}"/>
          </ac:grpSpMkLst>
        </pc:grpChg>
        <pc:grpChg chg="add del mod">
          <ac:chgData name="Patrice Danger" userId="054895b61a98925f" providerId="LiveId" clId="{3AA17E36-6C82-443E-8367-56A903E1D9A8}" dt="2024-04-22T07:31:16.845" v="1319" actId="165"/>
          <ac:grpSpMkLst>
            <pc:docMk/>
            <pc:sldMk cId="3164937274" sldId="289"/>
            <ac:grpSpMk id="22" creationId="{B3F82AF5-5211-B452-7A84-F3532D614B23}"/>
          </ac:grpSpMkLst>
        </pc:grpChg>
        <pc:grpChg chg="add del mod">
          <ac:chgData name="Patrice Danger" userId="054895b61a98925f" providerId="LiveId" clId="{3AA17E36-6C82-443E-8367-56A903E1D9A8}" dt="2024-04-19T12:42:05.642" v="355" actId="165"/>
          <ac:grpSpMkLst>
            <pc:docMk/>
            <pc:sldMk cId="3164937274" sldId="289"/>
            <ac:grpSpMk id="25" creationId="{BB44BF0C-D0BB-79D6-5D8A-5E7A82E76F44}"/>
          </ac:grpSpMkLst>
        </pc:grpChg>
        <pc:grpChg chg="add del mod">
          <ac:chgData name="Patrice Danger" userId="054895b61a98925f" providerId="LiveId" clId="{3AA17E36-6C82-443E-8367-56A903E1D9A8}" dt="2024-04-19T12:42:32.533" v="362" actId="478"/>
          <ac:grpSpMkLst>
            <pc:docMk/>
            <pc:sldMk cId="3164937274" sldId="289"/>
            <ac:grpSpMk id="28" creationId="{DED60360-EBB8-81CD-05F8-603CA42ADB17}"/>
          </ac:grpSpMkLst>
        </pc:grpChg>
        <pc:grpChg chg="add del mod">
          <ac:chgData name="Patrice Danger" userId="054895b61a98925f" providerId="LiveId" clId="{3AA17E36-6C82-443E-8367-56A903E1D9A8}" dt="2024-04-19T12:42:49.985" v="375" actId="478"/>
          <ac:grpSpMkLst>
            <pc:docMk/>
            <pc:sldMk cId="3164937274" sldId="289"/>
            <ac:grpSpMk id="31" creationId="{ACA5AA10-7F28-FBEC-1046-E738327A8C51}"/>
          </ac:grpSpMkLst>
        </pc:grpChg>
        <pc:graphicFrameChg chg="del">
          <ac:chgData name="Patrice Danger" userId="054895b61a98925f" providerId="LiveId" clId="{3AA17E36-6C82-443E-8367-56A903E1D9A8}" dt="2024-04-19T12:40:19.810" v="343" actId="478"/>
          <ac:graphicFrameMkLst>
            <pc:docMk/>
            <pc:sldMk cId="3164937274" sldId="289"/>
            <ac:graphicFrameMk id="4" creationId="{74484E42-456F-DDB3-A44D-3579967D86C3}"/>
          </ac:graphicFrameMkLst>
        </pc:graphicFrameChg>
        <pc:graphicFrameChg chg="add mod modGraphic">
          <ac:chgData name="Patrice Danger" userId="054895b61a98925f" providerId="LiveId" clId="{3AA17E36-6C82-443E-8367-56A903E1D9A8}" dt="2024-04-19T14:08:44.889" v="1194" actId="113"/>
          <ac:graphicFrameMkLst>
            <pc:docMk/>
            <pc:sldMk cId="3164937274" sldId="289"/>
            <ac:graphicFrameMk id="7" creationId="{D352CCE7-3201-E633-015A-93444F3B6526}"/>
          </ac:graphicFrameMkLst>
        </pc:graphicFrameChg>
        <pc:picChg chg="ord">
          <ac:chgData name="Patrice Danger" userId="054895b61a98925f" providerId="LiveId" clId="{3AA17E36-6C82-443E-8367-56A903E1D9A8}" dt="2024-04-19T12:40:32.122" v="344" actId="26606"/>
          <ac:picMkLst>
            <pc:docMk/>
            <pc:sldMk cId="3164937274" sldId="289"/>
            <ac:picMk id="5" creationId="{394E7836-3D07-099E-900F-8058ED1A46D2}"/>
          </ac:picMkLst>
        </pc:picChg>
        <pc:picChg chg="del mod topLvl">
          <ac:chgData name="Patrice Danger" userId="054895b61a98925f" providerId="LiveId" clId="{3AA17E36-6C82-443E-8367-56A903E1D9A8}" dt="2024-04-22T07:31:51.092" v="1325" actId="478"/>
          <ac:picMkLst>
            <pc:docMk/>
            <pc:sldMk cId="3164937274" sldId="289"/>
            <ac:picMk id="16" creationId="{5C3A881C-A0E6-D452-11EE-FC2662C1E77E}"/>
          </ac:picMkLst>
        </pc:picChg>
        <pc:picChg chg="mod topLvl">
          <ac:chgData name="Patrice Danger" userId="054895b61a98925f" providerId="LiveId" clId="{3AA17E36-6C82-443E-8367-56A903E1D9A8}" dt="2024-04-19T12:42:52.417" v="376" actId="478"/>
          <ac:picMkLst>
            <pc:docMk/>
            <pc:sldMk cId="3164937274" sldId="289"/>
            <ac:picMk id="20" creationId="{A7C00DA8-DAE9-5592-A83E-F0976B5C62FE}"/>
          </ac:picMkLst>
        </pc:picChg>
        <pc:picChg chg="mod topLvl">
          <ac:chgData name="Patrice Danger" userId="054895b61a98925f" providerId="LiveId" clId="{3AA17E36-6C82-443E-8367-56A903E1D9A8}" dt="2024-04-22T07:31:54.660" v="1327" actId="1076"/>
          <ac:picMkLst>
            <pc:docMk/>
            <pc:sldMk cId="3164937274" sldId="289"/>
            <ac:picMk id="23" creationId="{A868AD04-9320-D3F8-9B4E-A1D163313EEE}"/>
          </ac:picMkLst>
        </pc:picChg>
        <pc:picChg chg="add del mod topLvl">
          <ac:chgData name="Patrice Danger" userId="054895b61a98925f" providerId="LiveId" clId="{3AA17E36-6C82-443E-8367-56A903E1D9A8}" dt="2024-04-22T07:31:36.169" v="1321" actId="164"/>
          <ac:picMkLst>
            <pc:docMk/>
            <pc:sldMk cId="3164937274" sldId="289"/>
            <ac:picMk id="26" creationId="{3D141C2C-F41A-1B4D-39DA-0DE185F3CD03}"/>
          </ac:picMkLst>
        </pc:picChg>
        <pc:picChg chg="mod">
          <ac:chgData name="Patrice Danger" userId="054895b61a98925f" providerId="LiveId" clId="{3AA17E36-6C82-443E-8367-56A903E1D9A8}" dt="2024-04-19T12:41:54.507" v="354" actId="571"/>
          <ac:picMkLst>
            <pc:docMk/>
            <pc:sldMk cId="3164937274" sldId="289"/>
            <ac:picMk id="29" creationId="{0FFE7029-63DF-A815-3E71-62FEDF59F2AA}"/>
          </ac:picMkLst>
        </pc:picChg>
        <pc:picChg chg="del mod topLvl">
          <ac:chgData name="Patrice Danger" userId="054895b61a98925f" providerId="LiveId" clId="{3AA17E36-6C82-443E-8367-56A903E1D9A8}" dt="2024-04-22T07:26:26.599" v="1313" actId="478"/>
          <ac:picMkLst>
            <pc:docMk/>
            <pc:sldMk cId="3164937274" sldId="289"/>
            <ac:picMk id="32" creationId="{213D611A-F781-B2F7-72DA-3FEAC49DD593}"/>
          </ac:picMkLst>
        </pc:picChg>
      </pc:sldChg>
      <pc:sldChg chg="addSp delSp modSp new mod setBg">
        <pc:chgData name="Patrice Danger" userId="054895b61a98925f" providerId="LiveId" clId="{3AA17E36-6C82-443E-8367-56A903E1D9A8}" dt="2024-04-19T12:47:14.929" v="445" actId="1076"/>
        <pc:sldMkLst>
          <pc:docMk/>
          <pc:sldMk cId="1102640382" sldId="290"/>
        </pc:sldMkLst>
        <pc:spChg chg="mod">
          <ac:chgData name="Patrice Danger" userId="054895b61a98925f" providerId="LiveId" clId="{3AA17E36-6C82-443E-8367-56A903E1D9A8}" dt="2024-04-19T12:44:30.019" v="428" actId="27636"/>
          <ac:spMkLst>
            <pc:docMk/>
            <pc:sldMk cId="1102640382" sldId="290"/>
            <ac:spMk id="2" creationId="{F652DE7D-C6E3-F66B-7AF6-C16DC8D18737}"/>
          </ac:spMkLst>
        </pc:spChg>
        <pc:spChg chg="del mod">
          <ac:chgData name="Patrice Danger" userId="054895b61a98925f" providerId="LiveId" clId="{3AA17E36-6C82-443E-8367-56A903E1D9A8}" dt="2024-04-19T12:45:49.592" v="440" actId="478"/>
          <ac:spMkLst>
            <pc:docMk/>
            <pc:sldMk cId="1102640382" sldId="290"/>
            <ac:spMk id="3" creationId="{910CA581-5A81-FDA6-C809-0F21ECAA1F8D}"/>
          </ac:spMkLst>
        </pc:spChg>
        <pc:spChg chg="add">
          <ac:chgData name="Patrice Danger" userId="054895b61a98925f" providerId="LiveId" clId="{3AA17E36-6C82-443E-8367-56A903E1D9A8}" dt="2024-04-19T12:44:14.891" v="420" actId="26606"/>
          <ac:spMkLst>
            <pc:docMk/>
            <pc:sldMk cId="1102640382" sldId="290"/>
            <ac:spMk id="8" creationId="{DAF1966E-FD40-4A4A-B61B-C4DF7FA05F06}"/>
          </ac:spMkLst>
        </pc:spChg>
        <pc:spChg chg="add del mod">
          <ac:chgData name="Patrice Danger" userId="054895b61a98925f" providerId="LiveId" clId="{3AA17E36-6C82-443E-8367-56A903E1D9A8}" dt="2024-04-19T12:45:52.945" v="441" actId="478"/>
          <ac:spMkLst>
            <pc:docMk/>
            <pc:sldMk cId="1102640382" sldId="290"/>
            <ac:spMk id="9" creationId="{1F0D9152-567F-9199-E760-D76820A1110E}"/>
          </ac:spMkLst>
        </pc:spChg>
        <pc:spChg chg="add">
          <ac:chgData name="Patrice Danger" userId="054895b61a98925f" providerId="LiveId" clId="{3AA17E36-6C82-443E-8367-56A903E1D9A8}" dt="2024-04-19T12:44:14.891" v="420" actId="26606"/>
          <ac:spMkLst>
            <pc:docMk/>
            <pc:sldMk cId="1102640382" sldId="290"/>
            <ac:spMk id="10" creationId="{047BFA19-D45E-416B-A404-7AF2F3F27017}"/>
          </ac:spMkLst>
        </pc:spChg>
        <pc:spChg chg="add mod">
          <ac:chgData name="Patrice Danger" userId="054895b61a98925f" providerId="LiveId" clId="{3AA17E36-6C82-443E-8367-56A903E1D9A8}" dt="2024-04-19T12:47:14.929" v="445" actId="1076"/>
          <ac:spMkLst>
            <pc:docMk/>
            <pc:sldMk cId="1102640382" sldId="290"/>
            <ac:spMk id="11" creationId="{40B671E6-0259-4E5F-0D2F-F279D183AEF6}"/>
          </ac:spMkLst>
        </pc:spChg>
        <pc:spChg chg="add">
          <ac:chgData name="Patrice Danger" userId="054895b61a98925f" providerId="LiveId" clId="{3AA17E36-6C82-443E-8367-56A903E1D9A8}" dt="2024-04-19T12:44:14.891" v="420" actId="26606"/>
          <ac:spMkLst>
            <pc:docMk/>
            <pc:sldMk cId="1102640382" sldId="290"/>
            <ac:spMk id="12" creationId="{8E0105E7-23DB-4CF2-8258-FF47C7620F6E}"/>
          </ac:spMkLst>
        </pc:spChg>
        <pc:spChg chg="add">
          <ac:chgData name="Patrice Danger" userId="054895b61a98925f" providerId="LiveId" clId="{3AA17E36-6C82-443E-8367-56A903E1D9A8}" dt="2024-04-19T12:44:14.891" v="420" actId="26606"/>
          <ac:spMkLst>
            <pc:docMk/>
            <pc:sldMk cId="1102640382" sldId="290"/>
            <ac:spMk id="14" creationId="{074B4F7D-14B2-478B-8BF5-01E4E0C5D263}"/>
          </ac:spMkLst>
        </pc:spChg>
        <pc:graphicFrameChg chg="add mod modGraphic">
          <ac:chgData name="Patrice Danger" userId="054895b61a98925f" providerId="LiveId" clId="{3AA17E36-6C82-443E-8367-56A903E1D9A8}" dt="2024-04-19T12:46:00.538" v="443" actId="14100"/>
          <ac:graphicFrameMkLst>
            <pc:docMk/>
            <pc:sldMk cId="1102640382" sldId="290"/>
            <ac:graphicFrameMk id="6" creationId="{75E952F9-0960-EF08-6752-E70EE6888BF0}"/>
          </ac:graphicFrameMkLst>
        </pc:graphicFrameChg>
        <pc:picChg chg="add mod">
          <ac:chgData name="Patrice Danger" userId="054895b61a98925f" providerId="LiveId" clId="{3AA17E36-6C82-443E-8367-56A903E1D9A8}" dt="2024-04-19T12:44:36.984" v="429"/>
          <ac:picMkLst>
            <pc:docMk/>
            <pc:sldMk cId="1102640382" sldId="290"/>
            <ac:picMk id="4" creationId="{FD03D204-207B-31F0-58F0-E29AD7D642CF}"/>
          </ac:picMkLst>
        </pc:picChg>
        <pc:picChg chg="add mod">
          <ac:chgData name="Patrice Danger" userId="054895b61a98925f" providerId="LiveId" clId="{3AA17E36-6C82-443E-8367-56A903E1D9A8}" dt="2024-04-19T12:45:33.024" v="438" actId="1076"/>
          <ac:picMkLst>
            <pc:docMk/>
            <pc:sldMk cId="1102640382" sldId="290"/>
            <ac:picMk id="5" creationId="{A60CDE2D-4196-4B4B-B857-60DA9B7E974A}"/>
          </ac:picMkLst>
        </pc:picChg>
      </pc:sldChg>
      <pc:sldChg chg="addSp delSp modSp new mod setBg modClrScheme chgLayout">
        <pc:chgData name="Patrice Danger" userId="054895b61a98925f" providerId="LiveId" clId="{3AA17E36-6C82-443E-8367-56A903E1D9A8}" dt="2024-04-19T12:56:10.478" v="645"/>
        <pc:sldMkLst>
          <pc:docMk/>
          <pc:sldMk cId="1454071244" sldId="291"/>
        </pc:sldMkLst>
        <pc:spChg chg="del mod ord">
          <ac:chgData name="Patrice Danger" userId="054895b61a98925f" providerId="LiveId" clId="{3AA17E36-6C82-443E-8367-56A903E1D9A8}" dt="2024-04-19T12:47:47.472" v="448" actId="700"/>
          <ac:spMkLst>
            <pc:docMk/>
            <pc:sldMk cId="1454071244" sldId="291"/>
            <ac:spMk id="2" creationId="{C16C378C-645D-4294-7FC3-678C9B2FB400}"/>
          </ac:spMkLst>
        </pc:spChg>
        <pc:spChg chg="add mod ord">
          <ac:chgData name="Patrice Danger" userId="054895b61a98925f" providerId="LiveId" clId="{3AA17E36-6C82-443E-8367-56A903E1D9A8}" dt="2024-04-19T12:47:59.782" v="450"/>
          <ac:spMkLst>
            <pc:docMk/>
            <pc:sldMk cId="1454071244" sldId="291"/>
            <ac:spMk id="3" creationId="{82B35621-964C-6305-0A09-8F80E7B28B80}"/>
          </ac:spMkLst>
        </pc:spChg>
        <pc:spChg chg="add del mod ord">
          <ac:chgData name="Patrice Danger" userId="054895b61a98925f" providerId="LiveId" clId="{3AA17E36-6C82-443E-8367-56A903E1D9A8}" dt="2024-04-19T12:48:35.759" v="451" actId="1032"/>
          <ac:spMkLst>
            <pc:docMk/>
            <pc:sldMk cId="1454071244" sldId="291"/>
            <ac:spMk id="4" creationId="{24581B2E-52A0-6ABF-B8F9-6FAE02D785B0}"/>
          </ac:spMkLst>
        </pc:spChg>
        <pc:spChg chg="add">
          <ac:chgData name="Patrice Danger" userId="054895b61a98925f" providerId="LiveId" clId="{3AA17E36-6C82-443E-8367-56A903E1D9A8}" dt="2024-04-19T12:47:49.787" v="449" actId="26606"/>
          <ac:spMkLst>
            <pc:docMk/>
            <pc:sldMk cId="1454071244" sldId="291"/>
            <ac:spMk id="9" creationId="{DAF1966E-FD40-4A4A-B61B-C4DF7FA05F06}"/>
          </ac:spMkLst>
        </pc:spChg>
        <pc:spChg chg="add">
          <ac:chgData name="Patrice Danger" userId="054895b61a98925f" providerId="LiveId" clId="{3AA17E36-6C82-443E-8367-56A903E1D9A8}" dt="2024-04-19T12:47:49.787" v="449" actId="26606"/>
          <ac:spMkLst>
            <pc:docMk/>
            <pc:sldMk cId="1454071244" sldId="291"/>
            <ac:spMk id="11" creationId="{047BFA19-D45E-416B-A404-7AF2F3F27017}"/>
          </ac:spMkLst>
        </pc:spChg>
        <pc:spChg chg="add">
          <ac:chgData name="Patrice Danger" userId="054895b61a98925f" providerId="LiveId" clId="{3AA17E36-6C82-443E-8367-56A903E1D9A8}" dt="2024-04-19T12:47:49.787" v="449" actId="26606"/>
          <ac:spMkLst>
            <pc:docMk/>
            <pc:sldMk cId="1454071244" sldId="291"/>
            <ac:spMk id="13" creationId="{8E0105E7-23DB-4CF2-8258-FF47C7620F6E}"/>
          </ac:spMkLst>
        </pc:spChg>
        <pc:spChg chg="add">
          <ac:chgData name="Patrice Danger" userId="054895b61a98925f" providerId="LiveId" clId="{3AA17E36-6C82-443E-8367-56A903E1D9A8}" dt="2024-04-19T12:47:49.787" v="449" actId="26606"/>
          <ac:spMkLst>
            <pc:docMk/>
            <pc:sldMk cId="1454071244" sldId="291"/>
            <ac:spMk id="15" creationId="{074B4F7D-14B2-478B-8BF5-01E4E0C5D263}"/>
          </ac:spMkLst>
        </pc:spChg>
        <pc:graphicFrameChg chg="add mod modGraphic">
          <ac:chgData name="Patrice Danger" userId="054895b61a98925f" providerId="LiveId" clId="{3AA17E36-6C82-443E-8367-56A903E1D9A8}" dt="2024-04-19T12:56:02.396" v="644" actId="313"/>
          <ac:graphicFrameMkLst>
            <pc:docMk/>
            <pc:sldMk cId="1454071244" sldId="291"/>
            <ac:graphicFrameMk id="5" creationId="{F9D0149D-B03C-60FC-C14B-FC245A1EA2E5}"/>
          </ac:graphicFrameMkLst>
        </pc:graphicFrameChg>
        <pc:picChg chg="add mod">
          <ac:chgData name="Patrice Danger" userId="054895b61a98925f" providerId="LiveId" clId="{3AA17E36-6C82-443E-8367-56A903E1D9A8}" dt="2024-04-19T12:56:10.478" v="645"/>
          <ac:picMkLst>
            <pc:docMk/>
            <pc:sldMk cId="1454071244" sldId="291"/>
            <ac:picMk id="6" creationId="{2D79B02B-F450-399D-4A11-6DCD2B248D55}"/>
          </ac:picMkLst>
        </pc:picChg>
      </pc:sldChg>
      <pc:sldChg chg="addSp delSp modSp new mod setBg">
        <pc:chgData name="Patrice Danger" userId="054895b61a98925f" providerId="LiveId" clId="{3AA17E36-6C82-443E-8367-56A903E1D9A8}" dt="2024-04-19T13:01:15.648" v="706" actId="14100"/>
        <pc:sldMkLst>
          <pc:docMk/>
          <pc:sldMk cId="3148557564" sldId="292"/>
        </pc:sldMkLst>
        <pc:spChg chg="mod">
          <ac:chgData name="Patrice Danger" userId="054895b61a98925f" providerId="LiveId" clId="{3AA17E36-6C82-443E-8367-56A903E1D9A8}" dt="2024-04-19T12:57:09.519" v="651" actId="27636"/>
          <ac:spMkLst>
            <pc:docMk/>
            <pc:sldMk cId="3148557564" sldId="292"/>
            <ac:spMk id="2" creationId="{E593DB3B-197F-799A-8DFA-1D3B3F92DC42}"/>
          </ac:spMkLst>
        </pc:spChg>
        <pc:spChg chg="del mod">
          <ac:chgData name="Patrice Danger" userId="054895b61a98925f" providerId="LiveId" clId="{3AA17E36-6C82-443E-8367-56A903E1D9A8}" dt="2024-04-19T12:57:46.285" v="652" actId="3680"/>
          <ac:spMkLst>
            <pc:docMk/>
            <pc:sldMk cId="3148557564" sldId="292"/>
            <ac:spMk id="3" creationId="{B17FFC9F-FAC2-865C-6192-36B103063610}"/>
          </ac:spMkLst>
        </pc:spChg>
        <pc:spChg chg="add mod">
          <ac:chgData name="Patrice Danger" userId="054895b61a98925f" providerId="LiveId" clId="{3AA17E36-6C82-443E-8367-56A903E1D9A8}" dt="2024-04-19T13:01:15.648" v="706" actId="14100"/>
          <ac:spMkLst>
            <pc:docMk/>
            <pc:sldMk cId="3148557564" sldId="292"/>
            <ac:spMk id="7" creationId="{49F4EB5F-8722-EBB2-2927-F4FD59C5592B}"/>
          </ac:spMkLst>
        </pc:spChg>
        <pc:spChg chg="add">
          <ac:chgData name="Patrice Danger" userId="054895b61a98925f" providerId="LiveId" clId="{3AA17E36-6C82-443E-8367-56A903E1D9A8}" dt="2024-04-19T12:57:01.940" v="649" actId="26606"/>
          <ac:spMkLst>
            <pc:docMk/>
            <pc:sldMk cId="3148557564" sldId="292"/>
            <ac:spMk id="8" creationId="{DAF1966E-FD40-4A4A-B61B-C4DF7FA05F06}"/>
          </ac:spMkLst>
        </pc:spChg>
        <pc:spChg chg="add">
          <ac:chgData name="Patrice Danger" userId="054895b61a98925f" providerId="LiveId" clId="{3AA17E36-6C82-443E-8367-56A903E1D9A8}" dt="2024-04-19T12:57:01.940" v="649" actId="26606"/>
          <ac:spMkLst>
            <pc:docMk/>
            <pc:sldMk cId="3148557564" sldId="292"/>
            <ac:spMk id="10" creationId="{047BFA19-D45E-416B-A404-7AF2F3F27017}"/>
          </ac:spMkLst>
        </pc:spChg>
        <pc:spChg chg="add">
          <ac:chgData name="Patrice Danger" userId="054895b61a98925f" providerId="LiveId" clId="{3AA17E36-6C82-443E-8367-56A903E1D9A8}" dt="2024-04-19T12:57:01.940" v="649" actId="26606"/>
          <ac:spMkLst>
            <pc:docMk/>
            <pc:sldMk cId="3148557564" sldId="292"/>
            <ac:spMk id="12" creationId="{8E0105E7-23DB-4CF2-8258-FF47C7620F6E}"/>
          </ac:spMkLst>
        </pc:spChg>
        <pc:spChg chg="add">
          <ac:chgData name="Patrice Danger" userId="054895b61a98925f" providerId="LiveId" clId="{3AA17E36-6C82-443E-8367-56A903E1D9A8}" dt="2024-04-19T12:57:01.940" v="649" actId="26606"/>
          <ac:spMkLst>
            <pc:docMk/>
            <pc:sldMk cId="3148557564" sldId="292"/>
            <ac:spMk id="14" creationId="{074B4F7D-14B2-478B-8BF5-01E4E0C5D263}"/>
          </ac:spMkLst>
        </pc:spChg>
        <pc:graphicFrameChg chg="add mod ord modGraphic">
          <ac:chgData name="Patrice Danger" userId="054895b61a98925f" providerId="LiveId" clId="{3AA17E36-6C82-443E-8367-56A903E1D9A8}" dt="2024-04-19T13:00:33.657" v="698" actId="798"/>
          <ac:graphicFrameMkLst>
            <pc:docMk/>
            <pc:sldMk cId="3148557564" sldId="292"/>
            <ac:graphicFrameMk id="4" creationId="{42C9D30D-1CC0-7326-A993-117D18AA7928}"/>
          </ac:graphicFrameMkLst>
        </pc:graphicFrameChg>
        <pc:picChg chg="add mod">
          <ac:chgData name="Patrice Danger" userId="054895b61a98925f" providerId="LiveId" clId="{3AA17E36-6C82-443E-8367-56A903E1D9A8}" dt="2024-04-19T13:00:43.188" v="699"/>
          <ac:picMkLst>
            <pc:docMk/>
            <pc:sldMk cId="3148557564" sldId="292"/>
            <ac:picMk id="5" creationId="{280BE3FC-1822-9A91-DD09-970D440FA300}"/>
          </ac:picMkLst>
        </pc:picChg>
        <pc:picChg chg="add mod">
          <ac:chgData name="Patrice Danger" userId="054895b61a98925f" providerId="LiveId" clId="{3AA17E36-6C82-443E-8367-56A903E1D9A8}" dt="2024-04-19T13:00:57.680" v="703" actId="14100"/>
          <ac:picMkLst>
            <pc:docMk/>
            <pc:sldMk cId="3148557564" sldId="292"/>
            <ac:picMk id="6" creationId="{6F1FD08B-B2A9-6563-59EC-D096804455AB}"/>
          </ac:picMkLst>
        </pc:picChg>
      </pc:sldChg>
      <pc:sldChg chg="addSp delSp modSp new mod setBg">
        <pc:chgData name="Patrice Danger" userId="054895b61a98925f" providerId="LiveId" clId="{3AA17E36-6C82-443E-8367-56A903E1D9A8}" dt="2024-04-19T13:04:25.393" v="716" actId="14100"/>
        <pc:sldMkLst>
          <pc:docMk/>
          <pc:sldMk cId="1343714945" sldId="293"/>
        </pc:sldMkLst>
        <pc:spChg chg="mod">
          <ac:chgData name="Patrice Danger" userId="054895b61a98925f" providerId="LiveId" clId="{3AA17E36-6C82-443E-8367-56A903E1D9A8}" dt="2024-04-19T13:03:50.862" v="710"/>
          <ac:spMkLst>
            <pc:docMk/>
            <pc:sldMk cId="1343714945" sldId="293"/>
            <ac:spMk id="2" creationId="{270167ED-B030-6DB9-3AE8-205ECD4FD67B}"/>
          </ac:spMkLst>
        </pc:spChg>
        <pc:spChg chg="del mod">
          <ac:chgData name="Patrice Danger" userId="054895b61a98925f" providerId="LiveId" clId="{3AA17E36-6C82-443E-8367-56A903E1D9A8}" dt="2024-04-19T13:03:59.206" v="711"/>
          <ac:spMkLst>
            <pc:docMk/>
            <pc:sldMk cId="1343714945" sldId="293"/>
            <ac:spMk id="3" creationId="{CE4837E4-A4E5-9E29-C164-1C1156FD244F}"/>
          </ac:spMkLst>
        </pc:spChg>
        <pc:spChg chg="add mod">
          <ac:chgData name="Patrice Danger" userId="054895b61a98925f" providerId="LiveId" clId="{3AA17E36-6C82-443E-8367-56A903E1D9A8}" dt="2024-04-19T13:04:25.393" v="716" actId="14100"/>
          <ac:spMkLst>
            <pc:docMk/>
            <pc:sldMk cId="1343714945" sldId="293"/>
            <ac:spMk id="5" creationId="{4433836B-23E6-4745-412B-775E8C5F8C75}"/>
          </ac:spMkLst>
        </pc:spChg>
        <pc:spChg chg="add">
          <ac:chgData name="Patrice Danger" userId="054895b61a98925f" providerId="LiveId" clId="{3AA17E36-6C82-443E-8367-56A903E1D9A8}" dt="2024-04-19T13:01:53.757" v="709" actId="26606"/>
          <ac:spMkLst>
            <pc:docMk/>
            <pc:sldMk cId="1343714945" sldId="293"/>
            <ac:spMk id="8" creationId="{DAF1966E-FD40-4A4A-B61B-C4DF7FA05F06}"/>
          </ac:spMkLst>
        </pc:spChg>
        <pc:spChg chg="add">
          <ac:chgData name="Patrice Danger" userId="054895b61a98925f" providerId="LiveId" clId="{3AA17E36-6C82-443E-8367-56A903E1D9A8}" dt="2024-04-19T13:01:53.757" v="709" actId="26606"/>
          <ac:spMkLst>
            <pc:docMk/>
            <pc:sldMk cId="1343714945" sldId="293"/>
            <ac:spMk id="10" creationId="{047BFA19-D45E-416B-A404-7AF2F3F27017}"/>
          </ac:spMkLst>
        </pc:spChg>
        <pc:spChg chg="add">
          <ac:chgData name="Patrice Danger" userId="054895b61a98925f" providerId="LiveId" clId="{3AA17E36-6C82-443E-8367-56A903E1D9A8}" dt="2024-04-19T13:01:53.757" v="709" actId="26606"/>
          <ac:spMkLst>
            <pc:docMk/>
            <pc:sldMk cId="1343714945" sldId="293"/>
            <ac:spMk id="12" creationId="{8E0105E7-23DB-4CF2-8258-FF47C7620F6E}"/>
          </ac:spMkLst>
        </pc:spChg>
        <pc:spChg chg="add">
          <ac:chgData name="Patrice Danger" userId="054895b61a98925f" providerId="LiveId" clId="{3AA17E36-6C82-443E-8367-56A903E1D9A8}" dt="2024-04-19T13:01:53.757" v="709" actId="26606"/>
          <ac:spMkLst>
            <pc:docMk/>
            <pc:sldMk cId="1343714945" sldId="293"/>
            <ac:spMk id="14" creationId="{074B4F7D-14B2-478B-8BF5-01E4E0C5D263}"/>
          </ac:spMkLst>
        </pc:spChg>
        <pc:graphicFrameChg chg="add mod modGraphic">
          <ac:chgData name="Patrice Danger" userId="054895b61a98925f" providerId="LiveId" clId="{3AA17E36-6C82-443E-8367-56A903E1D9A8}" dt="2024-04-19T13:04:07.616" v="713" actId="1076"/>
          <ac:graphicFrameMkLst>
            <pc:docMk/>
            <pc:sldMk cId="1343714945" sldId="293"/>
            <ac:graphicFrameMk id="4" creationId="{E0C8E398-CE73-A401-79E4-FEA504B785DF}"/>
          </ac:graphicFrameMkLst>
        </pc:graphicFrameChg>
      </pc:sldChg>
      <pc:sldChg chg="addSp modSp new mod setBg">
        <pc:chgData name="Patrice Danger" userId="054895b61a98925f" providerId="LiveId" clId="{3AA17E36-6C82-443E-8367-56A903E1D9A8}" dt="2024-04-19T13:32:32.766" v="1114" actId="6549"/>
        <pc:sldMkLst>
          <pc:docMk/>
          <pc:sldMk cId="3672111171" sldId="294"/>
        </pc:sldMkLst>
        <pc:spChg chg="mod">
          <ac:chgData name="Patrice Danger" userId="054895b61a98925f" providerId="LiveId" clId="{3AA17E36-6C82-443E-8367-56A903E1D9A8}" dt="2024-04-19T13:05:29.834" v="732" actId="20577"/>
          <ac:spMkLst>
            <pc:docMk/>
            <pc:sldMk cId="3672111171" sldId="294"/>
            <ac:spMk id="2" creationId="{555BF3AD-50DF-EB8D-598C-5FD202B06DEC}"/>
          </ac:spMkLst>
        </pc:spChg>
        <pc:spChg chg="mod">
          <ac:chgData name="Patrice Danger" userId="054895b61a98925f" providerId="LiveId" clId="{3AA17E36-6C82-443E-8367-56A903E1D9A8}" dt="2024-04-19T13:32:32.766" v="1114" actId="6549"/>
          <ac:spMkLst>
            <pc:docMk/>
            <pc:sldMk cId="3672111171" sldId="294"/>
            <ac:spMk id="3" creationId="{278B07B9-73E3-25AA-371B-1751DA67A5CC}"/>
          </ac:spMkLst>
        </pc:spChg>
        <pc:spChg chg="add mod">
          <ac:chgData name="Patrice Danger" userId="054895b61a98925f" providerId="LiveId" clId="{3AA17E36-6C82-443E-8367-56A903E1D9A8}" dt="2024-04-19T13:06:33.456" v="744" actId="14100"/>
          <ac:spMkLst>
            <pc:docMk/>
            <pc:sldMk cId="3672111171" sldId="294"/>
            <ac:spMk id="5" creationId="{07C573AA-BACE-39D7-26F2-77809AF91C2B}"/>
          </ac:spMkLst>
        </pc:spChg>
        <pc:spChg chg="add">
          <ac:chgData name="Patrice Danger" userId="054895b61a98925f" providerId="LiveId" clId="{3AA17E36-6C82-443E-8367-56A903E1D9A8}" dt="2024-04-19T13:05:19.948" v="719" actId="26606"/>
          <ac:spMkLst>
            <pc:docMk/>
            <pc:sldMk cId="3672111171" sldId="294"/>
            <ac:spMk id="8" creationId="{DAF1966E-FD40-4A4A-B61B-C4DF7FA05F06}"/>
          </ac:spMkLst>
        </pc:spChg>
        <pc:spChg chg="add">
          <ac:chgData name="Patrice Danger" userId="054895b61a98925f" providerId="LiveId" clId="{3AA17E36-6C82-443E-8367-56A903E1D9A8}" dt="2024-04-19T13:05:19.948" v="719" actId="26606"/>
          <ac:spMkLst>
            <pc:docMk/>
            <pc:sldMk cId="3672111171" sldId="294"/>
            <ac:spMk id="10" creationId="{047BFA19-D45E-416B-A404-7AF2F3F27017}"/>
          </ac:spMkLst>
        </pc:spChg>
        <pc:spChg chg="add">
          <ac:chgData name="Patrice Danger" userId="054895b61a98925f" providerId="LiveId" clId="{3AA17E36-6C82-443E-8367-56A903E1D9A8}" dt="2024-04-19T13:05:19.948" v="719" actId="26606"/>
          <ac:spMkLst>
            <pc:docMk/>
            <pc:sldMk cId="3672111171" sldId="294"/>
            <ac:spMk id="12" creationId="{8E0105E7-23DB-4CF2-8258-FF47C7620F6E}"/>
          </ac:spMkLst>
        </pc:spChg>
        <pc:spChg chg="add">
          <ac:chgData name="Patrice Danger" userId="054895b61a98925f" providerId="LiveId" clId="{3AA17E36-6C82-443E-8367-56A903E1D9A8}" dt="2024-04-19T13:05:19.948" v="719" actId="26606"/>
          <ac:spMkLst>
            <pc:docMk/>
            <pc:sldMk cId="3672111171" sldId="294"/>
            <ac:spMk id="14" creationId="{074B4F7D-14B2-478B-8BF5-01E4E0C5D263}"/>
          </ac:spMkLst>
        </pc:spChg>
        <pc:picChg chg="add mod">
          <ac:chgData name="Patrice Danger" userId="054895b61a98925f" providerId="LiveId" clId="{3AA17E36-6C82-443E-8367-56A903E1D9A8}" dt="2024-04-19T13:06:12.880" v="740" actId="1076"/>
          <ac:picMkLst>
            <pc:docMk/>
            <pc:sldMk cId="3672111171" sldId="294"/>
            <ac:picMk id="4" creationId="{1EDE49D6-4AE7-F2DB-97B6-7A80831A8ED4}"/>
          </ac:picMkLst>
        </pc:picChg>
      </pc:sldChg>
      <pc:sldChg chg="addSp delSp modSp new mod ord setBg modClrScheme delDesignElem chgLayout">
        <pc:chgData name="Patrice Danger" userId="054895b61a98925f" providerId="LiveId" clId="{3AA17E36-6C82-443E-8367-56A903E1D9A8}" dt="2024-04-22T07:24:48.443" v="1310" actId="1035"/>
        <pc:sldMkLst>
          <pc:docMk/>
          <pc:sldMk cId="3892411563" sldId="295"/>
        </pc:sldMkLst>
        <pc:spChg chg="del mod ord">
          <ac:chgData name="Patrice Danger" userId="054895b61a98925f" providerId="LiveId" clId="{3AA17E36-6C82-443E-8367-56A903E1D9A8}" dt="2024-04-22T07:16:47.410" v="1214" actId="700"/>
          <ac:spMkLst>
            <pc:docMk/>
            <pc:sldMk cId="3892411563" sldId="295"/>
            <ac:spMk id="2" creationId="{52589972-C55C-F7ED-D92D-F6EF90505C49}"/>
          </ac:spMkLst>
        </pc:spChg>
        <pc:spChg chg="del mod ord">
          <ac:chgData name="Patrice Danger" userId="054895b61a98925f" providerId="LiveId" clId="{3AA17E36-6C82-443E-8367-56A903E1D9A8}" dt="2024-04-22T07:16:47.410" v="1214" actId="700"/>
          <ac:spMkLst>
            <pc:docMk/>
            <pc:sldMk cId="3892411563" sldId="295"/>
            <ac:spMk id="3" creationId="{87872607-2AAE-3DE5-3CD3-14AD45282D79}"/>
          </ac:spMkLst>
        </pc:spChg>
        <pc:spChg chg="add del mod ord">
          <ac:chgData name="Patrice Danger" userId="054895b61a98925f" providerId="LiveId" clId="{3AA17E36-6C82-443E-8367-56A903E1D9A8}" dt="2024-04-22T07:22:18.834" v="1258" actId="700"/>
          <ac:spMkLst>
            <pc:docMk/>
            <pc:sldMk cId="3892411563" sldId="295"/>
            <ac:spMk id="4" creationId="{16883782-99F1-8C73-3B6E-45776DAE0FCF}"/>
          </ac:spMkLst>
        </pc:spChg>
        <pc:spChg chg="add del mod ord">
          <ac:chgData name="Patrice Danger" userId="054895b61a98925f" providerId="LiveId" clId="{3AA17E36-6C82-443E-8367-56A903E1D9A8}" dt="2024-04-22T07:22:18.834" v="1258" actId="700"/>
          <ac:spMkLst>
            <pc:docMk/>
            <pc:sldMk cId="3892411563" sldId="295"/>
            <ac:spMk id="5" creationId="{A3CF47C6-B6CF-4096-0B6A-033DA5A581C9}"/>
          </ac:spMkLst>
        </pc:spChg>
        <pc:spChg chg="add del mod ord">
          <ac:chgData name="Patrice Danger" userId="054895b61a98925f" providerId="LiveId" clId="{3AA17E36-6C82-443E-8367-56A903E1D9A8}" dt="2024-04-22T07:16:52.983" v="1215" actId="22"/>
          <ac:spMkLst>
            <pc:docMk/>
            <pc:sldMk cId="3892411563" sldId="295"/>
            <ac:spMk id="6" creationId="{EDBCEAD3-9F9C-4B17-C1C0-96016FA828D2}"/>
          </ac:spMkLst>
        </pc:spChg>
        <pc:spChg chg="add del">
          <ac:chgData name="Patrice Danger" userId="054895b61a98925f" providerId="LiveId" clId="{3AA17E36-6C82-443E-8367-56A903E1D9A8}" dt="2024-04-22T07:16:47.410" v="1214" actId="700"/>
          <ac:spMkLst>
            <pc:docMk/>
            <pc:sldMk cId="3892411563" sldId="295"/>
            <ac:spMk id="8" creationId="{DAF1966E-FD40-4A4A-B61B-C4DF7FA05F06}"/>
          </ac:spMkLst>
        </pc:spChg>
        <pc:spChg chg="add del">
          <ac:chgData name="Patrice Danger" userId="054895b61a98925f" providerId="LiveId" clId="{3AA17E36-6C82-443E-8367-56A903E1D9A8}" dt="2024-04-22T07:16:47.410" v="1214" actId="700"/>
          <ac:spMkLst>
            <pc:docMk/>
            <pc:sldMk cId="3892411563" sldId="295"/>
            <ac:spMk id="10" creationId="{047BFA19-D45E-416B-A404-7AF2F3F27017}"/>
          </ac:spMkLst>
        </pc:spChg>
        <pc:spChg chg="add del">
          <ac:chgData name="Patrice Danger" userId="054895b61a98925f" providerId="LiveId" clId="{3AA17E36-6C82-443E-8367-56A903E1D9A8}" dt="2024-04-22T07:21:19.464" v="1255" actId="26606"/>
          <ac:spMkLst>
            <pc:docMk/>
            <pc:sldMk cId="3892411563" sldId="295"/>
            <ac:spMk id="11" creationId="{0B9EE3F3-89B7-43C3-8651-C4C96830993D}"/>
          </ac:spMkLst>
        </pc:spChg>
        <pc:spChg chg="add del">
          <ac:chgData name="Patrice Danger" userId="054895b61a98925f" providerId="LiveId" clId="{3AA17E36-6C82-443E-8367-56A903E1D9A8}" dt="2024-04-22T07:16:47.410" v="1214" actId="700"/>
          <ac:spMkLst>
            <pc:docMk/>
            <pc:sldMk cId="3892411563" sldId="295"/>
            <ac:spMk id="12" creationId="{8E0105E7-23DB-4CF2-8258-FF47C7620F6E}"/>
          </ac:spMkLst>
        </pc:spChg>
        <pc:spChg chg="add del mod">
          <ac:chgData name="Patrice Danger" userId="054895b61a98925f" providerId="LiveId" clId="{3AA17E36-6C82-443E-8367-56A903E1D9A8}" dt="2024-04-22T07:20:55.918" v="1249" actId="478"/>
          <ac:spMkLst>
            <pc:docMk/>
            <pc:sldMk cId="3892411563" sldId="295"/>
            <ac:spMk id="13" creationId="{AE9D45E8-FF3D-F792-CA86-7EC81B9EFE21}"/>
          </ac:spMkLst>
        </pc:spChg>
        <pc:spChg chg="add del">
          <ac:chgData name="Patrice Danger" userId="054895b61a98925f" providerId="LiveId" clId="{3AA17E36-6C82-443E-8367-56A903E1D9A8}" dt="2024-04-22T07:16:47.410" v="1214" actId="700"/>
          <ac:spMkLst>
            <pc:docMk/>
            <pc:sldMk cId="3892411563" sldId="295"/>
            <ac:spMk id="14" creationId="{074B4F7D-14B2-478B-8BF5-01E4E0C5D263}"/>
          </ac:spMkLst>
        </pc:spChg>
        <pc:spChg chg="add del">
          <ac:chgData name="Patrice Danger" userId="054895b61a98925f" providerId="LiveId" clId="{3AA17E36-6C82-443E-8367-56A903E1D9A8}" dt="2024-04-22T07:22:10.387" v="1257" actId="26606"/>
          <ac:spMkLst>
            <pc:docMk/>
            <pc:sldMk cId="3892411563" sldId="295"/>
            <ac:spMk id="15" creationId="{1ECAB1E8-8195-4748-BE71-FF806D86892E}"/>
          </ac:spMkLst>
        </pc:spChg>
        <pc:spChg chg="add del">
          <ac:chgData name="Patrice Danger" userId="054895b61a98925f" providerId="LiveId" clId="{3AA17E36-6C82-443E-8367-56A903E1D9A8}" dt="2024-04-22T07:21:19.464" v="1255" actId="26606"/>
          <ac:spMkLst>
            <pc:docMk/>
            <pc:sldMk cId="3892411563" sldId="295"/>
            <ac:spMk id="16" creationId="{33AE4636-AEEC-45D6-84D4-7AC2DA48ECF8}"/>
          </ac:spMkLst>
        </pc:spChg>
        <pc:spChg chg="add del">
          <ac:chgData name="Patrice Danger" userId="054895b61a98925f" providerId="LiveId" clId="{3AA17E36-6C82-443E-8367-56A903E1D9A8}" dt="2024-04-22T07:22:10.387" v="1257" actId="26606"/>
          <ac:spMkLst>
            <pc:docMk/>
            <pc:sldMk cId="3892411563" sldId="295"/>
            <ac:spMk id="17" creationId="{57F6BDD4-E066-4008-8011-6CC31AEB4556}"/>
          </ac:spMkLst>
        </pc:spChg>
        <pc:spChg chg="add del">
          <ac:chgData name="Patrice Danger" userId="054895b61a98925f" providerId="LiveId" clId="{3AA17E36-6C82-443E-8367-56A903E1D9A8}" dt="2024-04-22T07:21:19.464" v="1255" actId="26606"/>
          <ac:spMkLst>
            <pc:docMk/>
            <pc:sldMk cId="3892411563" sldId="295"/>
            <ac:spMk id="18" creationId="{8D9CE0F4-2EB2-4F1F-8AAC-DB3571D9FE10}"/>
          </ac:spMkLst>
        </pc:spChg>
        <pc:spChg chg="add del">
          <ac:chgData name="Patrice Danger" userId="054895b61a98925f" providerId="LiveId" clId="{3AA17E36-6C82-443E-8367-56A903E1D9A8}" dt="2024-04-22T07:22:10.387" v="1257" actId="26606"/>
          <ac:spMkLst>
            <pc:docMk/>
            <pc:sldMk cId="3892411563" sldId="295"/>
            <ac:spMk id="19" creationId="{2711A8FB-68FC-45FC-B01E-38F809E2D439}"/>
          </ac:spMkLst>
        </pc:spChg>
        <pc:spChg chg="add del">
          <ac:chgData name="Patrice Danger" userId="054895b61a98925f" providerId="LiveId" clId="{3AA17E36-6C82-443E-8367-56A903E1D9A8}" dt="2024-04-22T07:22:10.387" v="1257" actId="26606"/>
          <ac:spMkLst>
            <pc:docMk/>
            <pc:sldMk cId="3892411563" sldId="295"/>
            <ac:spMk id="20" creationId="{2A865FE3-5FC9-4049-87CF-30019C46C0F5}"/>
          </ac:spMkLst>
        </pc:spChg>
        <pc:spChg chg="add mod ord">
          <ac:chgData name="Patrice Danger" userId="054895b61a98925f" providerId="LiveId" clId="{3AA17E36-6C82-443E-8367-56A903E1D9A8}" dt="2024-04-22T07:23:17.427" v="1284" actId="26606"/>
          <ac:spMkLst>
            <pc:docMk/>
            <pc:sldMk cId="3892411563" sldId="295"/>
            <ac:spMk id="21" creationId="{16EDA497-6A7E-D11C-4F2F-89632FE04BB7}"/>
          </ac:spMkLst>
        </pc:spChg>
        <pc:spChg chg="add del">
          <ac:chgData name="Patrice Danger" userId="054895b61a98925f" providerId="LiveId" clId="{3AA17E36-6C82-443E-8367-56A903E1D9A8}" dt="2024-04-22T07:22:18.834" v="1258" actId="700"/>
          <ac:spMkLst>
            <pc:docMk/>
            <pc:sldMk cId="3892411563" sldId="295"/>
            <ac:spMk id="22" creationId="{84ECDE7A-6944-466D-8FFE-149A29BA6BAE}"/>
          </ac:spMkLst>
        </pc:spChg>
        <pc:spChg chg="add del">
          <ac:chgData name="Patrice Danger" userId="054895b61a98925f" providerId="LiveId" clId="{3AA17E36-6C82-443E-8367-56A903E1D9A8}" dt="2024-04-22T07:20:59.006" v="1251" actId="26606"/>
          <ac:spMkLst>
            <pc:docMk/>
            <pc:sldMk cId="3892411563" sldId="295"/>
            <ac:spMk id="23" creationId="{1ECAB1E8-8195-4748-BE71-FF806D86892E}"/>
          </ac:spMkLst>
        </pc:spChg>
        <pc:spChg chg="add del">
          <ac:chgData name="Patrice Danger" userId="054895b61a98925f" providerId="LiveId" clId="{3AA17E36-6C82-443E-8367-56A903E1D9A8}" dt="2024-04-22T07:22:18.834" v="1258" actId="700"/>
          <ac:spMkLst>
            <pc:docMk/>
            <pc:sldMk cId="3892411563" sldId="295"/>
            <ac:spMk id="24" creationId="{B3420082-9415-44EC-802E-C77D71D59C57}"/>
          </ac:spMkLst>
        </pc:spChg>
        <pc:spChg chg="add del">
          <ac:chgData name="Patrice Danger" userId="054895b61a98925f" providerId="LiveId" clId="{3AA17E36-6C82-443E-8367-56A903E1D9A8}" dt="2024-04-22T07:20:59.006" v="1251" actId="26606"/>
          <ac:spMkLst>
            <pc:docMk/>
            <pc:sldMk cId="3892411563" sldId="295"/>
            <ac:spMk id="25" creationId="{57F6BDD4-E066-4008-8011-6CC31AEB4556}"/>
          </ac:spMkLst>
        </pc:spChg>
        <pc:spChg chg="add del">
          <ac:chgData name="Patrice Danger" userId="054895b61a98925f" providerId="LiveId" clId="{3AA17E36-6C82-443E-8367-56A903E1D9A8}" dt="2024-04-22T07:22:18.834" v="1258" actId="700"/>
          <ac:spMkLst>
            <pc:docMk/>
            <pc:sldMk cId="3892411563" sldId="295"/>
            <ac:spMk id="26" creationId="{55A52C45-1FCB-4636-A80F-2849B8226C01}"/>
          </ac:spMkLst>
        </pc:spChg>
        <pc:spChg chg="add del">
          <ac:chgData name="Patrice Danger" userId="054895b61a98925f" providerId="LiveId" clId="{3AA17E36-6C82-443E-8367-56A903E1D9A8}" dt="2024-04-22T07:20:59.006" v="1251" actId="26606"/>
          <ac:spMkLst>
            <pc:docMk/>
            <pc:sldMk cId="3892411563" sldId="295"/>
            <ac:spMk id="27" creationId="{2711A8FB-68FC-45FC-B01E-38F809E2D439}"/>
          </ac:spMkLst>
        </pc:spChg>
        <pc:spChg chg="add del">
          <ac:chgData name="Patrice Danger" userId="054895b61a98925f" providerId="LiveId" clId="{3AA17E36-6C82-443E-8367-56A903E1D9A8}" dt="2024-04-22T07:23:17.427" v="1284" actId="26606"/>
          <ac:spMkLst>
            <pc:docMk/>
            <pc:sldMk cId="3892411563" sldId="295"/>
            <ac:spMk id="28" creationId="{2C9A9DA9-7DC8-488B-A882-123947B0F3D9}"/>
          </ac:spMkLst>
        </pc:spChg>
        <pc:spChg chg="add del">
          <ac:chgData name="Patrice Danger" userId="054895b61a98925f" providerId="LiveId" clId="{3AA17E36-6C82-443E-8367-56A903E1D9A8}" dt="2024-04-22T07:20:59.006" v="1251" actId="26606"/>
          <ac:spMkLst>
            <pc:docMk/>
            <pc:sldMk cId="3892411563" sldId="295"/>
            <ac:spMk id="29" creationId="{2A865FE3-5FC9-4049-87CF-30019C46C0F5}"/>
          </ac:spMkLst>
        </pc:spChg>
        <pc:spChg chg="add del">
          <ac:chgData name="Patrice Danger" userId="054895b61a98925f" providerId="LiveId" clId="{3AA17E36-6C82-443E-8367-56A903E1D9A8}" dt="2024-04-22T07:23:17.427" v="1284" actId="26606"/>
          <ac:spMkLst>
            <pc:docMk/>
            <pc:sldMk cId="3892411563" sldId="295"/>
            <ac:spMk id="30" creationId="{57F6BDD4-E066-4008-8011-6CC31AEB4556}"/>
          </ac:spMkLst>
        </pc:spChg>
        <pc:spChg chg="add del">
          <ac:chgData name="Patrice Danger" userId="054895b61a98925f" providerId="LiveId" clId="{3AA17E36-6C82-443E-8367-56A903E1D9A8}" dt="2024-04-22T07:22:18.834" v="1258" actId="700"/>
          <ac:spMkLst>
            <pc:docMk/>
            <pc:sldMk cId="3892411563" sldId="295"/>
            <ac:spMk id="31" creationId="{768EB4DD-3704-43AD-92B3-C4E0C6EA92CB}"/>
          </ac:spMkLst>
        </pc:spChg>
        <pc:spChg chg="add del">
          <ac:chgData name="Patrice Danger" userId="054895b61a98925f" providerId="LiveId" clId="{3AA17E36-6C82-443E-8367-56A903E1D9A8}" dt="2024-04-22T07:23:17.427" v="1284" actId="26606"/>
          <ac:spMkLst>
            <pc:docMk/>
            <pc:sldMk cId="3892411563" sldId="295"/>
            <ac:spMk id="32" creationId="{2711A8FB-68FC-45FC-B01E-38F809E2D439}"/>
          </ac:spMkLst>
        </pc:spChg>
        <pc:spChg chg="add del">
          <ac:chgData name="Patrice Danger" userId="054895b61a98925f" providerId="LiveId" clId="{3AA17E36-6C82-443E-8367-56A903E1D9A8}" dt="2024-04-22T07:23:17.427" v="1284" actId="26606"/>
          <ac:spMkLst>
            <pc:docMk/>
            <pc:sldMk cId="3892411563" sldId="295"/>
            <ac:spMk id="33" creationId="{2A865FE3-5FC9-4049-87CF-30019C46C0F5}"/>
          </ac:spMkLst>
        </pc:spChg>
        <pc:spChg chg="add del">
          <ac:chgData name="Patrice Danger" userId="054895b61a98925f" providerId="LiveId" clId="{3AA17E36-6C82-443E-8367-56A903E1D9A8}" dt="2024-04-22T07:20:55.379" v="1248" actId="26606"/>
          <ac:spMkLst>
            <pc:docMk/>
            <pc:sldMk cId="3892411563" sldId="295"/>
            <ac:spMk id="34" creationId="{5C9B446A-6343-4E56-90BA-061E4DDF0FFB}"/>
          </ac:spMkLst>
        </pc:spChg>
        <pc:spChg chg="add del mod">
          <ac:chgData name="Patrice Danger" userId="054895b61a98925f" providerId="LiveId" clId="{3AA17E36-6C82-443E-8367-56A903E1D9A8}" dt="2024-04-22T07:23:17.427" v="1284" actId="26606"/>
          <ac:spMkLst>
            <pc:docMk/>
            <pc:sldMk cId="3892411563" sldId="295"/>
            <ac:spMk id="35" creationId="{D427170C-2796-E1CD-302C-FA087383CDC3}"/>
          </ac:spMkLst>
        </pc:spChg>
        <pc:spChg chg="add del">
          <ac:chgData name="Patrice Danger" userId="054895b61a98925f" providerId="LiveId" clId="{3AA17E36-6C82-443E-8367-56A903E1D9A8}" dt="2024-04-22T07:20:55.379" v="1248" actId="26606"/>
          <ac:spMkLst>
            <pc:docMk/>
            <pc:sldMk cId="3892411563" sldId="295"/>
            <ac:spMk id="36" creationId="{3EC72A1B-03D3-499C-B4BF-AC68EEC22B10}"/>
          </ac:spMkLst>
        </pc:spChg>
        <pc:spChg chg="add del">
          <ac:chgData name="Patrice Danger" userId="054895b61a98925f" providerId="LiveId" clId="{3AA17E36-6C82-443E-8367-56A903E1D9A8}" dt="2024-04-22T07:23:17.415" v="1283" actId="26606"/>
          <ac:spMkLst>
            <pc:docMk/>
            <pc:sldMk cId="3892411563" sldId="295"/>
            <ac:spMk id="37" creationId="{0288C6B4-AFC3-407F-A595-EFFD38D4CCAF}"/>
          </ac:spMkLst>
        </pc:spChg>
        <pc:spChg chg="add del">
          <ac:chgData name="Patrice Danger" userId="054895b61a98925f" providerId="LiveId" clId="{3AA17E36-6C82-443E-8367-56A903E1D9A8}" dt="2024-04-22T07:20:55.379" v="1248" actId="26606"/>
          <ac:spMkLst>
            <pc:docMk/>
            <pc:sldMk cId="3892411563" sldId="295"/>
            <ac:spMk id="38" creationId="{216322C2-3CF0-4D33-BF90-3F384CF6D232}"/>
          </ac:spMkLst>
        </pc:spChg>
        <pc:spChg chg="add del">
          <ac:chgData name="Patrice Danger" userId="054895b61a98925f" providerId="LiveId" clId="{3AA17E36-6C82-443E-8367-56A903E1D9A8}" dt="2024-04-22T07:23:17.415" v="1283" actId="26606"/>
          <ac:spMkLst>
            <pc:docMk/>
            <pc:sldMk cId="3892411563" sldId="295"/>
            <ac:spMk id="39" creationId="{CF236821-17FE-429B-8D2C-08E13A64EA40}"/>
          </ac:spMkLst>
        </pc:spChg>
        <pc:spChg chg="add del">
          <ac:chgData name="Patrice Danger" userId="054895b61a98925f" providerId="LiveId" clId="{3AA17E36-6C82-443E-8367-56A903E1D9A8}" dt="2024-04-22T07:20:55.379" v="1248" actId="26606"/>
          <ac:spMkLst>
            <pc:docMk/>
            <pc:sldMk cId="3892411563" sldId="295"/>
            <ac:spMk id="40" creationId="{55D4142C-5077-457F-A6AD-3FECFDB39685}"/>
          </ac:spMkLst>
        </pc:spChg>
        <pc:spChg chg="add mod">
          <ac:chgData name="Patrice Danger" userId="054895b61a98925f" providerId="LiveId" clId="{3AA17E36-6C82-443E-8367-56A903E1D9A8}" dt="2024-04-22T07:24:24.187" v="1297" actId="14100"/>
          <ac:spMkLst>
            <pc:docMk/>
            <pc:sldMk cId="3892411563" sldId="295"/>
            <ac:spMk id="41" creationId="{47684F27-F358-2D07-70DD-83224370FDE6}"/>
          </ac:spMkLst>
        </pc:spChg>
        <pc:spChg chg="add del">
          <ac:chgData name="Patrice Danger" userId="054895b61a98925f" providerId="LiveId" clId="{3AA17E36-6C82-443E-8367-56A903E1D9A8}" dt="2024-04-22T07:20:55.379" v="1248" actId="26606"/>
          <ac:spMkLst>
            <pc:docMk/>
            <pc:sldMk cId="3892411563" sldId="295"/>
            <ac:spMk id="42" creationId="{7A5F0580-5EE9-419F-96EE-B6529EF6E7D0}"/>
          </ac:spMkLst>
        </pc:spChg>
        <pc:spChg chg="add mod">
          <ac:chgData name="Patrice Danger" userId="054895b61a98925f" providerId="LiveId" clId="{3AA17E36-6C82-443E-8367-56A903E1D9A8}" dt="2024-04-22T07:24:16.108" v="1296" actId="1038"/>
          <ac:spMkLst>
            <pc:docMk/>
            <pc:sldMk cId="3892411563" sldId="295"/>
            <ac:spMk id="43" creationId="{CA0C0F2C-897F-4E2C-4A9F-291FEA6C81FD}"/>
          </ac:spMkLst>
        </pc:spChg>
        <pc:spChg chg="add del">
          <ac:chgData name="Patrice Danger" userId="054895b61a98925f" providerId="LiveId" clId="{3AA17E36-6C82-443E-8367-56A903E1D9A8}" dt="2024-04-22T07:23:17.415" v="1283" actId="26606"/>
          <ac:spMkLst>
            <pc:docMk/>
            <pc:sldMk cId="3892411563" sldId="295"/>
            <ac:spMk id="44" creationId="{C0BDBCD2-E081-43AB-9119-C55465E59757}"/>
          </ac:spMkLst>
        </pc:spChg>
        <pc:spChg chg="add mod">
          <ac:chgData name="Patrice Danger" userId="054895b61a98925f" providerId="LiveId" clId="{3AA17E36-6C82-443E-8367-56A903E1D9A8}" dt="2024-04-22T07:24:48.443" v="1310" actId="1035"/>
          <ac:spMkLst>
            <pc:docMk/>
            <pc:sldMk cId="3892411563" sldId="295"/>
            <ac:spMk id="45" creationId="{855EC300-E79A-3605-C3FA-A5B535E840A5}"/>
          </ac:spMkLst>
        </pc:spChg>
        <pc:spChg chg="add del">
          <ac:chgData name="Patrice Danger" userId="054895b61a98925f" providerId="LiveId" clId="{3AA17E36-6C82-443E-8367-56A903E1D9A8}" dt="2024-04-22T07:23:17.415" v="1283" actId="26606"/>
          <ac:spMkLst>
            <pc:docMk/>
            <pc:sldMk cId="3892411563" sldId="295"/>
            <ac:spMk id="46" creationId="{98E79BE4-34FE-485A-98A5-92CE8F7C4743}"/>
          </ac:spMkLst>
        </pc:spChg>
        <pc:spChg chg="add del">
          <ac:chgData name="Patrice Danger" userId="054895b61a98925f" providerId="LiveId" clId="{3AA17E36-6C82-443E-8367-56A903E1D9A8}" dt="2024-04-22T07:23:17.415" v="1283" actId="26606"/>
          <ac:spMkLst>
            <pc:docMk/>
            <pc:sldMk cId="3892411563" sldId="295"/>
            <ac:spMk id="48" creationId="{7A5F0580-5EE9-419F-96EE-B6529EF6E7D0}"/>
          </ac:spMkLst>
        </pc:spChg>
        <pc:spChg chg="add">
          <ac:chgData name="Patrice Danger" userId="054895b61a98925f" providerId="LiveId" clId="{3AA17E36-6C82-443E-8367-56A903E1D9A8}" dt="2024-04-22T07:23:17.427" v="1284" actId="26606"/>
          <ac:spMkLst>
            <pc:docMk/>
            <pc:sldMk cId="3892411563" sldId="295"/>
            <ac:spMk id="50" creationId="{5DCB5928-DC7D-4612-9922-441966E15627}"/>
          </ac:spMkLst>
        </pc:spChg>
        <pc:spChg chg="add">
          <ac:chgData name="Patrice Danger" userId="054895b61a98925f" providerId="LiveId" clId="{3AA17E36-6C82-443E-8367-56A903E1D9A8}" dt="2024-04-22T07:23:17.427" v="1284" actId="26606"/>
          <ac:spMkLst>
            <pc:docMk/>
            <pc:sldMk cId="3892411563" sldId="295"/>
            <ac:spMk id="51" creationId="{682C1161-1736-45EC-99B7-33F3CAE9D517}"/>
          </ac:spMkLst>
        </pc:spChg>
        <pc:spChg chg="add">
          <ac:chgData name="Patrice Danger" userId="054895b61a98925f" providerId="LiveId" clId="{3AA17E36-6C82-443E-8367-56A903E1D9A8}" dt="2024-04-22T07:23:17.427" v="1284" actId="26606"/>
          <ac:spMkLst>
            <pc:docMk/>
            <pc:sldMk cId="3892411563" sldId="295"/>
            <ac:spMk id="52" creationId="{84D4DDB8-B68F-45B0-9F62-C4279996F672}"/>
          </ac:spMkLst>
        </pc:spChg>
        <pc:spChg chg="add">
          <ac:chgData name="Patrice Danger" userId="054895b61a98925f" providerId="LiveId" clId="{3AA17E36-6C82-443E-8367-56A903E1D9A8}" dt="2024-04-22T07:23:17.427" v="1284" actId="26606"/>
          <ac:spMkLst>
            <pc:docMk/>
            <pc:sldMk cId="3892411563" sldId="295"/>
            <ac:spMk id="53" creationId="{AF2F604E-43BE-4DC3-B983-E071523364F8}"/>
          </ac:spMkLst>
        </pc:spChg>
        <pc:spChg chg="add">
          <ac:chgData name="Patrice Danger" userId="054895b61a98925f" providerId="LiveId" clId="{3AA17E36-6C82-443E-8367-56A903E1D9A8}" dt="2024-04-22T07:23:17.427" v="1284" actId="26606"/>
          <ac:spMkLst>
            <pc:docMk/>
            <pc:sldMk cId="3892411563" sldId="295"/>
            <ac:spMk id="54" creationId="{08C9B587-E65E-4B52-B37C-ABEBB6E87928}"/>
          </ac:spMkLst>
        </pc:spChg>
        <pc:picChg chg="add mod ord">
          <ac:chgData name="Patrice Danger" userId="054895b61a98925f" providerId="LiveId" clId="{3AA17E36-6C82-443E-8367-56A903E1D9A8}" dt="2024-04-22T07:23:17.427" v="1284" actId="26606"/>
          <ac:picMkLst>
            <pc:docMk/>
            <pc:sldMk cId="3892411563" sldId="295"/>
            <ac:picMk id="9" creationId="{5627692D-D128-E1F8-15AD-827463C92A24}"/>
          </ac:picMkLst>
        </pc:picChg>
      </pc:sldChg>
      <pc:sldChg chg="addSp delSp modSp add mod setBg delDesignElem">
        <pc:chgData name="Patrice Danger" userId="054895b61a98925f" providerId="LiveId" clId="{3AA17E36-6C82-443E-8367-56A903E1D9A8}" dt="2024-04-22T08:02:39.508" v="1373" actId="20577"/>
        <pc:sldMkLst>
          <pc:docMk/>
          <pc:sldMk cId="63186291" sldId="296"/>
        </pc:sldMkLst>
        <pc:spChg chg="mod">
          <ac:chgData name="Patrice Danger" userId="054895b61a98925f" providerId="LiveId" clId="{3AA17E36-6C82-443E-8367-56A903E1D9A8}" dt="2024-04-22T08:02:39.508" v="1373" actId="20577"/>
          <ac:spMkLst>
            <pc:docMk/>
            <pc:sldMk cId="63186291" sldId="296"/>
            <ac:spMk id="2" creationId="{9E5FE529-16DD-82C1-B7B5-3CBB9BBDBEBA}"/>
          </ac:spMkLst>
        </pc:spChg>
        <pc:spChg chg="del">
          <ac:chgData name="Patrice Danger" userId="054895b61a98925f" providerId="LiveId" clId="{3AA17E36-6C82-443E-8367-56A903E1D9A8}" dt="2024-04-22T08:02:08.956" v="1362"/>
          <ac:spMkLst>
            <pc:docMk/>
            <pc:sldMk cId="63186291" sldId="296"/>
            <ac:spMk id="9" creationId="{FFD48BC7-DC40-47DE-87EE-9F4B6ECB9ABB}"/>
          </ac:spMkLst>
        </pc:spChg>
        <pc:spChg chg="add">
          <ac:chgData name="Patrice Danger" userId="054895b61a98925f" providerId="LiveId" clId="{3AA17E36-6C82-443E-8367-56A903E1D9A8}" dt="2024-04-22T08:02:20.511" v="1363" actId="26606"/>
          <ac:spMkLst>
            <pc:docMk/>
            <pc:sldMk cId="63186291" sldId="296"/>
            <ac:spMk id="10" creationId="{FFD48BC7-DC40-47DE-87EE-9F4B6ECB9ABB}"/>
          </ac:spMkLst>
        </pc:spChg>
        <pc:spChg chg="add">
          <ac:chgData name="Patrice Danger" userId="054895b61a98925f" providerId="LiveId" clId="{3AA17E36-6C82-443E-8367-56A903E1D9A8}" dt="2024-04-22T08:02:20.511" v="1363" actId="26606"/>
          <ac:spMkLst>
            <pc:docMk/>
            <pc:sldMk cId="63186291" sldId="296"/>
            <ac:spMk id="12" creationId="{E502BBC7-2C76-46F3-BC24-5985BC13DB88}"/>
          </ac:spMkLst>
        </pc:spChg>
        <pc:spChg chg="add">
          <ac:chgData name="Patrice Danger" userId="054895b61a98925f" providerId="LiveId" clId="{3AA17E36-6C82-443E-8367-56A903E1D9A8}" dt="2024-04-22T08:02:20.511" v="1363" actId="26606"/>
          <ac:spMkLst>
            <pc:docMk/>
            <pc:sldMk cId="63186291" sldId="296"/>
            <ac:spMk id="14" creationId="{C7F28D52-2A5F-4D23-81AE-7CB8B591C7AF}"/>
          </ac:spMkLst>
        </pc:spChg>
        <pc:spChg chg="add">
          <ac:chgData name="Patrice Danger" userId="054895b61a98925f" providerId="LiveId" clId="{3AA17E36-6C82-443E-8367-56A903E1D9A8}" dt="2024-04-22T08:02:20.511" v="1363" actId="26606"/>
          <ac:spMkLst>
            <pc:docMk/>
            <pc:sldMk cId="63186291" sldId="296"/>
            <ac:spMk id="16" creationId="{3629484E-3792-4B3D-89AD-7C8A1ED0E0D4}"/>
          </ac:spMkLst>
        </pc:spChg>
        <pc:spChg chg="del">
          <ac:chgData name="Patrice Danger" userId="054895b61a98925f" providerId="LiveId" clId="{3AA17E36-6C82-443E-8367-56A903E1D9A8}" dt="2024-04-22T08:02:08.956" v="1362"/>
          <ac:spMkLst>
            <pc:docMk/>
            <pc:sldMk cId="63186291" sldId="296"/>
            <ac:spMk id="21" creationId="{E502BBC7-2C76-46F3-BC24-5985BC13DB88}"/>
          </ac:spMkLst>
        </pc:spChg>
        <pc:spChg chg="del">
          <ac:chgData name="Patrice Danger" userId="054895b61a98925f" providerId="LiveId" clId="{3AA17E36-6C82-443E-8367-56A903E1D9A8}" dt="2024-04-22T08:02:08.956" v="1362"/>
          <ac:spMkLst>
            <pc:docMk/>
            <pc:sldMk cId="63186291" sldId="296"/>
            <ac:spMk id="22" creationId="{C7F28D52-2A5F-4D23-81AE-7CB8B591C7AF}"/>
          </ac:spMkLst>
        </pc:spChg>
        <pc:spChg chg="del">
          <ac:chgData name="Patrice Danger" userId="054895b61a98925f" providerId="LiveId" clId="{3AA17E36-6C82-443E-8367-56A903E1D9A8}" dt="2024-04-22T08:02:08.956" v="1362"/>
          <ac:spMkLst>
            <pc:docMk/>
            <pc:sldMk cId="63186291" sldId="296"/>
            <ac:spMk id="23" creationId="{3629484E-3792-4B3D-89AD-7C8A1ED0E0D4}"/>
          </ac:spMkLst>
        </pc:spChg>
      </pc:sldChg>
    </pc:docChg>
  </pc:docChgLst>
  <pc:docChgLst>
    <pc:chgData name="Patrice Danger" userId="054895b61a98925f" providerId="LiveId" clId="{BC40371A-BBAF-44A2-8E52-113101C9844B}"/>
    <pc:docChg chg="undo custSel addSld delSld modSld sldOrd">
      <pc:chgData name="Patrice Danger" userId="054895b61a98925f" providerId="LiveId" clId="{BC40371A-BBAF-44A2-8E52-113101C9844B}" dt="2024-04-22T15:28:04.377" v="2910" actId="207"/>
      <pc:docMkLst>
        <pc:docMk/>
      </pc:docMkLst>
      <pc:sldChg chg="modSp mod">
        <pc:chgData name="Patrice Danger" userId="054895b61a98925f" providerId="LiveId" clId="{BC40371A-BBAF-44A2-8E52-113101C9844B}" dt="2024-04-22T11:51:49.745" v="5" actId="20577"/>
        <pc:sldMkLst>
          <pc:docMk/>
          <pc:sldMk cId="1477536750" sldId="256"/>
        </pc:sldMkLst>
        <pc:spChg chg="mod">
          <ac:chgData name="Patrice Danger" userId="054895b61a98925f" providerId="LiveId" clId="{BC40371A-BBAF-44A2-8E52-113101C9844B}" dt="2024-04-22T11:51:49.745" v="5" actId="20577"/>
          <ac:spMkLst>
            <pc:docMk/>
            <pc:sldMk cId="1477536750" sldId="256"/>
            <ac:spMk id="3" creationId="{817D994E-6B5F-DEE6-7498-2034796D5479}"/>
          </ac:spMkLst>
        </pc:spChg>
      </pc:sldChg>
      <pc:sldChg chg="modSp mod modNotesTx">
        <pc:chgData name="Patrice Danger" userId="054895b61a98925f" providerId="LiveId" clId="{BC40371A-BBAF-44A2-8E52-113101C9844B}" dt="2024-04-22T12:26:59.068" v="683" actId="20577"/>
        <pc:sldMkLst>
          <pc:docMk/>
          <pc:sldMk cId="225650977" sldId="261"/>
        </pc:sldMkLst>
        <pc:graphicFrameChg chg="mod modGraphic">
          <ac:chgData name="Patrice Danger" userId="054895b61a98925f" providerId="LiveId" clId="{BC40371A-BBAF-44A2-8E52-113101C9844B}" dt="2024-04-22T12:14:59.777" v="676" actId="20577"/>
          <ac:graphicFrameMkLst>
            <pc:docMk/>
            <pc:sldMk cId="225650977" sldId="261"/>
            <ac:graphicFrameMk id="4" creationId="{74484E42-456F-DDB3-A44D-3579967D86C3}"/>
          </ac:graphicFrameMkLst>
        </pc:graphicFrameChg>
      </pc:sldChg>
      <pc:sldChg chg="modNotesTx">
        <pc:chgData name="Patrice Danger" userId="054895b61a98925f" providerId="LiveId" clId="{BC40371A-BBAF-44A2-8E52-113101C9844B}" dt="2024-04-22T12:30:06.088" v="688" actId="6549"/>
        <pc:sldMkLst>
          <pc:docMk/>
          <pc:sldMk cId="4043218465" sldId="262"/>
        </pc:sldMkLst>
      </pc:sldChg>
      <pc:sldChg chg="modNotesTx">
        <pc:chgData name="Patrice Danger" userId="054895b61a98925f" providerId="LiveId" clId="{BC40371A-BBAF-44A2-8E52-113101C9844B}" dt="2024-04-22T13:56:40.161" v="2909"/>
        <pc:sldMkLst>
          <pc:docMk/>
          <pc:sldMk cId="419773080" sldId="274"/>
        </pc:sldMkLst>
      </pc:sldChg>
      <pc:sldChg chg="modNotesTx">
        <pc:chgData name="Patrice Danger" userId="054895b61a98925f" providerId="LiveId" clId="{BC40371A-BBAF-44A2-8E52-113101C9844B}" dt="2024-04-22T13:39:53.985" v="2082" actId="20577"/>
        <pc:sldMkLst>
          <pc:docMk/>
          <pc:sldMk cId="3217966064" sldId="279"/>
        </pc:sldMkLst>
      </pc:sldChg>
      <pc:sldChg chg="modNotesTx">
        <pc:chgData name="Patrice Danger" userId="054895b61a98925f" providerId="LiveId" clId="{BC40371A-BBAF-44A2-8E52-113101C9844B}" dt="2024-04-22T13:43:25.749" v="2478"/>
        <pc:sldMkLst>
          <pc:docMk/>
          <pc:sldMk cId="1955419471" sldId="281"/>
        </pc:sldMkLst>
      </pc:sldChg>
      <pc:sldChg chg="modNotesTx">
        <pc:chgData name="Patrice Danger" userId="054895b61a98925f" providerId="LiveId" clId="{BC40371A-BBAF-44A2-8E52-113101C9844B}" dt="2024-04-22T12:35:05.215" v="719" actId="6549"/>
        <pc:sldMkLst>
          <pc:docMk/>
          <pc:sldMk cId="3885937400" sldId="284"/>
        </pc:sldMkLst>
      </pc:sldChg>
      <pc:sldChg chg="modNotesTx">
        <pc:chgData name="Patrice Danger" userId="054895b61a98925f" providerId="LiveId" clId="{BC40371A-BBAF-44A2-8E52-113101C9844B}" dt="2024-04-22T15:28:04.377" v="2910" actId="207"/>
        <pc:sldMkLst>
          <pc:docMk/>
          <pc:sldMk cId="1418491145" sldId="286"/>
        </pc:sldMkLst>
      </pc:sldChg>
      <pc:sldChg chg="modSp mod modNotesTx">
        <pc:chgData name="Patrice Danger" userId="054895b61a98925f" providerId="LiveId" clId="{BC40371A-BBAF-44A2-8E52-113101C9844B}" dt="2024-04-22T12:33:54.802" v="714" actId="255"/>
        <pc:sldMkLst>
          <pc:docMk/>
          <pc:sldMk cId="2354431924" sldId="288"/>
        </pc:sldMkLst>
        <pc:spChg chg="mod">
          <ac:chgData name="Patrice Danger" userId="054895b61a98925f" providerId="LiveId" clId="{BC40371A-BBAF-44A2-8E52-113101C9844B}" dt="2024-04-22T12:33:54.802" v="714" actId="255"/>
          <ac:spMkLst>
            <pc:docMk/>
            <pc:sldMk cId="2354431924" sldId="288"/>
            <ac:spMk id="17" creationId="{2E9715CB-6539-1DDF-66D5-67461658D653}"/>
          </ac:spMkLst>
        </pc:spChg>
      </pc:sldChg>
      <pc:sldChg chg="del mod modShow modNotesTx">
        <pc:chgData name="Patrice Danger" userId="054895b61a98925f" providerId="LiveId" clId="{BC40371A-BBAF-44A2-8E52-113101C9844B}" dt="2024-04-22T13:13:17.543" v="1460" actId="47"/>
        <pc:sldMkLst>
          <pc:docMk/>
          <pc:sldMk cId="3164937274" sldId="289"/>
        </pc:sldMkLst>
      </pc:sldChg>
      <pc:sldChg chg="del mod modShow">
        <pc:chgData name="Patrice Danger" userId="054895b61a98925f" providerId="LiveId" clId="{BC40371A-BBAF-44A2-8E52-113101C9844B}" dt="2024-04-22T13:13:11.784" v="1459" actId="47"/>
        <pc:sldMkLst>
          <pc:docMk/>
          <pc:sldMk cId="1102640382" sldId="290"/>
        </pc:sldMkLst>
      </pc:sldChg>
      <pc:sldChg chg="modSp modNotesTx">
        <pc:chgData name="Patrice Danger" userId="054895b61a98925f" providerId="LiveId" clId="{BC40371A-BBAF-44A2-8E52-113101C9844B}" dt="2024-04-22T13:39:26.029" v="2080" actId="6549"/>
        <pc:sldMkLst>
          <pc:docMk/>
          <pc:sldMk cId="1454071244" sldId="291"/>
        </pc:sldMkLst>
        <pc:graphicFrameChg chg="mod">
          <ac:chgData name="Patrice Danger" userId="054895b61a98925f" providerId="LiveId" clId="{BC40371A-BBAF-44A2-8E52-113101C9844B}" dt="2024-04-22T13:38:32.451" v="2066" actId="20577"/>
          <ac:graphicFrameMkLst>
            <pc:docMk/>
            <pc:sldMk cId="1454071244" sldId="291"/>
            <ac:graphicFrameMk id="5" creationId="{F9D0149D-B03C-60FC-C14B-FC245A1EA2E5}"/>
          </ac:graphicFrameMkLst>
        </pc:graphicFrameChg>
      </pc:sldChg>
      <pc:sldChg chg="modNotesTx">
        <pc:chgData name="Patrice Danger" userId="054895b61a98925f" providerId="LiveId" clId="{BC40371A-BBAF-44A2-8E52-113101C9844B}" dt="2024-04-22T13:48:15.445" v="2906"/>
        <pc:sldMkLst>
          <pc:docMk/>
          <pc:sldMk cId="3148557564" sldId="292"/>
        </pc:sldMkLst>
      </pc:sldChg>
      <pc:sldChg chg="ord modNotesTx">
        <pc:chgData name="Patrice Danger" userId="054895b61a98925f" providerId="LiveId" clId="{BC40371A-BBAF-44A2-8E52-113101C9844B}" dt="2024-04-22T13:45:52.869" v="2716"/>
        <pc:sldMkLst>
          <pc:docMk/>
          <pc:sldMk cId="1343714945" sldId="293"/>
        </pc:sldMkLst>
      </pc:sldChg>
      <pc:sldChg chg="ord">
        <pc:chgData name="Patrice Danger" userId="054895b61a98925f" providerId="LiveId" clId="{BC40371A-BBAF-44A2-8E52-113101C9844B}" dt="2024-04-22T13:48:31.157" v="2908"/>
        <pc:sldMkLst>
          <pc:docMk/>
          <pc:sldMk cId="3672111171" sldId="294"/>
        </pc:sldMkLst>
      </pc:sldChg>
      <pc:sldChg chg="delSp modSp mod modNotesTx">
        <pc:chgData name="Patrice Danger" userId="054895b61a98925f" providerId="LiveId" clId="{BC40371A-BBAF-44A2-8E52-113101C9844B}" dt="2024-04-22T13:16:59.267" v="1471"/>
        <pc:sldMkLst>
          <pc:docMk/>
          <pc:sldMk cId="3892411563" sldId="295"/>
        </pc:sldMkLst>
        <pc:spChg chg="mod">
          <ac:chgData name="Patrice Danger" userId="054895b61a98925f" providerId="LiveId" clId="{BC40371A-BBAF-44A2-8E52-113101C9844B}" dt="2024-04-22T13:15:33.893" v="1465" actId="14100"/>
          <ac:spMkLst>
            <pc:docMk/>
            <pc:sldMk cId="3892411563" sldId="295"/>
            <ac:spMk id="41" creationId="{47684F27-F358-2D07-70DD-83224370FDE6}"/>
          </ac:spMkLst>
        </pc:spChg>
        <pc:spChg chg="del mod">
          <ac:chgData name="Patrice Danger" userId="054895b61a98925f" providerId="LiveId" clId="{BC40371A-BBAF-44A2-8E52-113101C9844B}" dt="2024-04-22T13:15:25.329" v="1464" actId="478"/>
          <ac:spMkLst>
            <pc:docMk/>
            <pc:sldMk cId="3892411563" sldId="295"/>
            <ac:spMk id="43" creationId="{CA0C0F2C-897F-4E2C-4A9F-291FEA6C81FD}"/>
          </ac:spMkLst>
        </pc:spChg>
        <pc:spChg chg="mod">
          <ac:chgData name="Patrice Danger" userId="054895b61a98925f" providerId="LiveId" clId="{BC40371A-BBAF-44A2-8E52-113101C9844B}" dt="2024-04-22T13:16:36.389" v="1467" actId="14100"/>
          <ac:spMkLst>
            <pc:docMk/>
            <pc:sldMk cId="3892411563" sldId="295"/>
            <ac:spMk id="45" creationId="{855EC300-E79A-3605-C3FA-A5B535E840A5}"/>
          </ac:spMkLst>
        </pc:spChg>
      </pc:sldChg>
      <pc:sldChg chg="addSp delSp modSp add del mod setBg delDesignElem">
        <pc:chgData name="Patrice Danger" userId="054895b61a98925f" providerId="LiveId" clId="{BC40371A-BBAF-44A2-8E52-113101C9844B}" dt="2024-04-22T12:10:38.254" v="457" actId="47"/>
        <pc:sldMkLst>
          <pc:docMk/>
          <pc:sldMk cId="1462669723" sldId="297"/>
        </pc:sldMkLst>
        <pc:spChg chg="mod">
          <ac:chgData name="Patrice Danger" userId="054895b61a98925f" providerId="LiveId" clId="{BC40371A-BBAF-44A2-8E52-113101C9844B}" dt="2024-04-22T12:09:39.490" v="454" actId="26606"/>
          <ac:spMkLst>
            <pc:docMk/>
            <pc:sldMk cId="1462669723" sldId="297"/>
            <ac:spMk id="2" creationId="{B49B933A-DF88-5D84-296B-2E32A57942F7}"/>
          </ac:spMkLst>
        </pc:spChg>
        <pc:spChg chg="add del mod">
          <ac:chgData name="Patrice Danger" userId="054895b61a98925f" providerId="LiveId" clId="{BC40371A-BBAF-44A2-8E52-113101C9844B}" dt="2024-04-22T12:05:50.666" v="423" actId="1032"/>
          <ac:spMkLst>
            <pc:docMk/>
            <pc:sldMk cId="1462669723" sldId="297"/>
            <ac:spMk id="6" creationId="{88215545-B6D8-EB3D-8524-34056B9C6E58}"/>
          </ac:spMkLst>
        </pc:spChg>
        <pc:spChg chg="del">
          <ac:chgData name="Patrice Danger" userId="054895b61a98925f" providerId="LiveId" clId="{BC40371A-BBAF-44A2-8E52-113101C9844B}" dt="2024-04-22T12:05:01.633" v="421"/>
          <ac:spMkLst>
            <pc:docMk/>
            <pc:sldMk cId="1462669723" sldId="297"/>
            <ac:spMk id="9" creationId="{84ECDE7A-6944-466D-8FFE-149A29BA6BAE}"/>
          </ac:spMkLst>
        </pc:spChg>
        <pc:spChg chg="del">
          <ac:chgData name="Patrice Danger" userId="054895b61a98925f" providerId="LiveId" clId="{BC40371A-BBAF-44A2-8E52-113101C9844B}" dt="2024-04-22T12:05:01.633" v="421"/>
          <ac:spMkLst>
            <pc:docMk/>
            <pc:sldMk cId="1462669723" sldId="297"/>
            <ac:spMk id="11" creationId="{B3420082-9415-44EC-802E-C77D71D59C57}"/>
          </ac:spMkLst>
        </pc:spChg>
        <pc:spChg chg="add del">
          <ac:chgData name="Patrice Danger" userId="054895b61a98925f" providerId="LiveId" clId="{BC40371A-BBAF-44A2-8E52-113101C9844B}" dt="2024-04-22T12:09:39.440" v="453" actId="26606"/>
          <ac:spMkLst>
            <pc:docMk/>
            <pc:sldMk cId="1462669723" sldId="297"/>
            <ac:spMk id="12" creationId="{81E1224E-6618-482E-BE87-321A7FC1CDE8}"/>
          </ac:spMkLst>
        </pc:spChg>
        <pc:spChg chg="del">
          <ac:chgData name="Patrice Danger" userId="054895b61a98925f" providerId="LiveId" clId="{BC40371A-BBAF-44A2-8E52-113101C9844B}" dt="2024-04-22T12:05:01.633" v="421"/>
          <ac:spMkLst>
            <pc:docMk/>
            <pc:sldMk cId="1462669723" sldId="297"/>
            <ac:spMk id="13" creationId="{55A52C45-1FCB-4636-A80F-2849B8226C01}"/>
          </ac:spMkLst>
        </pc:spChg>
        <pc:spChg chg="add del">
          <ac:chgData name="Patrice Danger" userId="054895b61a98925f" providerId="LiveId" clId="{BC40371A-BBAF-44A2-8E52-113101C9844B}" dt="2024-04-22T12:09:39.440" v="453" actId="26606"/>
          <ac:spMkLst>
            <pc:docMk/>
            <pc:sldMk cId="1462669723" sldId="297"/>
            <ac:spMk id="14" creationId="{066346BE-FDB4-4772-A696-0719490ABD64}"/>
          </ac:spMkLst>
        </pc:spChg>
        <pc:spChg chg="del">
          <ac:chgData name="Patrice Danger" userId="054895b61a98925f" providerId="LiveId" clId="{BC40371A-BBAF-44A2-8E52-113101C9844B}" dt="2024-04-22T12:05:01.633" v="421"/>
          <ac:spMkLst>
            <pc:docMk/>
            <pc:sldMk cId="1462669723" sldId="297"/>
            <ac:spMk id="15" creationId="{768EB4DD-3704-43AD-92B3-C4E0C6EA92CB}"/>
          </ac:spMkLst>
        </pc:spChg>
        <pc:spChg chg="add del">
          <ac:chgData name="Patrice Danger" userId="054895b61a98925f" providerId="LiveId" clId="{BC40371A-BBAF-44A2-8E52-113101C9844B}" dt="2024-04-22T12:09:39.440" v="453" actId="26606"/>
          <ac:spMkLst>
            <pc:docMk/>
            <pc:sldMk cId="1462669723" sldId="297"/>
            <ac:spMk id="16" creationId="{FB92FFCE-0C90-454E-AA25-D4EE9A6C39C5}"/>
          </ac:spMkLst>
        </pc:spChg>
        <pc:spChg chg="add">
          <ac:chgData name="Patrice Danger" userId="054895b61a98925f" providerId="LiveId" clId="{BC40371A-BBAF-44A2-8E52-113101C9844B}" dt="2024-04-22T12:09:39.490" v="454" actId="26606"/>
          <ac:spMkLst>
            <pc:docMk/>
            <pc:sldMk cId="1462669723" sldId="297"/>
            <ac:spMk id="18" creationId="{81D377EB-C9D2-4ED0-86A6-740A297E3EAC}"/>
          </ac:spMkLst>
        </pc:spChg>
        <pc:spChg chg="add">
          <ac:chgData name="Patrice Danger" userId="054895b61a98925f" providerId="LiveId" clId="{BC40371A-BBAF-44A2-8E52-113101C9844B}" dt="2024-04-22T12:09:39.490" v="454" actId="26606"/>
          <ac:spMkLst>
            <pc:docMk/>
            <pc:sldMk cId="1462669723" sldId="297"/>
            <ac:spMk id="19" creationId="{066346BE-FDB4-4772-A696-0719490ABD64}"/>
          </ac:spMkLst>
        </pc:spChg>
        <pc:spChg chg="add">
          <ac:chgData name="Patrice Danger" userId="054895b61a98925f" providerId="LiveId" clId="{BC40371A-BBAF-44A2-8E52-113101C9844B}" dt="2024-04-22T12:09:39.490" v="454" actId="26606"/>
          <ac:spMkLst>
            <pc:docMk/>
            <pc:sldMk cId="1462669723" sldId="297"/>
            <ac:spMk id="20" creationId="{FB92FFCE-0C90-454E-AA25-D4EE9A6C39C5}"/>
          </ac:spMkLst>
        </pc:spChg>
        <pc:graphicFrameChg chg="del">
          <ac:chgData name="Patrice Danger" userId="054895b61a98925f" providerId="LiveId" clId="{BC40371A-BBAF-44A2-8E52-113101C9844B}" dt="2024-04-22T12:05:05.002" v="422" actId="478"/>
          <ac:graphicFrameMkLst>
            <pc:docMk/>
            <pc:sldMk cId="1462669723" sldId="297"/>
            <ac:graphicFrameMk id="4" creationId="{74484E42-456F-DDB3-A44D-3579967D86C3}"/>
          </ac:graphicFrameMkLst>
        </pc:graphicFrameChg>
        <pc:graphicFrameChg chg="add mod modGraphic">
          <ac:chgData name="Patrice Danger" userId="054895b61a98925f" providerId="LiveId" clId="{BC40371A-BBAF-44A2-8E52-113101C9844B}" dt="2024-04-22T12:10:14.715" v="456" actId="14100"/>
          <ac:graphicFrameMkLst>
            <pc:docMk/>
            <pc:sldMk cId="1462669723" sldId="297"/>
            <ac:graphicFrameMk id="7" creationId="{33C79C68-6B3D-6B56-0E75-15B29BE9B114}"/>
          </ac:graphicFrameMkLst>
        </pc:graphicFrameChg>
      </pc:sldChg>
      <pc:sldChg chg="addSp delSp modSp new mod setBg modNotesTx">
        <pc:chgData name="Patrice Danger" userId="054895b61a98925f" providerId="LiveId" clId="{BC40371A-BBAF-44A2-8E52-113101C9844B}" dt="2024-04-22T13:17:50.258" v="1479" actId="6549"/>
        <pc:sldMkLst>
          <pc:docMk/>
          <pc:sldMk cId="4232712665" sldId="297"/>
        </pc:sldMkLst>
        <pc:spChg chg="mod">
          <ac:chgData name="Patrice Danger" userId="054895b61a98925f" providerId="LiveId" clId="{BC40371A-BBAF-44A2-8E52-113101C9844B}" dt="2024-04-22T13:06:23.037" v="1287" actId="6549"/>
          <ac:spMkLst>
            <pc:docMk/>
            <pc:sldMk cId="4232712665" sldId="297"/>
            <ac:spMk id="2" creationId="{367E649D-ED88-A424-2541-94D135BDC92B}"/>
          </ac:spMkLst>
        </pc:spChg>
        <pc:spChg chg="del">
          <ac:chgData name="Patrice Danger" userId="054895b61a98925f" providerId="LiveId" clId="{BC40371A-BBAF-44A2-8E52-113101C9844B}" dt="2024-04-22T12:46:37.932" v="1241" actId="22"/>
          <ac:spMkLst>
            <pc:docMk/>
            <pc:sldMk cId="4232712665" sldId="297"/>
            <ac:spMk id="3" creationId="{8F96CA3C-CFE7-C96D-528F-DC6F60CEE328}"/>
          </ac:spMkLst>
        </pc:spChg>
        <pc:spChg chg="add del mod topLvl">
          <ac:chgData name="Patrice Danger" userId="054895b61a98925f" providerId="LiveId" clId="{BC40371A-BBAF-44A2-8E52-113101C9844B}" dt="2024-04-22T13:07:19.845" v="1292" actId="478"/>
          <ac:spMkLst>
            <pc:docMk/>
            <pc:sldMk cId="4232712665" sldId="297"/>
            <ac:spMk id="12" creationId="{0BDC3696-DE9D-B27D-9F70-1973D42B5213}"/>
          </ac:spMkLst>
        </pc:spChg>
        <pc:spChg chg="add mod">
          <ac:chgData name="Patrice Danger" userId="054895b61a98925f" providerId="LiveId" clId="{BC40371A-BBAF-44A2-8E52-113101C9844B}" dt="2024-04-22T13:17:50.258" v="1479" actId="6549"/>
          <ac:spMkLst>
            <pc:docMk/>
            <pc:sldMk cId="4232712665" sldId="297"/>
            <ac:spMk id="16" creationId="{64F8CC69-6A13-700E-5617-8E2F11F28642}"/>
          </ac:spMkLst>
        </pc:spChg>
        <pc:spChg chg="add">
          <ac:chgData name="Patrice Danger" userId="054895b61a98925f" providerId="LiveId" clId="{BC40371A-BBAF-44A2-8E52-113101C9844B}" dt="2024-04-22T13:00:06.388" v="1252" actId="26606"/>
          <ac:spMkLst>
            <pc:docMk/>
            <pc:sldMk cId="4232712665" sldId="297"/>
            <ac:spMk id="19" creationId="{4C2AC11E-3162-4990-A36E-92B07ECF16C2}"/>
          </ac:spMkLst>
        </pc:spChg>
        <pc:spChg chg="add">
          <ac:chgData name="Patrice Danger" userId="054895b61a98925f" providerId="LiveId" clId="{BC40371A-BBAF-44A2-8E52-113101C9844B}" dt="2024-04-22T13:00:06.388" v="1252" actId="26606"/>
          <ac:spMkLst>
            <pc:docMk/>
            <pc:sldMk cId="4232712665" sldId="297"/>
            <ac:spMk id="21" creationId="{9073D962-D3D2-4A72-8593-65C213CBFFC3}"/>
          </ac:spMkLst>
        </pc:spChg>
        <pc:spChg chg="add">
          <ac:chgData name="Patrice Danger" userId="054895b61a98925f" providerId="LiveId" clId="{BC40371A-BBAF-44A2-8E52-113101C9844B}" dt="2024-04-22T13:00:06.388" v="1252" actId="26606"/>
          <ac:spMkLst>
            <pc:docMk/>
            <pc:sldMk cId="4232712665" sldId="297"/>
            <ac:spMk id="23" creationId="{2387511B-F6E1-4929-AC90-94FB8B6B0F41}"/>
          </ac:spMkLst>
        </pc:spChg>
        <pc:spChg chg="add">
          <ac:chgData name="Patrice Danger" userId="054895b61a98925f" providerId="LiveId" clId="{BC40371A-BBAF-44A2-8E52-113101C9844B}" dt="2024-04-22T13:00:06.388" v="1252" actId="26606"/>
          <ac:spMkLst>
            <pc:docMk/>
            <pc:sldMk cId="4232712665" sldId="297"/>
            <ac:spMk id="25" creationId="{AA58F78C-27AB-465F-AA33-15E08AF267F9}"/>
          </ac:spMkLst>
        </pc:spChg>
        <pc:grpChg chg="add del mod">
          <ac:chgData name="Patrice Danger" userId="054895b61a98925f" providerId="LiveId" clId="{BC40371A-BBAF-44A2-8E52-113101C9844B}" dt="2024-04-22T13:07:08.285" v="1289" actId="165"/>
          <ac:grpSpMkLst>
            <pc:docMk/>
            <pc:sldMk cId="4232712665" sldId="297"/>
            <ac:grpSpMk id="10" creationId="{72BE9982-D995-9BBC-4082-8F042E2A354D}"/>
          </ac:grpSpMkLst>
        </pc:grpChg>
        <pc:picChg chg="add mod ord">
          <ac:chgData name="Patrice Danger" userId="054895b61a98925f" providerId="LiveId" clId="{BC40371A-BBAF-44A2-8E52-113101C9844B}" dt="2024-04-22T13:00:06.388" v="1252" actId="26606"/>
          <ac:picMkLst>
            <pc:docMk/>
            <pc:sldMk cId="4232712665" sldId="297"/>
            <ac:picMk id="5" creationId="{5976D37E-42B5-1261-C5DB-89E171EE3F17}"/>
          </ac:picMkLst>
        </pc:picChg>
        <pc:picChg chg="add mod">
          <ac:chgData name="Patrice Danger" userId="054895b61a98925f" providerId="LiveId" clId="{BC40371A-BBAF-44A2-8E52-113101C9844B}" dt="2024-04-22T13:00:06.388" v="1252" actId="26606"/>
          <ac:picMkLst>
            <pc:docMk/>
            <pc:sldMk cId="4232712665" sldId="297"/>
            <ac:picMk id="7" creationId="{56B52104-A394-634F-0D04-F406176C4CB7}"/>
          </ac:picMkLst>
        </pc:picChg>
        <pc:picChg chg="add mod">
          <ac:chgData name="Patrice Danger" userId="054895b61a98925f" providerId="LiveId" clId="{BC40371A-BBAF-44A2-8E52-113101C9844B}" dt="2024-04-22T13:00:06.388" v="1252" actId="26606"/>
          <ac:picMkLst>
            <pc:docMk/>
            <pc:sldMk cId="4232712665" sldId="297"/>
            <ac:picMk id="9" creationId="{BE004805-3CF9-7B0F-597F-F1964E8FE54C}"/>
          </ac:picMkLst>
        </pc:picChg>
        <pc:picChg chg="add del mod topLvl">
          <ac:chgData name="Patrice Danger" userId="054895b61a98925f" providerId="LiveId" clId="{BC40371A-BBAF-44A2-8E52-113101C9844B}" dt="2024-04-22T13:07:27.717" v="1294" actId="14100"/>
          <ac:picMkLst>
            <pc:docMk/>
            <pc:sldMk cId="4232712665" sldId="297"/>
            <ac:picMk id="11" creationId="{23844AC7-3177-3B17-C8A5-E3F85C2A78D7}"/>
          </ac:picMkLst>
        </pc:picChg>
      </pc:sldChg>
      <pc:sldChg chg="addSp delSp modSp new mod ord setBg modNotesTx">
        <pc:chgData name="Patrice Danger" userId="054895b61a98925f" providerId="LiveId" clId="{BC40371A-BBAF-44A2-8E52-113101C9844B}" dt="2024-04-22T13:26:03.276" v="1568"/>
        <pc:sldMkLst>
          <pc:docMk/>
          <pc:sldMk cId="1054846491" sldId="298"/>
        </pc:sldMkLst>
        <pc:spChg chg="mod">
          <ac:chgData name="Patrice Danger" userId="054895b61a98925f" providerId="LiveId" clId="{BC40371A-BBAF-44A2-8E52-113101C9844B}" dt="2024-04-22T13:06:16.382" v="1284" actId="27636"/>
          <ac:spMkLst>
            <pc:docMk/>
            <pc:sldMk cId="1054846491" sldId="298"/>
            <ac:spMk id="2" creationId="{B22A577C-12B3-C7E0-37EB-61E107022A2C}"/>
          </ac:spMkLst>
        </pc:spChg>
        <pc:spChg chg="del">
          <ac:chgData name="Patrice Danger" userId="054895b61a98925f" providerId="LiveId" clId="{BC40371A-BBAF-44A2-8E52-113101C9844B}" dt="2024-04-22T13:04:54.531" v="1273" actId="22"/>
          <ac:spMkLst>
            <pc:docMk/>
            <pc:sldMk cId="1054846491" sldId="298"/>
            <ac:spMk id="3" creationId="{B3F9404D-E09A-538C-D133-00A61AF2348A}"/>
          </ac:spMkLst>
        </pc:spChg>
        <pc:spChg chg="add mod">
          <ac:chgData name="Patrice Danger" userId="054895b61a98925f" providerId="LiveId" clId="{BC40371A-BBAF-44A2-8E52-113101C9844B}" dt="2024-04-22T13:12:14.060" v="1450" actId="1582"/>
          <ac:spMkLst>
            <pc:docMk/>
            <pc:sldMk cId="1054846491" sldId="298"/>
            <ac:spMk id="12" creationId="{DAD76B77-106E-F9DD-A31C-61857CF0624C}"/>
          </ac:spMkLst>
        </pc:spChg>
        <pc:spChg chg="add mod">
          <ac:chgData name="Patrice Danger" userId="054895b61a98925f" providerId="LiveId" clId="{BC40371A-BBAF-44A2-8E52-113101C9844B}" dt="2024-04-22T13:12:20.687" v="1452" actId="1076"/>
          <ac:spMkLst>
            <pc:docMk/>
            <pc:sldMk cId="1054846491" sldId="298"/>
            <ac:spMk id="13" creationId="{1EB22932-1285-723D-E84D-D0E6CCA94D66}"/>
          </ac:spMkLst>
        </pc:spChg>
        <pc:spChg chg="add mod">
          <ac:chgData name="Patrice Danger" userId="054895b61a98925f" providerId="LiveId" clId="{BC40371A-BBAF-44A2-8E52-113101C9844B}" dt="2024-04-22T13:12:33.437" v="1455" actId="14100"/>
          <ac:spMkLst>
            <pc:docMk/>
            <pc:sldMk cId="1054846491" sldId="298"/>
            <ac:spMk id="14" creationId="{60A3C291-B547-2067-D127-795FF4909E4A}"/>
          </ac:spMkLst>
        </pc:spChg>
        <pc:spChg chg="add mod">
          <ac:chgData name="Patrice Danger" userId="054895b61a98925f" providerId="LiveId" clId="{BC40371A-BBAF-44A2-8E52-113101C9844B}" dt="2024-04-22T13:24:57.036" v="1567" actId="6549"/>
          <ac:spMkLst>
            <pc:docMk/>
            <pc:sldMk cId="1054846491" sldId="298"/>
            <ac:spMk id="15" creationId="{83377E2B-3204-BEE2-ED5B-5A8F7E26BE89}"/>
          </ac:spMkLst>
        </pc:spChg>
        <pc:spChg chg="add mod">
          <ac:chgData name="Patrice Danger" userId="054895b61a98925f" providerId="LiveId" clId="{BC40371A-BBAF-44A2-8E52-113101C9844B}" dt="2024-04-22T13:12:44.637" v="1458" actId="14100"/>
          <ac:spMkLst>
            <pc:docMk/>
            <pc:sldMk cId="1054846491" sldId="298"/>
            <ac:spMk id="16" creationId="{AB4FE89C-19AD-D326-5E47-6AB6AA498AC5}"/>
          </ac:spMkLst>
        </pc:spChg>
        <pc:spChg chg="add">
          <ac:chgData name="Patrice Danger" userId="054895b61a98925f" providerId="LiveId" clId="{BC40371A-BBAF-44A2-8E52-113101C9844B}" dt="2024-04-22T13:05:46.930" v="1282" actId="26606"/>
          <ac:spMkLst>
            <pc:docMk/>
            <pc:sldMk cId="1054846491" sldId="298"/>
            <ac:spMk id="18" creationId="{4C2AC11E-3162-4990-A36E-92B07ECF16C2}"/>
          </ac:spMkLst>
        </pc:spChg>
        <pc:spChg chg="add">
          <ac:chgData name="Patrice Danger" userId="054895b61a98925f" providerId="LiveId" clId="{BC40371A-BBAF-44A2-8E52-113101C9844B}" dt="2024-04-22T13:05:46.930" v="1282" actId="26606"/>
          <ac:spMkLst>
            <pc:docMk/>
            <pc:sldMk cId="1054846491" sldId="298"/>
            <ac:spMk id="20" creationId="{9073D962-D3D2-4A72-8593-65C213CBFFC3}"/>
          </ac:spMkLst>
        </pc:spChg>
        <pc:spChg chg="add">
          <ac:chgData name="Patrice Danger" userId="054895b61a98925f" providerId="LiveId" clId="{BC40371A-BBAF-44A2-8E52-113101C9844B}" dt="2024-04-22T13:05:46.930" v="1282" actId="26606"/>
          <ac:spMkLst>
            <pc:docMk/>
            <pc:sldMk cId="1054846491" sldId="298"/>
            <ac:spMk id="22" creationId="{2387511B-F6E1-4929-AC90-94FB8B6B0F41}"/>
          </ac:spMkLst>
        </pc:spChg>
        <pc:spChg chg="add">
          <ac:chgData name="Patrice Danger" userId="054895b61a98925f" providerId="LiveId" clId="{BC40371A-BBAF-44A2-8E52-113101C9844B}" dt="2024-04-22T13:05:46.930" v="1282" actId="26606"/>
          <ac:spMkLst>
            <pc:docMk/>
            <pc:sldMk cId="1054846491" sldId="298"/>
            <ac:spMk id="24" creationId="{AA58F78C-27AB-465F-AA33-15E08AF267F9}"/>
          </ac:spMkLst>
        </pc:spChg>
        <pc:picChg chg="add mod ord">
          <ac:chgData name="Patrice Danger" userId="054895b61a98925f" providerId="LiveId" clId="{BC40371A-BBAF-44A2-8E52-113101C9844B}" dt="2024-04-22T13:05:46.930" v="1282" actId="26606"/>
          <ac:picMkLst>
            <pc:docMk/>
            <pc:sldMk cId="1054846491" sldId="298"/>
            <ac:picMk id="5" creationId="{8C2644CF-F257-B853-92EC-EAC8E24060CB}"/>
          </ac:picMkLst>
        </pc:picChg>
        <pc:picChg chg="add mod">
          <ac:chgData name="Patrice Danger" userId="054895b61a98925f" providerId="LiveId" clId="{BC40371A-BBAF-44A2-8E52-113101C9844B}" dt="2024-04-22T13:05:46.930" v="1282" actId="26606"/>
          <ac:picMkLst>
            <pc:docMk/>
            <pc:sldMk cId="1054846491" sldId="298"/>
            <ac:picMk id="7" creationId="{54BDCDB4-0D53-E1F8-5110-17E680F4FC73}"/>
          </ac:picMkLst>
        </pc:picChg>
        <pc:picChg chg="add mod ord">
          <ac:chgData name="Patrice Danger" userId="054895b61a98925f" providerId="LiveId" clId="{BC40371A-BBAF-44A2-8E52-113101C9844B}" dt="2024-04-22T13:05:46.930" v="1282" actId="26606"/>
          <ac:picMkLst>
            <pc:docMk/>
            <pc:sldMk cId="1054846491" sldId="298"/>
            <ac:picMk id="9" creationId="{C6B01890-B18C-7BA5-2DC1-D4B2FF04B39B}"/>
          </ac:picMkLst>
        </pc:picChg>
        <pc:picChg chg="add mod">
          <ac:chgData name="Patrice Danger" userId="054895b61a98925f" providerId="LiveId" clId="{BC40371A-BBAF-44A2-8E52-113101C9844B}" dt="2024-04-22T13:05:46.930" v="1282" actId="26606"/>
          <ac:picMkLst>
            <pc:docMk/>
            <pc:sldMk cId="1054846491" sldId="298"/>
            <ac:picMk id="11" creationId="{404438BC-19C2-F591-9114-84E92BBADFE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6B3389-8CC5-4587-A1ED-F53241DC67FD}" type="doc">
      <dgm:prSet loTypeId="urn:microsoft.com/office/officeart/2005/8/layout/vList5" loCatId="list" qsTypeId="urn:microsoft.com/office/officeart/2005/8/quickstyle/simple2" qsCatId="simple" csTypeId="urn:microsoft.com/office/officeart/2005/8/colors/accent1_2" csCatId="accent1" phldr="1"/>
      <dgm:spPr/>
      <dgm:t>
        <a:bodyPr/>
        <a:lstStyle/>
        <a:p>
          <a:endParaRPr lang="fr-FR"/>
        </a:p>
      </dgm:t>
    </dgm:pt>
    <dgm:pt modelId="{C9720553-578E-4A57-BDF0-D1E09E6B6755}">
      <dgm:prSet phldrT="[Texte]" custT="1"/>
      <dgm:spPr/>
      <dgm:t>
        <a:bodyPr/>
        <a:lstStyle/>
        <a:p>
          <a:r>
            <a:rPr lang="fr-FR" sz="3200" dirty="0"/>
            <a:t>463 M</a:t>
          </a:r>
        </a:p>
        <a:p>
          <a:r>
            <a:rPr lang="fr-FR" sz="2100" dirty="0"/>
            <a:t>Adultes</a:t>
          </a:r>
        </a:p>
        <a:p>
          <a:r>
            <a:rPr lang="fr-FR" sz="2100" dirty="0"/>
            <a:t>20-80 ans</a:t>
          </a:r>
        </a:p>
        <a:p>
          <a:r>
            <a:rPr lang="fr-FR" sz="2100" dirty="0"/>
            <a:t>atteints</a:t>
          </a:r>
        </a:p>
      </dgm:t>
    </dgm:pt>
    <dgm:pt modelId="{67F03FD6-F9F8-4976-9029-D1220881531B}" type="parTrans" cxnId="{00C951A6-8D59-4F28-8F86-01BE5C3203F4}">
      <dgm:prSet/>
      <dgm:spPr/>
      <dgm:t>
        <a:bodyPr/>
        <a:lstStyle/>
        <a:p>
          <a:endParaRPr lang="fr-FR"/>
        </a:p>
      </dgm:t>
    </dgm:pt>
    <dgm:pt modelId="{6DD9B149-F0DD-4A43-8458-C090A3F9805F}" type="sibTrans" cxnId="{00C951A6-8D59-4F28-8F86-01BE5C3203F4}">
      <dgm:prSet/>
      <dgm:spPr/>
      <dgm:t>
        <a:bodyPr/>
        <a:lstStyle/>
        <a:p>
          <a:endParaRPr lang="fr-FR"/>
        </a:p>
      </dgm:t>
    </dgm:pt>
    <dgm:pt modelId="{B61D8CE0-0F26-4A2A-9221-77A4BCECAAD0}">
      <dgm:prSet phldrT="[Texte]"/>
      <dgm:spPr/>
      <dgm:t>
        <a:bodyPr/>
        <a:lstStyle/>
        <a:p>
          <a:r>
            <a:rPr lang="fr-FR" dirty="0"/>
            <a:t>X 2 en proportion des cas en 25 ans</a:t>
          </a:r>
        </a:p>
      </dgm:t>
    </dgm:pt>
    <dgm:pt modelId="{9281F374-022C-46E3-AEB5-A304AD1C61C7}" type="parTrans" cxnId="{B441EE69-8EFC-417E-9E49-FD386E0BCF60}">
      <dgm:prSet/>
      <dgm:spPr/>
      <dgm:t>
        <a:bodyPr/>
        <a:lstStyle/>
        <a:p>
          <a:endParaRPr lang="fr-FR"/>
        </a:p>
      </dgm:t>
    </dgm:pt>
    <dgm:pt modelId="{70E1519E-F4ED-421E-B387-D53702D33EF0}" type="sibTrans" cxnId="{B441EE69-8EFC-417E-9E49-FD386E0BCF60}">
      <dgm:prSet/>
      <dgm:spPr/>
      <dgm:t>
        <a:bodyPr/>
        <a:lstStyle/>
        <a:p>
          <a:endParaRPr lang="fr-FR"/>
        </a:p>
      </dgm:t>
    </dgm:pt>
    <dgm:pt modelId="{AE32CA5A-BC7D-4592-A8A1-9B927AD1E810}">
      <dgm:prSet phldrT="[Texte]" custT="1"/>
      <dgm:spPr/>
      <dgm:t>
        <a:bodyPr/>
        <a:lstStyle/>
        <a:p>
          <a:r>
            <a:rPr lang="fr-FR" sz="3600" dirty="0"/>
            <a:t>4,2 M</a:t>
          </a:r>
        </a:p>
        <a:p>
          <a:r>
            <a:rPr lang="fr-FR" sz="2700" dirty="0"/>
            <a:t>Décès attribués au diabète</a:t>
          </a:r>
        </a:p>
      </dgm:t>
    </dgm:pt>
    <dgm:pt modelId="{FFCC2EE2-C031-4D81-BED1-CEB313FC7904}" type="parTrans" cxnId="{13AB88E4-F8A8-466D-84D2-17AEF34F1A17}">
      <dgm:prSet/>
      <dgm:spPr/>
      <dgm:t>
        <a:bodyPr/>
        <a:lstStyle/>
        <a:p>
          <a:endParaRPr lang="fr-FR"/>
        </a:p>
      </dgm:t>
    </dgm:pt>
    <dgm:pt modelId="{CCA1C5A4-7C43-46C8-BA38-A0699A899586}" type="sibTrans" cxnId="{13AB88E4-F8A8-466D-84D2-17AEF34F1A17}">
      <dgm:prSet/>
      <dgm:spPr/>
      <dgm:t>
        <a:bodyPr/>
        <a:lstStyle/>
        <a:p>
          <a:endParaRPr lang="fr-FR"/>
        </a:p>
      </dgm:t>
    </dgm:pt>
    <dgm:pt modelId="{CBEAB441-75BB-42EC-82F6-7E3FB7C37DDA}">
      <dgm:prSet phldrT="[Texte]"/>
      <dgm:spPr/>
      <dgm:t>
        <a:bodyPr/>
        <a:lstStyle/>
        <a:p>
          <a:r>
            <a:rPr lang="fr-FR" dirty="0"/>
            <a:t>7</a:t>
          </a:r>
          <a:r>
            <a:rPr lang="fr-FR" baseline="30000" dirty="0"/>
            <a:t>ème</a:t>
          </a:r>
          <a:r>
            <a:rPr lang="fr-FR" dirty="0"/>
            <a:t>  Cause de décès (OMS2019)</a:t>
          </a:r>
        </a:p>
      </dgm:t>
    </dgm:pt>
    <dgm:pt modelId="{C9F7BCF0-3AF9-4891-9861-46387ECAC7EC}" type="parTrans" cxnId="{0A5CE037-56D1-475C-BB37-386296263C51}">
      <dgm:prSet/>
      <dgm:spPr/>
      <dgm:t>
        <a:bodyPr/>
        <a:lstStyle/>
        <a:p>
          <a:endParaRPr lang="fr-FR"/>
        </a:p>
      </dgm:t>
    </dgm:pt>
    <dgm:pt modelId="{AD54A2D1-6E23-42CF-931F-5BB19D794D8B}" type="sibTrans" cxnId="{0A5CE037-56D1-475C-BB37-386296263C51}">
      <dgm:prSet/>
      <dgm:spPr/>
      <dgm:t>
        <a:bodyPr/>
        <a:lstStyle/>
        <a:p>
          <a:endParaRPr lang="fr-FR"/>
        </a:p>
      </dgm:t>
    </dgm:pt>
    <dgm:pt modelId="{316722A5-CC60-4145-A382-7D0AFB6F8888}" type="pres">
      <dgm:prSet presAssocID="{896B3389-8CC5-4587-A1ED-F53241DC67FD}" presName="Name0" presStyleCnt="0">
        <dgm:presLayoutVars>
          <dgm:dir/>
          <dgm:animLvl val="lvl"/>
          <dgm:resizeHandles val="exact"/>
        </dgm:presLayoutVars>
      </dgm:prSet>
      <dgm:spPr/>
    </dgm:pt>
    <dgm:pt modelId="{0F7DDCF7-896F-406A-A5B8-9397094F99D8}" type="pres">
      <dgm:prSet presAssocID="{C9720553-578E-4A57-BDF0-D1E09E6B6755}" presName="linNode" presStyleCnt="0"/>
      <dgm:spPr/>
    </dgm:pt>
    <dgm:pt modelId="{F63A379A-7BAD-419B-AF73-51463096D82F}" type="pres">
      <dgm:prSet presAssocID="{C9720553-578E-4A57-BDF0-D1E09E6B6755}" presName="parentText" presStyleLbl="node1" presStyleIdx="0" presStyleCnt="2">
        <dgm:presLayoutVars>
          <dgm:chMax val="1"/>
          <dgm:bulletEnabled val="1"/>
        </dgm:presLayoutVars>
      </dgm:prSet>
      <dgm:spPr/>
    </dgm:pt>
    <dgm:pt modelId="{564285D4-A32D-47FD-9638-89E3D46AFCD4}" type="pres">
      <dgm:prSet presAssocID="{C9720553-578E-4A57-BDF0-D1E09E6B6755}" presName="descendantText" presStyleLbl="alignAccFollowNode1" presStyleIdx="0" presStyleCnt="2">
        <dgm:presLayoutVars>
          <dgm:bulletEnabled val="1"/>
        </dgm:presLayoutVars>
      </dgm:prSet>
      <dgm:spPr/>
    </dgm:pt>
    <dgm:pt modelId="{62F89975-AA2A-49FA-8298-EC6FA88B6E4D}" type="pres">
      <dgm:prSet presAssocID="{6DD9B149-F0DD-4A43-8458-C090A3F9805F}" presName="sp" presStyleCnt="0"/>
      <dgm:spPr/>
    </dgm:pt>
    <dgm:pt modelId="{A32C3CD5-B90E-43D3-B128-5739D72CAC92}" type="pres">
      <dgm:prSet presAssocID="{AE32CA5A-BC7D-4592-A8A1-9B927AD1E810}" presName="linNode" presStyleCnt="0"/>
      <dgm:spPr/>
    </dgm:pt>
    <dgm:pt modelId="{335C9529-082A-4F46-B823-774BBB50706B}" type="pres">
      <dgm:prSet presAssocID="{AE32CA5A-BC7D-4592-A8A1-9B927AD1E810}" presName="parentText" presStyleLbl="node1" presStyleIdx="1" presStyleCnt="2">
        <dgm:presLayoutVars>
          <dgm:chMax val="1"/>
          <dgm:bulletEnabled val="1"/>
        </dgm:presLayoutVars>
      </dgm:prSet>
      <dgm:spPr/>
    </dgm:pt>
    <dgm:pt modelId="{C9AAACB8-1832-4B36-BF9C-B888E81A926B}" type="pres">
      <dgm:prSet presAssocID="{AE32CA5A-BC7D-4592-A8A1-9B927AD1E810}" presName="descendantText" presStyleLbl="alignAccFollowNode1" presStyleIdx="1" presStyleCnt="2">
        <dgm:presLayoutVars>
          <dgm:bulletEnabled val="1"/>
        </dgm:presLayoutVars>
      </dgm:prSet>
      <dgm:spPr/>
    </dgm:pt>
  </dgm:ptLst>
  <dgm:cxnLst>
    <dgm:cxn modelId="{217A0513-C574-402F-AB29-C9182E6388A6}" type="presOf" srcId="{C9720553-578E-4A57-BDF0-D1E09E6B6755}" destId="{F63A379A-7BAD-419B-AF73-51463096D82F}" srcOrd="0" destOrd="0" presId="urn:microsoft.com/office/officeart/2005/8/layout/vList5"/>
    <dgm:cxn modelId="{0A5CE037-56D1-475C-BB37-386296263C51}" srcId="{AE32CA5A-BC7D-4592-A8A1-9B927AD1E810}" destId="{CBEAB441-75BB-42EC-82F6-7E3FB7C37DDA}" srcOrd="0" destOrd="0" parTransId="{C9F7BCF0-3AF9-4891-9861-46387ECAC7EC}" sibTransId="{AD54A2D1-6E23-42CF-931F-5BB19D794D8B}"/>
    <dgm:cxn modelId="{38C02B5F-EC5A-4957-A03B-8E582C5074FB}" type="presOf" srcId="{CBEAB441-75BB-42EC-82F6-7E3FB7C37DDA}" destId="{C9AAACB8-1832-4B36-BF9C-B888E81A926B}" srcOrd="0" destOrd="0" presId="urn:microsoft.com/office/officeart/2005/8/layout/vList5"/>
    <dgm:cxn modelId="{B441EE69-8EFC-417E-9E49-FD386E0BCF60}" srcId="{C9720553-578E-4A57-BDF0-D1E09E6B6755}" destId="{B61D8CE0-0F26-4A2A-9221-77A4BCECAAD0}" srcOrd="0" destOrd="0" parTransId="{9281F374-022C-46E3-AEB5-A304AD1C61C7}" sibTransId="{70E1519E-F4ED-421E-B387-D53702D33EF0}"/>
    <dgm:cxn modelId="{0E8FCC6B-DC91-4F60-B60B-B2AF2CFD05F5}" type="presOf" srcId="{AE32CA5A-BC7D-4592-A8A1-9B927AD1E810}" destId="{335C9529-082A-4F46-B823-774BBB50706B}" srcOrd="0" destOrd="0" presId="urn:microsoft.com/office/officeart/2005/8/layout/vList5"/>
    <dgm:cxn modelId="{00C951A6-8D59-4F28-8F86-01BE5C3203F4}" srcId="{896B3389-8CC5-4587-A1ED-F53241DC67FD}" destId="{C9720553-578E-4A57-BDF0-D1E09E6B6755}" srcOrd="0" destOrd="0" parTransId="{67F03FD6-F9F8-4976-9029-D1220881531B}" sibTransId="{6DD9B149-F0DD-4A43-8458-C090A3F9805F}"/>
    <dgm:cxn modelId="{4B5545B0-C89F-40A0-B3F2-68274EAD147B}" type="presOf" srcId="{B61D8CE0-0F26-4A2A-9221-77A4BCECAAD0}" destId="{564285D4-A32D-47FD-9638-89E3D46AFCD4}" srcOrd="0" destOrd="0" presId="urn:microsoft.com/office/officeart/2005/8/layout/vList5"/>
    <dgm:cxn modelId="{8E93F9E1-C374-4E82-B0AB-5D6412190F74}" type="presOf" srcId="{896B3389-8CC5-4587-A1ED-F53241DC67FD}" destId="{316722A5-CC60-4145-A382-7D0AFB6F8888}" srcOrd="0" destOrd="0" presId="urn:microsoft.com/office/officeart/2005/8/layout/vList5"/>
    <dgm:cxn modelId="{13AB88E4-F8A8-466D-84D2-17AEF34F1A17}" srcId="{896B3389-8CC5-4587-A1ED-F53241DC67FD}" destId="{AE32CA5A-BC7D-4592-A8A1-9B927AD1E810}" srcOrd="1" destOrd="0" parTransId="{FFCC2EE2-C031-4D81-BED1-CEB313FC7904}" sibTransId="{CCA1C5A4-7C43-46C8-BA38-A0699A899586}"/>
    <dgm:cxn modelId="{DCF3C15E-3D5D-43A8-93F4-0D825BC6ABEF}" type="presParOf" srcId="{316722A5-CC60-4145-A382-7D0AFB6F8888}" destId="{0F7DDCF7-896F-406A-A5B8-9397094F99D8}" srcOrd="0" destOrd="0" presId="urn:microsoft.com/office/officeart/2005/8/layout/vList5"/>
    <dgm:cxn modelId="{3BEE0CD1-E565-4F83-9C1B-34E03983212E}" type="presParOf" srcId="{0F7DDCF7-896F-406A-A5B8-9397094F99D8}" destId="{F63A379A-7BAD-419B-AF73-51463096D82F}" srcOrd="0" destOrd="0" presId="urn:microsoft.com/office/officeart/2005/8/layout/vList5"/>
    <dgm:cxn modelId="{C5AEAA1C-F28A-464D-BFFF-20A7209E2E5B}" type="presParOf" srcId="{0F7DDCF7-896F-406A-A5B8-9397094F99D8}" destId="{564285D4-A32D-47FD-9638-89E3D46AFCD4}" srcOrd="1" destOrd="0" presId="urn:microsoft.com/office/officeart/2005/8/layout/vList5"/>
    <dgm:cxn modelId="{CC0580FD-50FC-4A17-BD3E-C685278B7A20}" type="presParOf" srcId="{316722A5-CC60-4145-A382-7D0AFB6F8888}" destId="{62F89975-AA2A-49FA-8298-EC6FA88B6E4D}" srcOrd="1" destOrd="0" presId="urn:microsoft.com/office/officeart/2005/8/layout/vList5"/>
    <dgm:cxn modelId="{95998C2E-64B0-4DA3-B9A4-9E93293865D3}" type="presParOf" srcId="{316722A5-CC60-4145-A382-7D0AFB6F8888}" destId="{A32C3CD5-B90E-43D3-B128-5739D72CAC92}" srcOrd="2" destOrd="0" presId="urn:microsoft.com/office/officeart/2005/8/layout/vList5"/>
    <dgm:cxn modelId="{E982CA61-5BA5-4DBB-88E6-EE216D8F2282}" type="presParOf" srcId="{A32C3CD5-B90E-43D3-B128-5739D72CAC92}" destId="{335C9529-082A-4F46-B823-774BBB50706B}" srcOrd="0" destOrd="0" presId="urn:microsoft.com/office/officeart/2005/8/layout/vList5"/>
    <dgm:cxn modelId="{4B56A21E-6D2E-4E24-BE8C-D4F992100077}" type="presParOf" srcId="{A32C3CD5-B90E-43D3-B128-5739D72CAC92}" destId="{C9AAACB8-1832-4B36-BF9C-B888E81A926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8B4A97-D8FA-4164-95FE-14EB309FC6C6}" type="doc">
      <dgm:prSet loTypeId="urn:microsoft.com/office/officeart/2016/7/layout/HorizontalActionList" loCatId="List" qsTypeId="urn:microsoft.com/office/officeart/2005/8/quickstyle/simple5" qsCatId="simple" csTypeId="urn:microsoft.com/office/officeart/2005/8/colors/accent1_3" csCatId="accent1" phldr="1"/>
      <dgm:spPr/>
      <dgm:t>
        <a:bodyPr/>
        <a:lstStyle/>
        <a:p>
          <a:endParaRPr lang="fr-FR"/>
        </a:p>
      </dgm:t>
    </dgm:pt>
    <dgm:pt modelId="{67A33D5F-1E50-438F-94A2-9B4DC3B80113}">
      <dgm:prSet phldrT="[Texte]"/>
      <dgm:spPr/>
      <dgm:t>
        <a:bodyPr/>
        <a:lstStyle/>
        <a:p>
          <a:r>
            <a:rPr lang="fr-FR" b="1" dirty="0"/>
            <a:t>COLLECTE</a:t>
          </a:r>
        </a:p>
      </dgm:t>
    </dgm:pt>
    <dgm:pt modelId="{0C46F011-C2F8-4213-B16F-4EA8A3E12A4E}" type="parTrans" cxnId="{74AD36DC-66DC-401A-940F-44D05F39F803}">
      <dgm:prSet/>
      <dgm:spPr/>
      <dgm:t>
        <a:bodyPr/>
        <a:lstStyle/>
        <a:p>
          <a:pPr>
            <a:lnSpc>
              <a:spcPct val="100000"/>
            </a:lnSpc>
          </a:pPr>
          <a:endParaRPr lang="fr-FR"/>
        </a:p>
      </dgm:t>
    </dgm:pt>
    <dgm:pt modelId="{4771CD36-1CE9-4714-A470-698E411E2E07}" type="sibTrans" cxnId="{74AD36DC-66DC-401A-940F-44D05F39F803}">
      <dgm:prSet/>
      <dgm:spPr/>
      <dgm:t>
        <a:bodyPr/>
        <a:lstStyle/>
        <a:p>
          <a:endParaRPr lang="fr-FR"/>
        </a:p>
      </dgm:t>
    </dgm:pt>
    <dgm:pt modelId="{64165FCF-17D9-4D95-9D9F-CFCEF4247B79}">
      <dgm:prSet phldrT="[Texte]" custT="1"/>
      <dgm:spPr/>
      <dgm:t>
        <a:bodyPr/>
        <a:lstStyle/>
        <a:p>
          <a:r>
            <a:rPr lang="fr-FR" sz="1800" b="0" dirty="0">
              <a:latin typeface="Arial Narrow" panose="020B0606020202030204" pitchFamily="34" charset="0"/>
              <a:cs typeface="Arial" panose="020B0604020202020204" pitchFamily="34" charset="0"/>
            </a:rPr>
            <a:t>1/ Choix du </a:t>
          </a:r>
          <a:r>
            <a:rPr lang="fr-FR" sz="1800" b="0" dirty="0" err="1">
              <a:latin typeface="Arial Narrow" panose="020B0606020202030204" pitchFamily="34" charset="0"/>
              <a:cs typeface="Arial" panose="020B0604020202020204" pitchFamily="34" charset="0"/>
            </a:rPr>
            <a:t>dataset</a:t>
          </a:r>
          <a:r>
            <a:rPr lang="fr-FR" sz="1800" b="0" dirty="0">
              <a:latin typeface="Arial Narrow" panose="020B0606020202030204" pitchFamily="34" charset="0"/>
              <a:cs typeface="Arial" panose="020B0604020202020204" pitchFamily="34" charset="0"/>
            </a:rPr>
            <a:t> avec des critères  objectifs de qualité</a:t>
          </a:r>
          <a:endParaRPr lang="fr-FR" sz="1800" b="0" dirty="0"/>
        </a:p>
      </dgm:t>
    </dgm:pt>
    <dgm:pt modelId="{468BB359-BCA8-45C9-85CA-060FB6C0EA70}" type="parTrans" cxnId="{2E5E1364-D099-4478-B6A7-AEDF8B4CD718}">
      <dgm:prSet/>
      <dgm:spPr/>
      <dgm:t>
        <a:bodyPr/>
        <a:lstStyle/>
        <a:p>
          <a:pPr>
            <a:lnSpc>
              <a:spcPct val="100000"/>
            </a:lnSpc>
          </a:pPr>
          <a:endParaRPr lang="fr-FR"/>
        </a:p>
      </dgm:t>
    </dgm:pt>
    <dgm:pt modelId="{EBB35859-C912-469F-9C09-40F54423F3F3}" type="sibTrans" cxnId="{2E5E1364-D099-4478-B6A7-AEDF8B4CD718}">
      <dgm:prSet/>
      <dgm:spPr/>
      <dgm:t>
        <a:bodyPr/>
        <a:lstStyle/>
        <a:p>
          <a:endParaRPr lang="fr-FR"/>
        </a:p>
      </dgm:t>
    </dgm:pt>
    <dgm:pt modelId="{9E42846A-AE23-4D7F-A768-94DD565F66E7}">
      <dgm:prSet phldrT="[Texte]"/>
      <dgm:spPr/>
      <dgm:t>
        <a:bodyPr/>
        <a:lstStyle/>
        <a:p>
          <a:r>
            <a:rPr lang="fr-FR" b="1" dirty="0"/>
            <a:t>EDA</a:t>
          </a:r>
        </a:p>
      </dgm:t>
    </dgm:pt>
    <dgm:pt modelId="{714AB7F8-BC76-42EC-B4ED-A2B94BC0E91C}" type="parTrans" cxnId="{ADE0AD34-08CF-4172-92D2-0DE7EF48CBF1}">
      <dgm:prSet/>
      <dgm:spPr/>
      <dgm:t>
        <a:bodyPr/>
        <a:lstStyle/>
        <a:p>
          <a:pPr>
            <a:lnSpc>
              <a:spcPct val="100000"/>
            </a:lnSpc>
          </a:pPr>
          <a:endParaRPr lang="fr-FR"/>
        </a:p>
      </dgm:t>
    </dgm:pt>
    <dgm:pt modelId="{FF488A7F-E909-4FEA-95C8-8553982E0E8B}" type="sibTrans" cxnId="{ADE0AD34-08CF-4172-92D2-0DE7EF48CBF1}">
      <dgm:prSet/>
      <dgm:spPr/>
      <dgm:t>
        <a:bodyPr/>
        <a:lstStyle/>
        <a:p>
          <a:endParaRPr lang="fr-FR"/>
        </a:p>
      </dgm:t>
    </dgm:pt>
    <dgm:pt modelId="{2497A674-4205-4C64-B659-32986458112C}">
      <dgm:prSet phldrT="[Texte]"/>
      <dgm:spPr/>
      <dgm:t>
        <a:bodyPr/>
        <a:lstStyle/>
        <a:p>
          <a:r>
            <a:rPr lang="fr-FR" b="1" dirty="0"/>
            <a:t>PREPROCESSING</a:t>
          </a:r>
        </a:p>
      </dgm:t>
    </dgm:pt>
    <dgm:pt modelId="{0602566A-9089-489C-9D1E-31071F2EE17F}" type="parTrans" cxnId="{214FB818-4592-4D7A-92A5-319D3F1B2C49}">
      <dgm:prSet/>
      <dgm:spPr/>
      <dgm:t>
        <a:bodyPr/>
        <a:lstStyle/>
        <a:p>
          <a:pPr>
            <a:lnSpc>
              <a:spcPct val="100000"/>
            </a:lnSpc>
          </a:pPr>
          <a:endParaRPr lang="fr-FR"/>
        </a:p>
      </dgm:t>
    </dgm:pt>
    <dgm:pt modelId="{E61CDFBD-ADB6-486A-9C9D-FE364CC0A6AC}" type="sibTrans" cxnId="{214FB818-4592-4D7A-92A5-319D3F1B2C49}">
      <dgm:prSet/>
      <dgm:spPr/>
      <dgm:t>
        <a:bodyPr/>
        <a:lstStyle/>
        <a:p>
          <a:endParaRPr lang="fr-FR"/>
        </a:p>
      </dgm:t>
    </dgm:pt>
    <dgm:pt modelId="{9CB0D565-FD1A-4ADF-9C1A-5DBA64C688C9}">
      <dgm:prSet phldrT="[Texte]" custT="1"/>
      <dgm:spPr>
        <a:solidFill>
          <a:srgbClr val="156082">
            <a:alpha val="90000"/>
            <a:tint val="40000"/>
            <a:hueOff val="0"/>
            <a:satOff val="0"/>
            <a:lumOff val="0"/>
            <a:alphaOff val="0"/>
          </a:srgbClr>
        </a:solidFill>
        <a:ln w="12700" cap="flat" cmpd="sng" algn="ctr">
          <a:solidFill>
            <a:srgbClr val="156082">
              <a:alpha val="90000"/>
              <a:tint val="40000"/>
              <a:hueOff val="0"/>
              <a:satOff val="0"/>
              <a:lumOff val="0"/>
              <a:alphaOff val="0"/>
            </a:srgbClr>
          </a:solidFill>
          <a:prstDash val="solid"/>
          <a:miter lim="800000"/>
        </a:ln>
        <a:effectLst/>
      </dgm:spPr>
      <dgm:t>
        <a:bodyPr spcFirstLastPara="0" vert="horz" wrap="square" lIns="211683" tIns="211683" rIns="211683" bIns="211683" numCol="1" spcCol="1270" anchor="t" anchorCtr="0"/>
        <a:lstStyle/>
        <a:p>
          <a:pPr marL="0" lvl="0" indent="0" algn="l" defTabSz="800100">
            <a:lnSpc>
              <a:spcPct val="90000"/>
            </a:lnSpc>
            <a:spcBef>
              <a:spcPct val="0"/>
            </a:spcBef>
            <a:spcAft>
              <a:spcPct val="35000"/>
            </a:spcAft>
            <a:buNone/>
          </a:pPr>
          <a:r>
            <a:rPr lang="fr-FR" sz="1800" b="0" kern="1200" dirty="0">
              <a:solidFill>
                <a:prstClr val="black">
                  <a:hueOff val="0"/>
                  <a:satOff val="0"/>
                  <a:lumOff val="0"/>
                  <a:alphaOff val="0"/>
                </a:prstClr>
              </a:solidFill>
              <a:latin typeface="Arial Narrow" panose="020B0606020202030204" pitchFamily="34" charset="0"/>
              <a:ea typeface="+mn-ea"/>
              <a:cs typeface="Arial" panose="020B0604020202020204" pitchFamily="34" charset="0"/>
            </a:rPr>
            <a:t>1/ Normalisation et standardisation : </a:t>
          </a:r>
          <a:r>
            <a:rPr lang="fr-FR" sz="1800" b="0" kern="1200" dirty="0" err="1">
              <a:solidFill>
                <a:prstClr val="black">
                  <a:hueOff val="0"/>
                  <a:satOff val="0"/>
                  <a:lumOff val="0"/>
                  <a:alphaOff val="0"/>
                </a:prstClr>
              </a:solidFill>
              <a:latin typeface="Arial Narrow" panose="020B0606020202030204" pitchFamily="34" charset="0"/>
              <a:ea typeface="+mn-ea"/>
              <a:cs typeface="Arial" panose="020B0604020202020204" pitchFamily="34" charset="0"/>
            </a:rPr>
            <a:t>gender</a:t>
          </a:r>
          <a:r>
            <a:rPr lang="fr-FR" sz="1800" b="0" kern="1200" dirty="0">
              <a:solidFill>
                <a:prstClr val="black">
                  <a:hueOff val="0"/>
                  <a:satOff val="0"/>
                  <a:lumOff val="0"/>
                  <a:alphaOff val="0"/>
                </a:prstClr>
              </a:solidFill>
              <a:latin typeface="Arial Narrow" panose="020B0606020202030204" pitchFamily="34" charset="0"/>
              <a:ea typeface="+mn-ea"/>
              <a:cs typeface="Arial" panose="020B0604020202020204" pitchFamily="34" charset="0"/>
            </a:rPr>
            <a:t>, </a:t>
          </a:r>
          <a:r>
            <a:rPr lang="fr-FR" sz="1800" b="0" kern="1200" dirty="0" err="1">
              <a:solidFill>
                <a:prstClr val="black">
                  <a:hueOff val="0"/>
                  <a:satOff val="0"/>
                  <a:lumOff val="0"/>
                  <a:alphaOff val="0"/>
                </a:prstClr>
              </a:solidFill>
              <a:latin typeface="Arial Narrow" panose="020B0606020202030204" pitchFamily="34" charset="0"/>
              <a:ea typeface="+mn-ea"/>
              <a:cs typeface="Arial" panose="020B0604020202020204" pitchFamily="34" charset="0"/>
            </a:rPr>
            <a:t>smoking_history</a:t>
          </a:r>
          <a:endParaRPr lang="fr-FR" sz="1800" b="0" kern="1200" dirty="0">
            <a:solidFill>
              <a:prstClr val="black">
                <a:hueOff val="0"/>
                <a:satOff val="0"/>
                <a:lumOff val="0"/>
                <a:alphaOff val="0"/>
              </a:prstClr>
            </a:solidFill>
            <a:latin typeface="Arial Narrow" panose="020B0606020202030204" pitchFamily="34" charset="0"/>
            <a:ea typeface="+mn-ea"/>
            <a:cs typeface="Arial" panose="020B0604020202020204" pitchFamily="34" charset="0"/>
          </a:endParaRPr>
        </a:p>
      </dgm:t>
    </dgm:pt>
    <dgm:pt modelId="{19B9077C-2E0E-4905-B5EC-443581AAC918}" type="parTrans" cxnId="{CDF4D511-63A7-4E01-A52C-194155B6EF9A}">
      <dgm:prSet/>
      <dgm:spPr/>
      <dgm:t>
        <a:bodyPr/>
        <a:lstStyle/>
        <a:p>
          <a:pPr>
            <a:lnSpc>
              <a:spcPct val="100000"/>
            </a:lnSpc>
          </a:pPr>
          <a:endParaRPr lang="fr-FR"/>
        </a:p>
      </dgm:t>
    </dgm:pt>
    <dgm:pt modelId="{3BB22168-CB97-414C-BC1F-40EA8D629139}" type="sibTrans" cxnId="{CDF4D511-63A7-4E01-A52C-194155B6EF9A}">
      <dgm:prSet/>
      <dgm:spPr/>
      <dgm:t>
        <a:bodyPr/>
        <a:lstStyle/>
        <a:p>
          <a:endParaRPr lang="fr-FR"/>
        </a:p>
      </dgm:t>
    </dgm:pt>
    <dgm:pt modelId="{338430EC-B1A3-4E90-9341-77939C5802A7}">
      <dgm:prSet phldrT="[Texte]" custT="1"/>
      <dgm:spPr>
        <a:solidFill>
          <a:srgbClr val="156082">
            <a:alpha val="90000"/>
            <a:tint val="40000"/>
            <a:hueOff val="0"/>
            <a:satOff val="0"/>
            <a:lumOff val="0"/>
            <a:alphaOff val="0"/>
          </a:srgbClr>
        </a:solidFill>
        <a:ln w="12700" cap="flat" cmpd="sng" algn="ctr">
          <a:solidFill>
            <a:srgbClr val="156082">
              <a:alpha val="90000"/>
              <a:tint val="40000"/>
              <a:hueOff val="0"/>
              <a:satOff val="0"/>
              <a:lumOff val="0"/>
              <a:alphaOff val="0"/>
            </a:srgbClr>
          </a:solidFill>
          <a:prstDash val="solid"/>
          <a:miter lim="800000"/>
        </a:ln>
        <a:effectLst/>
      </dgm:spPr>
      <dgm:t>
        <a:bodyPr spcFirstLastPara="0" vert="horz" wrap="square" lIns="211683" tIns="211683" rIns="211683" bIns="211683" numCol="1" spcCol="1270" anchor="t" anchorCtr="0"/>
        <a:lstStyle/>
        <a:p>
          <a:pPr marL="0" lvl="0" indent="0" algn="l" defTabSz="800100">
            <a:lnSpc>
              <a:spcPct val="90000"/>
            </a:lnSpc>
            <a:spcBef>
              <a:spcPct val="0"/>
            </a:spcBef>
            <a:spcAft>
              <a:spcPct val="35000"/>
            </a:spcAft>
            <a:buNone/>
          </a:pPr>
          <a:r>
            <a:rPr lang="fr-FR" sz="1800" b="0" kern="1200" dirty="0">
              <a:solidFill>
                <a:prstClr val="black">
                  <a:hueOff val="0"/>
                  <a:satOff val="0"/>
                  <a:lumOff val="0"/>
                  <a:alphaOff val="0"/>
                </a:prstClr>
              </a:solidFill>
              <a:latin typeface="Arial Narrow" panose="020B0606020202030204" pitchFamily="34" charset="0"/>
              <a:ea typeface="+mn-ea"/>
              <a:cs typeface="Arial" panose="020B0604020202020204" pitchFamily="34" charset="0"/>
            </a:rPr>
            <a:t>1/ Analyse des résultats des modèles de ML</a:t>
          </a:r>
        </a:p>
      </dgm:t>
    </dgm:pt>
    <dgm:pt modelId="{1F406E69-86B8-44EE-8F42-3043F675015B}" type="parTrans" cxnId="{FA1F8732-1331-4073-915B-10EC6ABE78DB}">
      <dgm:prSet/>
      <dgm:spPr/>
      <dgm:t>
        <a:bodyPr/>
        <a:lstStyle/>
        <a:p>
          <a:pPr>
            <a:lnSpc>
              <a:spcPct val="100000"/>
            </a:lnSpc>
          </a:pPr>
          <a:endParaRPr lang="fr-FR"/>
        </a:p>
      </dgm:t>
    </dgm:pt>
    <dgm:pt modelId="{31A25A57-77C1-46BD-A21C-BB0D1C8DC807}" type="sibTrans" cxnId="{FA1F8732-1331-4073-915B-10EC6ABE78DB}">
      <dgm:prSet/>
      <dgm:spPr/>
      <dgm:t>
        <a:bodyPr/>
        <a:lstStyle/>
        <a:p>
          <a:endParaRPr lang="fr-FR"/>
        </a:p>
      </dgm:t>
    </dgm:pt>
    <dgm:pt modelId="{1999D2FE-9ED4-4D97-8DAE-547EF8A377A6}">
      <dgm:prSet phldrT="[Texte]" custT="1"/>
      <dgm:spPr>
        <a:solidFill>
          <a:srgbClr val="156082">
            <a:alpha val="90000"/>
            <a:tint val="40000"/>
            <a:hueOff val="0"/>
            <a:satOff val="0"/>
            <a:lumOff val="0"/>
            <a:alphaOff val="0"/>
          </a:srgbClr>
        </a:solidFill>
        <a:ln w="12700" cap="flat" cmpd="sng" algn="ctr">
          <a:solidFill>
            <a:srgbClr val="156082">
              <a:alpha val="90000"/>
              <a:tint val="40000"/>
              <a:hueOff val="0"/>
              <a:satOff val="0"/>
              <a:lumOff val="0"/>
              <a:alphaOff val="0"/>
            </a:srgbClr>
          </a:solidFill>
          <a:prstDash val="solid"/>
          <a:miter lim="800000"/>
        </a:ln>
        <a:effectLst/>
      </dgm:spPr>
      <dgm:t>
        <a:bodyPr spcFirstLastPara="0" vert="horz" wrap="square" lIns="211683" tIns="211683" rIns="211683" bIns="211683" numCol="1" spcCol="1270" anchor="t" anchorCtr="0"/>
        <a:lstStyle/>
        <a:p>
          <a:pPr marL="0" lvl="0" indent="0" algn="l" defTabSz="800100">
            <a:lnSpc>
              <a:spcPct val="90000"/>
            </a:lnSpc>
            <a:spcBef>
              <a:spcPct val="0"/>
            </a:spcBef>
            <a:spcAft>
              <a:spcPct val="35000"/>
            </a:spcAft>
            <a:buNone/>
          </a:pPr>
          <a:r>
            <a:rPr lang="en-US" sz="1800" b="0" kern="1200" dirty="0">
              <a:solidFill>
                <a:prstClr val="black">
                  <a:hueOff val="0"/>
                  <a:satOff val="0"/>
                  <a:lumOff val="0"/>
                  <a:alphaOff val="0"/>
                </a:prstClr>
              </a:solidFill>
              <a:latin typeface="Arial Narrow" panose="020B0606020202030204" pitchFamily="34" charset="0"/>
              <a:ea typeface="+mn-ea"/>
              <a:cs typeface="Arial" panose="020B0604020202020204" pitchFamily="34" charset="0"/>
            </a:rPr>
            <a:t>1/ Logistic Regression</a:t>
          </a:r>
          <a:endParaRPr lang="fr-FR" sz="1800" b="0" kern="1200" dirty="0">
            <a:solidFill>
              <a:prstClr val="black">
                <a:hueOff val="0"/>
                <a:satOff val="0"/>
                <a:lumOff val="0"/>
                <a:alphaOff val="0"/>
              </a:prstClr>
            </a:solidFill>
            <a:latin typeface="Arial Narrow" panose="020B0606020202030204" pitchFamily="34" charset="0"/>
            <a:ea typeface="+mn-ea"/>
            <a:cs typeface="Arial" panose="020B0604020202020204" pitchFamily="34" charset="0"/>
          </a:endParaRPr>
        </a:p>
      </dgm:t>
    </dgm:pt>
    <dgm:pt modelId="{6F9B9DC4-7E66-42BB-AF1D-109F025059A9}" type="parTrans" cxnId="{07EF2FEB-16EE-4B00-8589-662E4ACE80FE}">
      <dgm:prSet/>
      <dgm:spPr/>
      <dgm:t>
        <a:bodyPr/>
        <a:lstStyle/>
        <a:p>
          <a:pPr>
            <a:lnSpc>
              <a:spcPct val="100000"/>
            </a:lnSpc>
          </a:pPr>
          <a:endParaRPr lang="fr-FR"/>
        </a:p>
      </dgm:t>
    </dgm:pt>
    <dgm:pt modelId="{2675EEAE-0BB0-4385-9BEB-3E509648B062}" type="sibTrans" cxnId="{07EF2FEB-16EE-4B00-8589-662E4ACE80FE}">
      <dgm:prSet/>
      <dgm:spPr/>
      <dgm:t>
        <a:bodyPr/>
        <a:lstStyle/>
        <a:p>
          <a:endParaRPr lang="fr-FR"/>
        </a:p>
      </dgm:t>
    </dgm:pt>
    <dgm:pt modelId="{8A09A8A5-778F-4086-B741-930CCEB47398}">
      <dgm:prSet phldrT="[Texte]"/>
      <dgm:spPr/>
      <dgm:t>
        <a:bodyPr/>
        <a:lstStyle/>
        <a:p>
          <a:r>
            <a:rPr lang="fr-FR" b="1" dirty="0"/>
            <a:t>MODELES ML</a:t>
          </a:r>
        </a:p>
      </dgm:t>
    </dgm:pt>
    <dgm:pt modelId="{57D8BE56-7A3F-4D3A-989A-AAF174C6D4A8}" type="parTrans" cxnId="{D857503A-83FE-4FE4-936F-3D847BA94399}">
      <dgm:prSet/>
      <dgm:spPr/>
      <dgm:t>
        <a:bodyPr/>
        <a:lstStyle/>
        <a:p>
          <a:pPr>
            <a:lnSpc>
              <a:spcPct val="100000"/>
            </a:lnSpc>
          </a:pPr>
          <a:endParaRPr lang="fr-FR"/>
        </a:p>
      </dgm:t>
    </dgm:pt>
    <dgm:pt modelId="{10836BCC-34FB-4503-8440-81A0722E19AD}" type="sibTrans" cxnId="{D857503A-83FE-4FE4-936F-3D847BA94399}">
      <dgm:prSet/>
      <dgm:spPr/>
      <dgm:t>
        <a:bodyPr/>
        <a:lstStyle/>
        <a:p>
          <a:endParaRPr lang="fr-FR"/>
        </a:p>
      </dgm:t>
    </dgm:pt>
    <dgm:pt modelId="{15A48845-8593-4523-8E58-FE511C368412}">
      <dgm:prSet phldrT="[Texte]"/>
      <dgm:spPr/>
      <dgm:t>
        <a:bodyPr/>
        <a:lstStyle/>
        <a:p>
          <a:r>
            <a:rPr lang="fr-FR" b="1" dirty="0"/>
            <a:t>RESULTATS</a:t>
          </a:r>
        </a:p>
      </dgm:t>
    </dgm:pt>
    <dgm:pt modelId="{F59482F6-9F2D-4F13-8C3F-CAAC442E67B3}" type="parTrans" cxnId="{DE2D0970-D49A-4BCF-B2CF-C222F03E1125}">
      <dgm:prSet/>
      <dgm:spPr/>
      <dgm:t>
        <a:bodyPr/>
        <a:lstStyle/>
        <a:p>
          <a:pPr>
            <a:lnSpc>
              <a:spcPct val="100000"/>
            </a:lnSpc>
          </a:pPr>
          <a:endParaRPr lang="fr-FR"/>
        </a:p>
      </dgm:t>
    </dgm:pt>
    <dgm:pt modelId="{8AD487FB-4FDE-4621-A592-A7500F9749E5}" type="sibTrans" cxnId="{DE2D0970-D49A-4BCF-B2CF-C222F03E1125}">
      <dgm:prSet/>
      <dgm:spPr/>
      <dgm:t>
        <a:bodyPr/>
        <a:lstStyle/>
        <a:p>
          <a:endParaRPr lang="fr-FR"/>
        </a:p>
      </dgm:t>
    </dgm:pt>
    <dgm:pt modelId="{1FA5D096-49BB-48A1-98B2-C457F739A3AD}">
      <dgm:prSet custT="1"/>
      <dgm:spPr/>
      <dgm:t>
        <a:bodyPr/>
        <a:lstStyle/>
        <a:p>
          <a:r>
            <a:rPr lang="fr-FR" sz="1400" b="0" dirty="0">
              <a:latin typeface="Arial Narrow" panose="020B0606020202030204" pitchFamily="34" charset="0"/>
              <a:cs typeface="Arial" panose="020B0604020202020204" pitchFamily="34" charset="0"/>
            </a:rPr>
            <a:t>Taille 100 000 lignes</a:t>
          </a:r>
        </a:p>
      </dgm:t>
    </dgm:pt>
    <dgm:pt modelId="{705C4A88-2E1E-4FA0-B212-9DAA6955D3EA}" type="parTrans" cxnId="{116BBB8A-E2D6-44ED-AEB0-BDF7D710E813}">
      <dgm:prSet/>
      <dgm:spPr/>
      <dgm:t>
        <a:bodyPr/>
        <a:lstStyle/>
        <a:p>
          <a:pPr>
            <a:lnSpc>
              <a:spcPct val="100000"/>
            </a:lnSpc>
          </a:pPr>
          <a:endParaRPr lang="fr-FR"/>
        </a:p>
      </dgm:t>
    </dgm:pt>
    <dgm:pt modelId="{52C1FF11-149B-49A3-B5DD-C40AA88F8DEB}" type="sibTrans" cxnId="{116BBB8A-E2D6-44ED-AEB0-BDF7D710E813}">
      <dgm:prSet/>
      <dgm:spPr/>
      <dgm:t>
        <a:bodyPr/>
        <a:lstStyle/>
        <a:p>
          <a:endParaRPr lang="fr-FR"/>
        </a:p>
      </dgm:t>
    </dgm:pt>
    <dgm:pt modelId="{797DD481-9660-47A8-AB1E-7656F3B897C1}">
      <dgm:prSet custT="1"/>
      <dgm:spPr>
        <a:solidFill>
          <a:srgbClr val="156082">
            <a:alpha val="90000"/>
            <a:tint val="40000"/>
            <a:hueOff val="0"/>
            <a:satOff val="0"/>
            <a:lumOff val="0"/>
            <a:alphaOff val="0"/>
          </a:srgbClr>
        </a:solidFill>
        <a:ln w="12700" cap="flat" cmpd="sng" algn="ctr">
          <a:solidFill>
            <a:srgbClr val="156082">
              <a:alpha val="90000"/>
              <a:tint val="40000"/>
              <a:hueOff val="0"/>
              <a:satOff val="0"/>
              <a:lumOff val="0"/>
              <a:alphaOff val="0"/>
            </a:srgbClr>
          </a:solidFill>
          <a:prstDash val="solid"/>
          <a:miter lim="800000"/>
        </a:ln>
        <a:effectLst/>
      </dgm:spPr>
      <dgm:t>
        <a:bodyPr spcFirstLastPara="0" vert="horz" wrap="square" lIns="211683" tIns="211683" rIns="211683" bIns="211683" numCol="1" spcCol="1270" anchor="t" anchorCtr="0"/>
        <a:lstStyle/>
        <a:p>
          <a:pPr marL="0" lvl="0" indent="0" algn="l" defTabSz="800100">
            <a:lnSpc>
              <a:spcPct val="90000"/>
            </a:lnSpc>
            <a:spcBef>
              <a:spcPct val="0"/>
            </a:spcBef>
            <a:spcAft>
              <a:spcPct val="35000"/>
            </a:spcAft>
            <a:buNone/>
          </a:pPr>
          <a:r>
            <a:rPr lang="fr-FR" sz="1800" b="0" kern="1200" dirty="0">
              <a:solidFill>
                <a:prstClr val="black">
                  <a:hueOff val="0"/>
                  <a:satOff val="0"/>
                  <a:lumOff val="0"/>
                  <a:alphaOff val="0"/>
                </a:prstClr>
              </a:solidFill>
              <a:latin typeface="Arial Narrow" panose="020B0606020202030204" pitchFamily="34" charset="0"/>
              <a:ea typeface="+mn-ea"/>
              <a:cs typeface="Arial" panose="020B0604020202020204" pitchFamily="34" charset="0"/>
            </a:rPr>
            <a:t>3/ Equilibrage des valeurs cible</a:t>
          </a:r>
        </a:p>
      </dgm:t>
    </dgm:pt>
    <dgm:pt modelId="{DFD1ACD5-C828-4BD4-A4AF-FC608E33D1F9}" type="parTrans" cxnId="{1551F631-E4B5-419B-A3A7-971B1ABB9852}">
      <dgm:prSet/>
      <dgm:spPr/>
      <dgm:t>
        <a:bodyPr/>
        <a:lstStyle/>
        <a:p>
          <a:pPr>
            <a:lnSpc>
              <a:spcPct val="100000"/>
            </a:lnSpc>
          </a:pPr>
          <a:endParaRPr lang="fr-FR"/>
        </a:p>
      </dgm:t>
    </dgm:pt>
    <dgm:pt modelId="{D2359522-4526-467B-B097-7BD89F3163EB}" type="sibTrans" cxnId="{1551F631-E4B5-419B-A3A7-971B1ABB9852}">
      <dgm:prSet/>
      <dgm:spPr/>
      <dgm:t>
        <a:bodyPr/>
        <a:lstStyle/>
        <a:p>
          <a:endParaRPr lang="fr-FR"/>
        </a:p>
      </dgm:t>
    </dgm:pt>
    <dgm:pt modelId="{9335E2DF-3E84-4707-B463-35E500F461CB}">
      <dgm:prSet custT="1"/>
      <dgm:spPr>
        <a:solidFill>
          <a:srgbClr val="156082">
            <a:alpha val="90000"/>
            <a:tint val="40000"/>
            <a:hueOff val="0"/>
            <a:satOff val="0"/>
            <a:lumOff val="0"/>
            <a:alphaOff val="0"/>
          </a:srgbClr>
        </a:solidFill>
        <a:ln w="12700" cap="flat" cmpd="sng" algn="ctr">
          <a:solidFill>
            <a:srgbClr val="156082">
              <a:alpha val="90000"/>
              <a:tint val="40000"/>
              <a:hueOff val="0"/>
              <a:satOff val="0"/>
              <a:lumOff val="0"/>
              <a:alphaOff val="0"/>
            </a:srgbClr>
          </a:solidFill>
          <a:prstDash val="solid"/>
          <a:miter lim="800000"/>
        </a:ln>
        <a:effectLst/>
      </dgm:spPr>
      <dgm:t>
        <a:bodyPr spcFirstLastPara="0" vert="horz" wrap="square" lIns="211683" tIns="211683" rIns="211683" bIns="211683" numCol="1" spcCol="1270" anchor="t" anchorCtr="0"/>
        <a:lstStyle/>
        <a:p>
          <a:pPr marL="0" lvl="0" indent="0" algn="l" defTabSz="800100">
            <a:lnSpc>
              <a:spcPct val="90000"/>
            </a:lnSpc>
            <a:spcBef>
              <a:spcPct val="0"/>
            </a:spcBef>
            <a:spcAft>
              <a:spcPct val="35000"/>
            </a:spcAft>
            <a:buNone/>
          </a:pPr>
          <a:r>
            <a:rPr lang="fr-FR" sz="1800" b="0" kern="1200" dirty="0">
              <a:solidFill>
                <a:prstClr val="black">
                  <a:hueOff val="0"/>
                  <a:satOff val="0"/>
                  <a:lumOff val="0"/>
                  <a:alphaOff val="0"/>
                </a:prstClr>
              </a:solidFill>
              <a:latin typeface="Arial Narrow" panose="020B0606020202030204" pitchFamily="34" charset="0"/>
              <a:ea typeface="+mn-ea"/>
              <a:cs typeface="Arial" panose="020B0604020202020204" pitchFamily="34" charset="0"/>
            </a:rPr>
            <a:t>1/ Identifier la variable cible – le diabète</a:t>
          </a:r>
        </a:p>
      </dgm:t>
    </dgm:pt>
    <dgm:pt modelId="{F8BE30E3-70D4-4A8C-8E1C-8DD9B59A6B41}" type="parTrans" cxnId="{91A5D3FD-3629-4917-9966-04F79DBE1FF0}">
      <dgm:prSet/>
      <dgm:spPr/>
      <dgm:t>
        <a:bodyPr/>
        <a:lstStyle/>
        <a:p>
          <a:pPr>
            <a:lnSpc>
              <a:spcPct val="100000"/>
            </a:lnSpc>
          </a:pPr>
          <a:endParaRPr lang="fr-FR"/>
        </a:p>
      </dgm:t>
    </dgm:pt>
    <dgm:pt modelId="{5F6724D8-B936-4B87-A1E5-4E9C04E16BEA}" type="sibTrans" cxnId="{91A5D3FD-3629-4917-9966-04F79DBE1FF0}">
      <dgm:prSet/>
      <dgm:spPr/>
      <dgm:t>
        <a:bodyPr/>
        <a:lstStyle/>
        <a:p>
          <a:endParaRPr lang="fr-FR"/>
        </a:p>
      </dgm:t>
    </dgm:pt>
    <dgm:pt modelId="{72B7928B-A374-4053-B8BF-A4B08E1058BB}">
      <dgm:prSet custT="1"/>
      <dgm:spPr>
        <a:solidFill>
          <a:srgbClr val="156082">
            <a:alpha val="90000"/>
            <a:tint val="40000"/>
            <a:hueOff val="0"/>
            <a:satOff val="0"/>
            <a:lumOff val="0"/>
            <a:alphaOff val="0"/>
          </a:srgbClr>
        </a:solidFill>
        <a:ln w="12700" cap="flat" cmpd="sng" algn="ctr">
          <a:solidFill>
            <a:srgbClr val="156082">
              <a:alpha val="90000"/>
              <a:tint val="40000"/>
              <a:hueOff val="0"/>
              <a:satOff val="0"/>
              <a:lumOff val="0"/>
              <a:alphaOff val="0"/>
            </a:srgbClr>
          </a:solidFill>
          <a:prstDash val="solid"/>
          <a:miter lim="800000"/>
        </a:ln>
        <a:effectLst/>
      </dgm:spPr>
      <dgm:t>
        <a:bodyPr spcFirstLastPara="0" vert="horz" wrap="square" lIns="211683" tIns="211683" rIns="211683" bIns="211683" numCol="1" spcCol="1270" anchor="t" anchorCtr="0"/>
        <a:lstStyle/>
        <a:p>
          <a:pPr marL="0" lvl="0" indent="0" algn="l" defTabSz="800100">
            <a:lnSpc>
              <a:spcPct val="90000"/>
            </a:lnSpc>
            <a:spcBef>
              <a:spcPct val="0"/>
            </a:spcBef>
            <a:spcAft>
              <a:spcPct val="35000"/>
            </a:spcAft>
            <a:buNone/>
          </a:pPr>
          <a:r>
            <a:rPr lang="fr-FR" sz="1800" b="0" kern="1200" dirty="0">
              <a:solidFill>
                <a:prstClr val="black">
                  <a:hueOff val="0"/>
                  <a:satOff val="0"/>
                  <a:lumOff val="0"/>
                  <a:alphaOff val="0"/>
                </a:prstClr>
              </a:solidFill>
              <a:latin typeface="Arial Narrow" panose="020B0606020202030204" pitchFamily="34" charset="0"/>
              <a:ea typeface="+mn-ea"/>
              <a:cs typeface="Arial" panose="020B0604020202020204" pitchFamily="34" charset="0"/>
            </a:rPr>
            <a:t>2/ Identifier les relations entre la variable cible et les   autres variables</a:t>
          </a:r>
        </a:p>
      </dgm:t>
    </dgm:pt>
    <dgm:pt modelId="{FCB35D04-E323-4307-AB21-4646121A833E}" type="parTrans" cxnId="{F0684207-763B-4077-97AB-90A7A58D740D}">
      <dgm:prSet/>
      <dgm:spPr/>
      <dgm:t>
        <a:bodyPr/>
        <a:lstStyle/>
        <a:p>
          <a:pPr>
            <a:lnSpc>
              <a:spcPct val="100000"/>
            </a:lnSpc>
          </a:pPr>
          <a:endParaRPr lang="fr-FR"/>
        </a:p>
      </dgm:t>
    </dgm:pt>
    <dgm:pt modelId="{B775999E-94C5-4856-97B3-599D987DBA73}" type="sibTrans" cxnId="{F0684207-763B-4077-97AB-90A7A58D740D}">
      <dgm:prSet/>
      <dgm:spPr/>
      <dgm:t>
        <a:bodyPr/>
        <a:lstStyle/>
        <a:p>
          <a:endParaRPr lang="fr-FR"/>
        </a:p>
      </dgm:t>
    </dgm:pt>
    <dgm:pt modelId="{16C822D8-7B35-499D-8279-A5F562A4CD32}">
      <dgm:prSet custT="1"/>
      <dgm:spPr>
        <a:solidFill>
          <a:srgbClr val="156082">
            <a:alpha val="90000"/>
            <a:tint val="40000"/>
            <a:hueOff val="0"/>
            <a:satOff val="0"/>
            <a:lumOff val="0"/>
            <a:alphaOff val="0"/>
          </a:srgbClr>
        </a:solidFill>
        <a:ln w="12700" cap="flat" cmpd="sng" algn="ctr">
          <a:solidFill>
            <a:srgbClr val="156082">
              <a:alpha val="90000"/>
              <a:tint val="40000"/>
              <a:hueOff val="0"/>
              <a:satOff val="0"/>
              <a:lumOff val="0"/>
              <a:alphaOff val="0"/>
            </a:srgbClr>
          </a:solidFill>
          <a:prstDash val="solid"/>
          <a:miter lim="800000"/>
        </a:ln>
        <a:effectLst/>
      </dgm:spPr>
      <dgm:t>
        <a:bodyPr spcFirstLastPara="0" vert="horz" wrap="square" lIns="211683" tIns="211683" rIns="211683" bIns="211683" numCol="1" spcCol="1270" anchor="t" anchorCtr="0"/>
        <a:lstStyle/>
        <a:p>
          <a:pPr marL="0" lvl="0" indent="0" algn="l" defTabSz="800100">
            <a:lnSpc>
              <a:spcPct val="90000"/>
            </a:lnSpc>
            <a:spcBef>
              <a:spcPct val="0"/>
            </a:spcBef>
            <a:spcAft>
              <a:spcPct val="35000"/>
            </a:spcAft>
            <a:buNone/>
          </a:pPr>
          <a:r>
            <a:rPr lang="fr-FR" sz="1800" b="0" kern="1200" dirty="0">
              <a:solidFill>
                <a:prstClr val="black">
                  <a:hueOff val="0"/>
                  <a:satOff val="0"/>
                  <a:lumOff val="0"/>
                  <a:alphaOff val="0"/>
                </a:prstClr>
              </a:solidFill>
              <a:latin typeface="Arial Narrow" panose="020B0606020202030204" pitchFamily="34" charset="0"/>
              <a:ea typeface="+mn-ea"/>
              <a:cs typeface="Arial" panose="020B0604020202020204" pitchFamily="34" charset="0"/>
            </a:rPr>
            <a:t>3/ Identifier les déséquilibres du  </a:t>
          </a:r>
          <a:r>
            <a:rPr lang="fr-FR" sz="1800" b="0" kern="1200" dirty="0" err="1">
              <a:solidFill>
                <a:prstClr val="black">
                  <a:hueOff val="0"/>
                  <a:satOff val="0"/>
                  <a:lumOff val="0"/>
                  <a:alphaOff val="0"/>
                </a:prstClr>
              </a:solidFill>
              <a:latin typeface="Arial Narrow" panose="020B0606020202030204" pitchFamily="34" charset="0"/>
              <a:ea typeface="+mn-ea"/>
              <a:cs typeface="Arial" panose="020B0604020202020204" pitchFamily="34" charset="0"/>
            </a:rPr>
            <a:t>dataset</a:t>
          </a:r>
          <a:endParaRPr lang="fr-FR" sz="1800" b="0" kern="1200" dirty="0">
            <a:solidFill>
              <a:prstClr val="black">
                <a:hueOff val="0"/>
                <a:satOff val="0"/>
                <a:lumOff val="0"/>
                <a:alphaOff val="0"/>
              </a:prstClr>
            </a:solidFill>
            <a:latin typeface="Arial Narrow" panose="020B0606020202030204" pitchFamily="34" charset="0"/>
            <a:ea typeface="+mn-ea"/>
            <a:cs typeface="Arial" panose="020B0604020202020204" pitchFamily="34" charset="0"/>
          </a:endParaRPr>
        </a:p>
      </dgm:t>
    </dgm:pt>
    <dgm:pt modelId="{D9F8FD35-2B2B-4667-A32B-2A9BDEAFEF84}" type="parTrans" cxnId="{04C6E4A6-2F57-488C-9B65-75615DEBB082}">
      <dgm:prSet/>
      <dgm:spPr/>
      <dgm:t>
        <a:bodyPr/>
        <a:lstStyle/>
        <a:p>
          <a:pPr>
            <a:lnSpc>
              <a:spcPct val="100000"/>
            </a:lnSpc>
          </a:pPr>
          <a:endParaRPr lang="fr-FR"/>
        </a:p>
      </dgm:t>
    </dgm:pt>
    <dgm:pt modelId="{E545634E-E94D-4AD2-BECB-3E4343CE9617}" type="sibTrans" cxnId="{04C6E4A6-2F57-488C-9B65-75615DEBB082}">
      <dgm:prSet/>
      <dgm:spPr/>
      <dgm:t>
        <a:bodyPr/>
        <a:lstStyle/>
        <a:p>
          <a:endParaRPr lang="fr-FR"/>
        </a:p>
      </dgm:t>
    </dgm:pt>
    <dgm:pt modelId="{F4C1680C-3227-4AE8-8E50-6651F580B701}">
      <dgm:prSet custT="1"/>
      <dgm:spPr>
        <a:solidFill>
          <a:srgbClr val="156082">
            <a:alpha val="90000"/>
            <a:tint val="40000"/>
            <a:hueOff val="0"/>
            <a:satOff val="0"/>
            <a:lumOff val="0"/>
            <a:alphaOff val="0"/>
          </a:srgbClr>
        </a:solidFill>
        <a:ln w="12700" cap="flat" cmpd="sng" algn="ctr">
          <a:solidFill>
            <a:srgbClr val="156082">
              <a:alpha val="90000"/>
              <a:tint val="40000"/>
              <a:hueOff val="0"/>
              <a:satOff val="0"/>
              <a:lumOff val="0"/>
              <a:alphaOff val="0"/>
            </a:srgbClr>
          </a:solidFill>
          <a:prstDash val="solid"/>
          <a:miter lim="800000"/>
        </a:ln>
        <a:effectLst/>
      </dgm:spPr>
      <dgm:t>
        <a:bodyPr spcFirstLastPara="0" vert="horz" wrap="square" lIns="211683" tIns="211683" rIns="211683" bIns="211683" numCol="1" spcCol="1270" anchor="t" anchorCtr="0"/>
        <a:lstStyle/>
        <a:p>
          <a:pPr marL="0" lvl="0" indent="0" algn="l" defTabSz="800100">
            <a:lnSpc>
              <a:spcPct val="90000"/>
            </a:lnSpc>
            <a:spcBef>
              <a:spcPct val="0"/>
            </a:spcBef>
            <a:spcAft>
              <a:spcPct val="35000"/>
            </a:spcAft>
            <a:buNone/>
          </a:pPr>
          <a:r>
            <a:rPr lang="en-US" sz="1800" b="0" kern="1200" dirty="0">
              <a:solidFill>
                <a:prstClr val="black">
                  <a:hueOff val="0"/>
                  <a:satOff val="0"/>
                  <a:lumOff val="0"/>
                  <a:alphaOff val="0"/>
                </a:prstClr>
              </a:solidFill>
              <a:latin typeface="Arial Narrow" panose="020B0606020202030204" pitchFamily="34" charset="0"/>
              <a:ea typeface="+mn-ea"/>
              <a:cs typeface="Arial" panose="020B0604020202020204" pitchFamily="34" charset="0"/>
            </a:rPr>
            <a:t>2/ Decision Tree</a:t>
          </a:r>
        </a:p>
      </dgm:t>
    </dgm:pt>
    <dgm:pt modelId="{E1A92DCD-187C-4C9D-846F-202E0219FAE3}" type="parTrans" cxnId="{D05C7D53-5C93-4040-B5F7-D8796C51EE6E}">
      <dgm:prSet/>
      <dgm:spPr/>
      <dgm:t>
        <a:bodyPr/>
        <a:lstStyle/>
        <a:p>
          <a:pPr>
            <a:lnSpc>
              <a:spcPct val="100000"/>
            </a:lnSpc>
          </a:pPr>
          <a:endParaRPr lang="fr-FR"/>
        </a:p>
      </dgm:t>
    </dgm:pt>
    <dgm:pt modelId="{67E29064-508F-473E-AD60-0DEC5FACEA84}" type="sibTrans" cxnId="{D05C7D53-5C93-4040-B5F7-D8796C51EE6E}">
      <dgm:prSet/>
      <dgm:spPr/>
      <dgm:t>
        <a:bodyPr/>
        <a:lstStyle/>
        <a:p>
          <a:endParaRPr lang="fr-FR"/>
        </a:p>
      </dgm:t>
    </dgm:pt>
    <dgm:pt modelId="{0394BB7E-18E7-40AC-97FE-8E6FA5FB4A44}">
      <dgm:prSet custT="1"/>
      <dgm:spPr>
        <a:solidFill>
          <a:srgbClr val="156082">
            <a:alpha val="90000"/>
            <a:tint val="40000"/>
            <a:hueOff val="0"/>
            <a:satOff val="0"/>
            <a:lumOff val="0"/>
            <a:alphaOff val="0"/>
          </a:srgbClr>
        </a:solidFill>
        <a:ln w="12700" cap="flat" cmpd="sng" algn="ctr">
          <a:solidFill>
            <a:srgbClr val="156082">
              <a:alpha val="90000"/>
              <a:tint val="40000"/>
              <a:hueOff val="0"/>
              <a:satOff val="0"/>
              <a:lumOff val="0"/>
              <a:alphaOff val="0"/>
            </a:srgbClr>
          </a:solidFill>
          <a:prstDash val="solid"/>
          <a:miter lim="800000"/>
        </a:ln>
        <a:effectLst/>
      </dgm:spPr>
      <dgm:t>
        <a:bodyPr spcFirstLastPara="0" vert="horz" wrap="square" lIns="211683" tIns="211683" rIns="211683" bIns="211683" numCol="1" spcCol="1270" anchor="t" anchorCtr="0"/>
        <a:lstStyle/>
        <a:p>
          <a:pPr marL="0" lvl="0" indent="0" algn="l" defTabSz="800100">
            <a:lnSpc>
              <a:spcPct val="90000"/>
            </a:lnSpc>
            <a:spcBef>
              <a:spcPct val="0"/>
            </a:spcBef>
            <a:spcAft>
              <a:spcPct val="35000"/>
            </a:spcAft>
            <a:buNone/>
          </a:pPr>
          <a:r>
            <a:rPr lang="en-US" sz="1800" b="0" kern="1200" dirty="0">
              <a:solidFill>
                <a:prstClr val="black">
                  <a:hueOff val="0"/>
                  <a:satOff val="0"/>
                  <a:lumOff val="0"/>
                  <a:alphaOff val="0"/>
                </a:prstClr>
              </a:solidFill>
              <a:latin typeface="Arial Narrow" panose="020B0606020202030204" pitchFamily="34" charset="0"/>
              <a:ea typeface="+mn-ea"/>
              <a:cs typeface="Arial" panose="020B0604020202020204" pitchFamily="34" charset="0"/>
            </a:rPr>
            <a:t>3/ Random Forest</a:t>
          </a:r>
        </a:p>
      </dgm:t>
    </dgm:pt>
    <dgm:pt modelId="{6CCA58DD-640C-424F-A183-0C072EE4FD92}" type="parTrans" cxnId="{824BE141-9069-464A-8355-50A6D76C8CE8}">
      <dgm:prSet/>
      <dgm:spPr/>
      <dgm:t>
        <a:bodyPr/>
        <a:lstStyle/>
        <a:p>
          <a:pPr>
            <a:lnSpc>
              <a:spcPct val="100000"/>
            </a:lnSpc>
          </a:pPr>
          <a:endParaRPr lang="fr-FR"/>
        </a:p>
      </dgm:t>
    </dgm:pt>
    <dgm:pt modelId="{1BE27867-7629-461C-9000-9524A298FC4B}" type="sibTrans" cxnId="{824BE141-9069-464A-8355-50A6D76C8CE8}">
      <dgm:prSet/>
      <dgm:spPr/>
      <dgm:t>
        <a:bodyPr/>
        <a:lstStyle/>
        <a:p>
          <a:endParaRPr lang="fr-FR"/>
        </a:p>
      </dgm:t>
    </dgm:pt>
    <dgm:pt modelId="{D7145F4C-FB9C-480D-AA9F-13A0EF598875}">
      <dgm:prSet custT="1"/>
      <dgm:spPr>
        <a:solidFill>
          <a:srgbClr val="156082">
            <a:alpha val="90000"/>
            <a:tint val="40000"/>
            <a:hueOff val="0"/>
            <a:satOff val="0"/>
            <a:lumOff val="0"/>
            <a:alphaOff val="0"/>
          </a:srgbClr>
        </a:solidFill>
        <a:ln w="12700" cap="flat" cmpd="sng" algn="ctr">
          <a:solidFill>
            <a:srgbClr val="156082">
              <a:alpha val="90000"/>
              <a:tint val="40000"/>
              <a:hueOff val="0"/>
              <a:satOff val="0"/>
              <a:lumOff val="0"/>
              <a:alphaOff val="0"/>
            </a:srgbClr>
          </a:solidFill>
          <a:prstDash val="solid"/>
          <a:miter lim="800000"/>
        </a:ln>
        <a:effectLst/>
      </dgm:spPr>
      <dgm:t>
        <a:bodyPr spcFirstLastPara="0" vert="horz" wrap="square" lIns="211683" tIns="211683" rIns="211683" bIns="211683" numCol="1" spcCol="1270" anchor="t" anchorCtr="0"/>
        <a:lstStyle/>
        <a:p>
          <a:pPr marL="0" lvl="0" indent="0" algn="l" defTabSz="800100">
            <a:lnSpc>
              <a:spcPct val="90000"/>
            </a:lnSpc>
            <a:spcBef>
              <a:spcPct val="0"/>
            </a:spcBef>
            <a:spcAft>
              <a:spcPct val="35000"/>
            </a:spcAft>
            <a:buNone/>
          </a:pPr>
          <a:r>
            <a:rPr lang="en-US" sz="1800" b="0" kern="1200" dirty="0">
              <a:solidFill>
                <a:prstClr val="black">
                  <a:hueOff val="0"/>
                  <a:satOff val="0"/>
                  <a:lumOff val="0"/>
                  <a:alphaOff val="0"/>
                </a:prstClr>
              </a:solidFill>
              <a:latin typeface="Arial Narrow" panose="020B0606020202030204" pitchFamily="34" charset="0"/>
              <a:ea typeface="+mn-ea"/>
              <a:cs typeface="Arial" panose="020B0604020202020204" pitchFamily="34" charset="0"/>
            </a:rPr>
            <a:t>4/ Gradian Boost Classifier</a:t>
          </a:r>
        </a:p>
      </dgm:t>
    </dgm:pt>
    <dgm:pt modelId="{3F2DEF5D-CBB3-413D-80EE-67FF4C713830}" type="parTrans" cxnId="{7EC47F2E-30DF-4D2E-A1E7-B36CEB18B2B3}">
      <dgm:prSet/>
      <dgm:spPr/>
      <dgm:t>
        <a:bodyPr/>
        <a:lstStyle/>
        <a:p>
          <a:pPr>
            <a:lnSpc>
              <a:spcPct val="100000"/>
            </a:lnSpc>
          </a:pPr>
          <a:endParaRPr lang="fr-FR"/>
        </a:p>
      </dgm:t>
    </dgm:pt>
    <dgm:pt modelId="{EDF1BE02-A5C7-429B-9230-AFA3931C7C41}" type="sibTrans" cxnId="{7EC47F2E-30DF-4D2E-A1E7-B36CEB18B2B3}">
      <dgm:prSet/>
      <dgm:spPr/>
      <dgm:t>
        <a:bodyPr/>
        <a:lstStyle/>
        <a:p>
          <a:endParaRPr lang="fr-FR"/>
        </a:p>
      </dgm:t>
    </dgm:pt>
    <dgm:pt modelId="{18BD93EB-381D-4FD1-ABB9-567943D8C3B2}">
      <dgm:prSet custT="1"/>
      <dgm:spPr>
        <a:solidFill>
          <a:srgbClr val="156082">
            <a:alpha val="90000"/>
            <a:tint val="40000"/>
            <a:hueOff val="0"/>
            <a:satOff val="0"/>
            <a:lumOff val="0"/>
            <a:alphaOff val="0"/>
          </a:srgbClr>
        </a:solidFill>
        <a:ln w="12700" cap="flat" cmpd="sng" algn="ctr">
          <a:solidFill>
            <a:srgbClr val="156082">
              <a:alpha val="90000"/>
              <a:tint val="40000"/>
              <a:hueOff val="0"/>
              <a:satOff val="0"/>
              <a:lumOff val="0"/>
              <a:alphaOff val="0"/>
            </a:srgbClr>
          </a:solidFill>
          <a:prstDash val="solid"/>
          <a:miter lim="800000"/>
        </a:ln>
        <a:effectLst/>
      </dgm:spPr>
      <dgm:t>
        <a:bodyPr spcFirstLastPara="0" vert="horz" wrap="square" lIns="211683" tIns="211683" rIns="211683" bIns="211683" numCol="1" spcCol="1270" anchor="t" anchorCtr="0"/>
        <a:lstStyle/>
        <a:p>
          <a:pPr marL="0" lvl="0" indent="0" algn="l" defTabSz="800100">
            <a:lnSpc>
              <a:spcPct val="90000"/>
            </a:lnSpc>
            <a:spcBef>
              <a:spcPct val="0"/>
            </a:spcBef>
            <a:spcAft>
              <a:spcPct val="35000"/>
            </a:spcAft>
            <a:buNone/>
          </a:pPr>
          <a:r>
            <a:rPr lang="fr-FR" sz="1800" b="0" kern="1200" dirty="0">
              <a:solidFill>
                <a:prstClr val="black">
                  <a:hueOff val="0"/>
                  <a:satOff val="0"/>
                  <a:lumOff val="0"/>
                  <a:alphaOff val="0"/>
                </a:prstClr>
              </a:solidFill>
              <a:latin typeface="Arial Narrow" panose="020B0606020202030204" pitchFamily="34" charset="0"/>
              <a:ea typeface="+mn-ea"/>
              <a:cs typeface="Arial" panose="020B0604020202020204" pitchFamily="34" charset="0"/>
            </a:rPr>
            <a:t>2/ Choix du modèle en fonction des scores</a:t>
          </a:r>
        </a:p>
        <a:p>
          <a:pPr marL="0" lvl="0" indent="0" algn="l" defTabSz="800100">
            <a:lnSpc>
              <a:spcPct val="90000"/>
            </a:lnSpc>
            <a:spcBef>
              <a:spcPct val="0"/>
            </a:spcBef>
            <a:spcAft>
              <a:spcPct val="35000"/>
            </a:spcAft>
            <a:buNone/>
          </a:pPr>
          <a:r>
            <a:rPr lang="fr-FR" sz="1800" b="0" kern="1200" dirty="0">
              <a:solidFill>
                <a:prstClr val="black">
                  <a:hueOff val="0"/>
                  <a:satOff val="0"/>
                  <a:lumOff val="0"/>
                  <a:alphaOff val="0"/>
                </a:prstClr>
              </a:solidFill>
              <a:latin typeface="Arial Narrow" panose="020B0606020202030204" pitchFamily="34" charset="0"/>
              <a:ea typeface="+mn-ea"/>
              <a:cs typeface="Arial" panose="020B0604020202020204" pitchFamily="34" charset="0"/>
            </a:rPr>
            <a:t>3/ Validation du modèle</a:t>
          </a:r>
        </a:p>
      </dgm:t>
    </dgm:pt>
    <dgm:pt modelId="{122EFD05-AF29-4E48-A37E-620A886C17B3}" type="parTrans" cxnId="{19081BF4-5FFA-439F-835F-25732936B6F2}">
      <dgm:prSet/>
      <dgm:spPr/>
      <dgm:t>
        <a:bodyPr/>
        <a:lstStyle/>
        <a:p>
          <a:pPr>
            <a:lnSpc>
              <a:spcPct val="100000"/>
            </a:lnSpc>
          </a:pPr>
          <a:endParaRPr lang="fr-FR"/>
        </a:p>
      </dgm:t>
    </dgm:pt>
    <dgm:pt modelId="{0F2357F9-F3EB-4B8B-9954-18534508D19A}" type="sibTrans" cxnId="{19081BF4-5FFA-439F-835F-25732936B6F2}">
      <dgm:prSet/>
      <dgm:spPr/>
      <dgm:t>
        <a:bodyPr/>
        <a:lstStyle/>
        <a:p>
          <a:endParaRPr lang="fr-FR"/>
        </a:p>
      </dgm:t>
    </dgm:pt>
    <dgm:pt modelId="{355363DA-D44B-471D-974D-7066D03CD76A}">
      <dgm:prSet custT="1"/>
      <dgm:spPr>
        <a:solidFill>
          <a:srgbClr val="156082">
            <a:alpha val="90000"/>
            <a:tint val="40000"/>
            <a:hueOff val="0"/>
            <a:satOff val="0"/>
            <a:lumOff val="0"/>
            <a:alphaOff val="0"/>
          </a:srgbClr>
        </a:solidFill>
        <a:ln w="12700" cap="flat" cmpd="sng" algn="ctr">
          <a:solidFill>
            <a:srgbClr val="156082">
              <a:alpha val="90000"/>
              <a:tint val="40000"/>
              <a:hueOff val="0"/>
              <a:satOff val="0"/>
              <a:lumOff val="0"/>
              <a:alphaOff val="0"/>
            </a:srgbClr>
          </a:solidFill>
          <a:prstDash val="solid"/>
          <a:miter lim="800000"/>
        </a:ln>
        <a:effectLst/>
      </dgm:spPr>
      <dgm:t>
        <a:bodyPr spcFirstLastPara="0" vert="horz" wrap="square" lIns="211683" tIns="211683" rIns="211683" bIns="211683" numCol="1" spcCol="1270" anchor="t" anchorCtr="0"/>
        <a:lstStyle/>
        <a:p>
          <a:pPr marL="0" lvl="0" indent="0" algn="l" defTabSz="800100">
            <a:lnSpc>
              <a:spcPct val="90000"/>
            </a:lnSpc>
            <a:spcBef>
              <a:spcPct val="0"/>
            </a:spcBef>
            <a:spcAft>
              <a:spcPct val="35000"/>
            </a:spcAft>
            <a:buNone/>
          </a:pPr>
          <a:r>
            <a:rPr lang="fr-FR" sz="1800" b="0" kern="1200" dirty="0">
              <a:solidFill>
                <a:prstClr val="black">
                  <a:hueOff val="0"/>
                  <a:satOff val="0"/>
                  <a:lumOff val="0"/>
                  <a:alphaOff val="0"/>
                </a:prstClr>
              </a:solidFill>
              <a:latin typeface="Arial Narrow" panose="020B0606020202030204" pitchFamily="34" charset="0"/>
              <a:ea typeface="+mn-ea"/>
              <a:cs typeface="Arial" panose="020B0604020202020204" pitchFamily="34" charset="0"/>
            </a:rPr>
            <a:t>2/ Segmentation du </a:t>
          </a:r>
          <a:r>
            <a:rPr lang="fr-FR" sz="1800" b="0" kern="1200" dirty="0" err="1">
              <a:solidFill>
                <a:prstClr val="black">
                  <a:hueOff val="0"/>
                  <a:satOff val="0"/>
                  <a:lumOff val="0"/>
                  <a:alphaOff val="0"/>
                </a:prstClr>
              </a:solidFill>
              <a:latin typeface="Arial Narrow" panose="020B0606020202030204" pitchFamily="34" charset="0"/>
              <a:ea typeface="+mn-ea"/>
              <a:cs typeface="Arial" panose="020B0604020202020204" pitchFamily="34" charset="0"/>
            </a:rPr>
            <a:t>dataset</a:t>
          </a:r>
          <a:r>
            <a:rPr lang="fr-FR" sz="1800" b="0" kern="1200" dirty="0">
              <a:solidFill>
                <a:prstClr val="black">
                  <a:hueOff val="0"/>
                  <a:satOff val="0"/>
                  <a:lumOff val="0"/>
                  <a:alphaOff val="0"/>
                </a:prstClr>
              </a:solidFill>
              <a:latin typeface="Arial Narrow" panose="020B0606020202030204" pitchFamily="34" charset="0"/>
              <a:ea typeface="+mn-ea"/>
              <a:cs typeface="Arial" panose="020B0604020202020204" pitchFamily="34" charset="0"/>
            </a:rPr>
            <a:t> en x et y</a:t>
          </a:r>
        </a:p>
      </dgm:t>
    </dgm:pt>
    <dgm:pt modelId="{BD0BD86A-66A2-4967-95D1-FFFF1DEFE904}" type="parTrans" cxnId="{7AEAF18C-DE34-448D-8791-7F67DA5B6768}">
      <dgm:prSet/>
      <dgm:spPr/>
      <dgm:t>
        <a:bodyPr/>
        <a:lstStyle/>
        <a:p>
          <a:endParaRPr lang="fr-FR"/>
        </a:p>
      </dgm:t>
    </dgm:pt>
    <dgm:pt modelId="{ECD82F8E-8622-4EB5-8F33-9A32013CF571}" type="sibTrans" cxnId="{7AEAF18C-DE34-448D-8791-7F67DA5B6768}">
      <dgm:prSet/>
      <dgm:spPr/>
      <dgm:t>
        <a:bodyPr/>
        <a:lstStyle/>
        <a:p>
          <a:endParaRPr lang="fr-FR"/>
        </a:p>
      </dgm:t>
    </dgm:pt>
    <dgm:pt modelId="{7C001CDD-0913-41F6-B2DB-25A190DEBB9A}">
      <dgm:prSet custT="1"/>
      <dgm:spPr/>
      <dgm:t>
        <a:bodyPr/>
        <a:lstStyle/>
        <a:p>
          <a:r>
            <a:rPr lang="fr-FR" sz="1400" b="0" dirty="0">
              <a:latin typeface="Arial Narrow" panose="020B0606020202030204" pitchFamily="34" charset="0"/>
              <a:cs typeface="Arial" panose="020B0604020202020204" pitchFamily="34" charset="0"/>
            </a:rPr>
            <a:t>No </a:t>
          </a:r>
          <a:r>
            <a:rPr lang="fr-FR" sz="1400" b="0" dirty="0" err="1">
              <a:latin typeface="Arial Narrow" panose="020B0606020202030204" pitchFamily="34" charset="0"/>
              <a:cs typeface="Arial" panose="020B0604020202020204" pitchFamily="34" charset="0"/>
            </a:rPr>
            <a:t>null</a:t>
          </a:r>
          <a:r>
            <a:rPr lang="fr-FR" sz="1400" b="0" dirty="0">
              <a:latin typeface="Arial Narrow" panose="020B0606020202030204" pitchFamily="34" charset="0"/>
              <a:cs typeface="Arial" panose="020B0604020202020204" pitchFamily="34" charset="0"/>
            </a:rPr>
            <a:t> values</a:t>
          </a:r>
        </a:p>
      </dgm:t>
    </dgm:pt>
    <dgm:pt modelId="{B51D0191-5AEA-4B1D-B084-04AB65AD859E}" type="sibTrans" cxnId="{6DADFF17-0F77-4525-A5B5-7BA0BFDFD5E0}">
      <dgm:prSet/>
      <dgm:spPr/>
      <dgm:t>
        <a:bodyPr/>
        <a:lstStyle/>
        <a:p>
          <a:endParaRPr lang="fr-FR"/>
        </a:p>
      </dgm:t>
    </dgm:pt>
    <dgm:pt modelId="{C01DF32E-26E1-444E-92A0-2F593ED3AB3F}" type="parTrans" cxnId="{6DADFF17-0F77-4525-A5B5-7BA0BFDFD5E0}">
      <dgm:prSet/>
      <dgm:spPr/>
      <dgm:t>
        <a:bodyPr/>
        <a:lstStyle/>
        <a:p>
          <a:pPr>
            <a:lnSpc>
              <a:spcPct val="100000"/>
            </a:lnSpc>
          </a:pPr>
          <a:endParaRPr lang="fr-FR"/>
        </a:p>
      </dgm:t>
    </dgm:pt>
    <dgm:pt modelId="{CD172F5B-D0E9-43E2-89E0-880745917D34}">
      <dgm:prSet custT="1"/>
      <dgm:spPr/>
      <dgm:t>
        <a:bodyPr/>
        <a:lstStyle/>
        <a:p>
          <a:r>
            <a:rPr lang="fr-FR" sz="1800" b="0" dirty="0">
              <a:latin typeface="Arial Narrow" panose="020B0606020202030204" pitchFamily="34" charset="0"/>
              <a:cs typeface="Arial" panose="020B0604020202020204" pitchFamily="34" charset="0"/>
            </a:rPr>
            <a:t>2/ Import du csv dans </a:t>
          </a:r>
          <a:r>
            <a:rPr lang="fr-FR" sz="1800" b="0" dirty="0" err="1">
              <a:latin typeface="Arial Narrow" panose="020B0606020202030204" pitchFamily="34" charset="0"/>
              <a:cs typeface="Arial" panose="020B0604020202020204" pitchFamily="34" charset="0"/>
            </a:rPr>
            <a:t>VSCode</a:t>
          </a:r>
          <a:endParaRPr lang="fr-FR" sz="1800" b="0" dirty="0">
            <a:latin typeface="Arial Narrow" panose="020B0606020202030204" pitchFamily="34" charset="0"/>
            <a:cs typeface="Arial" panose="020B0604020202020204" pitchFamily="34" charset="0"/>
          </a:endParaRPr>
        </a:p>
      </dgm:t>
    </dgm:pt>
    <dgm:pt modelId="{585339E5-FEA1-4360-9B46-E1AEC000D863}" type="parTrans" cxnId="{F2804F3D-7321-4B03-A585-B01D5B8552C9}">
      <dgm:prSet/>
      <dgm:spPr/>
      <dgm:t>
        <a:bodyPr/>
        <a:lstStyle/>
        <a:p>
          <a:endParaRPr lang="fr-FR"/>
        </a:p>
      </dgm:t>
    </dgm:pt>
    <dgm:pt modelId="{B4B3DC8E-50D4-4C26-A7E3-1FBA5EC66776}" type="sibTrans" cxnId="{F2804F3D-7321-4B03-A585-B01D5B8552C9}">
      <dgm:prSet/>
      <dgm:spPr/>
      <dgm:t>
        <a:bodyPr/>
        <a:lstStyle/>
        <a:p>
          <a:endParaRPr lang="fr-FR"/>
        </a:p>
      </dgm:t>
    </dgm:pt>
    <dgm:pt modelId="{25710EC9-3802-4823-B6D4-5459A2C3E65A}">
      <dgm:prSet custT="1"/>
      <dgm:spPr/>
      <dgm:t>
        <a:bodyPr/>
        <a:lstStyle/>
        <a:p>
          <a:r>
            <a:rPr lang="fr-FR" sz="1400" b="0" dirty="0" err="1">
              <a:latin typeface="Arial Narrow" panose="020B0606020202030204" pitchFamily="34" charset="0"/>
              <a:cs typeface="Arial" panose="020B0604020202020204" pitchFamily="34" charset="0"/>
            </a:rPr>
            <a:t>Kaggle</a:t>
          </a:r>
          <a:endParaRPr lang="fr-FR" sz="1400" b="0" dirty="0">
            <a:latin typeface="Arial Narrow" panose="020B0606020202030204" pitchFamily="34" charset="0"/>
            <a:cs typeface="Arial" panose="020B0604020202020204" pitchFamily="34" charset="0"/>
          </a:endParaRPr>
        </a:p>
      </dgm:t>
    </dgm:pt>
    <dgm:pt modelId="{268390DF-C671-476C-84D1-6FA83E10BF13}" type="parTrans" cxnId="{8423F598-DA03-4887-B88F-BF4AF09697D6}">
      <dgm:prSet/>
      <dgm:spPr/>
      <dgm:t>
        <a:bodyPr/>
        <a:lstStyle/>
        <a:p>
          <a:endParaRPr lang="fr-FR"/>
        </a:p>
      </dgm:t>
    </dgm:pt>
    <dgm:pt modelId="{3DEEF693-64D2-4E1B-86D4-0D3071FDB0DE}" type="sibTrans" cxnId="{8423F598-DA03-4887-B88F-BF4AF09697D6}">
      <dgm:prSet/>
      <dgm:spPr/>
      <dgm:t>
        <a:bodyPr/>
        <a:lstStyle/>
        <a:p>
          <a:endParaRPr lang="fr-FR"/>
        </a:p>
      </dgm:t>
    </dgm:pt>
    <dgm:pt modelId="{2A8F7F2D-AEF8-40F2-9500-08F109BFEE55}" type="pres">
      <dgm:prSet presAssocID="{B18B4A97-D8FA-4164-95FE-14EB309FC6C6}" presName="Name0" presStyleCnt="0">
        <dgm:presLayoutVars>
          <dgm:dir/>
          <dgm:animLvl val="lvl"/>
          <dgm:resizeHandles val="exact"/>
        </dgm:presLayoutVars>
      </dgm:prSet>
      <dgm:spPr/>
    </dgm:pt>
    <dgm:pt modelId="{6BD55822-D600-46B3-99EC-A4FB1270CCE9}" type="pres">
      <dgm:prSet presAssocID="{67A33D5F-1E50-438F-94A2-9B4DC3B80113}" presName="composite" presStyleCnt="0"/>
      <dgm:spPr/>
    </dgm:pt>
    <dgm:pt modelId="{DFCC71E1-0A7F-4506-8FF9-F792AAB64C56}" type="pres">
      <dgm:prSet presAssocID="{67A33D5F-1E50-438F-94A2-9B4DC3B80113}" presName="parTx" presStyleLbl="alignNode1" presStyleIdx="0" presStyleCnt="5">
        <dgm:presLayoutVars>
          <dgm:chMax val="0"/>
          <dgm:chPref val="0"/>
        </dgm:presLayoutVars>
      </dgm:prSet>
      <dgm:spPr/>
    </dgm:pt>
    <dgm:pt modelId="{A61C4074-79A1-4EB2-8786-CB78EA691A57}" type="pres">
      <dgm:prSet presAssocID="{67A33D5F-1E50-438F-94A2-9B4DC3B80113}" presName="desTx" presStyleLbl="alignAccFollowNode1" presStyleIdx="0" presStyleCnt="5">
        <dgm:presLayoutVars/>
      </dgm:prSet>
      <dgm:spPr/>
    </dgm:pt>
    <dgm:pt modelId="{5AE5B21F-561C-4EB6-9F03-6F1606E968B2}" type="pres">
      <dgm:prSet presAssocID="{4771CD36-1CE9-4714-A470-698E411E2E07}" presName="space" presStyleCnt="0"/>
      <dgm:spPr/>
    </dgm:pt>
    <dgm:pt modelId="{070DE1C9-A6C9-4E4B-84E1-FC57026B6881}" type="pres">
      <dgm:prSet presAssocID="{9E42846A-AE23-4D7F-A768-94DD565F66E7}" presName="composite" presStyleCnt="0"/>
      <dgm:spPr/>
    </dgm:pt>
    <dgm:pt modelId="{6BD570D9-48DF-4918-98BA-0F8F68E090F3}" type="pres">
      <dgm:prSet presAssocID="{9E42846A-AE23-4D7F-A768-94DD565F66E7}" presName="parTx" presStyleLbl="alignNode1" presStyleIdx="1" presStyleCnt="5">
        <dgm:presLayoutVars>
          <dgm:chMax val="0"/>
          <dgm:chPref val="0"/>
        </dgm:presLayoutVars>
      </dgm:prSet>
      <dgm:spPr/>
    </dgm:pt>
    <dgm:pt modelId="{A8DA76A2-7666-4DCD-A901-3383CB88DEDA}" type="pres">
      <dgm:prSet presAssocID="{9E42846A-AE23-4D7F-A768-94DD565F66E7}" presName="desTx" presStyleLbl="alignAccFollowNode1" presStyleIdx="1" presStyleCnt="5">
        <dgm:presLayoutVars/>
      </dgm:prSet>
      <dgm:spPr>
        <a:xfrm>
          <a:off x="2259778" y="1109269"/>
          <a:ext cx="2143017" cy="2376591"/>
        </a:xfrm>
        <a:prstGeom prst="rect">
          <a:avLst/>
        </a:prstGeom>
      </dgm:spPr>
    </dgm:pt>
    <dgm:pt modelId="{30589DE8-928C-41E4-B940-507750B641E7}" type="pres">
      <dgm:prSet presAssocID="{FF488A7F-E909-4FEA-95C8-8553982E0E8B}" presName="space" presStyleCnt="0"/>
      <dgm:spPr/>
    </dgm:pt>
    <dgm:pt modelId="{3A30D4D4-C8FC-4B26-A1D3-51F8ECD71042}" type="pres">
      <dgm:prSet presAssocID="{2497A674-4205-4C64-B659-32986458112C}" presName="composite" presStyleCnt="0"/>
      <dgm:spPr/>
    </dgm:pt>
    <dgm:pt modelId="{8CE47E98-B72A-40E3-A42A-0E06B735A4C5}" type="pres">
      <dgm:prSet presAssocID="{2497A674-4205-4C64-B659-32986458112C}" presName="parTx" presStyleLbl="alignNode1" presStyleIdx="2" presStyleCnt="5">
        <dgm:presLayoutVars>
          <dgm:chMax val="0"/>
          <dgm:chPref val="0"/>
        </dgm:presLayoutVars>
      </dgm:prSet>
      <dgm:spPr/>
    </dgm:pt>
    <dgm:pt modelId="{82F1B300-BC4C-4977-98D5-20EA021E8FAD}" type="pres">
      <dgm:prSet presAssocID="{2497A674-4205-4C64-B659-32986458112C}" presName="desTx" presStyleLbl="alignAccFollowNode1" presStyleIdx="2" presStyleCnt="5">
        <dgm:presLayoutVars/>
      </dgm:prSet>
      <dgm:spPr>
        <a:xfrm>
          <a:off x="4510690" y="686627"/>
          <a:ext cx="2143017" cy="3221877"/>
        </a:xfrm>
        <a:prstGeom prst="rect">
          <a:avLst/>
        </a:prstGeom>
      </dgm:spPr>
    </dgm:pt>
    <dgm:pt modelId="{C8E66943-6686-4988-8F2B-FE566A2E384A}" type="pres">
      <dgm:prSet presAssocID="{E61CDFBD-ADB6-486A-9C9D-FE364CC0A6AC}" presName="space" presStyleCnt="0"/>
      <dgm:spPr/>
    </dgm:pt>
    <dgm:pt modelId="{10F191D5-46F2-4679-8165-F42AADB4C75A}" type="pres">
      <dgm:prSet presAssocID="{8A09A8A5-778F-4086-B741-930CCEB47398}" presName="composite" presStyleCnt="0"/>
      <dgm:spPr/>
    </dgm:pt>
    <dgm:pt modelId="{75E41C5D-3227-4B51-9448-D4435F5281BA}" type="pres">
      <dgm:prSet presAssocID="{8A09A8A5-778F-4086-B741-930CCEB47398}" presName="parTx" presStyleLbl="alignNode1" presStyleIdx="3" presStyleCnt="5">
        <dgm:presLayoutVars>
          <dgm:chMax val="0"/>
          <dgm:chPref val="0"/>
        </dgm:presLayoutVars>
      </dgm:prSet>
      <dgm:spPr/>
    </dgm:pt>
    <dgm:pt modelId="{1A02C7CF-24F7-47EE-B970-B2EED22264E5}" type="pres">
      <dgm:prSet presAssocID="{8A09A8A5-778F-4086-B741-930CCEB47398}" presName="desTx" presStyleLbl="alignAccFollowNode1" presStyleIdx="3" presStyleCnt="5">
        <dgm:presLayoutVars/>
      </dgm:prSet>
      <dgm:spPr>
        <a:xfrm>
          <a:off x="6761603" y="686627"/>
          <a:ext cx="2143017" cy="3221877"/>
        </a:xfrm>
        <a:prstGeom prst="rect">
          <a:avLst/>
        </a:prstGeom>
      </dgm:spPr>
    </dgm:pt>
    <dgm:pt modelId="{71F454D9-0585-4851-9CE8-36273981D739}" type="pres">
      <dgm:prSet presAssocID="{10836BCC-34FB-4503-8440-81A0722E19AD}" presName="space" presStyleCnt="0"/>
      <dgm:spPr/>
    </dgm:pt>
    <dgm:pt modelId="{B31E05A6-A9C4-4655-8C3D-ECFB66DDAC0E}" type="pres">
      <dgm:prSet presAssocID="{15A48845-8593-4523-8E58-FE511C368412}" presName="composite" presStyleCnt="0"/>
      <dgm:spPr/>
    </dgm:pt>
    <dgm:pt modelId="{EF8B3E26-B5BD-4204-A879-12BB25053FEA}" type="pres">
      <dgm:prSet presAssocID="{15A48845-8593-4523-8E58-FE511C368412}" presName="parTx" presStyleLbl="alignNode1" presStyleIdx="4" presStyleCnt="5">
        <dgm:presLayoutVars>
          <dgm:chMax val="0"/>
          <dgm:chPref val="0"/>
        </dgm:presLayoutVars>
      </dgm:prSet>
      <dgm:spPr/>
    </dgm:pt>
    <dgm:pt modelId="{D7B50CE8-3C52-4A03-8F24-5768F83E34AB}" type="pres">
      <dgm:prSet presAssocID="{15A48845-8593-4523-8E58-FE511C368412}" presName="desTx" presStyleLbl="alignAccFollowNode1" presStyleIdx="4" presStyleCnt="5">
        <dgm:presLayoutVars/>
      </dgm:prSet>
      <dgm:spPr>
        <a:xfrm>
          <a:off x="9012515" y="686627"/>
          <a:ext cx="2143017" cy="3221877"/>
        </a:xfrm>
        <a:prstGeom prst="rect">
          <a:avLst/>
        </a:prstGeom>
      </dgm:spPr>
    </dgm:pt>
  </dgm:ptLst>
  <dgm:cxnLst>
    <dgm:cxn modelId="{B8B7B500-93BA-4995-8D67-8DFB24DA07D6}" type="presOf" srcId="{1999D2FE-9ED4-4D97-8DAE-547EF8A377A6}" destId="{1A02C7CF-24F7-47EE-B970-B2EED22264E5}" srcOrd="0" destOrd="0" presId="urn:microsoft.com/office/officeart/2016/7/layout/HorizontalActionList"/>
    <dgm:cxn modelId="{CE23E706-667C-4F88-8B5C-650789CDE776}" type="presOf" srcId="{F4C1680C-3227-4AE8-8E50-6651F580B701}" destId="{1A02C7CF-24F7-47EE-B970-B2EED22264E5}" srcOrd="0" destOrd="1" presId="urn:microsoft.com/office/officeart/2016/7/layout/HorizontalActionList"/>
    <dgm:cxn modelId="{F0684207-763B-4077-97AB-90A7A58D740D}" srcId="{9E42846A-AE23-4D7F-A768-94DD565F66E7}" destId="{72B7928B-A374-4053-B8BF-A4B08E1058BB}" srcOrd="1" destOrd="0" parTransId="{FCB35D04-E323-4307-AB21-4646121A833E}" sibTransId="{B775999E-94C5-4856-97B3-599D987DBA73}"/>
    <dgm:cxn modelId="{F6360C0F-023E-466A-AA19-16E186EDE212}" type="presOf" srcId="{1FA5D096-49BB-48A1-98B2-C457F739A3AD}" destId="{A61C4074-79A1-4EB2-8786-CB78EA691A57}" srcOrd="0" destOrd="2" presId="urn:microsoft.com/office/officeart/2016/7/layout/HorizontalActionList"/>
    <dgm:cxn modelId="{04058A10-3911-48A6-ACC6-BA2C75D8ABC7}" type="presOf" srcId="{9E42846A-AE23-4D7F-A768-94DD565F66E7}" destId="{6BD570D9-48DF-4918-98BA-0F8F68E090F3}" srcOrd="0" destOrd="0" presId="urn:microsoft.com/office/officeart/2016/7/layout/HorizontalActionList"/>
    <dgm:cxn modelId="{CDF4D511-63A7-4E01-A52C-194155B6EF9A}" srcId="{2497A674-4205-4C64-B659-32986458112C}" destId="{9CB0D565-FD1A-4ADF-9C1A-5DBA64C688C9}" srcOrd="0" destOrd="0" parTransId="{19B9077C-2E0E-4905-B5EC-443581AAC918}" sibTransId="{3BB22168-CB97-414C-BC1F-40EA8D629139}"/>
    <dgm:cxn modelId="{40575814-D5BC-46EC-B6A7-B7A137580492}" type="presOf" srcId="{D7145F4C-FB9C-480D-AA9F-13A0EF598875}" destId="{1A02C7CF-24F7-47EE-B970-B2EED22264E5}" srcOrd="0" destOrd="3" presId="urn:microsoft.com/office/officeart/2016/7/layout/HorizontalActionList"/>
    <dgm:cxn modelId="{6DADFF17-0F77-4525-A5B5-7BA0BFDFD5E0}" srcId="{64165FCF-17D9-4D95-9D9F-CFCEF4247B79}" destId="{7C001CDD-0913-41F6-B2DB-25A190DEBB9A}" srcOrd="2" destOrd="0" parTransId="{C01DF32E-26E1-444E-92A0-2F593ED3AB3F}" sibTransId="{B51D0191-5AEA-4B1D-B084-04AB65AD859E}"/>
    <dgm:cxn modelId="{DC575118-7A62-4BC2-B534-886C3976F55D}" type="presOf" srcId="{25710EC9-3802-4823-B6D4-5459A2C3E65A}" destId="{A61C4074-79A1-4EB2-8786-CB78EA691A57}" srcOrd="0" destOrd="1" presId="urn:microsoft.com/office/officeart/2016/7/layout/HorizontalActionList"/>
    <dgm:cxn modelId="{214FB818-4592-4D7A-92A5-319D3F1B2C49}" srcId="{B18B4A97-D8FA-4164-95FE-14EB309FC6C6}" destId="{2497A674-4205-4C64-B659-32986458112C}" srcOrd="2" destOrd="0" parTransId="{0602566A-9089-489C-9D1E-31071F2EE17F}" sibTransId="{E61CDFBD-ADB6-486A-9C9D-FE364CC0A6AC}"/>
    <dgm:cxn modelId="{484CD919-0F81-4440-B91E-A4166A689DA5}" type="presOf" srcId="{355363DA-D44B-471D-974D-7066D03CD76A}" destId="{82F1B300-BC4C-4977-98D5-20EA021E8FAD}" srcOrd="0" destOrd="1" presId="urn:microsoft.com/office/officeart/2016/7/layout/HorizontalActionList"/>
    <dgm:cxn modelId="{BA883A20-7416-4019-8210-BF330E14139F}" type="presOf" srcId="{CD172F5B-D0E9-43E2-89E0-880745917D34}" destId="{A61C4074-79A1-4EB2-8786-CB78EA691A57}" srcOrd="0" destOrd="4" presId="urn:microsoft.com/office/officeart/2016/7/layout/HorizontalActionList"/>
    <dgm:cxn modelId="{F76D452B-E500-4920-87F6-31FA1DE31CC5}" type="presOf" srcId="{16C822D8-7B35-499D-8279-A5F562A4CD32}" destId="{A8DA76A2-7666-4DCD-A901-3383CB88DEDA}" srcOrd="0" destOrd="2" presId="urn:microsoft.com/office/officeart/2016/7/layout/HorizontalActionList"/>
    <dgm:cxn modelId="{7EC47F2E-30DF-4D2E-A1E7-B36CEB18B2B3}" srcId="{8A09A8A5-778F-4086-B741-930CCEB47398}" destId="{D7145F4C-FB9C-480D-AA9F-13A0EF598875}" srcOrd="3" destOrd="0" parTransId="{3F2DEF5D-CBB3-413D-80EE-67FF4C713830}" sibTransId="{EDF1BE02-A5C7-429B-9230-AFA3931C7C41}"/>
    <dgm:cxn modelId="{91DEED2E-CF32-4783-94DE-01F5C543A55A}" type="presOf" srcId="{72B7928B-A374-4053-B8BF-A4B08E1058BB}" destId="{A8DA76A2-7666-4DCD-A901-3383CB88DEDA}" srcOrd="0" destOrd="1" presId="urn:microsoft.com/office/officeart/2016/7/layout/HorizontalActionList"/>
    <dgm:cxn modelId="{1551F631-E4B5-419B-A3A7-971B1ABB9852}" srcId="{2497A674-4205-4C64-B659-32986458112C}" destId="{797DD481-9660-47A8-AB1E-7656F3B897C1}" srcOrd="2" destOrd="0" parTransId="{DFD1ACD5-C828-4BD4-A4AF-FC608E33D1F9}" sibTransId="{D2359522-4526-467B-B097-7BD89F3163EB}"/>
    <dgm:cxn modelId="{FA1F8732-1331-4073-915B-10EC6ABE78DB}" srcId="{15A48845-8593-4523-8E58-FE511C368412}" destId="{338430EC-B1A3-4E90-9341-77939C5802A7}" srcOrd="0" destOrd="0" parTransId="{1F406E69-86B8-44EE-8F42-3043F675015B}" sibTransId="{31A25A57-77C1-46BD-A21C-BB0D1C8DC807}"/>
    <dgm:cxn modelId="{ADE0AD34-08CF-4172-92D2-0DE7EF48CBF1}" srcId="{B18B4A97-D8FA-4164-95FE-14EB309FC6C6}" destId="{9E42846A-AE23-4D7F-A768-94DD565F66E7}" srcOrd="1" destOrd="0" parTransId="{714AB7F8-BC76-42EC-B4ED-A2B94BC0E91C}" sibTransId="{FF488A7F-E909-4FEA-95C8-8553982E0E8B}"/>
    <dgm:cxn modelId="{A570A438-8B31-4F2C-B25D-B1DB11097F1D}" type="presOf" srcId="{7C001CDD-0913-41F6-B2DB-25A190DEBB9A}" destId="{A61C4074-79A1-4EB2-8786-CB78EA691A57}" srcOrd="0" destOrd="3" presId="urn:microsoft.com/office/officeart/2016/7/layout/HorizontalActionList"/>
    <dgm:cxn modelId="{D857503A-83FE-4FE4-936F-3D847BA94399}" srcId="{B18B4A97-D8FA-4164-95FE-14EB309FC6C6}" destId="{8A09A8A5-778F-4086-B741-930CCEB47398}" srcOrd="3" destOrd="0" parTransId="{57D8BE56-7A3F-4D3A-989A-AAF174C6D4A8}" sibTransId="{10836BCC-34FB-4503-8440-81A0722E19AD}"/>
    <dgm:cxn modelId="{F2804F3D-7321-4B03-A585-B01D5B8552C9}" srcId="{67A33D5F-1E50-438F-94A2-9B4DC3B80113}" destId="{CD172F5B-D0E9-43E2-89E0-880745917D34}" srcOrd="1" destOrd="0" parTransId="{585339E5-FEA1-4360-9B46-E1AEC000D863}" sibTransId="{B4B3DC8E-50D4-4C26-A7E3-1FBA5EC66776}"/>
    <dgm:cxn modelId="{F918885B-C99B-4E58-8425-4F13D7D5A28E}" type="presOf" srcId="{18BD93EB-381D-4FD1-ABB9-567943D8C3B2}" destId="{D7B50CE8-3C52-4A03-8F24-5768F83E34AB}" srcOrd="0" destOrd="1" presId="urn:microsoft.com/office/officeart/2016/7/layout/HorizontalActionList"/>
    <dgm:cxn modelId="{4C42225D-C2B4-457D-9765-781D2B6CA2B3}" type="presOf" srcId="{0394BB7E-18E7-40AC-97FE-8E6FA5FB4A44}" destId="{1A02C7CF-24F7-47EE-B970-B2EED22264E5}" srcOrd="0" destOrd="2" presId="urn:microsoft.com/office/officeart/2016/7/layout/HorizontalActionList"/>
    <dgm:cxn modelId="{824BE141-9069-464A-8355-50A6D76C8CE8}" srcId="{8A09A8A5-778F-4086-B741-930CCEB47398}" destId="{0394BB7E-18E7-40AC-97FE-8E6FA5FB4A44}" srcOrd="2" destOrd="0" parTransId="{6CCA58DD-640C-424F-A183-0C072EE4FD92}" sibTransId="{1BE27867-7629-461C-9000-9524A298FC4B}"/>
    <dgm:cxn modelId="{2E5E1364-D099-4478-B6A7-AEDF8B4CD718}" srcId="{67A33D5F-1E50-438F-94A2-9B4DC3B80113}" destId="{64165FCF-17D9-4D95-9D9F-CFCEF4247B79}" srcOrd="0" destOrd="0" parTransId="{468BB359-BCA8-45C9-85CA-060FB6C0EA70}" sibTransId="{EBB35859-C912-469F-9C09-40F54423F3F3}"/>
    <dgm:cxn modelId="{26EBBD45-9983-4995-9C07-DA85E69E8DA8}" type="presOf" srcId="{2497A674-4205-4C64-B659-32986458112C}" destId="{8CE47E98-B72A-40E3-A42A-0E06B735A4C5}" srcOrd="0" destOrd="0" presId="urn:microsoft.com/office/officeart/2016/7/layout/HorizontalActionList"/>
    <dgm:cxn modelId="{98647B4A-C01A-445C-AAF3-B337EB823C60}" type="presOf" srcId="{797DD481-9660-47A8-AB1E-7656F3B897C1}" destId="{82F1B300-BC4C-4977-98D5-20EA021E8FAD}" srcOrd="0" destOrd="2" presId="urn:microsoft.com/office/officeart/2016/7/layout/HorizontalActionList"/>
    <dgm:cxn modelId="{C337B04C-F531-4603-AB24-AFED21C96522}" type="presOf" srcId="{8A09A8A5-778F-4086-B741-930CCEB47398}" destId="{75E41C5D-3227-4B51-9448-D4435F5281BA}" srcOrd="0" destOrd="0" presId="urn:microsoft.com/office/officeart/2016/7/layout/HorizontalActionList"/>
    <dgm:cxn modelId="{DE2D0970-D49A-4BCF-B2CF-C222F03E1125}" srcId="{B18B4A97-D8FA-4164-95FE-14EB309FC6C6}" destId="{15A48845-8593-4523-8E58-FE511C368412}" srcOrd="4" destOrd="0" parTransId="{F59482F6-9F2D-4F13-8C3F-CAAC442E67B3}" sibTransId="{8AD487FB-4FDE-4621-A592-A7500F9749E5}"/>
    <dgm:cxn modelId="{D05C7D53-5C93-4040-B5F7-D8796C51EE6E}" srcId="{8A09A8A5-778F-4086-B741-930CCEB47398}" destId="{F4C1680C-3227-4AE8-8E50-6651F580B701}" srcOrd="1" destOrd="0" parTransId="{E1A92DCD-187C-4C9D-846F-202E0219FAE3}" sibTransId="{67E29064-508F-473E-AD60-0DEC5FACEA84}"/>
    <dgm:cxn modelId="{48495B78-3537-47DC-B366-A0CDF974D5E0}" type="presOf" srcId="{67A33D5F-1E50-438F-94A2-9B4DC3B80113}" destId="{DFCC71E1-0A7F-4506-8FF9-F792AAB64C56}" srcOrd="0" destOrd="0" presId="urn:microsoft.com/office/officeart/2016/7/layout/HorizontalActionList"/>
    <dgm:cxn modelId="{EE5E9C5A-35D6-4628-BF21-C2AC66B81584}" type="presOf" srcId="{64165FCF-17D9-4D95-9D9F-CFCEF4247B79}" destId="{A61C4074-79A1-4EB2-8786-CB78EA691A57}" srcOrd="0" destOrd="0" presId="urn:microsoft.com/office/officeart/2016/7/layout/HorizontalActionList"/>
    <dgm:cxn modelId="{0BE2F386-5DAA-4F2A-9B77-1E264977B259}" type="presOf" srcId="{9CB0D565-FD1A-4ADF-9C1A-5DBA64C688C9}" destId="{82F1B300-BC4C-4977-98D5-20EA021E8FAD}" srcOrd="0" destOrd="0" presId="urn:microsoft.com/office/officeart/2016/7/layout/HorizontalActionList"/>
    <dgm:cxn modelId="{116BBB8A-E2D6-44ED-AEB0-BDF7D710E813}" srcId="{64165FCF-17D9-4D95-9D9F-CFCEF4247B79}" destId="{1FA5D096-49BB-48A1-98B2-C457F739A3AD}" srcOrd="1" destOrd="0" parTransId="{705C4A88-2E1E-4FA0-B212-9DAA6955D3EA}" sibTransId="{52C1FF11-149B-49A3-B5DD-C40AA88F8DEB}"/>
    <dgm:cxn modelId="{7AEAF18C-DE34-448D-8791-7F67DA5B6768}" srcId="{2497A674-4205-4C64-B659-32986458112C}" destId="{355363DA-D44B-471D-974D-7066D03CD76A}" srcOrd="1" destOrd="0" parTransId="{BD0BD86A-66A2-4967-95D1-FFFF1DEFE904}" sibTransId="{ECD82F8E-8622-4EB5-8F33-9A32013CF571}"/>
    <dgm:cxn modelId="{8423F598-DA03-4887-B88F-BF4AF09697D6}" srcId="{64165FCF-17D9-4D95-9D9F-CFCEF4247B79}" destId="{25710EC9-3802-4823-B6D4-5459A2C3E65A}" srcOrd="0" destOrd="0" parTransId="{268390DF-C671-476C-84D1-6FA83E10BF13}" sibTransId="{3DEEF693-64D2-4E1B-86D4-0D3071FDB0DE}"/>
    <dgm:cxn modelId="{170C279E-3671-4EF1-ABED-700474B727E3}" type="presOf" srcId="{9335E2DF-3E84-4707-B463-35E500F461CB}" destId="{A8DA76A2-7666-4DCD-A901-3383CB88DEDA}" srcOrd="0" destOrd="0" presId="urn:microsoft.com/office/officeart/2016/7/layout/HorizontalActionList"/>
    <dgm:cxn modelId="{04C6E4A6-2F57-488C-9B65-75615DEBB082}" srcId="{9E42846A-AE23-4D7F-A768-94DD565F66E7}" destId="{16C822D8-7B35-499D-8279-A5F562A4CD32}" srcOrd="2" destOrd="0" parTransId="{D9F8FD35-2B2B-4667-A32B-2A9BDEAFEF84}" sibTransId="{E545634E-E94D-4AD2-BECB-3E4343CE9617}"/>
    <dgm:cxn modelId="{FAC5D3D5-79DD-4593-86F5-F15F2058887F}" type="presOf" srcId="{15A48845-8593-4523-8E58-FE511C368412}" destId="{EF8B3E26-B5BD-4204-A879-12BB25053FEA}" srcOrd="0" destOrd="0" presId="urn:microsoft.com/office/officeart/2016/7/layout/HorizontalActionList"/>
    <dgm:cxn modelId="{74AD36DC-66DC-401A-940F-44D05F39F803}" srcId="{B18B4A97-D8FA-4164-95FE-14EB309FC6C6}" destId="{67A33D5F-1E50-438F-94A2-9B4DC3B80113}" srcOrd="0" destOrd="0" parTransId="{0C46F011-C2F8-4213-B16F-4EA8A3E12A4E}" sibTransId="{4771CD36-1CE9-4714-A470-698E411E2E07}"/>
    <dgm:cxn modelId="{A44754E8-BC34-4CDD-9E32-6D5C9AD52CD1}" type="presOf" srcId="{338430EC-B1A3-4E90-9341-77939C5802A7}" destId="{D7B50CE8-3C52-4A03-8F24-5768F83E34AB}" srcOrd="0" destOrd="0" presId="urn:microsoft.com/office/officeart/2016/7/layout/HorizontalActionList"/>
    <dgm:cxn modelId="{07EF2FEB-16EE-4B00-8589-662E4ACE80FE}" srcId="{8A09A8A5-778F-4086-B741-930CCEB47398}" destId="{1999D2FE-9ED4-4D97-8DAE-547EF8A377A6}" srcOrd="0" destOrd="0" parTransId="{6F9B9DC4-7E66-42BB-AF1D-109F025059A9}" sibTransId="{2675EEAE-0BB0-4385-9BEB-3E509648B062}"/>
    <dgm:cxn modelId="{19081BF4-5FFA-439F-835F-25732936B6F2}" srcId="{15A48845-8593-4523-8E58-FE511C368412}" destId="{18BD93EB-381D-4FD1-ABB9-567943D8C3B2}" srcOrd="1" destOrd="0" parTransId="{122EFD05-AF29-4E48-A37E-620A886C17B3}" sibTransId="{0F2357F9-F3EB-4B8B-9954-18534508D19A}"/>
    <dgm:cxn modelId="{C8A6BCFC-58D4-404B-A72C-70848FFA7C2E}" type="presOf" srcId="{B18B4A97-D8FA-4164-95FE-14EB309FC6C6}" destId="{2A8F7F2D-AEF8-40F2-9500-08F109BFEE55}" srcOrd="0" destOrd="0" presId="urn:microsoft.com/office/officeart/2016/7/layout/HorizontalActionList"/>
    <dgm:cxn modelId="{91A5D3FD-3629-4917-9966-04F79DBE1FF0}" srcId="{9E42846A-AE23-4D7F-A768-94DD565F66E7}" destId="{9335E2DF-3E84-4707-B463-35E500F461CB}" srcOrd="0" destOrd="0" parTransId="{F8BE30E3-70D4-4A8C-8E1C-8DD9B59A6B41}" sibTransId="{5F6724D8-B936-4B87-A1E5-4E9C04E16BEA}"/>
    <dgm:cxn modelId="{D076CFE5-36AC-4B26-B7DF-FC42085FF497}" type="presParOf" srcId="{2A8F7F2D-AEF8-40F2-9500-08F109BFEE55}" destId="{6BD55822-D600-46B3-99EC-A4FB1270CCE9}" srcOrd="0" destOrd="0" presId="urn:microsoft.com/office/officeart/2016/7/layout/HorizontalActionList"/>
    <dgm:cxn modelId="{41A71DD9-2D35-4561-B65B-983E340B3DAA}" type="presParOf" srcId="{6BD55822-D600-46B3-99EC-A4FB1270CCE9}" destId="{DFCC71E1-0A7F-4506-8FF9-F792AAB64C56}" srcOrd="0" destOrd="0" presId="urn:microsoft.com/office/officeart/2016/7/layout/HorizontalActionList"/>
    <dgm:cxn modelId="{446CB8C4-9E2A-4BFB-8C3D-862319DEE19E}" type="presParOf" srcId="{6BD55822-D600-46B3-99EC-A4FB1270CCE9}" destId="{A61C4074-79A1-4EB2-8786-CB78EA691A57}" srcOrd="1" destOrd="0" presId="urn:microsoft.com/office/officeart/2016/7/layout/HorizontalActionList"/>
    <dgm:cxn modelId="{362AED4F-E1E9-4E64-90B9-22FD9B29C49C}" type="presParOf" srcId="{2A8F7F2D-AEF8-40F2-9500-08F109BFEE55}" destId="{5AE5B21F-561C-4EB6-9F03-6F1606E968B2}" srcOrd="1" destOrd="0" presId="urn:microsoft.com/office/officeart/2016/7/layout/HorizontalActionList"/>
    <dgm:cxn modelId="{CACBD064-048C-4EC8-87D6-42436CB1CAEB}" type="presParOf" srcId="{2A8F7F2D-AEF8-40F2-9500-08F109BFEE55}" destId="{070DE1C9-A6C9-4E4B-84E1-FC57026B6881}" srcOrd="2" destOrd="0" presId="urn:microsoft.com/office/officeart/2016/7/layout/HorizontalActionList"/>
    <dgm:cxn modelId="{9EEC2DA6-6B93-4DEE-842A-F7AAD7BA7977}" type="presParOf" srcId="{070DE1C9-A6C9-4E4B-84E1-FC57026B6881}" destId="{6BD570D9-48DF-4918-98BA-0F8F68E090F3}" srcOrd="0" destOrd="0" presId="urn:microsoft.com/office/officeart/2016/7/layout/HorizontalActionList"/>
    <dgm:cxn modelId="{F2375C13-AE50-4FA7-9F25-747D283A894F}" type="presParOf" srcId="{070DE1C9-A6C9-4E4B-84E1-FC57026B6881}" destId="{A8DA76A2-7666-4DCD-A901-3383CB88DEDA}" srcOrd="1" destOrd="0" presId="urn:microsoft.com/office/officeart/2016/7/layout/HorizontalActionList"/>
    <dgm:cxn modelId="{12DB4836-18DA-4EED-A10D-E81A895D5D71}" type="presParOf" srcId="{2A8F7F2D-AEF8-40F2-9500-08F109BFEE55}" destId="{30589DE8-928C-41E4-B940-507750B641E7}" srcOrd="3" destOrd="0" presId="urn:microsoft.com/office/officeart/2016/7/layout/HorizontalActionList"/>
    <dgm:cxn modelId="{1329431D-B97D-4ADE-8038-1CA59D3DD014}" type="presParOf" srcId="{2A8F7F2D-AEF8-40F2-9500-08F109BFEE55}" destId="{3A30D4D4-C8FC-4B26-A1D3-51F8ECD71042}" srcOrd="4" destOrd="0" presId="urn:microsoft.com/office/officeart/2016/7/layout/HorizontalActionList"/>
    <dgm:cxn modelId="{60953F5E-77A9-4FCD-8322-7D866BE82C20}" type="presParOf" srcId="{3A30D4D4-C8FC-4B26-A1D3-51F8ECD71042}" destId="{8CE47E98-B72A-40E3-A42A-0E06B735A4C5}" srcOrd="0" destOrd="0" presId="urn:microsoft.com/office/officeart/2016/7/layout/HorizontalActionList"/>
    <dgm:cxn modelId="{1B320909-7EB9-454A-B54A-4A0E4714F0D7}" type="presParOf" srcId="{3A30D4D4-C8FC-4B26-A1D3-51F8ECD71042}" destId="{82F1B300-BC4C-4977-98D5-20EA021E8FAD}" srcOrd="1" destOrd="0" presId="urn:microsoft.com/office/officeart/2016/7/layout/HorizontalActionList"/>
    <dgm:cxn modelId="{EA9FCECC-724D-4509-B436-E9625CD4B317}" type="presParOf" srcId="{2A8F7F2D-AEF8-40F2-9500-08F109BFEE55}" destId="{C8E66943-6686-4988-8F2B-FE566A2E384A}" srcOrd="5" destOrd="0" presId="urn:microsoft.com/office/officeart/2016/7/layout/HorizontalActionList"/>
    <dgm:cxn modelId="{1FB82CF8-D4CF-41C1-BADA-EE5E540DD243}" type="presParOf" srcId="{2A8F7F2D-AEF8-40F2-9500-08F109BFEE55}" destId="{10F191D5-46F2-4679-8165-F42AADB4C75A}" srcOrd="6" destOrd="0" presId="urn:microsoft.com/office/officeart/2016/7/layout/HorizontalActionList"/>
    <dgm:cxn modelId="{DBF578E3-655A-4E96-AFA7-9EAFF28F6485}" type="presParOf" srcId="{10F191D5-46F2-4679-8165-F42AADB4C75A}" destId="{75E41C5D-3227-4B51-9448-D4435F5281BA}" srcOrd="0" destOrd="0" presId="urn:microsoft.com/office/officeart/2016/7/layout/HorizontalActionList"/>
    <dgm:cxn modelId="{EDC0F65D-88C2-42A4-858D-89DDA9426BBE}" type="presParOf" srcId="{10F191D5-46F2-4679-8165-F42AADB4C75A}" destId="{1A02C7CF-24F7-47EE-B970-B2EED22264E5}" srcOrd="1" destOrd="0" presId="urn:microsoft.com/office/officeart/2016/7/layout/HorizontalActionList"/>
    <dgm:cxn modelId="{6A3BC9B7-30CF-48BC-9B33-0D13402E98F7}" type="presParOf" srcId="{2A8F7F2D-AEF8-40F2-9500-08F109BFEE55}" destId="{71F454D9-0585-4851-9CE8-36273981D739}" srcOrd="7" destOrd="0" presId="urn:microsoft.com/office/officeart/2016/7/layout/HorizontalActionList"/>
    <dgm:cxn modelId="{C426E1D6-5358-40FC-995B-9B47DB566208}" type="presParOf" srcId="{2A8F7F2D-AEF8-40F2-9500-08F109BFEE55}" destId="{B31E05A6-A9C4-4655-8C3D-ECFB66DDAC0E}" srcOrd="8" destOrd="0" presId="urn:microsoft.com/office/officeart/2016/7/layout/HorizontalActionList"/>
    <dgm:cxn modelId="{D5E832A4-D804-4542-8BAE-DA5FF7712AC0}" type="presParOf" srcId="{B31E05A6-A9C4-4655-8C3D-ECFB66DDAC0E}" destId="{EF8B3E26-B5BD-4204-A879-12BB25053FEA}" srcOrd="0" destOrd="0" presId="urn:microsoft.com/office/officeart/2016/7/layout/HorizontalActionList"/>
    <dgm:cxn modelId="{66DDF396-8A81-40A2-96CC-2BD86D0F2162}" type="presParOf" srcId="{B31E05A6-A9C4-4655-8C3D-ECFB66DDAC0E}" destId="{D7B50CE8-3C52-4A03-8F24-5768F83E34AB}"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263ACDE-B3C9-4AAB-8417-611E68593313}"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8E2D67DE-1FEE-4BFF-8CE8-61FE7A9AFA27}">
      <dgm:prSet phldrT="[Texte]"/>
      <dgm:spPr/>
      <dgm:t>
        <a:bodyPr/>
        <a:lstStyle/>
        <a:p>
          <a:r>
            <a:rPr lang="fr-FR" dirty="0"/>
            <a:t>ENCODING</a:t>
          </a:r>
        </a:p>
      </dgm:t>
    </dgm:pt>
    <dgm:pt modelId="{10EC26F0-D4C9-4F20-868C-1688AEF71BA9}" type="parTrans" cxnId="{AEABD00E-9463-41FB-8955-E8DF82D13019}">
      <dgm:prSet/>
      <dgm:spPr/>
      <dgm:t>
        <a:bodyPr/>
        <a:lstStyle/>
        <a:p>
          <a:endParaRPr lang="fr-FR"/>
        </a:p>
      </dgm:t>
    </dgm:pt>
    <dgm:pt modelId="{6A0EDBAD-5F2E-4B28-806E-AEA968572358}" type="sibTrans" cxnId="{AEABD00E-9463-41FB-8955-E8DF82D13019}">
      <dgm:prSet/>
      <dgm:spPr/>
      <dgm:t>
        <a:bodyPr/>
        <a:lstStyle/>
        <a:p>
          <a:endParaRPr lang="fr-FR"/>
        </a:p>
      </dgm:t>
    </dgm:pt>
    <dgm:pt modelId="{F62A5260-3EB7-4B13-896C-2D23984C13A8}">
      <dgm:prSet phldrT="[Texte]"/>
      <dgm:spPr/>
      <dgm:t>
        <a:bodyPr/>
        <a:lstStyle/>
        <a:p>
          <a:r>
            <a:rPr lang="fr-FR" dirty="0"/>
            <a:t>Encodage des valeurs</a:t>
          </a:r>
        </a:p>
      </dgm:t>
    </dgm:pt>
    <dgm:pt modelId="{34BA98D9-8D4F-44FB-83D4-F0B1C54F6836}" type="parTrans" cxnId="{788E765D-549E-4DC1-865D-3ABE6FF6BA0E}">
      <dgm:prSet/>
      <dgm:spPr/>
      <dgm:t>
        <a:bodyPr/>
        <a:lstStyle/>
        <a:p>
          <a:endParaRPr lang="fr-FR"/>
        </a:p>
      </dgm:t>
    </dgm:pt>
    <dgm:pt modelId="{ADB8B17C-3AA9-489D-A8EC-A6B68D8EE706}" type="sibTrans" cxnId="{788E765D-549E-4DC1-865D-3ABE6FF6BA0E}">
      <dgm:prSet/>
      <dgm:spPr/>
      <dgm:t>
        <a:bodyPr/>
        <a:lstStyle/>
        <a:p>
          <a:endParaRPr lang="fr-FR"/>
        </a:p>
      </dgm:t>
    </dgm:pt>
    <dgm:pt modelId="{7255CB25-14EC-44C5-9F5F-02C720EAD532}">
      <dgm:prSet phldrT="[Texte]"/>
      <dgm:spPr/>
      <dgm:t>
        <a:bodyPr/>
        <a:lstStyle/>
        <a:p>
          <a:r>
            <a:rPr lang="fr-FR" dirty="0"/>
            <a:t>Label encoder</a:t>
          </a:r>
        </a:p>
      </dgm:t>
    </dgm:pt>
    <dgm:pt modelId="{44A635E4-1907-477D-A377-4F0F940B549D}" type="parTrans" cxnId="{3EF89A11-AE60-42C2-8246-7EE20B9A5435}">
      <dgm:prSet/>
      <dgm:spPr/>
      <dgm:t>
        <a:bodyPr/>
        <a:lstStyle/>
        <a:p>
          <a:endParaRPr lang="fr-FR"/>
        </a:p>
      </dgm:t>
    </dgm:pt>
    <dgm:pt modelId="{94063655-B1F8-4A23-8E21-9A6695C386FE}" type="sibTrans" cxnId="{3EF89A11-AE60-42C2-8246-7EE20B9A5435}">
      <dgm:prSet/>
      <dgm:spPr/>
      <dgm:t>
        <a:bodyPr/>
        <a:lstStyle/>
        <a:p>
          <a:endParaRPr lang="fr-FR"/>
        </a:p>
      </dgm:t>
    </dgm:pt>
    <dgm:pt modelId="{ADEE0BFF-6DBB-4C48-A288-5CAE31758275}">
      <dgm:prSet phldrT="[Texte]"/>
      <dgm:spPr/>
      <dgm:t>
        <a:bodyPr/>
        <a:lstStyle/>
        <a:p>
          <a:r>
            <a:rPr lang="fr-FR" dirty="0"/>
            <a:t>SEGMENTATION</a:t>
          </a:r>
        </a:p>
      </dgm:t>
    </dgm:pt>
    <dgm:pt modelId="{841488E3-AABF-41BF-BDFA-908D18D779F0}" type="parTrans" cxnId="{61879588-EC4D-4403-810E-F7469FB8945B}">
      <dgm:prSet/>
      <dgm:spPr/>
      <dgm:t>
        <a:bodyPr/>
        <a:lstStyle/>
        <a:p>
          <a:endParaRPr lang="fr-FR"/>
        </a:p>
      </dgm:t>
    </dgm:pt>
    <dgm:pt modelId="{E89A9640-E73D-42CC-9A77-799A297AFD86}" type="sibTrans" cxnId="{61879588-EC4D-4403-810E-F7469FB8945B}">
      <dgm:prSet/>
      <dgm:spPr/>
      <dgm:t>
        <a:bodyPr/>
        <a:lstStyle/>
        <a:p>
          <a:endParaRPr lang="fr-FR"/>
        </a:p>
      </dgm:t>
    </dgm:pt>
    <dgm:pt modelId="{A71B9B85-0A08-4493-9139-9497FC8DA6AA}">
      <dgm:prSet phldrT="[Texte]"/>
      <dgm:spPr/>
      <dgm:t>
        <a:bodyPr/>
        <a:lstStyle/>
        <a:p>
          <a:r>
            <a:rPr lang="fr-FR" dirty="0"/>
            <a:t>Création de segmentation</a:t>
          </a:r>
        </a:p>
      </dgm:t>
    </dgm:pt>
    <dgm:pt modelId="{1DCF4766-27CF-498C-A0BC-0B3616D9C084}" type="parTrans" cxnId="{5F9B4139-4F2A-4E53-ADD2-83289E61EA02}">
      <dgm:prSet/>
      <dgm:spPr/>
      <dgm:t>
        <a:bodyPr/>
        <a:lstStyle/>
        <a:p>
          <a:endParaRPr lang="fr-FR"/>
        </a:p>
      </dgm:t>
    </dgm:pt>
    <dgm:pt modelId="{ED9273CB-FFC2-437F-B4BD-802B31775F1B}" type="sibTrans" cxnId="{5F9B4139-4F2A-4E53-ADD2-83289E61EA02}">
      <dgm:prSet/>
      <dgm:spPr/>
      <dgm:t>
        <a:bodyPr/>
        <a:lstStyle/>
        <a:p>
          <a:endParaRPr lang="fr-FR"/>
        </a:p>
      </dgm:t>
    </dgm:pt>
    <dgm:pt modelId="{6F78AEBF-64C6-45E7-9F89-9D591F41EEBC}">
      <dgm:prSet phldrT="[Texte]"/>
      <dgm:spPr/>
      <dgm:t>
        <a:bodyPr/>
        <a:lstStyle/>
        <a:p>
          <a:r>
            <a:rPr lang="fr-FR" dirty="0"/>
            <a:t>Y pour la </a:t>
          </a:r>
          <a:r>
            <a:rPr lang="fr-FR" dirty="0" err="1"/>
            <a:t>Taget</a:t>
          </a:r>
          <a:endParaRPr lang="fr-FR" dirty="0"/>
        </a:p>
      </dgm:t>
    </dgm:pt>
    <dgm:pt modelId="{0E5AC3E9-0BFC-40CB-9BC9-7FF0FBFDBE7E}" type="parTrans" cxnId="{A6A9A8B6-E273-4D81-91FE-627A7A23673A}">
      <dgm:prSet/>
      <dgm:spPr/>
      <dgm:t>
        <a:bodyPr/>
        <a:lstStyle/>
        <a:p>
          <a:endParaRPr lang="fr-FR"/>
        </a:p>
      </dgm:t>
    </dgm:pt>
    <dgm:pt modelId="{6AF82838-A4F3-40CE-A4D1-FDC6B29AED36}" type="sibTrans" cxnId="{A6A9A8B6-E273-4D81-91FE-627A7A23673A}">
      <dgm:prSet/>
      <dgm:spPr/>
      <dgm:t>
        <a:bodyPr/>
        <a:lstStyle/>
        <a:p>
          <a:endParaRPr lang="fr-FR"/>
        </a:p>
      </dgm:t>
    </dgm:pt>
    <dgm:pt modelId="{FBA5E675-1BF8-4718-9A1B-008069134885}">
      <dgm:prSet phldrT="[Texte]"/>
      <dgm:spPr/>
      <dgm:t>
        <a:bodyPr/>
        <a:lstStyle/>
        <a:p>
          <a:r>
            <a:rPr lang="fr-FR" dirty="0"/>
            <a:t>EQUILIBRAGE</a:t>
          </a:r>
        </a:p>
      </dgm:t>
    </dgm:pt>
    <dgm:pt modelId="{9CE157BF-519B-4AEC-85AA-9B4BAF3699B6}" type="parTrans" cxnId="{91770A85-99CB-49C7-82DC-4AFCA9C0B86D}">
      <dgm:prSet/>
      <dgm:spPr/>
      <dgm:t>
        <a:bodyPr/>
        <a:lstStyle/>
        <a:p>
          <a:endParaRPr lang="fr-FR"/>
        </a:p>
      </dgm:t>
    </dgm:pt>
    <dgm:pt modelId="{29AE00CF-0FB6-44A9-B459-507E43AEBF8F}" type="sibTrans" cxnId="{91770A85-99CB-49C7-82DC-4AFCA9C0B86D}">
      <dgm:prSet/>
      <dgm:spPr/>
      <dgm:t>
        <a:bodyPr/>
        <a:lstStyle/>
        <a:p>
          <a:endParaRPr lang="fr-FR"/>
        </a:p>
      </dgm:t>
    </dgm:pt>
    <dgm:pt modelId="{30FFFF96-A16E-41B0-95CF-25B5C1D61530}">
      <dgm:prSet phldrT="[Texte]"/>
      <dgm:spPr/>
      <dgm:t>
        <a:bodyPr/>
        <a:lstStyle/>
        <a:p>
          <a:r>
            <a:rPr lang="fr-FR" dirty="0"/>
            <a:t>Rééquilibrage des valeurs</a:t>
          </a:r>
        </a:p>
      </dgm:t>
    </dgm:pt>
    <dgm:pt modelId="{E5EF6491-FF82-411B-99CC-D539DC4AEFB8}" type="parTrans" cxnId="{D13E49B9-7CBD-4B65-8CFC-DD2E22DB8237}">
      <dgm:prSet/>
      <dgm:spPr/>
      <dgm:t>
        <a:bodyPr/>
        <a:lstStyle/>
        <a:p>
          <a:endParaRPr lang="fr-FR"/>
        </a:p>
      </dgm:t>
    </dgm:pt>
    <dgm:pt modelId="{924EA059-814F-4170-B177-B8F437CEB7E6}" type="sibTrans" cxnId="{D13E49B9-7CBD-4B65-8CFC-DD2E22DB8237}">
      <dgm:prSet/>
      <dgm:spPr/>
      <dgm:t>
        <a:bodyPr/>
        <a:lstStyle/>
        <a:p>
          <a:endParaRPr lang="fr-FR"/>
        </a:p>
      </dgm:t>
    </dgm:pt>
    <dgm:pt modelId="{41062982-E986-45E9-93AD-3976637B90A8}">
      <dgm:prSet phldrT="[Texte]"/>
      <dgm:spPr/>
      <dgm:t>
        <a:bodyPr/>
        <a:lstStyle/>
        <a:p>
          <a:r>
            <a:rPr lang="fr-FR" dirty="0"/>
            <a:t>Application du SMOTE</a:t>
          </a:r>
        </a:p>
      </dgm:t>
    </dgm:pt>
    <dgm:pt modelId="{8941C7A5-793A-461E-BDF3-FA5957F7BC24}" type="parTrans" cxnId="{AB30BFD5-9D06-4646-B0F6-25BA3669C6FB}">
      <dgm:prSet/>
      <dgm:spPr/>
      <dgm:t>
        <a:bodyPr/>
        <a:lstStyle/>
        <a:p>
          <a:endParaRPr lang="fr-FR"/>
        </a:p>
      </dgm:t>
    </dgm:pt>
    <dgm:pt modelId="{217B84E3-CEA2-49F5-A62C-E296CB5671CD}" type="sibTrans" cxnId="{AB30BFD5-9D06-4646-B0F6-25BA3669C6FB}">
      <dgm:prSet/>
      <dgm:spPr/>
      <dgm:t>
        <a:bodyPr/>
        <a:lstStyle/>
        <a:p>
          <a:endParaRPr lang="fr-FR"/>
        </a:p>
      </dgm:t>
    </dgm:pt>
    <dgm:pt modelId="{27D50817-6671-4E61-AFEA-F43A42293BF1}">
      <dgm:prSet phldrT="[Texte]"/>
      <dgm:spPr/>
      <dgm:t>
        <a:bodyPr/>
        <a:lstStyle/>
        <a:p>
          <a:r>
            <a:rPr lang="fr-FR" dirty="0"/>
            <a:t>X pour les </a:t>
          </a:r>
          <a:r>
            <a:rPr lang="fr-FR" dirty="0" err="1"/>
            <a:t>Features</a:t>
          </a:r>
          <a:endParaRPr lang="fr-FR" dirty="0"/>
        </a:p>
      </dgm:t>
    </dgm:pt>
    <dgm:pt modelId="{DEE22AD0-6F63-4D4B-8E5F-7165EE76035E}" type="parTrans" cxnId="{104FB023-B243-43CF-833F-762AA3D0167E}">
      <dgm:prSet/>
      <dgm:spPr/>
      <dgm:t>
        <a:bodyPr/>
        <a:lstStyle/>
        <a:p>
          <a:endParaRPr lang="fr-FR"/>
        </a:p>
      </dgm:t>
    </dgm:pt>
    <dgm:pt modelId="{8CA6D970-0744-428D-90A5-6313A95A8ABB}" type="sibTrans" cxnId="{104FB023-B243-43CF-833F-762AA3D0167E}">
      <dgm:prSet/>
      <dgm:spPr/>
      <dgm:t>
        <a:bodyPr/>
        <a:lstStyle/>
        <a:p>
          <a:endParaRPr lang="fr-FR"/>
        </a:p>
      </dgm:t>
    </dgm:pt>
    <dgm:pt modelId="{EECFE257-E6A9-4E07-B7E2-5C14D08DEF04}" type="pres">
      <dgm:prSet presAssocID="{8263ACDE-B3C9-4AAB-8417-611E68593313}" presName="Name0" presStyleCnt="0">
        <dgm:presLayoutVars>
          <dgm:dir/>
          <dgm:animLvl val="lvl"/>
          <dgm:resizeHandles val="exact"/>
        </dgm:presLayoutVars>
      </dgm:prSet>
      <dgm:spPr/>
    </dgm:pt>
    <dgm:pt modelId="{7060C9C8-4BE7-484E-A171-EC8E118E1D82}" type="pres">
      <dgm:prSet presAssocID="{8263ACDE-B3C9-4AAB-8417-611E68593313}" presName="tSp" presStyleCnt="0"/>
      <dgm:spPr/>
    </dgm:pt>
    <dgm:pt modelId="{270B5CBE-6E2E-4BB7-B8FC-82A903CAAB28}" type="pres">
      <dgm:prSet presAssocID="{8263ACDE-B3C9-4AAB-8417-611E68593313}" presName="bSp" presStyleCnt="0"/>
      <dgm:spPr/>
    </dgm:pt>
    <dgm:pt modelId="{E829C525-B5DA-4547-BD67-46E0A137109F}" type="pres">
      <dgm:prSet presAssocID="{8263ACDE-B3C9-4AAB-8417-611E68593313}" presName="process" presStyleCnt="0"/>
      <dgm:spPr/>
    </dgm:pt>
    <dgm:pt modelId="{752285F5-4A02-404D-902C-7BE411DFAD5C}" type="pres">
      <dgm:prSet presAssocID="{8E2D67DE-1FEE-4BFF-8CE8-61FE7A9AFA27}" presName="composite1" presStyleCnt="0"/>
      <dgm:spPr/>
    </dgm:pt>
    <dgm:pt modelId="{60431DBF-5E4B-4142-A4FB-0BE915B3A39E}" type="pres">
      <dgm:prSet presAssocID="{8E2D67DE-1FEE-4BFF-8CE8-61FE7A9AFA27}" presName="dummyNode1" presStyleLbl="node1" presStyleIdx="0" presStyleCnt="3"/>
      <dgm:spPr/>
    </dgm:pt>
    <dgm:pt modelId="{299BA309-0048-4841-959D-899C88E05159}" type="pres">
      <dgm:prSet presAssocID="{8E2D67DE-1FEE-4BFF-8CE8-61FE7A9AFA27}" presName="childNode1" presStyleLbl="bgAcc1" presStyleIdx="0" presStyleCnt="3">
        <dgm:presLayoutVars>
          <dgm:bulletEnabled val="1"/>
        </dgm:presLayoutVars>
      </dgm:prSet>
      <dgm:spPr/>
    </dgm:pt>
    <dgm:pt modelId="{781F307E-4A58-4908-A03D-524275C63127}" type="pres">
      <dgm:prSet presAssocID="{8E2D67DE-1FEE-4BFF-8CE8-61FE7A9AFA27}" presName="childNode1tx" presStyleLbl="bgAcc1" presStyleIdx="0" presStyleCnt="3">
        <dgm:presLayoutVars>
          <dgm:bulletEnabled val="1"/>
        </dgm:presLayoutVars>
      </dgm:prSet>
      <dgm:spPr/>
    </dgm:pt>
    <dgm:pt modelId="{008FCAFD-E72C-4904-A52D-3C7F57043185}" type="pres">
      <dgm:prSet presAssocID="{8E2D67DE-1FEE-4BFF-8CE8-61FE7A9AFA27}" presName="parentNode1" presStyleLbl="node1" presStyleIdx="0" presStyleCnt="3">
        <dgm:presLayoutVars>
          <dgm:chMax val="1"/>
          <dgm:bulletEnabled val="1"/>
        </dgm:presLayoutVars>
      </dgm:prSet>
      <dgm:spPr/>
    </dgm:pt>
    <dgm:pt modelId="{5688FDB8-F50F-447C-A0BA-B2161D4F49FA}" type="pres">
      <dgm:prSet presAssocID="{8E2D67DE-1FEE-4BFF-8CE8-61FE7A9AFA27}" presName="connSite1" presStyleCnt="0"/>
      <dgm:spPr/>
    </dgm:pt>
    <dgm:pt modelId="{08879F0C-A362-4541-B6D4-FFE67E813F91}" type="pres">
      <dgm:prSet presAssocID="{6A0EDBAD-5F2E-4B28-806E-AEA968572358}" presName="Name9" presStyleLbl="sibTrans2D1" presStyleIdx="0" presStyleCnt="2"/>
      <dgm:spPr/>
    </dgm:pt>
    <dgm:pt modelId="{1ADCD956-AA32-4DD1-A9EA-586DF585E623}" type="pres">
      <dgm:prSet presAssocID="{ADEE0BFF-6DBB-4C48-A288-5CAE31758275}" presName="composite2" presStyleCnt="0"/>
      <dgm:spPr/>
    </dgm:pt>
    <dgm:pt modelId="{AFB41FD2-E735-44CF-911E-2BD188D987D8}" type="pres">
      <dgm:prSet presAssocID="{ADEE0BFF-6DBB-4C48-A288-5CAE31758275}" presName="dummyNode2" presStyleLbl="node1" presStyleIdx="0" presStyleCnt="3"/>
      <dgm:spPr/>
    </dgm:pt>
    <dgm:pt modelId="{05F6D11D-0A2A-4220-AC09-0A5A93B27FE5}" type="pres">
      <dgm:prSet presAssocID="{ADEE0BFF-6DBB-4C48-A288-5CAE31758275}" presName="childNode2" presStyleLbl="bgAcc1" presStyleIdx="1" presStyleCnt="3">
        <dgm:presLayoutVars>
          <dgm:bulletEnabled val="1"/>
        </dgm:presLayoutVars>
      </dgm:prSet>
      <dgm:spPr/>
    </dgm:pt>
    <dgm:pt modelId="{610D87BD-5ACF-4DD0-ADA6-3A50B56422FF}" type="pres">
      <dgm:prSet presAssocID="{ADEE0BFF-6DBB-4C48-A288-5CAE31758275}" presName="childNode2tx" presStyleLbl="bgAcc1" presStyleIdx="1" presStyleCnt="3">
        <dgm:presLayoutVars>
          <dgm:bulletEnabled val="1"/>
        </dgm:presLayoutVars>
      </dgm:prSet>
      <dgm:spPr/>
    </dgm:pt>
    <dgm:pt modelId="{4BAD76CE-3211-489F-9B18-2C776521402E}" type="pres">
      <dgm:prSet presAssocID="{ADEE0BFF-6DBB-4C48-A288-5CAE31758275}" presName="parentNode2" presStyleLbl="node1" presStyleIdx="1" presStyleCnt="3">
        <dgm:presLayoutVars>
          <dgm:chMax val="0"/>
          <dgm:bulletEnabled val="1"/>
        </dgm:presLayoutVars>
      </dgm:prSet>
      <dgm:spPr/>
    </dgm:pt>
    <dgm:pt modelId="{0D632844-592D-49D1-9245-46C23248669B}" type="pres">
      <dgm:prSet presAssocID="{ADEE0BFF-6DBB-4C48-A288-5CAE31758275}" presName="connSite2" presStyleCnt="0"/>
      <dgm:spPr/>
    </dgm:pt>
    <dgm:pt modelId="{8928350A-55F4-4C1E-A822-A23062F6DB0E}" type="pres">
      <dgm:prSet presAssocID="{E89A9640-E73D-42CC-9A77-799A297AFD86}" presName="Name18" presStyleLbl="sibTrans2D1" presStyleIdx="1" presStyleCnt="2"/>
      <dgm:spPr/>
    </dgm:pt>
    <dgm:pt modelId="{1E2CA125-A5C7-487B-9E20-8FDF1B9CCAAC}" type="pres">
      <dgm:prSet presAssocID="{FBA5E675-1BF8-4718-9A1B-008069134885}" presName="composite1" presStyleCnt="0"/>
      <dgm:spPr/>
    </dgm:pt>
    <dgm:pt modelId="{4EE0B76F-95D9-4314-9A8E-E9DAEF0D45C8}" type="pres">
      <dgm:prSet presAssocID="{FBA5E675-1BF8-4718-9A1B-008069134885}" presName="dummyNode1" presStyleLbl="node1" presStyleIdx="1" presStyleCnt="3"/>
      <dgm:spPr/>
    </dgm:pt>
    <dgm:pt modelId="{0CCA8694-E9B5-4BCD-B2C5-E7FEC3EEE820}" type="pres">
      <dgm:prSet presAssocID="{FBA5E675-1BF8-4718-9A1B-008069134885}" presName="childNode1" presStyleLbl="bgAcc1" presStyleIdx="2" presStyleCnt="3">
        <dgm:presLayoutVars>
          <dgm:bulletEnabled val="1"/>
        </dgm:presLayoutVars>
      </dgm:prSet>
      <dgm:spPr/>
    </dgm:pt>
    <dgm:pt modelId="{7348DD9A-C9BF-4AE8-80ED-A673841248F3}" type="pres">
      <dgm:prSet presAssocID="{FBA5E675-1BF8-4718-9A1B-008069134885}" presName="childNode1tx" presStyleLbl="bgAcc1" presStyleIdx="2" presStyleCnt="3">
        <dgm:presLayoutVars>
          <dgm:bulletEnabled val="1"/>
        </dgm:presLayoutVars>
      </dgm:prSet>
      <dgm:spPr/>
    </dgm:pt>
    <dgm:pt modelId="{715334DE-40F0-4C14-AC05-8D77D7884DCF}" type="pres">
      <dgm:prSet presAssocID="{FBA5E675-1BF8-4718-9A1B-008069134885}" presName="parentNode1" presStyleLbl="node1" presStyleIdx="2" presStyleCnt="3">
        <dgm:presLayoutVars>
          <dgm:chMax val="1"/>
          <dgm:bulletEnabled val="1"/>
        </dgm:presLayoutVars>
      </dgm:prSet>
      <dgm:spPr/>
    </dgm:pt>
    <dgm:pt modelId="{77FF51E9-A56E-4FB7-B16C-BDBF36035B86}" type="pres">
      <dgm:prSet presAssocID="{FBA5E675-1BF8-4718-9A1B-008069134885}" presName="connSite1" presStyleCnt="0"/>
      <dgm:spPr/>
    </dgm:pt>
  </dgm:ptLst>
  <dgm:cxnLst>
    <dgm:cxn modelId="{AEABD00E-9463-41FB-8955-E8DF82D13019}" srcId="{8263ACDE-B3C9-4AAB-8417-611E68593313}" destId="{8E2D67DE-1FEE-4BFF-8CE8-61FE7A9AFA27}" srcOrd="0" destOrd="0" parTransId="{10EC26F0-D4C9-4F20-868C-1688AEF71BA9}" sibTransId="{6A0EDBAD-5F2E-4B28-806E-AEA968572358}"/>
    <dgm:cxn modelId="{3EF89A11-AE60-42C2-8246-7EE20B9A5435}" srcId="{8E2D67DE-1FEE-4BFF-8CE8-61FE7A9AFA27}" destId="{7255CB25-14EC-44C5-9F5F-02C720EAD532}" srcOrd="1" destOrd="0" parTransId="{44A635E4-1907-477D-A377-4F0F940B549D}" sibTransId="{94063655-B1F8-4A23-8E21-9A6695C386FE}"/>
    <dgm:cxn modelId="{0D4D3318-8613-43E4-B792-D73D4E491D58}" type="presOf" srcId="{8263ACDE-B3C9-4AAB-8417-611E68593313}" destId="{EECFE257-E6A9-4E07-B7E2-5C14D08DEF04}" srcOrd="0" destOrd="0" presId="urn:microsoft.com/office/officeart/2005/8/layout/hProcess4"/>
    <dgm:cxn modelId="{104FB023-B243-43CF-833F-762AA3D0167E}" srcId="{ADEE0BFF-6DBB-4C48-A288-5CAE31758275}" destId="{27D50817-6671-4E61-AFEA-F43A42293BF1}" srcOrd="2" destOrd="0" parTransId="{DEE22AD0-6F63-4D4B-8E5F-7165EE76035E}" sibTransId="{8CA6D970-0744-428D-90A5-6313A95A8ABB}"/>
    <dgm:cxn modelId="{3F711E26-ADE1-49CA-839A-2F6E5C5CBF6C}" type="presOf" srcId="{8E2D67DE-1FEE-4BFF-8CE8-61FE7A9AFA27}" destId="{008FCAFD-E72C-4904-A52D-3C7F57043185}" srcOrd="0" destOrd="0" presId="urn:microsoft.com/office/officeart/2005/8/layout/hProcess4"/>
    <dgm:cxn modelId="{479ED927-D358-46EA-A419-97C0DF5285DB}" type="presOf" srcId="{F62A5260-3EB7-4B13-896C-2D23984C13A8}" destId="{299BA309-0048-4841-959D-899C88E05159}" srcOrd="0" destOrd="0" presId="urn:microsoft.com/office/officeart/2005/8/layout/hProcess4"/>
    <dgm:cxn modelId="{00F06C34-BF7D-4F2A-B791-43C274A1FFDF}" type="presOf" srcId="{30FFFF96-A16E-41B0-95CF-25B5C1D61530}" destId="{0CCA8694-E9B5-4BCD-B2C5-E7FEC3EEE820}" srcOrd="0" destOrd="0" presId="urn:microsoft.com/office/officeart/2005/8/layout/hProcess4"/>
    <dgm:cxn modelId="{5F9B4139-4F2A-4E53-ADD2-83289E61EA02}" srcId="{ADEE0BFF-6DBB-4C48-A288-5CAE31758275}" destId="{A71B9B85-0A08-4493-9139-9497FC8DA6AA}" srcOrd="0" destOrd="0" parTransId="{1DCF4766-27CF-498C-A0BC-0B3616D9C084}" sibTransId="{ED9273CB-FFC2-437F-B4BD-802B31775F1B}"/>
    <dgm:cxn modelId="{50A8023C-0936-48B4-BDB6-0E9E4777E12F}" type="presOf" srcId="{F62A5260-3EB7-4B13-896C-2D23984C13A8}" destId="{781F307E-4A58-4908-A03D-524275C63127}" srcOrd="1" destOrd="0" presId="urn:microsoft.com/office/officeart/2005/8/layout/hProcess4"/>
    <dgm:cxn modelId="{788E765D-549E-4DC1-865D-3ABE6FF6BA0E}" srcId="{8E2D67DE-1FEE-4BFF-8CE8-61FE7A9AFA27}" destId="{F62A5260-3EB7-4B13-896C-2D23984C13A8}" srcOrd="0" destOrd="0" parTransId="{34BA98D9-8D4F-44FB-83D4-F0B1C54F6836}" sibTransId="{ADB8B17C-3AA9-489D-A8EC-A6B68D8EE706}"/>
    <dgm:cxn modelId="{5CBB4441-3C02-4A6B-BDD6-6BB8FE1EC7A8}" type="presOf" srcId="{FBA5E675-1BF8-4718-9A1B-008069134885}" destId="{715334DE-40F0-4C14-AC05-8D77D7884DCF}" srcOrd="0" destOrd="0" presId="urn:microsoft.com/office/officeart/2005/8/layout/hProcess4"/>
    <dgm:cxn modelId="{03B24C66-BDDA-4BB9-8F34-1E8706643CB6}" type="presOf" srcId="{A71B9B85-0A08-4493-9139-9497FC8DA6AA}" destId="{610D87BD-5ACF-4DD0-ADA6-3A50B56422FF}" srcOrd="1" destOrd="0" presId="urn:microsoft.com/office/officeart/2005/8/layout/hProcess4"/>
    <dgm:cxn modelId="{DACFDF6B-0AB9-4F99-84C7-00C067229EB5}" type="presOf" srcId="{ADEE0BFF-6DBB-4C48-A288-5CAE31758275}" destId="{4BAD76CE-3211-489F-9B18-2C776521402E}" srcOrd="0" destOrd="0" presId="urn:microsoft.com/office/officeart/2005/8/layout/hProcess4"/>
    <dgm:cxn modelId="{2CCE2B50-72DB-44A8-B900-517734811314}" type="presOf" srcId="{6A0EDBAD-5F2E-4B28-806E-AEA968572358}" destId="{08879F0C-A362-4541-B6D4-FFE67E813F91}" srcOrd="0" destOrd="0" presId="urn:microsoft.com/office/officeart/2005/8/layout/hProcess4"/>
    <dgm:cxn modelId="{4BF5B556-40AB-436A-9907-DD57B0853B18}" type="presOf" srcId="{41062982-E986-45E9-93AD-3976637B90A8}" destId="{0CCA8694-E9B5-4BCD-B2C5-E7FEC3EEE820}" srcOrd="0" destOrd="1" presId="urn:microsoft.com/office/officeart/2005/8/layout/hProcess4"/>
    <dgm:cxn modelId="{52DAD358-8071-45D2-A8C0-0B3F86272CAC}" type="presOf" srcId="{27D50817-6671-4E61-AFEA-F43A42293BF1}" destId="{610D87BD-5ACF-4DD0-ADA6-3A50B56422FF}" srcOrd="1" destOrd="2" presId="urn:microsoft.com/office/officeart/2005/8/layout/hProcess4"/>
    <dgm:cxn modelId="{58B7BE7C-0ABC-43C8-923D-7431B7FCBE02}" type="presOf" srcId="{41062982-E986-45E9-93AD-3976637B90A8}" destId="{7348DD9A-C9BF-4AE8-80ED-A673841248F3}" srcOrd="1" destOrd="1" presId="urn:microsoft.com/office/officeart/2005/8/layout/hProcess4"/>
    <dgm:cxn modelId="{91770A85-99CB-49C7-82DC-4AFCA9C0B86D}" srcId="{8263ACDE-B3C9-4AAB-8417-611E68593313}" destId="{FBA5E675-1BF8-4718-9A1B-008069134885}" srcOrd="2" destOrd="0" parTransId="{9CE157BF-519B-4AEC-85AA-9B4BAF3699B6}" sibTransId="{29AE00CF-0FB6-44A9-B459-507E43AEBF8F}"/>
    <dgm:cxn modelId="{61879588-EC4D-4403-810E-F7469FB8945B}" srcId="{8263ACDE-B3C9-4AAB-8417-611E68593313}" destId="{ADEE0BFF-6DBB-4C48-A288-5CAE31758275}" srcOrd="1" destOrd="0" parTransId="{841488E3-AABF-41BF-BDFA-908D18D779F0}" sibTransId="{E89A9640-E73D-42CC-9A77-799A297AFD86}"/>
    <dgm:cxn modelId="{B3DC629B-E8FC-4499-AA7D-AA9207E978E5}" type="presOf" srcId="{7255CB25-14EC-44C5-9F5F-02C720EAD532}" destId="{299BA309-0048-4841-959D-899C88E05159}" srcOrd="0" destOrd="1" presId="urn:microsoft.com/office/officeart/2005/8/layout/hProcess4"/>
    <dgm:cxn modelId="{0170889D-42DA-4D95-9EB8-F3550072B8A2}" type="presOf" srcId="{7255CB25-14EC-44C5-9F5F-02C720EAD532}" destId="{781F307E-4A58-4908-A03D-524275C63127}" srcOrd="1" destOrd="1" presId="urn:microsoft.com/office/officeart/2005/8/layout/hProcess4"/>
    <dgm:cxn modelId="{B473539F-8015-4F00-B7BD-85A5EF3FA427}" type="presOf" srcId="{6F78AEBF-64C6-45E7-9F89-9D591F41EEBC}" destId="{610D87BD-5ACF-4DD0-ADA6-3A50B56422FF}" srcOrd="1" destOrd="1" presId="urn:microsoft.com/office/officeart/2005/8/layout/hProcess4"/>
    <dgm:cxn modelId="{A6A9A8B6-E273-4D81-91FE-627A7A23673A}" srcId="{ADEE0BFF-6DBB-4C48-A288-5CAE31758275}" destId="{6F78AEBF-64C6-45E7-9F89-9D591F41EEBC}" srcOrd="1" destOrd="0" parTransId="{0E5AC3E9-0BFC-40CB-9BC9-7FF0FBFDBE7E}" sibTransId="{6AF82838-A4F3-40CE-A4D1-FDC6B29AED36}"/>
    <dgm:cxn modelId="{D13E49B9-7CBD-4B65-8CFC-DD2E22DB8237}" srcId="{FBA5E675-1BF8-4718-9A1B-008069134885}" destId="{30FFFF96-A16E-41B0-95CF-25B5C1D61530}" srcOrd="0" destOrd="0" parTransId="{E5EF6491-FF82-411B-99CC-D539DC4AEFB8}" sibTransId="{924EA059-814F-4170-B177-B8F437CEB7E6}"/>
    <dgm:cxn modelId="{124986BD-A3C2-4594-8783-B86B01282DE0}" type="presOf" srcId="{30FFFF96-A16E-41B0-95CF-25B5C1D61530}" destId="{7348DD9A-C9BF-4AE8-80ED-A673841248F3}" srcOrd="1" destOrd="0" presId="urn:microsoft.com/office/officeart/2005/8/layout/hProcess4"/>
    <dgm:cxn modelId="{F1059AC6-1CFA-43A0-88D2-3959F89642FA}" type="presOf" srcId="{A71B9B85-0A08-4493-9139-9497FC8DA6AA}" destId="{05F6D11D-0A2A-4220-AC09-0A5A93B27FE5}" srcOrd="0" destOrd="0" presId="urn:microsoft.com/office/officeart/2005/8/layout/hProcess4"/>
    <dgm:cxn modelId="{FAD4EDD1-5ACA-406A-8ABE-83319BE07E85}" type="presOf" srcId="{6F78AEBF-64C6-45E7-9F89-9D591F41EEBC}" destId="{05F6D11D-0A2A-4220-AC09-0A5A93B27FE5}" srcOrd="0" destOrd="1" presId="urn:microsoft.com/office/officeart/2005/8/layout/hProcess4"/>
    <dgm:cxn modelId="{AB30BFD5-9D06-4646-B0F6-25BA3669C6FB}" srcId="{FBA5E675-1BF8-4718-9A1B-008069134885}" destId="{41062982-E986-45E9-93AD-3976637B90A8}" srcOrd="1" destOrd="0" parTransId="{8941C7A5-793A-461E-BDF3-FA5957F7BC24}" sibTransId="{217B84E3-CEA2-49F5-A62C-E296CB5671CD}"/>
    <dgm:cxn modelId="{0F13C9ED-A930-42EE-B21B-1CD22A7CB6CB}" type="presOf" srcId="{E89A9640-E73D-42CC-9A77-799A297AFD86}" destId="{8928350A-55F4-4C1E-A822-A23062F6DB0E}" srcOrd="0" destOrd="0" presId="urn:microsoft.com/office/officeart/2005/8/layout/hProcess4"/>
    <dgm:cxn modelId="{CF4082FC-C76E-42C4-A50F-7F935E3CAC42}" type="presOf" srcId="{27D50817-6671-4E61-AFEA-F43A42293BF1}" destId="{05F6D11D-0A2A-4220-AC09-0A5A93B27FE5}" srcOrd="0" destOrd="2" presId="urn:microsoft.com/office/officeart/2005/8/layout/hProcess4"/>
    <dgm:cxn modelId="{2B7823A9-FBD1-4010-A3DE-E83FA0ABF7CE}" type="presParOf" srcId="{EECFE257-E6A9-4E07-B7E2-5C14D08DEF04}" destId="{7060C9C8-4BE7-484E-A171-EC8E118E1D82}" srcOrd="0" destOrd="0" presId="urn:microsoft.com/office/officeart/2005/8/layout/hProcess4"/>
    <dgm:cxn modelId="{32B5A0D6-3A4D-490F-87F3-519FEF982B78}" type="presParOf" srcId="{EECFE257-E6A9-4E07-B7E2-5C14D08DEF04}" destId="{270B5CBE-6E2E-4BB7-B8FC-82A903CAAB28}" srcOrd="1" destOrd="0" presId="urn:microsoft.com/office/officeart/2005/8/layout/hProcess4"/>
    <dgm:cxn modelId="{7E0CEC9F-978E-45A4-B08B-472C2819E99C}" type="presParOf" srcId="{EECFE257-E6A9-4E07-B7E2-5C14D08DEF04}" destId="{E829C525-B5DA-4547-BD67-46E0A137109F}" srcOrd="2" destOrd="0" presId="urn:microsoft.com/office/officeart/2005/8/layout/hProcess4"/>
    <dgm:cxn modelId="{9D57794E-97A5-4A7D-8839-5B06EB9CD52E}" type="presParOf" srcId="{E829C525-B5DA-4547-BD67-46E0A137109F}" destId="{752285F5-4A02-404D-902C-7BE411DFAD5C}" srcOrd="0" destOrd="0" presId="urn:microsoft.com/office/officeart/2005/8/layout/hProcess4"/>
    <dgm:cxn modelId="{323401E1-298E-4D91-AD46-500AF2856EC0}" type="presParOf" srcId="{752285F5-4A02-404D-902C-7BE411DFAD5C}" destId="{60431DBF-5E4B-4142-A4FB-0BE915B3A39E}" srcOrd="0" destOrd="0" presId="urn:microsoft.com/office/officeart/2005/8/layout/hProcess4"/>
    <dgm:cxn modelId="{6AA6C558-A20B-47C4-A30F-065FE9A47FD9}" type="presParOf" srcId="{752285F5-4A02-404D-902C-7BE411DFAD5C}" destId="{299BA309-0048-4841-959D-899C88E05159}" srcOrd="1" destOrd="0" presId="urn:microsoft.com/office/officeart/2005/8/layout/hProcess4"/>
    <dgm:cxn modelId="{C05B3E4C-CD93-414B-BFE7-54AD17E07072}" type="presParOf" srcId="{752285F5-4A02-404D-902C-7BE411DFAD5C}" destId="{781F307E-4A58-4908-A03D-524275C63127}" srcOrd="2" destOrd="0" presId="urn:microsoft.com/office/officeart/2005/8/layout/hProcess4"/>
    <dgm:cxn modelId="{01079259-EE0E-4A2A-983F-EF2F11968BAE}" type="presParOf" srcId="{752285F5-4A02-404D-902C-7BE411DFAD5C}" destId="{008FCAFD-E72C-4904-A52D-3C7F57043185}" srcOrd="3" destOrd="0" presId="urn:microsoft.com/office/officeart/2005/8/layout/hProcess4"/>
    <dgm:cxn modelId="{C26410AE-5BE5-4B29-85D8-2F474030440B}" type="presParOf" srcId="{752285F5-4A02-404D-902C-7BE411DFAD5C}" destId="{5688FDB8-F50F-447C-A0BA-B2161D4F49FA}" srcOrd="4" destOrd="0" presId="urn:microsoft.com/office/officeart/2005/8/layout/hProcess4"/>
    <dgm:cxn modelId="{85CC8305-EB17-4146-B822-0A0E25531E24}" type="presParOf" srcId="{E829C525-B5DA-4547-BD67-46E0A137109F}" destId="{08879F0C-A362-4541-B6D4-FFE67E813F91}" srcOrd="1" destOrd="0" presId="urn:microsoft.com/office/officeart/2005/8/layout/hProcess4"/>
    <dgm:cxn modelId="{53635F1D-D7FC-462F-99B9-E94A1C3B3597}" type="presParOf" srcId="{E829C525-B5DA-4547-BD67-46E0A137109F}" destId="{1ADCD956-AA32-4DD1-A9EA-586DF585E623}" srcOrd="2" destOrd="0" presId="urn:microsoft.com/office/officeart/2005/8/layout/hProcess4"/>
    <dgm:cxn modelId="{72F98C44-2A04-442A-B5D4-4D5DE9CE923F}" type="presParOf" srcId="{1ADCD956-AA32-4DD1-A9EA-586DF585E623}" destId="{AFB41FD2-E735-44CF-911E-2BD188D987D8}" srcOrd="0" destOrd="0" presId="urn:microsoft.com/office/officeart/2005/8/layout/hProcess4"/>
    <dgm:cxn modelId="{EC4258C5-B31D-4793-AD9B-644799C94BEB}" type="presParOf" srcId="{1ADCD956-AA32-4DD1-A9EA-586DF585E623}" destId="{05F6D11D-0A2A-4220-AC09-0A5A93B27FE5}" srcOrd="1" destOrd="0" presId="urn:microsoft.com/office/officeart/2005/8/layout/hProcess4"/>
    <dgm:cxn modelId="{DF73AEE2-5632-4912-B0EA-9D745FEB7A00}" type="presParOf" srcId="{1ADCD956-AA32-4DD1-A9EA-586DF585E623}" destId="{610D87BD-5ACF-4DD0-ADA6-3A50B56422FF}" srcOrd="2" destOrd="0" presId="urn:microsoft.com/office/officeart/2005/8/layout/hProcess4"/>
    <dgm:cxn modelId="{F752828F-ADFB-4135-B5BC-2B554D1CF0F5}" type="presParOf" srcId="{1ADCD956-AA32-4DD1-A9EA-586DF585E623}" destId="{4BAD76CE-3211-489F-9B18-2C776521402E}" srcOrd="3" destOrd="0" presId="urn:microsoft.com/office/officeart/2005/8/layout/hProcess4"/>
    <dgm:cxn modelId="{2547CB20-7EE1-4EFA-B330-51D3E3B60F03}" type="presParOf" srcId="{1ADCD956-AA32-4DD1-A9EA-586DF585E623}" destId="{0D632844-592D-49D1-9245-46C23248669B}" srcOrd="4" destOrd="0" presId="urn:microsoft.com/office/officeart/2005/8/layout/hProcess4"/>
    <dgm:cxn modelId="{CAAAD5BE-37BE-4860-8BD0-37495A6FD776}" type="presParOf" srcId="{E829C525-B5DA-4547-BD67-46E0A137109F}" destId="{8928350A-55F4-4C1E-A822-A23062F6DB0E}" srcOrd="3" destOrd="0" presId="urn:microsoft.com/office/officeart/2005/8/layout/hProcess4"/>
    <dgm:cxn modelId="{EB0CC87E-30FF-4671-B9C7-52F11CFFDA84}" type="presParOf" srcId="{E829C525-B5DA-4547-BD67-46E0A137109F}" destId="{1E2CA125-A5C7-487B-9E20-8FDF1B9CCAAC}" srcOrd="4" destOrd="0" presId="urn:microsoft.com/office/officeart/2005/8/layout/hProcess4"/>
    <dgm:cxn modelId="{1F2A9E31-9FFE-4E14-9CC9-7D5819F4202E}" type="presParOf" srcId="{1E2CA125-A5C7-487B-9E20-8FDF1B9CCAAC}" destId="{4EE0B76F-95D9-4314-9A8E-E9DAEF0D45C8}" srcOrd="0" destOrd="0" presId="urn:microsoft.com/office/officeart/2005/8/layout/hProcess4"/>
    <dgm:cxn modelId="{FF8EBB8F-9110-4A89-B3E0-7A2D0E8480C7}" type="presParOf" srcId="{1E2CA125-A5C7-487B-9E20-8FDF1B9CCAAC}" destId="{0CCA8694-E9B5-4BCD-B2C5-E7FEC3EEE820}" srcOrd="1" destOrd="0" presId="urn:microsoft.com/office/officeart/2005/8/layout/hProcess4"/>
    <dgm:cxn modelId="{D9C82D1F-973D-4D67-9D4D-ABDF634192C7}" type="presParOf" srcId="{1E2CA125-A5C7-487B-9E20-8FDF1B9CCAAC}" destId="{7348DD9A-C9BF-4AE8-80ED-A673841248F3}" srcOrd="2" destOrd="0" presId="urn:microsoft.com/office/officeart/2005/8/layout/hProcess4"/>
    <dgm:cxn modelId="{EB0B16E0-36E4-4D95-B23A-DAEFAA13F60F}" type="presParOf" srcId="{1E2CA125-A5C7-487B-9E20-8FDF1B9CCAAC}" destId="{715334DE-40F0-4C14-AC05-8D77D7884DCF}" srcOrd="3" destOrd="0" presId="urn:microsoft.com/office/officeart/2005/8/layout/hProcess4"/>
    <dgm:cxn modelId="{B27DF82B-AB02-4B73-A749-0C5C5C2BC9BB}" type="presParOf" srcId="{1E2CA125-A5C7-487B-9E20-8FDF1B9CCAAC}" destId="{77FF51E9-A56E-4FB7-B16C-BDBF36035B86}"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4285D4-A32D-47FD-9638-89E3D46AFCD4}">
      <dsp:nvSpPr>
        <dsp:cNvPr id="0" name=""/>
        <dsp:cNvSpPr/>
      </dsp:nvSpPr>
      <dsp:spPr>
        <a:xfrm rot="5400000">
          <a:off x="3956055" y="-1224319"/>
          <a:ext cx="1635341" cy="4492919"/>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8590" tIns="74295" rIns="148590" bIns="74295" numCol="1" spcCol="1270" anchor="ctr" anchorCtr="0">
          <a:noAutofit/>
        </a:bodyPr>
        <a:lstStyle/>
        <a:p>
          <a:pPr marL="285750" lvl="1" indent="-285750" algn="l" defTabSz="1733550">
            <a:lnSpc>
              <a:spcPct val="90000"/>
            </a:lnSpc>
            <a:spcBef>
              <a:spcPct val="0"/>
            </a:spcBef>
            <a:spcAft>
              <a:spcPct val="15000"/>
            </a:spcAft>
            <a:buChar char="•"/>
          </a:pPr>
          <a:r>
            <a:rPr lang="fr-FR" sz="3900" kern="1200" dirty="0"/>
            <a:t>X 2 en proportion des cas en 25 ans</a:t>
          </a:r>
        </a:p>
      </dsp:txBody>
      <dsp:txXfrm rot="-5400000">
        <a:off x="2527267" y="284300"/>
        <a:ext cx="4413088" cy="1475679"/>
      </dsp:txXfrm>
    </dsp:sp>
    <dsp:sp modelId="{F63A379A-7BAD-419B-AF73-51463096D82F}">
      <dsp:nvSpPr>
        <dsp:cNvPr id="0" name=""/>
        <dsp:cNvSpPr/>
      </dsp:nvSpPr>
      <dsp:spPr>
        <a:xfrm>
          <a:off x="0" y="51"/>
          <a:ext cx="2527266" cy="204417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fr-FR" sz="3200" kern="1200" dirty="0"/>
            <a:t>463 M</a:t>
          </a:r>
        </a:p>
        <a:p>
          <a:pPr marL="0" lvl="0" indent="0" algn="ctr" defTabSz="1422400">
            <a:lnSpc>
              <a:spcPct val="90000"/>
            </a:lnSpc>
            <a:spcBef>
              <a:spcPct val="0"/>
            </a:spcBef>
            <a:spcAft>
              <a:spcPct val="35000"/>
            </a:spcAft>
            <a:buNone/>
          </a:pPr>
          <a:r>
            <a:rPr lang="fr-FR" sz="2100" kern="1200" dirty="0"/>
            <a:t>Adultes</a:t>
          </a:r>
        </a:p>
        <a:p>
          <a:pPr marL="0" lvl="0" indent="0" algn="ctr" defTabSz="1422400">
            <a:lnSpc>
              <a:spcPct val="90000"/>
            </a:lnSpc>
            <a:spcBef>
              <a:spcPct val="0"/>
            </a:spcBef>
            <a:spcAft>
              <a:spcPct val="35000"/>
            </a:spcAft>
            <a:buNone/>
          </a:pPr>
          <a:r>
            <a:rPr lang="fr-FR" sz="2100" kern="1200" dirty="0"/>
            <a:t>20-80 ans</a:t>
          </a:r>
        </a:p>
        <a:p>
          <a:pPr marL="0" lvl="0" indent="0" algn="ctr" defTabSz="1422400">
            <a:lnSpc>
              <a:spcPct val="90000"/>
            </a:lnSpc>
            <a:spcBef>
              <a:spcPct val="0"/>
            </a:spcBef>
            <a:spcAft>
              <a:spcPct val="35000"/>
            </a:spcAft>
            <a:buNone/>
          </a:pPr>
          <a:r>
            <a:rPr lang="fr-FR" sz="2100" kern="1200" dirty="0"/>
            <a:t>atteints</a:t>
          </a:r>
        </a:p>
      </dsp:txBody>
      <dsp:txXfrm>
        <a:off x="99788" y="99839"/>
        <a:ext cx="2327690" cy="1844601"/>
      </dsp:txXfrm>
    </dsp:sp>
    <dsp:sp modelId="{C9AAACB8-1832-4B36-BF9C-B888E81A926B}">
      <dsp:nvSpPr>
        <dsp:cNvPr id="0" name=""/>
        <dsp:cNvSpPr/>
      </dsp:nvSpPr>
      <dsp:spPr>
        <a:xfrm rot="5400000">
          <a:off x="3956055" y="922066"/>
          <a:ext cx="1635341" cy="4492919"/>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8590" tIns="74295" rIns="148590" bIns="74295" numCol="1" spcCol="1270" anchor="ctr" anchorCtr="0">
          <a:noAutofit/>
        </a:bodyPr>
        <a:lstStyle/>
        <a:p>
          <a:pPr marL="285750" lvl="1" indent="-285750" algn="l" defTabSz="1733550">
            <a:lnSpc>
              <a:spcPct val="90000"/>
            </a:lnSpc>
            <a:spcBef>
              <a:spcPct val="0"/>
            </a:spcBef>
            <a:spcAft>
              <a:spcPct val="15000"/>
            </a:spcAft>
            <a:buChar char="•"/>
          </a:pPr>
          <a:r>
            <a:rPr lang="fr-FR" sz="3900" kern="1200" dirty="0"/>
            <a:t>7</a:t>
          </a:r>
          <a:r>
            <a:rPr lang="fr-FR" sz="3900" kern="1200" baseline="30000" dirty="0"/>
            <a:t>ème</a:t>
          </a:r>
          <a:r>
            <a:rPr lang="fr-FR" sz="3900" kern="1200" dirty="0"/>
            <a:t>  Cause de décès (OMS2019)</a:t>
          </a:r>
        </a:p>
      </dsp:txBody>
      <dsp:txXfrm rot="-5400000">
        <a:off x="2527267" y="2430686"/>
        <a:ext cx="4413088" cy="1475679"/>
      </dsp:txXfrm>
    </dsp:sp>
    <dsp:sp modelId="{335C9529-082A-4F46-B823-774BBB50706B}">
      <dsp:nvSpPr>
        <dsp:cNvPr id="0" name=""/>
        <dsp:cNvSpPr/>
      </dsp:nvSpPr>
      <dsp:spPr>
        <a:xfrm>
          <a:off x="0" y="2146437"/>
          <a:ext cx="2527266" cy="204417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fr-FR" sz="3600" kern="1200" dirty="0"/>
            <a:t>4,2 M</a:t>
          </a:r>
        </a:p>
        <a:p>
          <a:pPr marL="0" lvl="0" indent="0" algn="ctr" defTabSz="1600200">
            <a:lnSpc>
              <a:spcPct val="90000"/>
            </a:lnSpc>
            <a:spcBef>
              <a:spcPct val="0"/>
            </a:spcBef>
            <a:spcAft>
              <a:spcPct val="35000"/>
            </a:spcAft>
            <a:buNone/>
          </a:pPr>
          <a:r>
            <a:rPr lang="fr-FR" sz="2700" kern="1200" dirty="0"/>
            <a:t>Décès attribués au diabète</a:t>
          </a:r>
        </a:p>
      </dsp:txBody>
      <dsp:txXfrm>
        <a:off x="99788" y="2246225"/>
        <a:ext cx="2327690" cy="18446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CC71E1-0A7F-4506-8FF9-F792AAB64C56}">
      <dsp:nvSpPr>
        <dsp:cNvPr id="0" name=""/>
        <dsp:cNvSpPr/>
      </dsp:nvSpPr>
      <dsp:spPr>
        <a:xfrm>
          <a:off x="8865" y="160312"/>
          <a:ext cx="2143017" cy="642905"/>
        </a:xfrm>
        <a:prstGeom prst="rect">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w="12700" cap="flat" cmpd="sng" algn="ctr">
          <a:solidFill>
            <a:schemeClr val="accent1">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69346" tIns="169346" rIns="169346" bIns="169346" numCol="1" spcCol="1270" anchor="ctr" anchorCtr="0">
          <a:noAutofit/>
        </a:bodyPr>
        <a:lstStyle/>
        <a:p>
          <a:pPr marL="0" lvl="0" indent="0" algn="ctr" defTabSz="755650">
            <a:lnSpc>
              <a:spcPct val="90000"/>
            </a:lnSpc>
            <a:spcBef>
              <a:spcPct val="0"/>
            </a:spcBef>
            <a:spcAft>
              <a:spcPct val="35000"/>
            </a:spcAft>
            <a:buNone/>
          </a:pPr>
          <a:r>
            <a:rPr lang="fr-FR" sz="1700" b="1" kern="1200" dirty="0"/>
            <a:t>COLLECTE</a:t>
          </a:r>
        </a:p>
      </dsp:txBody>
      <dsp:txXfrm>
        <a:off x="8865" y="160312"/>
        <a:ext cx="2143017" cy="642905"/>
      </dsp:txXfrm>
    </dsp:sp>
    <dsp:sp modelId="{A61C4074-79A1-4EB2-8786-CB78EA691A57}">
      <dsp:nvSpPr>
        <dsp:cNvPr id="0" name=""/>
        <dsp:cNvSpPr/>
      </dsp:nvSpPr>
      <dsp:spPr>
        <a:xfrm>
          <a:off x="8865" y="803218"/>
          <a:ext cx="2143017" cy="298869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11683" tIns="211683" rIns="211683" bIns="211683" numCol="1" spcCol="1270" anchor="t" anchorCtr="0">
          <a:noAutofit/>
        </a:bodyPr>
        <a:lstStyle/>
        <a:p>
          <a:pPr marL="0" lvl="0" indent="0" algn="l" defTabSz="800100">
            <a:lnSpc>
              <a:spcPct val="90000"/>
            </a:lnSpc>
            <a:spcBef>
              <a:spcPct val="0"/>
            </a:spcBef>
            <a:spcAft>
              <a:spcPct val="35000"/>
            </a:spcAft>
            <a:buNone/>
          </a:pPr>
          <a:r>
            <a:rPr lang="fr-FR" sz="1800" b="0" kern="1200" dirty="0">
              <a:latin typeface="Arial Narrow" panose="020B0606020202030204" pitchFamily="34" charset="0"/>
              <a:cs typeface="Arial" panose="020B0604020202020204" pitchFamily="34" charset="0"/>
            </a:rPr>
            <a:t>1/ Choix du </a:t>
          </a:r>
          <a:r>
            <a:rPr lang="fr-FR" sz="1800" b="0" kern="1200" dirty="0" err="1">
              <a:latin typeface="Arial Narrow" panose="020B0606020202030204" pitchFamily="34" charset="0"/>
              <a:cs typeface="Arial" panose="020B0604020202020204" pitchFamily="34" charset="0"/>
            </a:rPr>
            <a:t>dataset</a:t>
          </a:r>
          <a:r>
            <a:rPr lang="fr-FR" sz="1800" b="0" kern="1200" dirty="0">
              <a:latin typeface="Arial Narrow" panose="020B0606020202030204" pitchFamily="34" charset="0"/>
              <a:cs typeface="Arial" panose="020B0604020202020204" pitchFamily="34" charset="0"/>
            </a:rPr>
            <a:t> avec des critères  objectifs de qualité</a:t>
          </a:r>
          <a:endParaRPr lang="fr-FR" sz="1800" b="0" kern="1200" dirty="0"/>
        </a:p>
        <a:p>
          <a:pPr marL="114300" lvl="1" indent="-114300" algn="l" defTabSz="622300">
            <a:lnSpc>
              <a:spcPct val="90000"/>
            </a:lnSpc>
            <a:spcBef>
              <a:spcPct val="0"/>
            </a:spcBef>
            <a:spcAft>
              <a:spcPct val="15000"/>
            </a:spcAft>
            <a:buChar char="•"/>
          </a:pPr>
          <a:r>
            <a:rPr lang="fr-FR" sz="1400" b="0" kern="1200" dirty="0" err="1">
              <a:latin typeface="Arial Narrow" panose="020B0606020202030204" pitchFamily="34" charset="0"/>
              <a:cs typeface="Arial" panose="020B0604020202020204" pitchFamily="34" charset="0"/>
            </a:rPr>
            <a:t>Kaggle</a:t>
          </a:r>
          <a:endParaRPr lang="fr-FR" sz="1400" b="0" kern="1200" dirty="0">
            <a:latin typeface="Arial Narrow" panose="020B0606020202030204" pitchFamily="34" charset="0"/>
            <a:cs typeface="Arial" panose="020B0604020202020204" pitchFamily="34" charset="0"/>
          </a:endParaRPr>
        </a:p>
        <a:p>
          <a:pPr marL="114300" lvl="1" indent="-114300" algn="l" defTabSz="622300">
            <a:lnSpc>
              <a:spcPct val="90000"/>
            </a:lnSpc>
            <a:spcBef>
              <a:spcPct val="0"/>
            </a:spcBef>
            <a:spcAft>
              <a:spcPct val="15000"/>
            </a:spcAft>
            <a:buChar char="•"/>
          </a:pPr>
          <a:r>
            <a:rPr lang="fr-FR" sz="1400" b="0" kern="1200" dirty="0">
              <a:latin typeface="Arial Narrow" panose="020B0606020202030204" pitchFamily="34" charset="0"/>
              <a:cs typeface="Arial" panose="020B0604020202020204" pitchFamily="34" charset="0"/>
            </a:rPr>
            <a:t>Taille 100 000 lignes</a:t>
          </a:r>
        </a:p>
        <a:p>
          <a:pPr marL="114300" lvl="1" indent="-114300" algn="l" defTabSz="622300">
            <a:lnSpc>
              <a:spcPct val="90000"/>
            </a:lnSpc>
            <a:spcBef>
              <a:spcPct val="0"/>
            </a:spcBef>
            <a:spcAft>
              <a:spcPct val="15000"/>
            </a:spcAft>
            <a:buChar char="•"/>
          </a:pPr>
          <a:r>
            <a:rPr lang="fr-FR" sz="1400" b="0" kern="1200" dirty="0">
              <a:latin typeface="Arial Narrow" panose="020B0606020202030204" pitchFamily="34" charset="0"/>
              <a:cs typeface="Arial" panose="020B0604020202020204" pitchFamily="34" charset="0"/>
            </a:rPr>
            <a:t>No </a:t>
          </a:r>
          <a:r>
            <a:rPr lang="fr-FR" sz="1400" b="0" kern="1200" dirty="0" err="1">
              <a:latin typeface="Arial Narrow" panose="020B0606020202030204" pitchFamily="34" charset="0"/>
              <a:cs typeface="Arial" panose="020B0604020202020204" pitchFamily="34" charset="0"/>
            </a:rPr>
            <a:t>null</a:t>
          </a:r>
          <a:r>
            <a:rPr lang="fr-FR" sz="1400" b="0" kern="1200" dirty="0">
              <a:latin typeface="Arial Narrow" panose="020B0606020202030204" pitchFamily="34" charset="0"/>
              <a:cs typeface="Arial" panose="020B0604020202020204" pitchFamily="34" charset="0"/>
            </a:rPr>
            <a:t> values</a:t>
          </a:r>
        </a:p>
        <a:p>
          <a:pPr marL="0" lvl="0" indent="0" algn="l" defTabSz="800100">
            <a:lnSpc>
              <a:spcPct val="90000"/>
            </a:lnSpc>
            <a:spcBef>
              <a:spcPct val="0"/>
            </a:spcBef>
            <a:spcAft>
              <a:spcPct val="35000"/>
            </a:spcAft>
            <a:buNone/>
          </a:pPr>
          <a:r>
            <a:rPr lang="fr-FR" sz="1800" b="0" kern="1200" dirty="0">
              <a:latin typeface="Arial Narrow" panose="020B0606020202030204" pitchFamily="34" charset="0"/>
              <a:cs typeface="Arial" panose="020B0604020202020204" pitchFamily="34" charset="0"/>
            </a:rPr>
            <a:t>2/ Import du csv dans </a:t>
          </a:r>
          <a:r>
            <a:rPr lang="fr-FR" sz="1800" b="0" kern="1200" dirty="0" err="1">
              <a:latin typeface="Arial Narrow" panose="020B0606020202030204" pitchFamily="34" charset="0"/>
              <a:cs typeface="Arial" panose="020B0604020202020204" pitchFamily="34" charset="0"/>
            </a:rPr>
            <a:t>VSCode</a:t>
          </a:r>
          <a:endParaRPr lang="fr-FR" sz="1800" b="0" kern="1200" dirty="0">
            <a:latin typeface="Arial Narrow" panose="020B0606020202030204" pitchFamily="34" charset="0"/>
            <a:cs typeface="Arial" panose="020B0604020202020204" pitchFamily="34" charset="0"/>
          </a:endParaRPr>
        </a:p>
      </dsp:txBody>
      <dsp:txXfrm>
        <a:off x="8865" y="803218"/>
        <a:ext cx="2143017" cy="2988694"/>
      </dsp:txXfrm>
    </dsp:sp>
    <dsp:sp modelId="{6BD570D9-48DF-4918-98BA-0F8F68E090F3}">
      <dsp:nvSpPr>
        <dsp:cNvPr id="0" name=""/>
        <dsp:cNvSpPr/>
      </dsp:nvSpPr>
      <dsp:spPr>
        <a:xfrm>
          <a:off x="2259778" y="160312"/>
          <a:ext cx="2143017" cy="642905"/>
        </a:xfrm>
        <a:prstGeom prst="rect">
          <a:avLst/>
        </a:prstGeom>
        <a:gradFill rotWithShape="0">
          <a:gsLst>
            <a:gs pos="0">
              <a:schemeClr val="accent1">
                <a:shade val="80000"/>
                <a:hueOff val="136400"/>
                <a:satOff val="-14223"/>
                <a:lumOff val="9555"/>
                <a:alphaOff val="0"/>
                <a:satMod val="103000"/>
                <a:lumMod val="102000"/>
                <a:tint val="94000"/>
              </a:schemeClr>
            </a:gs>
            <a:gs pos="50000">
              <a:schemeClr val="accent1">
                <a:shade val="80000"/>
                <a:hueOff val="136400"/>
                <a:satOff val="-14223"/>
                <a:lumOff val="9555"/>
                <a:alphaOff val="0"/>
                <a:satMod val="110000"/>
                <a:lumMod val="100000"/>
                <a:shade val="100000"/>
              </a:schemeClr>
            </a:gs>
            <a:gs pos="100000">
              <a:schemeClr val="accent1">
                <a:shade val="80000"/>
                <a:hueOff val="136400"/>
                <a:satOff val="-14223"/>
                <a:lumOff val="9555"/>
                <a:alphaOff val="0"/>
                <a:lumMod val="99000"/>
                <a:satMod val="120000"/>
                <a:shade val="78000"/>
              </a:schemeClr>
            </a:gs>
          </a:gsLst>
          <a:lin ang="5400000" scaled="0"/>
        </a:gradFill>
        <a:ln w="12700" cap="flat" cmpd="sng" algn="ctr">
          <a:solidFill>
            <a:schemeClr val="accent1">
              <a:shade val="80000"/>
              <a:hueOff val="136400"/>
              <a:satOff val="-14223"/>
              <a:lumOff val="9555"/>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69346" tIns="169346" rIns="169346" bIns="169346" numCol="1" spcCol="1270" anchor="ctr" anchorCtr="0">
          <a:noAutofit/>
        </a:bodyPr>
        <a:lstStyle/>
        <a:p>
          <a:pPr marL="0" lvl="0" indent="0" algn="ctr" defTabSz="755650">
            <a:lnSpc>
              <a:spcPct val="90000"/>
            </a:lnSpc>
            <a:spcBef>
              <a:spcPct val="0"/>
            </a:spcBef>
            <a:spcAft>
              <a:spcPct val="35000"/>
            </a:spcAft>
            <a:buNone/>
          </a:pPr>
          <a:r>
            <a:rPr lang="fr-FR" sz="1700" b="1" kern="1200" dirty="0"/>
            <a:t>EDA</a:t>
          </a:r>
        </a:p>
      </dsp:txBody>
      <dsp:txXfrm>
        <a:off x="2259778" y="160312"/>
        <a:ext cx="2143017" cy="642905"/>
      </dsp:txXfrm>
    </dsp:sp>
    <dsp:sp modelId="{A8DA76A2-7666-4DCD-A901-3383CB88DEDA}">
      <dsp:nvSpPr>
        <dsp:cNvPr id="0" name=""/>
        <dsp:cNvSpPr/>
      </dsp:nvSpPr>
      <dsp:spPr>
        <a:xfrm>
          <a:off x="2259778" y="803218"/>
          <a:ext cx="2143017" cy="2988694"/>
        </a:xfrm>
        <a:prstGeom prst="rect">
          <a:avLst/>
        </a:prstGeom>
        <a:solidFill>
          <a:srgbClr val="156082">
            <a:alpha val="90000"/>
            <a:tint val="40000"/>
            <a:hueOff val="0"/>
            <a:satOff val="0"/>
            <a:lumOff val="0"/>
            <a:alphaOff val="0"/>
          </a:srgbClr>
        </a:solidFill>
        <a:ln w="12700" cap="flat" cmpd="sng" algn="ctr">
          <a:solidFill>
            <a:srgbClr val="156082">
              <a:alpha val="90000"/>
              <a:tint val="40000"/>
              <a:hueOff val="0"/>
              <a:satOff val="0"/>
              <a:lumOff val="0"/>
              <a:alphaOff val="0"/>
            </a:srgb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11683" tIns="211683" rIns="211683" bIns="211683" numCol="1" spcCol="1270" anchor="t" anchorCtr="0">
          <a:noAutofit/>
        </a:bodyPr>
        <a:lstStyle/>
        <a:p>
          <a:pPr marL="0" lvl="0" indent="0" algn="l" defTabSz="800100">
            <a:lnSpc>
              <a:spcPct val="90000"/>
            </a:lnSpc>
            <a:spcBef>
              <a:spcPct val="0"/>
            </a:spcBef>
            <a:spcAft>
              <a:spcPct val="35000"/>
            </a:spcAft>
            <a:buNone/>
          </a:pPr>
          <a:r>
            <a:rPr lang="fr-FR" sz="1800" b="0" kern="1200" dirty="0">
              <a:solidFill>
                <a:prstClr val="black">
                  <a:hueOff val="0"/>
                  <a:satOff val="0"/>
                  <a:lumOff val="0"/>
                  <a:alphaOff val="0"/>
                </a:prstClr>
              </a:solidFill>
              <a:latin typeface="Arial Narrow" panose="020B0606020202030204" pitchFamily="34" charset="0"/>
              <a:ea typeface="+mn-ea"/>
              <a:cs typeface="Arial" panose="020B0604020202020204" pitchFamily="34" charset="0"/>
            </a:rPr>
            <a:t>1/ Identifier la variable cible – le diabète</a:t>
          </a:r>
        </a:p>
        <a:p>
          <a:pPr marL="0" lvl="0" indent="0" algn="l" defTabSz="800100">
            <a:lnSpc>
              <a:spcPct val="90000"/>
            </a:lnSpc>
            <a:spcBef>
              <a:spcPct val="0"/>
            </a:spcBef>
            <a:spcAft>
              <a:spcPct val="35000"/>
            </a:spcAft>
            <a:buNone/>
          </a:pPr>
          <a:r>
            <a:rPr lang="fr-FR" sz="1800" b="0" kern="1200" dirty="0">
              <a:solidFill>
                <a:prstClr val="black">
                  <a:hueOff val="0"/>
                  <a:satOff val="0"/>
                  <a:lumOff val="0"/>
                  <a:alphaOff val="0"/>
                </a:prstClr>
              </a:solidFill>
              <a:latin typeface="Arial Narrow" panose="020B0606020202030204" pitchFamily="34" charset="0"/>
              <a:ea typeface="+mn-ea"/>
              <a:cs typeface="Arial" panose="020B0604020202020204" pitchFamily="34" charset="0"/>
            </a:rPr>
            <a:t>2/ Identifier les relations entre la variable cible et les   autres variables</a:t>
          </a:r>
        </a:p>
        <a:p>
          <a:pPr marL="0" lvl="0" indent="0" algn="l" defTabSz="800100">
            <a:lnSpc>
              <a:spcPct val="90000"/>
            </a:lnSpc>
            <a:spcBef>
              <a:spcPct val="0"/>
            </a:spcBef>
            <a:spcAft>
              <a:spcPct val="35000"/>
            </a:spcAft>
            <a:buNone/>
          </a:pPr>
          <a:r>
            <a:rPr lang="fr-FR" sz="1800" b="0" kern="1200" dirty="0">
              <a:solidFill>
                <a:prstClr val="black">
                  <a:hueOff val="0"/>
                  <a:satOff val="0"/>
                  <a:lumOff val="0"/>
                  <a:alphaOff val="0"/>
                </a:prstClr>
              </a:solidFill>
              <a:latin typeface="Arial Narrow" panose="020B0606020202030204" pitchFamily="34" charset="0"/>
              <a:ea typeface="+mn-ea"/>
              <a:cs typeface="Arial" panose="020B0604020202020204" pitchFamily="34" charset="0"/>
            </a:rPr>
            <a:t>3/ Identifier les déséquilibres du  </a:t>
          </a:r>
          <a:r>
            <a:rPr lang="fr-FR" sz="1800" b="0" kern="1200" dirty="0" err="1">
              <a:solidFill>
                <a:prstClr val="black">
                  <a:hueOff val="0"/>
                  <a:satOff val="0"/>
                  <a:lumOff val="0"/>
                  <a:alphaOff val="0"/>
                </a:prstClr>
              </a:solidFill>
              <a:latin typeface="Arial Narrow" panose="020B0606020202030204" pitchFamily="34" charset="0"/>
              <a:ea typeface="+mn-ea"/>
              <a:cs typeface="Arial" panose="020B0604020202020204" pitchFamily="34" charset="0"/>
            </a:rPr>
            <a:t>dataset</a:t>
          </a:r>
          <a:endParaRPr lang="fr-FR" sz="1800" b="0" kern="1200" dirty="0">
            <a:solidFill>
              <a:prstClr val="black">
                <a:hueOff val="0"/>
                <a:satOff val="0"/>
                <a:lumOff val="0"/>
                <a:alphaOff val="0"/>
              </a:prstClr>
            </a:solidFill>
            <a:latin typeface="Arial Narrow" panose="020B0606020202030204" pitchFamily="34" charset="0"/>
            <a:ea typeface="+mn-ea"/>
            <a:cs typeface="Arial" panose="020B0604020202020204" pitchFamily="34" charset="0"/>
          </a:endParaRPr>
        </a:p>
      </dsp:txBody>
      <dsp:txXfrm>
        <a:off x="2259778" y="803218"/>
        <a:ext cx="2143017" cy="2988694"/>
      </dsp:txXfrm>
    </dsp:sp>
    <dsp:sp modelId="{8CE47E98-B72A-40E3-A42A-0E06B735A4C5}">
      <dsp:nvSpPr>
        <dsp:cNvPr id="0" name=""/>
        <dsp:cNvSpPr/>
      </dsp:nvSpPr>
      <dsp:spPr>
        <a:xfrm>
          <a:off x="4510690" y="160312"/>
          <a:ext cx="2143017" cy="642905"/>
        </a:xfrm>
        <a:prstGeom prst="rect">
          <a:avLst/>
        </a:prstGeom>
        <a:gradFill rotWithShape="0">
          <a:gsLst>
            <a:gs pos="0">
              <a:schemeClr val="accent1">
                <a:shade val="80000"/>
                <a:hueOff val="272799"/>
                <a:satOff val="-28446"/>
                <a:lumOff val="19110"/>
                <a:alphaOff val="0"/>
                <a:satMod val="103000"/>
                <a:lumMod val="102000"/>
                <a:tint val="94000"/>
              </a:schemeClr>
            </a:gs>
            <a:gs pos="50000">
              <a:schemeClr val="accent1">
                <a:shade val="80000"/>
                <a:hueOff val="272799"/>
                <a:satOff val="-28446"/>
                <a:lumOff val="19110"/>
                <a:alphaOff val="0"/>
                <a:satMod val="110000"/>
                <a:lumMod val="100000"/>
                <a:shade val="100000"/>
              </a:schemeClr>
            </a:gs>
            <a:gs pos="100000">
              <a:schemeClr val="accent1">
                <a:shade val="80000"/>
                <a:hueOff val="272799"/>
                <a:satOff val="-28446"/>
                <a:lumOff val="19110"/>
                <a:alphaOff val="0"/>
                <a:lumMod val="99000"/>
                <a:satMod val="120000"/>
                <a:shade val="78000"/>
              </a:schemeClr>
            </a:gs>
          </a:gsLst>
          <a:lin ang="5400000" scaled="0"/>
        </a:gradFill>
        <a:ln w="12700" cap="flat" cmpd="sng" algn="ctr">
          <a:solidFill>
            <a:schemeClr val="accent1">
              <a:shade val="80000"/>
              <a:hueOff val="272799"/>
              <a:satOff val="-28446"/>
              <a:lumOff val="1911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69346" tIns="169346" rIns="169346" bIns="169346" numCol="1" spcCol="1270" anchor="ctr" anchorCtr="0">
          <a:noAutofit/>
        </a:bodyPr>
        <a:lstStyle/>
        <a:p>
          <a:pPr marL="0" lvl="0" indent="0" algn="ctr" defTabSz="755650">
            <a:lnSpc>
              <a:spcPct val="90000"/>
            </a:lnSpc>
            <a:spcBef>
              <a:spcPct val="0"/>
            </a:spcBef>
            <a:spcAft>
              <a:spcPct val="35000"/>
            </a:spcAft>
            <a:buNone/>
          </a:pPr>
          <a:r>
            <a:rPr lang="fr-FR" sz="1700" b="1" kern="1200" dirty="0"/>
            <a:t>PREPROCESSING</a:t>
          </a:r>
        </a:p>
      </dsp:txBody>
      <dsp:txXfrm>
        <a:off x="4510690" y="160312"/>
        <a:ext cx="2143017" cy="642905"/>
      </dsp:txXfrm>
    </dsp:sp>
    <dsp:sp modelId="{82F1B300-BC4C-4977-98D5-20EA021E8FAD}">
      <dsp:nvSpPr>
        <dsp:cNvPr id="0" name=""/>
        <dsp:cNvSpPr/>
      </dsp:nvSpPr>
      <dsp:spPr>
        <a:xfrm>
          <a:off x="4510690" y="803218"/>
          <a:ext cx="2143017" cy="2988694"/>
        </a:xfrm>
        <a:prstGeom prst="rect">
          <a:avLst/>
        </a:prstGeom>
        <a:solidFill>
          <a:srgbClr val="156082">
            <a:alpha val="90000"/>
            <a:tint val="40000"/>
            <a:hueOff val="0"/>
            <a:satOff val="0"/>
            <a:lumOff val="0"/>
            <a:alphaOff val="0"/>
          </a:srgbClr>
        </a:solidFill>
        <a:ln w="12700" cap="flat" cmpd="sng" algn="ctr">
          <a:solidFill>
            <a:srgbClr val="156082">
              <a:alpha val="90000"/>
              <a:tint val="40000"/>
              <a:hueOff val="0"/>
              <a:satOff val="0"/>
              <a:lumOff val="0"/>
              <a:alphaOff val="0"/>
            </a:srgb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11683" tIns="211683" rIns="211683" bIns="211683" numCol="1" spcCol="1270" anchor="t" anchorCtr="0">
          <a:noAutofit/>
        </a:bodyPr>
        <a:lstStyle/>
        <a:p>
          <a:pPr marL="0" lvl="0" indent="0" algn="l" defTabSz="800100">
            <a:lnSpc>
              <a:spcPct val="90000"/>
            </a:lnSpc>
            <a:spcBef>
              <a:spcPct val="0"/>
            </a:spcBef>
            <a:spcAft>
              <a:spcPct val="35000"/>
            </a:spcAft>
            <a:buNone/>
          </a:pPr>
          <a:r>
            <a:rPr lang="fr-FR" sz="1800" b="0" kern="1200" dirty="0">
              <a:solidFill>
                <a:prstClr val="black">
                  <a:hueOff val="0"/>
                  <a:satOff val="0"/>
                  <a:lumOff val="0"/>
                  <a:alphaOff val="0"/>
                </a:prstClr>
              </a:solidFill>
              <a:latin typeface="Arial Narrow" panose="020B0606020202030204" pitchFamily="34" charset="0"/>
              <a:ea typeface="+mn-ea"/>
              <a:cs typeface="Arial" panose="020B0604020202020204" pitchFamily="34" charset="0"/>
            </a:rPr>
            <a:t>1/ Normalisation et standardisation : </a:t>
          </a:r>
          <a:r>
            <a:rPr lang="fr-FR" sz="1800" b="0" kern="1200" dirty="0" err="1">
              <a:solidFill>
                <a:prstClr val="black">
                  <a:hueOff val="0"/>
                  <a:satOff val="0"/>
                  <a:lumOff val="0"/>
                  <a:alphaOff val="0"/>
                </a:prstClr>
              </a:solidFill>
              <a:latin typeface="Arial Narrow" panose="020B0606020202030204" pitchFamily="34" charset="0"/>
              <a:ea typeface="+mn-ea"/>
              <a:cs typeface="Arial" panose="020B0604020202020204" pitchFamily="34" charset="0"/>
            </a:rPr>
            <a:t>gender</a:t>
          </a:r>
          <a:r>
            <a:rPr lang="fr-FR" sz="1800" b="0" kern="1200" dirty="0">
              <a:solidFill>
                <a:prstClr val="black">
                  <a:hueOff val="0"/>
                  <a:satOff val="0"/>
                  <a:lumOff val="0"/>
                  <a:alphaOff val="0"/>
                </a:prstClr>
              </a:solidFill>
              <a:latin typeface="Arial Narrow" panose="020B0606020202030204" pitchFamily="34" charset="0"/>
              <a:ea typeface="+mn-ea"/>
              <a:cs typeface="Arial" panose="020B0604020202020204" pitchFamily="34" charset="0"/>
            </a:rPr>
            <a:t>, </a:t>
          </a:r>
          <a:r>
            <a:rPr lang="fr-FR" sz="1800" b="0" kern="1200" dirty="0" err="1">
              <a:solidFill>
                <a:prstClr val="black">
                  <a:hueOff val="0"/>
                  <a:satOff val="0"/>
                  <a:lumOff val="0"/>
                  <a:alphaOff val="0"/>
                </a:prstClr>
              </a:solidFill>
              <a:latin typeface="Arial Narrow" panose="020B0606020202030204" pitchFamily="34" charset="0"/>
              <a:ea typeface="+mn-ea"/>
              <a:cs typeface="Arial" panose="020B0604020202020204" pitchFamily="34" charset="0"/>
            </a:rPr>
            <a:t>smoking_history</a:t>
          </a:r>
          <a:endParaRPr lang="fr-FR" sz="1800" b="0" kern="1200" dirty="0">
            <a:solidFill>
              <a:prstClr val="black">
                <a:hueOff val="0"/>
                <a:satOff val="0"/>
                <a:lumOff val="0"/>
                <a:alphaOff val="0"/>
              </a:prstClr>
            </a:solidFill>
            <a:latin typeface="Arial Narrow" panose="020B0606020202030204" pitchFamily="34" charset="0"/>
            <a:ea typeface="+mn-ea"/>
            <a:cs typeface="Arial" panose="020B0604020202020204" pitchFamily="34" charset="0"/>
          </a:endParaRPr>
        </a:p>
        <a:p>
          <a:pPr marL="0" lvl="0" indent="0" algn="l" defTabSz="800100">
            <a:lnSpc>
              <a:spcPct val="90000"/>
            </a:lnSpc>
            <a:spcBef>
              <a:spcPct val="0"/>
            </a:spcBef>
            <a:spcAft>
              <a:spcPct val="35000"/>
            </a:spcAft>
            <a:buNone/>
          </a:pPr>
          <a:r>
            <a:rPr lang="fr-FR" sz="1800" b="0" kern="1200" dirty="0">
              <a:solidFill>
                <a:prstClr val="black">
                  <a:hueOff val="0"/>
                  <a:satOff val="0"/>
                  <a:lumOff val="0"/>
                  <a:alphaOff val="0"/>
                </a:prstClr>
              </a:solidFill>
              <a:latin typeface="Arial Narrow" panose="020B0606020202030204" pitchFamily="34" charset="0"/>
              <a:ea typeface="+mn-ea"/>
              <a:cs typeface="Arial" panose="020B0604020202020204" pitchFamily="34" charset="0"/>
            </a:rPr>
            <a:t>2/ Segmentation du </a:t>
          </a:r>
          <a:r>
            <a:rPr lang="fr-FR" sz="1800" b="0" kern="1200" dirty="0" err="1">
              <a:solidFill>
                <a:prstClr val="black">
                  <a:hueOff val="0"/>
                  <a:satOff val="0"/>
                  <a:lumOff val="0"/>
                  <a:alphaOff val="0"/>
                </a:prstClr>
              </a:solidFill>
              <a:latin typeface="Arial Narrow" panose="020B0606020202030204" pitchFamily="34" charset="0"/>
              <a:ea typeface="+mn-ea"/>
              <a:cs typeface="Arial" panose="020B0604020202020204" pitchFamily="34" charset="0"/>
            </a:rPr>
            <a:t>dataset</a:t>
          </a:r>
          <a:r>
            <a:rPr lang="fr-FR" sz="1800" b="0" kern="1200" dirty="0">
              <a:solidFill>
                <a:prstClr val="black">
                  <a:hueOff val="0"/>
                  <a:satOff val="0"/>
                  <a:lumOff val="0"/>
                  <a:alphaOff val="0"/>
                </a:prstClr>
              </a:solidFill>
              <a:latin typeface="Arial Narrow" panose="020B0606020202030204" pitchFamily="34" charset="0"/>
              <a:ea typeface="+mn-ea"/>
              <a:cs typeface="Arial" panose="020B0604020202020204" pitchFamily="34" charset="0"/>
            </a:rPr>
            <a:t> en x et y</a:t>
          </a:r>
        </a:p>
        <a:p>
          <a:pPr marL="0" lvl="0" indent="0" algn="l" defTabSz="800100">
            <a:lnSpc>
              <a:spcPct val="90000"/>
            </a:lnSpc>
            <a:spcBef>
              <a:spcPct val="0"/>
            </a:spcBef>
            <a:spcAft>
              <a:spcPct val="35000"/>
            </a:spcAft>
            <a:buNone/>
          </a:pPr>
          <a:r>
            <a:rPr lang="fr-FR" sz="1800" b="0" kern="1200" dirty="0">
              <a:solidFill>
                <a:prstClr val="black">
                  <a:hueOff val="0"/>
                  <a:satOff val="0"/>
                  <a:lumOff val="0"/>
                  <a:alphaOff val="0"/>
                </a:prstClr>
              </a:solidFill>
              <a:latin typeface="Arial Narrow" panose="020B0606020202030204" pitchFamily="34" charset="0"/>
              <a:ea typeface="+mn-ea"/>
              <a:cs typeface="Arial" panose="020B0604020202020204" pitchFamily="34" charset="0"/>
            </a:rPr>
            <a:t>3/ Equilibrage des valeurs cible</a:t>
          </a:r>
        </a:p>
      </dsp:txBody>
      <dsp:txXfrm>
        <a:off x="4510690" y="803218"/>
        <a:ext cx="2143017" cy="2988694"/>
      </dsp:txXfrm>
    </dsp:sp>
    <dsp:sp modelId="{75E41C5D-3227-4B51-9448-D4435F5281BA}">
      <dsp:nvSpPr>
        <dsp:cNvPr id="0" name=""/>
        <dsp:cNvSpPr/>
      </dsp:nvSpPr>
      <dsp:spPr>
        <a:xfrm>
          <a:off x="6761603" y="160312"/>
          <a:ext cx="2143017" cy="642905"/>
        </a:xfrm>
        <a:prstGeom prst="rect">
          <a:avLst/>
        </a:prstGeom>
        <a:gradFill rotWithShape="0">
          <a:gsLst>
            <a:gs pos="0">
              <a:schemeClr val="accent1">
                <a:shade val="80000"/>
                <a:hueOff val="409199"/>
                <a:satOff val="-42669"/>
                <a:lumOff val="28666"/>
                <a:alphaOff val="0"/>
                <a:satMod val="103000"/>
                <a:lumMod val="102000"/>
                <a:tint val="94000"/>
              </a:schemeClr>
            </a:gs>
            <a:gs pos="50000">
              <a:schemeClr val="accent1">
                <a:shade val="80000"/>
                <a:hueOff val="409199"/>
                <a:satOff val="-42669"/>
                <a:lumOff val="28666"/>
                <a:alphaOff val="0"/>
                <a:satMod val="110000"/>
                <a:lumMod val="100000"/>
                <a:shade val="100000"/>
              </a:schemeClr>
            </a:gs>
            <a:gs pos="100000">
              <a:schemeClr val="accent1">
                <a:shade val="80000"/>
                <a:hueOff val="409199"/>
                <a:satOff val="-42669"/>
                <a:lumOff val="28666"/>
                <a:alphaOff val="0"/>
                <a:lumMod val="99000"/>
                <a:satMod val="120000"/>
                <a:shade val="78000"/>
              </a:schemeClr>
            </a:gs>
          </a:gsLst>
          <a:lin ang="5400000" scaled="0"/>
        </a:gradFill>
        <a:ln w="12700" cap="flat" cmpd="sng" algn="ctr">
          <a:solidFill>
            <a:schemeClr val="accent1">
              <a:shade val="80000"/>
              <a:hueOff val="409199"/>
              <a:satOff val="-42669"/>
              <a:lumOff val="28666"/>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69346" tIns="169346" rIns="169346" bIns="169346" numCol="1" spcCol="1270" anchor="ctr" anchorCtr="0">
          <a:noAutofit/>
        </a:bodyPr>
        <a:lstStyle/>
        <a:p>
          <a:pPr marL="0" lvl="0" indent="0" algn="ctr" defTabSz="755650">
            <a:lnSpc>
              <a:spcPct val="90000"/>
            </a:lnSpc>
            <a:spcBef>
              <a:spcPct val="0"/>
            </a:spcBef>
            <a:spcAft>
              <a:spcPct val="35000"/>
            </a:spcAft>
            <a:buNone/>
          </a:pPr>
          <a:r>
            <a:rPr lang="fr-FR" sz="1700" b="1" kern="1200" dirty="0"/>
            <a:t>MODELES ML</a:t>
          </a:r>
        </a:p>
      </dsp:txBody>
      <dsp:txXfrm>
        <a:off x="6761603" y="160312"/>
        <a:ext cx="2143017" cy="642905"/>
      </dsp:txXfrm>
    </dsp:sp>
    <dsp:sp modelId="{1A02C7CF-24F7-47EE-B970-B2EED22264E5}">
      <dsp:nvSpPr>
        <dsp:cNvPr id="0" name=""/>
        <dsp:cNvSpPr/>
      </dsp:nvSpPr>
      <dsp:spPr>
        <a:xfrm>
          <a:off x="6761603" y="803218"/>
          <a:ext cx="2143017" cy="2988694"/>
        </a:xfrm>
        <a:prstGeom prst="rect">
          <a:avLst/>
        </a:prstGeom>
        <a:solidFill>
          <a:srgbClr val="156082">
            <a:alpha val="90000"/>
            <a:tint val="40000"/>
            <a:hueOff val="0"/>
            <a:satOff val="0"/>
            <a:lumOff val="0"/>
            <a:alphaOff val="0"/>
          </a:srgbClr>
        </a:solidFill>
        <a:ln w="12700" cap="flat" cmpd="sng" algn="ctr">
          <a:solidFill>
            <a:srgbClr val="156082">
              <a:alpha val="90000"/>
              <a:tint val="40000"/>
              <a:hueOff val="0"/>
              <a:satOff val="0"/>
              <a:lumOff val="0"/>
              <a:alphaOff val="0"/>
            </a:srgb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11683" tIns="211683" rIns="211683" bIns="211683" numCol="1" spcCol="1270" anchor="t" anchorCtr="0">
          <a:noAutofit/>
        </a:bodyPr>
        <a:lstStyle/>
        <a:p>
          <a:pPr marL="0" lvl="0" indent="0" algn="l" defTabSz="800100">
            <a:lnSpc>
              <a:spcPct val="90000"/>
            </a:lnSpc>
            <a:spcBef>
              <a:spcPct val="0"/>
            </a:spcBef>
            <a:spcAft>
              <a:spcPct val="35000"/>
            </a:spcAft>
            <a:buNone/>
          </a:pPr>
          <a:r>
            <a:rPr lang="en-US" sz="1800" b="0" kern="1200" dirty="0">
              <a:solidFill>
                <a:prstClr val="black">
                  <a:hueOff val="0"/>
                  <a:satOff val="0"/>
                  <a:lumOff val="0"/>
                  <a:alphaOff val="0"/>
                </a:prstClr>
              </a:solidFill>
              <a:latin typeface="Arial Narrow" panose="020B0606020202030204" pitchFamily="34" charset="0"/>
              <a:ea typeface="+mn-ea"/>
              <a:cs typeface="Arial" panose="020B0604020202020204" pitchFamily="34" charset="0"/>
            </a:rPr>
            <a:t>1/ Logistic Regression</a:t>
          </a:r>
          <a:endParaRPr lang="fr-FR" sz="1800" b="0" kern="1200" dirty="0">
            <a:solidFill>
              <a:prstClr val="black">
                <a:hueOff val="0"/>
                <a:satOff val="0"/>
                <a:lumOff val="0"/>
                <a:alphaOff val="0"/>
              </a:prstClr>
            </a:solidFill>
            <a:latin typeface="Arial Narrow" panose="020B0606020202030204" pitchFamily="34" charset="0"/>
            <a:ea typeface="+mn-ea"/>
            <a:cs typeface="Arial" panose="020B0604020202020204" pitchFamily="34" charset="0"/>
          </a:endParaRPr>
        </a:p>
        <a:p>
          <a:pPr marL="0" lvl="0" indent="0" algn="l" defTabSz="800100">
            <a:lnSpc>
              <a:spcPct val="90000"/>
            </a:lnSpc>
            <a:spcBef>
              <a:spcPct val="0"/>
            </a:spcBef>
            <a:spcAft>
              <a:spcPct val="35000"/>
            </a:spcAft>
            <a:buNone/>
          </a:pPr>
          <a:r>
            <a:rPr lang="en-US" sz="1800" b="0" kern="1200" dirty="0">
              <a:solidFill>
                <a:prstClr val="black">
                  <a:hueOff val="0"/>
                  <a:satOff val="0"/>
                  <a:lumOff val="0"/>
                  <a:alphaOff val="0"/>
                </a:prstClr>
              </a:solidFill>
              <a:latin typeface="Arial Narrow" panose="020B0606020202030204" pitchFamily="34" charset="0"/>
              <a:ea typeface="+mn-ea"/>
              <a:cs typeface="Arial" panose="020B0604020202020204" pitchFamily="34" charset="0"/>
            </a:rPr>
            <a:t>2/ Decision Tree</a:t>
          </a:r>
        </a:p>
        <a:p>
          <a:pPr marL="0" lvl="0" indent="0" algn="l" defTabSz="800100">
            <a:lnSpc>
              <a:spcPct val="90000"/>
            </a:lnSpc>
            <a:spcBef>
              <a:spcPct val="0"/>
            </a:spcBef>
            <a:spcAft>
              <a:spcPct val="35000"/>
            </a:spcAft>
            <a:buNone/>
          </a:pPr>
          <a:r>
            <a:rPr lang="en-US" sz="1800" b="0" kern="1200" dirty="0">
              <a:solidFill>
                <a:prstClr val="black">
                  <a:hueOff val="0"/>
                  <a:satOff val="0"/>
                  <a:lumOff val="0"/>
                  <a:alphaOff val="0"/>
                </a:prstClr>
              </a:solidFill>
              <a:latin typeface="Arial Narrow" panose="020B0606020202030204" pitchFamily="34" charset="0"/>
              <a:ea typeface="+mn-ea"/>
              <a:cs typeface="Arial" panose="020B0604020202020204" pitchFamily="34" charset="0"/>
            </a:rPr>
            <a:t>3/ Random Forest</a:t>
          </a:r>
        </a:p>
        <a:p>
          <a:pPr marL="0" lvl="0" indent="0" algn="l" defTabSz="800100">
            <a:lnSpc>
              <a:spcPct val="90000"/>
            </a:lnSpc>
            <a:spcBef>
              <a:spcPct val="0"/>
            </a:spcBef>
            <a:spcAft>
              <a:spcPct val="35000"/>
            </a:spcAft>
            <a:buNone/>
          </a:pPr>
          <a:r>
            <a:rPr lang="en-US" sz="1800" b="0" kern="1200" dirty="0">
              <a:solidFill>
                <a:prstClr val="black">
                  <a:hueOff val="0"/>
                  <a:satOff val="0"/>
                  <a:lumOff val="0"/>
                  <a:alphaOff val="0"/>
                </a:prstClr>
              </a:solidFill>
              <a:latin typeface="Arial Narrow" panose="020B0606020202030204" pitchFamily="34" charset="0"/>
              <a:ea typeface="+mn-ea"/>
              <a:cs typeface="Arial" panose="020B0604020202020204" pitchFamily="34" charset="0"/>
            </a:rPr>
            <a:t>4/ Gradian Boost Classifier</a:t>
          </a:r>
        </a:p>
      </dsp:txBody>
      <dsp:txXfrm>
        <a:off x="6761603" y="803218"/>
        <a:ext cx="2143017" cy="2988694"/>
      </dsp:txXfrm>
    </dsp:sp>
    <dsp:sp modelId="{EF8B3E26-B5BD-4204-A879-12BB25053FEA}">
      <dsp:nvSpPr>
        <dsp:cNvPr id="0" name=""/>
        <dsp:cNvSpPr/>
      </dsp:nvSpPr>
      <dsp:spPr>
        <a:xfrm>
          <a:off x="9012515" y="160312"/>
          <a:ext cx="2143017" cy="642905"/>
        </a:xfrm>
        <a:prstGeom prst="rect">
          <a:avLst/>
        </a:prstGeom>
        <a:gradFill rotWithShape="0">
          <a:gsLst>
            <a:gs pos="0">
              <a:schemeClr val="accent1">
                <a:shade val="80000"/>
                <a:hueOff val="545598"/>
                <a:satOff val="-56892"/>
                <a:lumOff val="38221"/>
                <a:alphaOff val="0"/>
                <a:satMod val="103000"/>
                <a:lumMod val="102000"/>
                <a:tint val="94000"/>
              </a:schemeClr>
            </a:gs>
            <a:gs pos="50000">
              <a:schemeClr val="accent1">
                <a:shade val="80000"/>
                <a:hueOff val="545598"/>
                <a:satOff val="-56892"/>
                <a:lumOff val="38221"/>
                <a:alphaOff val="0"/>
                <a:satMod val="110000"/>
                <a:lumMod val="100000"/>
                <a:shade val="100000"/>
              </a:schemeClr>
            </a:gs>
            <a:gs pos="100000">
              <a:schemeClr val="accent1">
                <a:shade val="80000"/>
                <a:hueOff val="545598"/>
                <a:satOff val="-56892"/>
                <a:lumOff val="38221"/>
                <a:alphaOff val="0"/>
                <a:lumMod val="99000"/>
                <a:satMod val="120000"/>
                <a:shade val="78000"/>
              </a:schemeClr>
            </a:gs>
          </a:gsLst>
          <a:lin ang="5400000" scaled="0"/>
        </a:gradFill>
        <a:ln w="12700" cap="flat" cmpd="sng" algn="ctr">
          <a:solidFill>
            <a:schemeClr val="accent1">
              <a:shade val="80000"/>
              <a:hueOff val="545598"/>
              <a:satOff val="-56892"/>
              <a:lumOff val="38221"/>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69346" tIns="169346" rIns="169346" bIns="169346" numCol="1" spcCol="1270" anchor="ctr" anchorCtr="0">
          <a:noAutofit/>
        </a:bodyPr>
        <a:lstStyle/>
        <a:p>
          <a:pPr marL="0" lvl="0" indent="0" algn="ctr" defTabSz="755650">
            <a:lnSpc>
              <a:spcPct val="90000"/>
            </a:lnSpc>
            <a:spcBef>
              <a:spcPct val="0"/>
            </a:spcBef>
            <a:spcAft>
              <a:spcPct val="35000"/>
            </a:spcAft>
            <a:buNone/>
          </a:pPr>
          <a:r>
            <a:rPr lang="fr-FR" sz="1700" b="1" kern="1200" dirty="0"/>
            <a:t>RESULTATS</a:t>
          </a:r>
        </a:p>
      </dsp:txBody>
      <dsp:txXfrm>
        <a:off x="9012515" y="160312"/>
        <a:ext cx="2143017" cy="642905"/>
      </dsp:txXfrm>
    </dsp:sp>
    <dsp:sp modelId="{D7B50CE8-3C52-4A03-8F24-5768F83E34AB}">
      <dsp:nvSpPr>
        <dsp:cNvPr id="0" name=""/>
        <dsp:cNvSpPr/>
      </dsp:nvSpPr>
      <dsp:spPr>
        <a:xfrm>
          <a:off x="9012515" y="803218"/>
          <a:ext cx="2143017" cy="2988694"/>
        </a:xfrm>
        <a:prstGeom prst="rect">
          <a:avLst/>
        </a:prstGeom>
        <a:solidFill>
          <a:srgbClr val="156082">
            <a:alpha val="90000"/>
            <a:tint val="40000"/>
            <a:hueOff val="0"/>
            <a:satOff val="0"/>
            <a:lumOff val="0"/>
            <a:alphaOff val="0"/>
          </a:srgbClr>
        </a:solidFill>
        <a:ln w="12700" cap="flat" cmpd="sng" algn="ctr">
          <a:solidFill>
            <a:srgbClr val="156082">
              <a:alpha val="90000"/>
              <a:tint val="40000"/>
              <a:hueOff val="0"/>
              <a:satOff val="0"/>
              <a:lumOff val="0"/>
              <a:alphaOff val="0"/>
            </a:srgb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11683" tIns="211683" rIns="211683" bIns="211683" numCol="1" spcCol="1270" anchor="t" anchorCtr="0">
          <a:noAutofit/>
        </a:bodyPr>
        <a:lstStyle/>
        <a:p>
          <a:pPr marL="0" lvl="0" indent="0" algn="l" defTabSz="800100">
            <a:lnSpc>
              <a:spcPct val="90000"/>
            </a:lnSpc>
            <a:spcBef>
              <a:spcPct val="0"/>
            </a:spcBef>
            <a:spcAft>
              <a:spcPct val="35000"/>
            </a:spcAft>
            <a:buNone/>
          </a:pPr>
          <a:r>
            <a:rPr lang="fr-FR" sz="1800" b="0" kern="1200" dirty="0">
              <a:solidFill>
                <a:prstClr val="black">
                  <a:hueOff val="0"/>
                  <a:satOff val="0"/>
                  <a:lumOff val="0"/>
                  <a:alphaOff val="0"/>
                </a:prstClr>
              </a:solidFill>
              <a:latin typeface="Arial Narrow" panose="020B0606020202030204" pitchFamily="34" charset="0"/>
              <a:ea typeface="+mn-ea"/>
              <a:cs typeface="Arial" panose="020B0604020202020204" pitchFamily="34" charset="0"/>
            </a:rPr>
            <a:t>1/ Analyse des résultats des modèles de ML</a:t>
          </a:r>
        </a:p>
        <a:p>
          <a:pPr marL="0" lvl="0" indent="0" algn="l" defTabSz="800100">
            <a:lnSpc>
              <a:spcPct val="90000"/>
            </a:lnSpc>
            <a:spcBef>
              <a:spcPct val="0"/>
            </a:spcBef>
            <a:spcAft>
              <a:spcPct val="35000"/>
            </a:spcAft>
            <a:buNone/>
          </a:pPr>
          <a:r>
            <a:rPr lang="fr-FR" sz="1800" b="0" kern="1200" dirty="0">
              <a:solidFill>
                <a:prstClr val="black">
                  <a:hueOff val="0"/>
                  <a:satOff val="0"/>
                  <a:lumOff val="0"/>
                  <a:alphaOff val="0"/>
                </a:prstClr>
              </a:solidFill>
              <a:latin typeface="Arial Narrow" panose="020B0606020202030204" pitchFamily="34" charset="0"/>
              <a:ea typeface="+mn-ea"/>
              <a:cs typeface="Arial" panose="020B0604020202020204" pitchFamily="34" charset="0"/>
            </a:rPr>
            <a:t>2/ Choix du modèle en fonction des scores</a:t>
          </a:r>
        </a:p>
        <a:p>
          <a:pPr marL="0" lvl="0" indent="0" algn="l" defTabSz="800100">
            <a:lnSpc>
              <a:spcPct val="90000"/>
            </a:lnSpc>
            <a:spcBef>
              <a:spcPct val="0"/>
            </a:spcBef>
            <a:spcAft>
              <a:spcPct val="35000"/>
            </a:spcAft>
            <a:buNone/>
          </a:pPr>
          <a:r>
            <a:rPr lang="fr-FR" sz="1800" b="0" kern="1200" dirty="0">
              <a:solidFill>
                <a:prstClr val="black">
                  <a:hueOff val="0"/>
                  <a:satOff val="0"/>
                  <a:lumOff val="0"/>
                  <a:alphaOff val="0"/>
                </a:prstClr>
              </a:solidFill>
              <a:latin typeface="Arial Narrow" panose="020B0606020202030204" pitchFamily="34" charset="0"/>
              <a:ea typeface="+mn-ea"/>
              <a:cs typeface="Arial" panose="020B0604020202020204" pitchFamily="34" charset="0"/>
            </a:rPr>
            <a:t>3/ Validation du modèle</a:t>
          </a:r>
        </a:p>
      </dsp:txBody>
      <dsp:txXfrm>
        <a:off x="9012515" y="803218"/>
        <a:ext cx="2143017" cy="29886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9BA309-0048-4841-959D-899C88E05159}">
      <dsp:nvSpPr>
        <dsp:cNvPr id="0" name=""/>
        <dsp:cNvSpPr/>
      </dsp:nvSpPr>
      <dsp:spPr>
        <a:xfrm>
          <a:off x="773432" y="1019481"/>
          <a:ext cx="2375152" cy="195900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fr-FR" sz="1900" kern="1200" dirty="0"/>
            <a:t>Encodage des valeurs</a:t>
          </a:r>
        </a:p>
        <a:p>
          <a:pPr marL="171450" lvl="1" indent="-171450" algn="l" defTabSz="844550">
            <a:lnSpc>
              <a:spcPct val="90000"/>
            </a:lnSpc>
            <a:spcBef>
              <a:spcPct val="0"/>
            </a:spcBef>
            <a:spcAft>
              <a:spcPct val="15000"/>
            </a:spcAft>
            <a:buChar char="•"/>
          </a:pPr>
          <a:r>
            <a:rPr lang="fr-FR" sz="1900" kern="1200" dirty="0"/>
            <a:t>Label encoder</a:t>
          </a:r>
        </a:p>
      </dsp:txBody>
      <dsp:txXfrm>
        <a:off x="818514" y="1064563"/>
        <a:ext cx="2284988" cy="1449053"/>
      </dsp:txXfrm>
    </dsp:sp>
    <dsp:sp modelId="{08879F0C-A362-4541-B6D4-FFE67E813F91}">
      <dsp:nvSpPr>
        <dsp:cNvPr id="0" name=""/>
        <dsp:cNvSpPr/>
      </dsp:nvSpPr>
      <dsp:spPr>
        <a:xfrm>
          <a:off x="2068175" y="1342282"/>
          <a:ext cx="2831747" cy="2831747"/>
        </a:xfrm>
        <a:prstGeom prst="leftCircularArrow">
          <a:avLst>
            <a:gd name="adj1" fmla="val 3899"/>
            <a:gd name="adj2" fmla="val 488450"/>
            <a:gd name="adj3" fmla="val 2263960"/>
            <a:gd name="adj4" fmla="val 9024489"/>
            <a:gd name="adj5" fmla="val 454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08FCAFD-E72C-4904-A52D-3C7F57043185}">
      <dsp:nvSpPr>
        <dsp:cNvPr id="0" name=""/>
        <dsp:cNvSpPr/>
      </dsp:nvSpPr>
      <dsp:spPr>
        <a:xfrm>
          <a:off x="1301244" y="2558698"/>
          <a:ext cx="2111246" cy="8395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fr-FR" sz="2200" kern="1200" dirty="0"/>
            <a:t>ENCODING</a:t>
          </a:r>
        </a:p>
      </dsp:txBody>
      <dsp:txXfrm>
        <a:off x="1325834" y="2583288"/>
        <a:ext cx="2062066" cy="790393"/>
      </dsp:txXfrm>
    </dsp:sp>
    <dsp:sp modelId="{05F6D11D-0A2A-4220-AC09-0A5A93B27FE5}">
      <dsp:nvSpPr>
        <dsp:cNvPr id="0" name=""/>
        <dsp:cNvSpPr/>
      </dsp:nvSpPr>
      <dsp:spPr>
        <a:xfrm>
          <a:off x="3938270" y="1019481"/>
          <a:ext cx="2375152" cy="195900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fr-FR" sz="1900" kern="1200" dirty="0"/>
            <a:t>Création de segmentation</a:t>
          </a:r>
        </a:p>
        <a:p>
          <a:pPr marL="171450" lvl="1" indent="-171450" algn="l" defTabSz="844550">
            <a:lnSpc>
              <a:spcPct val="90000"/>
            </a:lnSpc>
            <a:spcBef>
              <a:spcPct val="0"/>
            </a:spcBef>
            <a:spcAft>
              <a:spcPct val="15000"/>
            </a:spcAft>
            <a:buChar char="•"/>
          </a:pPr>
          <a:r>
            <a:rPr lang="fr-FR" sz="1900" kern="1200" dirty="0"/>
            <a:t>Y pour la </a:t>
          </a:r>
          <a:r>
            <a:rPr lang="fr-FR" sz="1900" kern="1200" dirty="0" err="1"/>
            <a:t>Taget</a:t>
          </a:r>
          <a:endParaRPr lang="fr-FR" sz="1900" kern="1200" dirty="0"/>
        </a:p>
        <a:p>
          <a:pPr marL="171450" lvl="1" indent="-171450" algn="l" defTabSz="844550">
            <a:lnSpc>
              <a:spcPct val="90000"/>
            </a:lnSpc>
            <a:spcBef>
              <a:spcPct val="0"/>
            </a:spcBef>
            <a:spcAft>
              <a:spcPct val="15000"/>
            </a:spcAft>
            <a:buChar char="•"/>
          </a:pPr>
          <a:r>
            <a:rPr lang="fr-FR" sz="1900" kern="1200" dirty="0"/>
            <a:t>X pour les </a:t>
          </a:r>
          <a:r>
            <a:rPr lang="fr-FR" sz="1900" kern="1200" dirty="0" err="1"/>
            <a:t>Features</a:t>
          </a:r>
          <a:endParaRPr lang="fr-FR" sz="1900" kern="1200" dirty="0"/>
        </a:p>
      </dsp:txBody>
      <dsp:txXfrm>
        <a:off x="3983352" y="1484350"/>
        <a:ext cx="2284988" cy="1449053"/>
      </dsp:txXfrm>
    </dsp:sp>
    <dsp:sp modelId="{8928350A-55F4-4C1E-A822-A23062F6DB0E}">
      <dsp:nvSpPr>
        <dsp:cNvPr id="0" name=""/>
        <dsp:cNvSpPr/>
      </dsp:nvSpPr>
      <dsp:spPr>
        <a:xfrm>
          <a:off x="5213220" y="-252873"/>
          <a:ext cx="3135239" cy="3135239"/>
        </a:xfrm>
        <a:prstGeom prst="circularArrow">
          <a:avLst>
            <a:gd name="adj1" fmla="val 3522"/>
            <a:gd name="adj2" fmla="val 437189"/>
            <a:gd name="adj3" fmla="val 19387301"/>
            <a:gd name="adj4" fmla="val 12575511"/>
            <a:gd name="adj5" fmla="val 410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BAD76CE-3211-489F-9B18-2C776521402E}">
      <dsp:nvSpPr>
        <dsp:cNvPr id="0" name=""/>
        <dsp:cNvSpPr/>
      </dsp:nvSpPr>
      <dsp:spPr>
        <a:xfrm>
          <a:off x="4466082" y="599695"/>
          <a:ext cx="2111246" cy="8395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fr-FR" sz="2200" kern="1200" dirty="0"/>
            <a:t>SEGMENTATION</a:t>
          </a:r>
        </a:p>
      </dsp:txBody>
      <dsp:txXfrm>
        <a:off x="4490672" y="624285"/>
        <a:ext cx="2062066" cy="790393"/>
      </dsp:txXfrm>
    </dsp:sp>
    <dsp:sp modelId="{0CCA8694-E9B5-4BCD-B2C5-E7FEC3EEE820}">
      <dsp:nvSpPr>
        <dsp:cNvPr id="0" name=""/>
        <dsp:cNvSpPr/>
      </dsp:nvSpPr>
      <dsp:spPr>
        <a:xfrm>
          <a:off x="7103109" y="1019481"/>
          <a:ext cx="2375152" cy="195900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fr-FR" sz="1900" kern="1200" dirty="0"/>
            <a:t>Rééquilibrage des valeurs</a:t>
          </a:r>
        </a:p>
        <a:p>
          <a:pPr marL="171450" lvl="1" indent="-171450" algn="l" defTabSz="844550">
            <a:lnSpc>
              <a:spcPct val="90000"/>
            </a:lnSpc>
            <a:spcBef>
              <a:spcPct val="0"/>
            </a:spcBef>
            <a:spcAft>
              <a:spcPct val="15000"/>
            </a:spcAft>
            <a:buChar char="•"/>
          </a:pPr>
          <a:r>
            <a:rPr lang="fr-FR" sz="1900" kern="1200" dirty="0"/>
            <a:t>Application du SMOTE</a:t>
          </a:r>
        </a:p>
      </dsp:txBody>
      <dsp:txXfrm>
        <a:off x="7148191" y="1064563"/>
        <a:ext cx="2284988" cy="1449053"/>
      </dsp:txXfrm>
    </dsp:sp>
    <dsp:sp modelId="{715334DE-40F0-4C14-AC05-8D77D7884DCF}">
      <dsp:nvSpPr>
        <dsp:cNvPr id="0" name=""/>
        <dsp:cNvSpPr/>
      </dsp:nvSpPr>
      <dsp:spPr>
        <a:xfrm>
          <a:off x="7630920" y="2558698"/>
          <a:ext cx="2111246" cy="8395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fr-FR" sz="2200" kern="1200" dirty="0"/>
            <a:t>EQUILIBRAGE</a:t>
          </a:r>
        </a:p>
      </dsp:txBody>
      <dsp:txXfrm>
        <a:off x="7655510" y="2583288"/>
        <a:ext cx="2062066" cy="79039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02364F-5972-49C2-BC5F-B218EC8E9311}" type="datetimeFigureOut">
              <a:rPr lang="fr-FR" smtClean="0"/>
              <a:t>22/04/2024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31084D-1A46-4587-B457-2A37EE1F76B0}" type="slidenum">
              <a:rPr lang="fr-FR" smtClean="0"/>
              <a:t>‹N°›</a:t>
            </a:fld>
            <a:endParaRPr lang="fr-FR"/>
          </a:p>
        </p:txBody>
      </p:sp>
    </p:spTree>
    <p:extLst>
      <p:ext uri="{BB962C8B-B14F-4D97-AF65-F5344CB8AC3E}">
        <p14:creationId xmlns:p14="http://schemas.microsoft.com/office/powerpoint/2010/main" val="3766792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Bonjour,</a:t>
            </a:r>
          </a:p>
          <a:p>
            <a:r>
              <a:rPr lang="fr-FR" dirty="0"/>
              <a:t>Je suis Patrice DANGER et je vais vous parler d’un sujet qui concerne une grande partie de la planète.</a:t>
            </a:r>
          </a:p>
        </p:txBody>
      </p:sp>
      <p:sp>
        <p:nvSpPr>
          <p:cNvPr id="4" name="Espace réservé du numéro de diapositive 3"/>
          <p:cNvSpPr>
            <a:spLocks noGrp="1"/>
          </p:cNvSpPr>
          <p:nvPr>
            <p:ph type="sldNum" sz="quarter" idx="5"/>
          </p:nvPr>
        </p:nvSpPr>
        <p:spPr/>
        <p:txBody>
          <a:bodyPr/>
          <a:lstStyle/>
          <a:p>
            <a:fld id="{EA31084D-1A46-4587-B457-2A37EE1F76B0}" type="slidenum">
              <a:rPr lang="fr-FR" smtClean="0"/>
              <a:t>1</a:t>
            </a:fld>
            <a:endParaRPr lang="fr-FR"/>
          </a:p>
        </p:txBody>
      </p:sp>
    </p:spTree>
    <p:extLst>
      <p:ext uri="{BB962C8B-B14F-4D97-AF65-F5344CB8AC3E}">
        <p14:creationId xmlns:p14="http://schemas.microsoft.com/office/powerpoint/2010/main" val="3227117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0D0D0D"/>
                </a:solidFill>
                <a:effectLst/>
                <a:highlight>
                  <a:srgbClr val="FFFFFF"/>
                </a:highlight>
                <a:latin typeface="Söhne"/>
              </a:rPr>
              <a:t>Suite à notre analyse approfondie, nous avons identifié certains facteurs qui semblent ne pas avoir d'impact significatif sur la prévalence du diabète. Ces facteurs incluent :</a:t>
            </a:r>
          </a:p>
          <a:p>
            <a:pPr algn="l">
              <a:buFont typeface="+mj-lt"/>
              <a:buAutoNum type="arabicPeriod"/>
            </a:pPr>
            <a:r>
              <a:rPr lang="fr-FR" b="1" i="0" dirty="0">
                <a:solidFill>
                  <a:srgbClr val="0D0D0D"/>
                </a:solidFill>
                <a:effectLst/>
                <a:highlight>
                  <a:srgbClr val="FFFFFF"/>
                </a:highlight>
                <a:latin typeface="Söhne"/>
              </a:rPr>
              <a:t>Hypertension</a:t>
            </a:r>
            <a:r>
              <a:rPr lang="fr-FR" b="0" i="0" dirty="0">
                <a:solidFill>
                  <a:srgbClr val="0D0D0D"/>
                </a:solidFill>
                <a:effectLst/>
                <a:highlight>
                  <a:srgbClr val="FFFFFF"/>
                </a:highlight>
                <a:latin typeface="Söhne"/>
              </a:rPr>
              <a:t> Nous avons constaté que la présence ou l'absence d'hypertension ne semble pas être fortement corrélée à la présence de diabète dans notre </a:t>
            </a:r>
            <a:r>
              <a:rPr lang="fr-FR" b="0" i="0" dirty="0" err="1">
                <a:solidFill>
                  <a:srgbClr val="0D0D0D"/>
                </a:solidFill>
                <a:effectLst/>
                <a:highlight>
                  <a:srgbClr val="FFFFFF"/>
                </a:highlight>
                <a:latin typeface="Söhne"/>
              </a:rPr>
              <a:t>dataset</a:t>
            </a:r>
            <a:r>
              <a:rPr lang="fr-FR" b="0" i="0" dirty="0">
                <a:solidFill>
                  <a:srgbClr val="0D0D0D"/>
                </a:solidFill>
                <a:effectLst/>
                <a:highlight>
                  <a:srgbClr val="FFFFFF"/>
                </a:highlight>
                <a:latin typeface="Söhne"/>
              </a:rPr>
              <a:t>. Cette constatation suggère que l'hypertension pourrait ne pas être un facteur déterminant dans le développement du diabète pour notre population d'étude.</a:t>
            </a:r>
          </a:p>
          <a:p>
            <a:pPr algn="l">
              <a:buFont typeface="+mj-lt"/>
              <a:buAutoNum type="arabicPeriod"/>
            </a:pPr>
            <a:r>
              <a:rPr lang="fr-FR" b="1" i="0" dirty="0">
                <a:solidFill>
                  <a:srgbClr val="0D0D0D"/>
                </a:solidFill>
                <a:effectLst/>
                <a:highlight>
                  <a:srgbClr val="FFFFFF"/>
                </a:highlight>
                <a:latin typeface="Söhne"/>
              </a:rPr>
              <a:t>Maladie Cardiaque (</a:t>
            </a:r>
            <a:r>
              <a:rPr lang="fr-FR" b="1" i="0" dirty="0" err="1">
                <a:solidFill>
                  <a:srgbClr val="0D0D0D"/>
                </a:solidFill>
                <a:effectLst/>
                <a:highlight>
                  <a:srgbClr val="FFFFFF"/>
                </a:highlight>
                <a:latin typeface="Söhne"/>
              </a:rPr>
              <a:t>Heart</a:t>
            </a:r>
            <a:r>
              <a:rPr lang="fr-FR" b="1" i="0" dirty="0">
                <a:solidFill>
                  <a:srgbClr val="0D0D0D"/>
                </a:solidFill>
                <a:effectLst/>
                <a:highlight>
                  <a:srgbClr val="FFFFFF"/>
                </a:highlight>
                <a:latin typeface="Söhne"/>
              </a:rPr>
              <a:t> </a:t>
            </a:r>
            <a:r>
              <a:rPr lang="fr-FR" b="1" i="0" dirty="0" err="1">
                <a:solidFill>
                  <a:srgbClr val="0D0D0D"/>
                </a:solidFill>
                <a:effectLst/>
                <a:highlight>
                  <a:srgbClr val="FFFFFF"/>
                </a:highlight>
                <a:latin typeface="Söhne"/>
              </a:rPr>
              <a:t>disease</a:t>
            </a:r>
            <a:r>
              <a:rPr lang="fr-FR" b="1" i="0" dirty="0">
                <a:solidFill>
                  <a:srgbClr val="0D0D0D"/>
                </a:solidFill>
                <a:effectLst/>
                <a:highlight>
                  <a:srgbClr val="FFFFFF"/>
                </a:highlight>
                <a:latin typeface="Söhne"/>
              </a:rPr>
              <a:t>)</a:t>
            </a:r>
            <a:r>
              <a:rPr lang="fr-FR" b="0" i="0" dirty="0">
                <a:solidFill>
                  <a:srgbClr val="0D0D0D"/>
                </a:solidFill>
                <a:effectLst/>
                <a:highlight>
                  <a:srgbClr val="FFFFFF"/>
                </a:highlight>
                <a:latin typeface="Söhne"/>
              </a:rPr>
              <a:t> De manière similaire, nous n'avons pas observé de corrélation significative entre la présence de maladie cardiaque et le diabète. Il semble donc que la maladie cardiaque ne soit pas un facteur prédictif majeur dans notre contexte d'étude.</a:t>
            </a:r>
          </a:p>
          <a:p>
            <a:pPr algn="l">
              <a:buFont typeface="+mj-lt"/>
              <a:buAutoNum type="arabicPeriod"/>
            </a:pPr>
            <a:r>
              <a:rPr lang="fr-FR" b="1" i="0" dirty="0">
                <a:solidFill>
                  <a:srgbClr val="0D0D0D"/>
                </a:solidFill>
                <a:effectLst/>
                <a:highlight>
                  <a:srgbClr val="FFFFFF"/>
                </a:highlight>
                <a:latin typeface="Söhne"/>
              </a:rPr>
              <a:t>Genre (</a:t>
            </a:r>
            <a:r>
              <a:rPr lang="fr-FR" b="1" i="0" dirty="0" err="1">
                <a:solidFill>
                  <a:srgbClr val="0D0D0D"/>
                </a:solidFill>
                <a:effectLst/>
                <a:highlight>
                  <a:srgbClr val="FFFFFF"/>
                </a:highlight>
                <a:latin typeface="Söhne"/>
              </a:rPr>
              <a:t>Gender</a:t>
            </a:r>
            <a:r>
              <a:rPr lang="fr-FR" b="1" i="0" dirty="0">
                <a:solidFill>
                  <a:srgbClr val="0D0D0D"/>
                </a:solidFill>
                <a:effectLst/>
                <a:highlight>
                  <a:srgbClr val="FFFFFF"/>
                </a:highlight>
                <a:latin typeface="Söhne"/>
              </a:rPr>
              <a:t>)</a:t>
            </a:r>
            <a:r>
              <a:rPr lang="fr-FR" b="0" i="0" dirty="0">
                <a:solidFill>
                  <a:srgbClr val="0D0D0D"/>
                </a:solidFill>
                <a:effectLst/>
                <a:highlight>
                  <a:srgbClr val="FFFFFF"/>
                </a:highlight>
                <a:latin typeface="Söhne"/>
              </a:rPr>
              <a:t> L'analyse ne montre pas de différences significatives dans la prévalence du diabète entre les genres masculin et féminin. Ainsi, le genre ne semble pas être un facteur déterminant dans notre étude.</a:t>
            </a:r>
          </a:p>
          <a:p>
            <a:pPr algn="l">
              <a:buFont typeface="+mj-lt"/>
              <a:buAutoNum type="arabicPeriod"/>
            </a:pPr>
            <a:r>
              <a:rPr lang="fr-FR" b="1" i="0" dirty="0">
                <a:solidFill>
                  <a:srgbClr val="0D0D0D"/>
                </a:solidFill>
                <a:effectLst/>
                <a:highlight>
                  <a:srgbClr val="FFFFFF"/>
                </a:highlight>
                <a:latin typeface="Söhne"/>
              </a:rPr>
              <a:t>Antécédents de Tabagisme (Smoking </a:t>
            </a:r>
            <a:r>
              <a:rPr lang="fr-FR" b="1" i="0" dirty="0" err="1">
                <a:solidFill>
                  <a:srgbClr val="0D0D0D"/>
                </a:solidFill>
                <a:effectLst/>
                <a:highlight>
                  <a:srgbClr val="FFFFFF"/>
                </a:highlight>
                <a:latin typeface="Söhne"/>
              </a:rPr>
              <a:t>history</a:t>
            </a:r>
            <a:r>
              <a:rPr lang="fr-FR" b="1" i="0" dirty="0">
                <a:solidFill>
                  <a:srgbClr val="0D0D0D"/>
                </a:solidFill>
                <a:effectLst/>
                <a:highlight>
                  <a:srgbClr val="FFFFFF"/>
                </a:highlight>
                <a:latin typeface="Söhne"/>
              </a:rPr>
              <a:t>)</a:t>
            </a:r>
            <a:r>
              <a:rPr lang="fr-FR" b="0" i="0" dirty="0">
                <a:solidFill>
                  <a:srgbClr val="0D0D0D"/>
                </a:solidFill>
                <a:effectLst/>
                <a:highlight>
                  <a:srgbClr val="FFFFFF"/>
                </a:highlight>
                <a:latin typeface="Söhne"/>
              </a:rPr>
              <a:t> Enfin, les antécédents de tabagisme n'ont pas montré de corrélation significative avec la présence de diabète dans notre </a:t>
            </a:r>
            <a:r>
              <a:rPr lang="fr-FR" b="0" i="0" dirty="0" err="1">
                <a:solidFill>
                  <a:srgbClr val="0D0D0D"/>
                </a:solidFill>
                <a:effectLst/>
                <a:highlight>
                  <a:srgbClr val="FFFFFF"/>
                </a:highlight>
                <a:latin typeface="Söhne"/>
              </a:rPr>
              <a:t>dataset</a:t>
            </a:r>
            <a:r>
              <a:rPr lang="fr-FR" b="0" i="0" dirty="0">
                <a:solidFill>
                  <a:srgbClr val="0D0D0D"/>
                </a:solidFill>
                <a:effectLst/>
                <a:highlight>
                  <a:srgbClr val="FFFFFF"/>
                </a:highlight>
                <a:latin typeface="Söhne"/>
              </a:rPr>
              <a:t>. Cela suggère que le tabagisme peut ne pas être un facteur directement lié à la prévalence du diabète dans notre population d'étude.</a:t>
            </a:r>
          </a:p>
          <a:p>
            <a:endParaRPr lang="fr-FR" dirty="0"/>
          </a:p>
        </p:txBody>
      </p:sp>
      <p:sp>
        <p:nvSpPr>
          <p:cNvPr id="4" name="Espace réservé du numéro de diapositive 3"/>
          <p:cNvSpPr>
            <a:spLocks noGrp="1"/>
          </p:cNvSpPr>
          <p:nvPr>
            <p:ph type="sldNum" sz="quarter" idx="5"/>
          </p:nvPr>
        </p:nvSpPr>
        <p:spPr/>
        <p:txBody>
          <a:bodyPr/>
          <a:lstStyle/>
          <a:p>
            <a:fld id="{EA31084D-1A46-4587-B457-2A37EE1F76B0}" type="slidenum">
              <a:rPr lang="fr-FR" smtClean="0"/>
              <a:t>12</a:t>
            </a:fld>
            <a:endParaRPr lang="fr-FR"/>
          </a:p>
        </p:txBody>
      </p:sp>
    </p:spTree>
    <p:extLst>
      <p:ext uri="{BB962C8B-B14F-4D97-AF65-F5344CB8AC3E}">
        <p14:creationId xmlns:p14="http://schemas.microsoft.com/office/powerpoint/2010/main" val="693634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0D0D0D"/>
                </a:solidFill>
                <a:effectLst/>
                <a:highlight>
                  <a:srgbClr val="FFFFFF"/>
                </a:highlight>
                <a:latin typeface="Söhne"/>
              </a:rPr>
              <a:t>Le prétraitement des données a été une étape essentielle de notre processus d'analyse. Voici les principales actions que j'ai entreprises :</a:t>
            </a:r>
          </a:p>
          <a:p>
            <a:pPr algn="l"/>
            <a:endParaRPr lang="fr-FR" b="0" i="0" dirty="0">
              <a:solidFill>
                <a:srgbClr val="0D0D0D"/>
              </a:solidFill>
              <a:effectLst/>
              <a:highlight>
                <a:srgbClr val="FFFFFF"/>
              </a:highlight>
              <a:latin typeface="Söhne"/>
            </a:endParaRPr>
          </a:p>
          <a:p>
            <a:pPr algn="l">
              <a:buFont typeface="+mj-lt"/>
              <a:buNone/>
            </a:pPr>
            <a:r>
              <a:rPr lang="fr-FR" b="1" i="0" dirty="0">
                <a:solidFill>
                  <a:srgbClr val="0D0D0D"/>
                </a:solidFill>
                <a:effectLst/>
                <a:highlight>
                  <a:srgbClr val="FFFFFF"/>
                </a:highlight>
                <a:latin typeface="Söhne"/>
              </a:rPr>
              <a:t>Encodage des Valeurs Non Numériques</a:t>
            </a:r>
          </a:p>
          <a:p>
            <a:pPr algn="l">
              <a:buFont typeface="+mj-lt"/>
              <a:buNone/>
            </a:pPr>
            <a:r>
              <a:rPr lang="fr-FR" b="0" i="0" dirty="0">
                <a:solidFill>
                  <a:srgbClr val="0D0D0D"/>
                </a:solidFill>
                <a:effectLst/>
                <a:highlight>
                  <a:srgbClr val="FFFFFF"/>
                </a:highlight>
                <a:latin typeface="Söhne"/>
              </a:rPr>
              <a:t>J'ai commencé par convertir les valeurs non numériques en valeurs numériques pour faciliter l'analyse ultérieure.</a:t>
            </a:r>
          </a:p>
          <a:p>
            <a:pPr algn="l">
              <a:buFont typeface="+mj-lt"/>
              <a:buNone/>
            </a:pPr>
            <a:r>
              <a:rPr lang="fr-FR" b="0" i="0" dirty="0">
                <a:solidFill>
                  <a:srgbClr val="0D0D0D"/>
                </a:solidFill>
                <a:effectLst/>
                <a:highlight>
                  <a:srgbClr val="FFFFFF"/>
                </a:highlight>
                <a:latin typeface="Söhne"/>
              </a:rPr>
              <a:t>Cela incluait notamment l'encodage des variables catégorielles en utilisant le codage </a:t>
            </a:r>
            <a:r>
              <a:rPr lang="fr-FR" b="0" i="0" dirty="0" err="1">
                <a:solidFill>
                  <a:srgbClr val="0D0D0D"/>
                </a:solidFill>
                <a:effectLst/>
                <a:highlight>
                  <a:srgbClr val="FFFFFF"/>
                </a:highlight>
                <a:latin typeface="Söhne"/>
              </a:rPr>
              <a:t>label_encoder</a:t>
            </a:r>
            <a:r>
              <a:rPr lang="fr-FR" b="0" i="0" dirty="0">
                <a:solidFill>
                  <a:srgbClr val="0D0D0D"/>
                </a:solidFill>
                <a:effectLst/>
                <a:highlight>
                  <a:srgbClr val="FFFFFF"/>
                </a:highlight>
                <a:latin typeface="Söhne"/>
              </a:rPr>
              <a:t>.</a:t>
            </a:r>
          </a:p>
          <a:p>
            <a:pPr algn="l">
              <a:buFont typeface="+mj-lt"/>
              <a:buNone/>
            </a:pPr>
            <a:endParaRPr lang="fr-FR" b="0" i="0" dirty="0">
              <a:solidFill>
                <a:srgbClr val="0D0D0D"/>
              </a:solidFill>
              <a:effectLst/>
              <a:highlight>
                <a:srgbClr val="FFFFFF"/>
              </a:highlight>
              <a:latin typeface="Söhne"/>
            </a:endParaRPr>
          </a:p>
          <a:p>
            <a:pPr algn="l">
              <a:buFont typeface="+mj-lt"/>
              <a:buNone/>
            </a:pPr>
            <a:r>
              <a:rPr lang="fr-FR" b="1" i="0" dirty="0">
                <a:solidFill>
                  <a:srgbClr val="0D0D0D"/>
                </a:solidFill>
                <a:effectLst/>
                <a:highlight>
                  <a:srgbClr val="FFFFFF"/>
                </a:highlight>
                <a:latin typeface="Söhne"/>
              </a:rPr>
              <a:t>Segmentation du </a:t>
            </a:r>
            <a:r>
              <a:rPr lang="fr-FR" b="1" i="0" dirty="0" err="1">
                <a:solidFill>
                  <a:srgbClr val="0D0D0D"/>
                </a:solidFill>
                <a:effectLst/>
                <a:highlight>
                  <a:srgbClr val="FFFFFF"/>
                </a:highlight>
                <a:latin typeface="Söhne"/>
              </a:rPr>
              <a:t>Dataset</a:t>
            </a:r>
            <a:endParaRPr lang="fr-FR" b="1" i="0" dirty="0">
              <a:solidFill>
                <a:srgbClr val="0D0D0D"/>
              </a:solidFill>
              <a:effectLst/>
              <a:highlight>
                <a:srgbClr val="FFFFFF"/>
              </a:highlight>
              <a:latin typeface="Söhne"/>
            </a:endParaRPr>
          </a:p>
          <a:p>
            <a:pPr algn="l">
              <a:buFont typeface="+mj-lt"/>
              <a:buNone/>
            </a:pPr>
            <a:r>
              <a:rPr lang="fr-FR" b="0" i="0" dirty="0">
                <a:solidFill>
                  <a:srgbClr val="0D0D0D"/>
                </a:solidFill>
                <a:effectLst/>
                <a:highlight>
                  <a:srgbClr val="FFFFFF"/>
                </a:highlight>
                <a:latin typeface="Söhne"/>
              </a:rPr>
              <a:t>Ensuite, j'ai segmenté le </a:t>
            </a:r>
            <a:r>
              <a:rPr lang="fr-FR" b="0" i="0" dirty="0" err="1">
                <a:solidFill>
                  <a:srgbClr val="0D0D0D"/>
                </a:solidFill>
                <a:effectLst/>
                <a:highlight>
                  <a:srgbClr val="FFFFFF"/>
                </a:highlight>
                <a:latin typeface="Söhne"/>
              </a:rPr>
              <a:t>dataset</a:t>
            </a:r>
            <a:r>
              <a:rPr lang="fr-FR" b="0" i="0" dirty="0">
                <a:solidFill>
                  <a:srgbClr val="0D0D0D"/>
                </a:solidFill>
                <a:effectLst/>
                <a:highlight>
                  <a:srgbClr val="FFFFFF"/>
                </a:highlight>
                <a:latin typeface="Söhne"/>
              </a:rPr>
              <a:t> en deux groupes distincts : le groupe X pour les </a:t>
            </a:r>
            <a:r>
              <a:rPr lang="fr-FR" b="0" i="0" dirty="0" err="1">
                <a:solidFill>
                  <a:srgbClr val="0D0D0D"/>
                </a:solidFill>
                <a:effectLst/>
                <a:highlight>
                  <a:srgbClr val="FFFFFF"/>
                </a:highlight>
                <a:latin typeface="Söhne"/>
              </a:rPr>
              <a:t>features</a:t>
            </a:r>
            <a:r>
              <a:rPr lang="fr-FR" b="0" i="0" dirty="0">
                <a:solidFill>
                  <a:srgbClr val="0D0D0D"/>
                </a:solidFill>
                <a:effectLst/>
                <a:highlight>
                  <a:srgbClr val="FFFFFF"/>
                </a:highlight>
                <a:latin typeface="Söhne"/>
              </a:rPr>
              <a:t> (caractéristiques) et le groupe Y pour la </a:t>
            </a:r>
            <a:r>
              <a:rPr lang="fr-FR" b="0" i="0" dirty="0" err="1">
                <a:solidFill>
                  <a:srgbClr val="0D0D0D"/>
                </a:solidFill>
                <a:effectLst/>
                <a:highlight>
                  <a:srgbClr val="FFFFFF"/>
                </a:highlight>
                <a:latin typeface="Söhne"/>
              </a:rPr>
              <a:t>target</a:t>
            </a:r>
            <a:r>
              <a:rPr lang="fr-FR" b="0" i="0" dirty="0">
                <a:solidFill>
                  <a:srgbClr val="0D0D0D"/>
                </a:solidFill>
                <a:effectLst/>
                <a:highlight>
                  <a:srgbClr val="FFFFFF"/>
                </a:highlight>
                <a:latin typeface="Söhne"/>
              </a:rPr>
              <a:t> (variable cible).</a:t>
            </a:r>
          </a:p>
          <a:p>
            <a:pPr algn="l">
              <a:buFont typeface="+mj-lt"/>
              <a:buNone/>
            </a:pPr>
            <a:r>
              <a:rPr lang="fr-FR" b="0" i="0" dirty="0">
                <a:solidFill>
                  <a:srgbClr val="0D0D0D"/>
                </a:solidFill>
                <a:effectLst/>
                <a:highlight>
                  <a:srgbClr val="FFFFFF"/>
                </a:highlight>
                <a:latin typeface="Söhne"/>
              </a:rPr>
              <a:t>Cette segmentation nous permet de travailler de manière plus efficace avec nos données et de les préparer pour les étapes suivantes de modélisation.</a:t>
            </a:r>
          </a:p>
          <a:p>
            <a:pPr algn="l">
              <a:buFont typeface="+mj-lt"/>
              <a:buNone/>
            </a:pPr>
            <a:endParaRPr lang="fr-FR" b="0" i="0" dirty="0">
              <a:solidFill>
                <a:srgbClr val="0D0D0D"/>
              </a:solidFill>
              <a:effectLst/>
              <a:highlight>
                <a:srgbClr val="FFFFFF"/>
              </a:highlight>
              <a:latin typeface="Söhne"/>
            </a:endParaRPr>
          </a:p>
          <a:p>
            <a:pPr algn="l">
              <a:buFont typeface="+mj-lt"/>
              <a:buNone/>
            </a:pPr>
            <a:r>
              <a:rPr lang="fr-FR" b="1" i="0" dirty="0">
                <a:solidFill>
                  <a:srgbClr val="0D0D0D"/>
                </a:solidFill>
                <a:effectLst/>
                <a:highlight>
                  <a:srgbClr val="FFFFFF"/>
                </a:highlight>
                <a:latin typeface="Söhne"/>
              </a:rPr>
              <a:t>Rééquilibrage des Valeurs avec SMOTE</a:t>
            </a:r>
          </a:p>
          <a:p>
            <a:pPr algn="l">
              <a:buFont typeface="+mj-lt"/>
              <a:buNone/>
            </a:pPr>
            <a:r>
              <a:rPr lang="fr-FR" b="0" i="0" dirty="0">
                <a:solidFill>
                  <a:srgbClr val="0D0D0D"/>
                </a:solidFill>
                <a:effectLst/>
                <a:highlight>
                  <a:srgbClr val="FFFFFF"/>
                </a:highlight>
                <a:latin typeface="Söhne"/>
              </a:rPr>
              <a:t>Pour résoudre le déséquilibre des valeurs dans la colonne 'diabète', j'ai utilisé la technique SMOTE (</a:t>
            </a:r>
            <a:r>
              <a:rPr lang="fr-FR" b="0" i="0" dirty="0" err="1">
                <a:solidFill>
                  <a:srgbClr val="0D0D0D"/>
                </a:solidFill>
                <a:effectLst/>
                <a:highlight>
                  <a:srgbClr val="FFFFFF"/>
                </a:highlight>
                <a:latin typeface="Söhne"/>
              </a:rPr>
              <a:t>Synthetic</a:t>
            </a:r>
            <a:r>
              <a:rPr lang="fr-FR" b="0" i="0" dirty="0">
                <a:solidFill>
                  <a:srgbClr val="0D0D0D"/>
                </a:solidFill>
                <a:effectLst/>
                <a:highlight>
                  <a:srgbClr val="FFFFFF"/>
                </a:highlight>
                <a:latin typeface="Söhne"/>
              </a:rPr>
              <a:t> </a:t>
            </a:r>
            <a:r>
              <a:rPr lang="fr-FR" b="0" i="0" dirty="0" err="1">
                <a:solidFill>
                  <a:srgbClr val="0D0D0D"/>
                </a:solidFill>
                <a:effectLst/>
                <a:highlight>
                  <a:srgbClr val="FFFFFF"/>
                </a:highlight>
                <a:latin typeface="Söhne"/>
              </a:rPr>
              <a:t>Minority</a:t>
            </a:r>
            <a:r>
              <a:rPr lang="fr-FR" b="0" i="0" dirty="0">
                <a:solidFill>
                  <a:srgbClr val="0D0D0D"/>
                </a:solidFill>
                <a:effectLst/>
                <a:highlight>
                  <a:srgbClr val="FFFFFF"/>
                </a:highlight>
                <a:latin typeface="Söhne"/>
              </a:rPr>
              <a:t> Over-sampling Technique).</a:t>
            </a:r>
          </a:p>
          <a:p>
            <a:endParaRPr lang="fr-FR" dirty="0"/>
          </a:p>
        </p:txBody>
      </p:sp>
      <p:sp>
        <p:nvSpPr>
          <p:cNvPr id="4" name="Espace réservé du numéro de diapositive 3"/>
          <p:cNvSpPr>
            <a:spLocks noGrp="1"/>
          </p:cNvSpPr>
          <p:nvPr>
            <p:ph type="sldNum" sz="quarter" idx="5"/>
          </p:nvPr>
        </p:nvSpPr>
        <p:spPr/>
        <p:txBody>
          <a:bodyPr/>
          <a:lstStyle/>
          <a:p>
            <a:fld id="{EA31084D-1A46-4587-B457-2A37EE1F76B0}" type="slidenum">
              <a:rPr lang="fr-FR" smtClean="0"/>
              <a:t>14</a:t>
            </a:fld>
            <a:endParaRPr lang="fr-FR"/>
          </a:p>
        </p:txBody>
      </p:sp>
    </p:spTree>
    <p:extLst>
      <p:ext uri="{BB962C8B-B14F-4D97-AF65-F5344CB8AC3E}">
        <p14:creationId xmlns:p14="http://schemas.microsoft.com/office/powerpoint/2010/main" val="1815214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mj-lt"/>
              <a:buNone/>
            </a:pPr>
            <a:r>
              <a:rPr lang="fr-FR" b="0" i="0" dirty="0">
                <a:solidFill>
                  <a:srgbClr val="0D0D0D"/>
                </a:solidFill>
                <a:effectLst/>
                <a:highlight>
                  <a:srgbClr val="FFFFFF"/>
                </a:highlight>
                <a:latin typeface="Söhne"/>
              </a:rPr>
              <a:t>Cette méthode consiste à générer synthétiquement de nouveaux exemples de la classe minoritaire (dans notre cas, les cas positifs de diabète) afin de rétablir un équilibre plus adéquat entre les classes.</a:t>
            </a:r>
          </a:p>
          <a:p>
            <a:pPr algn="l">
              <a:buFont typeface="+mj-lt"/>
              <a:buNone/>
            </a:pPr>
            <a:r>
              <a:rPr lang="fr-FR" b="0" i="0" dirty="0">
                <a:solidFill>
                  <a:srgbClr val="0D0D0D"/>
                </a:solidFill>
                <a:effectLst/>
                <a:highlight>
                  <a:srgbClr val="FFFFFF"/>
                </a:highlight>
                <a:latin typeface="Söhne"/>
              </a:rPr>
              <a:t>Cela garantit que notre modèle ne soit pas biaisé par la sur-représentation d'une classe par rapport à l'autre.</a:t>
            </a:r>
          </a:p>
        </p:txBody>
      </p:sp>
      <p:sp>
        <p:nvSpPr>
          <p:cNvPr id="4" name="Espace réservé du numéro de diapositive 3"/>
          <p:cNvSpPr>
            <a:spLocks noGrp="1"/>
          </p:cNvSpPr>
          <p:nvPr>
            <p:ph type="sldNum" sz="quarter" idx="5"/>
          </p:nvPr>
        </p:nvSpPr>
        <p:spPr/>
        <p:txBody>
          <a:bodyPr/>
          <a:lstStyle/>
          <a:p>
            <a:fld id="{EA31084D-1A46-4587-B457-2A37EE1F76B0}" type="slidenum">
              <a:rPr lang="fr-FR" smtClean="0"/>
              <a:t>15</a:t>
            </a:fld>
            <a:endParaRPr lang="fr-FR"/>
          </a:p>
        </p:txBody>
      </p:sp>
    </p:spTree>
    <p:extLst>
      <p:ext uri="{BB962C8B-B14F-4D97-AF65-F5344CB8AC3E}">
        <p14:creationId xmlns:p14="http://schemas.microsoft.com/office/powerpoint/2010/main" val="766359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0D0D0D"/>
                </a:solidFill>
                <a:effectLst/>
                <a:highlight>
                  <a:srgbClr val="FFFFFF"/>
                </a:highlight>
                <a:latin typeface="Söhne"/>
              </a:rPr>
              <a:t>J'ai pris la décision d'utiliser plusieurs modèles de machine </a:t>
            </a:r>
            <a:r>
              <a:rPr lang="fr-FR" b="0" i="0" dirty="0" err="1">
                <a:solidFill>
                  <a:srgbClr val="0D0D0D"/>
                </a:solidFill>
                <a:effectLst/>
                <a:highlight>
                  <a:srgbClr val="FFFFFF"/>
                </a:highlight>
                <a:latin typeface="Söhne"/>
              </a:rPr>
              <a:t>learning</a:t>
            </a:r>
            <a:r>
              <a:rPr lang="fr-FR" b="0" i="0" dirty="0">
                <a:solidFill>
                  <a:srgbClr val="0D0D0D"/>
                </a:solidFill>
                <a:effectLst/>
                <a:highlight>
                  <a:srgbClr val="FFFFFF"/>
                </a:highlight>
                <a:latin typeface="Söhne"/>
              </a:rPr>
              <a:t> afin d'évaluer et de comparer leur performance dans la prédiction de notre variable cible binaire, le diabète. Voici les modèles que j'ai sélectionnés :</a:t>
            </a:r>
          </a:p>
          <a:p>
            <a:pPr algn="l">
              <a:buFont typeface="+mj-lt"/>
              <a:buAutoNum type="arabicPeriod"/>
            </a:pPr>
            <a:r>
              <a:rPr lang="fr-FR" b="1" i="0" dirty="0">
                <a:solidFill>
                  <a:srgbClr val="0D0D0D"/>
                </a:solidFill>
                <a:effectLst/>
                <a:highlight>
                  <a:srgbClr val="FFFFFF"/>
                </a:highlight>
                <a:latin typeface="Söhne"/>
              </a:rPr>
              <a:t>Régression Logistique (</a:t>
            </a:r>
            <a:r>
              <a:rPr lang="fr-FR" b="1" i="0" dirty="0" err="1">
                <a:solidFill>
                  <a:srgbClr val="0D0D0D"/>
                </a:solidFill>
                <a:effectLst/>
                <a:highlight>
                  <a:srgbClr val="FFFFFF"/>
                </a:highlight>
                <a:latin typeface="Söhne"/>
              </a:rPr>
              <a:t>Logistic</a:t>
            </a:r>
            <a:r>
              <a:rPr lang="fr-FR" b="1" i="0" dirty="0">
                <a:solidFill>
                  <a:srgbClr val="0D0D0D"/>
                </a:solidFill>
                <a:effectLst/>
                <a:highlight>
                  <a:srgbClr val="FFFFFF"/>
                </a:highlight>
                <a:latin typeface="Söhne"/>
              </a:rPr>
              <a:t> </a:t>
            </a:r>
            <a:r>
              <a:rPr lang="fr-FR" b="1" i="0" dirty="0" err="1">
                <a:solidFill>
                  <a:srgbClr val="0D0D0D"/>
                </a:solidFill>
                <a:effectLst/>
                <a:highlight>
                  <a:srgbClr val="FFFFFF"/>
                </a:highlight>
                <a:latin typeface="Söhne"/>
              </a:rPr>
              <a:t>Regression</a:t>
            </a:r>
            <a:r>
              <a:rPr lang="fr-FR" b="1" i="0" dirty="0">
                <a:solidFill>
                  <a:srgbClr val="0D0D0D"/>
                </a:solidFill>
                <a:effectLst/>
                <a:highlight>
                  <a:srgbClr val="FFFFFF"/>
                </a:highlight>
                <a:latin typeface="Söhne"/>
              </a:rPr>
              <a:t>)</a:t>
            </a:r>
            <a:r>
              <a:rPr lang="fr-FR" b="0" i="0" dirty="0">
                <a:solidFill>
                  <a:srgbClr val="0D0D0D"/>
                </a:solidFill>
                <a:effectLst/>
                <a:highlight>
                  <a:srgbClr val="FFFFFF"/>
                </a:highlight>
                <a:latin typeface="Söhne"/>
              </a:rPr>
              <a:t> La régression logistique est un choix naturel pour les variables binaires. Elle est bien adaptée à notre cas d'étude, offrant une approche simple mais efficace pour modéliser la probabilité de la présence de diabète en fonction des variables explicatives.</a:t>
            </a:r>
          </a:p>
          <a:p>
            <a:pPr algn="l">
              <a:buFont typeface="+mj-lt"/>
              <a:buAutoNum type="arabicPeriod"/>
            </a:pPr>
            <a:r>
              <a:rPr lang="fr-FR" b="1" i="0" dirty="0">
                <a:solidFill>
                  <a:srgbClr val="0D0D0D"/>
                </a:solidFill>
                <a:effectLst/>
                <a:highlight>
                  <a:srgbClr val="FFFFFF"/>
                </a:highlight>
                <a:latin typeface="Söhne"/>
              </a:rPr>
              <a:t>Arbre de Décision (</a:t>
            </a:r>
            <a:r>
              <a:rPr lang="fr-FR" b="1" i="0" dirty="0" err="1">
                <a:solidFill>
                  <a:srgbClr val="0D0D0D"/>
                </a:solidFill>
                <a:effectLst/>
                <a:highlight>
                  <a:srgbClr val="FFFFFF"/>
                </a:highlight>
                <a:latin typeface="Söhne"/>
              </a:rPr>
              <a:t>Decision</a:t>
            </a:r>
            <a:r>
              <a:rPr lang="fr-FR" b="1" i="0" dirty="0">
                <a:solidFill>
                  <a:srgbClr val="0D0D0D"/>
                </a:solidFill>
                <a:effectLst/>
                <a:highlight>
                  <a:srgbClr val="FFFFFF"/>
                </a:highlight>
                <a:latin typeface="Söhne"/>
              </a:rPr>
              <a:t> </a:t>
            </a:r>
            <a:r>
              <a:rPr lang="fr-FR" b="1" i="0" dirty="0" err="1">
                <a:solidFill>
                  <a:srgbClr val="0D0D0D"/>
                </a:solidFill>
                <a:effectLst/>
                <a:highlight>
                  <a:srgbClr val="FFFFFF"/>
                </a:highlight>
                <a:latin typeface="Söhne"/>
              </a:rPr>
              <a:t>Tree</a:t>
            </a:r>
            <a:r>
              <a:rPr lang="fr-FR" b="1" i="0" dirty="0">
                <a:solidFill>
                  <a:srgbClr val="0D0D0D"/>
                </a:solidFill>
                <a:effectLst/>
                <a:highlight>
                  <a:srgbClr val="FFFFFF"/>
                </a:highlight>
                <a:latin typeface="Söhne"/>
              </a:rPr>
              <a:t>)</a:t>
            </a:r>
            <a:r>
              <a:rPr lang="fr-FR" b="0" i="0" dirty="0">
                <a:solidFill>
                  <a:srgbClr val="0D0D0D"/>
                </a:solidFill>
                <a:effectLst/>
                <a:highlight>
                  <a:srgbClr val="FFFFFF"/>
                </a:highlight>
                <a:latin typeface="Söhne"/>
              </a:rPr>
              <a:t> Les arbres de décision sont également appropriés pour les problèmes de classification binaire. Ils offrent une représentation graphique intuitive des décisions prises par le modèle, ce qui facilite l'interprétation des résultats.</a:t>
            </a:r>
          </a:p>
          <a:p>
            <a:pPr algn="l">
              <a:buFont typeface="+mj-lt"/>
              <a:buAutoNum type="arabicPeriod"/>
            </a:pPr>
            <a:r>
              <a:rPr lang="fr-FR" b="1" i="0" dirty="0">
                <a:solidFill>
                  <a:srgbClr val="0D0D0D"/>
                </a:solidFill>
                <a:effectLst/>
                <a:highlight>
                  <a:srgbClr val="FFFFFF"/>
                </a:highlight>
                <a:latin typeface="Söhne"/>
              </a:rPr>
              <a:t>Forêt Aléatoire (</a:t>
            </a:r>
            <a:r>
              <a:rPr lang="fr-FR" b="1" i="0" dirty="0" err="1">
                <a:solidFill>
                  <a:srgbClr val="0D0D0D"/>
                </a:solidFill>
                <a:effectLst/>
                <a:highlight>
                  <a:srgbClr val="FFFFFF"/>
                </a:highlight>
                <a:latin typeface="Söhne"/>
              </a:rPr>
              <a:t>Random</a:t>
            </a:r>
            <a:r>
              <a:rPr lang="fr-FR" b="1" i="0" dirty="0">
                <a:solidFill>
                  <a:srgbClr val="0D0D0D"/>
                </a:solidFill>
                <a:effectLst/>
                <a:highlight>
                  <a:srgbClr val="FFFFFF"/>
                </a:highlight>
                <a:latin typeface="Söhne"/>
              </a:rPr>
              <a:t> Forest)</a:t>
            </a:r>
            <a:r>
              <a:rPr lang="fr-FR" b="0" i="0" dirty="0">
                <a:solidFill>
                  <a:srgbClr val="0D0D0D"/>
                </a:solidFill>
                <a:effectLst/>
                <a:highlight>
                  <a:srgbClr val="FFFFFF"/>
                </a:highlight>
                <a:latin typeface="Söhne"/>
              </a:rPr>
              <a:t> Les forêts aléatoires sont une extension des arbres de décision, combinant les prédictions de plusieurs arbres individuels pour améliorer la précision et réduire le surajustement. Elles sont particulièrement efficaces pour les ensembles de données complexes comme le nôtre.</a:t>
            </a:r>
          </a:p>
          <a:p>
            <a:pPr algn="l">
              <a:buFont typeface="+mj-lt"/>
              <a:buAutoNum type="arabicPeriod"/>
            </a:pPr>
            <a:r>
              <a:rPr lang="fr-FR" b="1" i="0" dirty="0">
                <a:solidFill>
                  <a:srgbClr val="0D0D0D"/>
                </a:solidFill>
                <a:effectLst/>
                <a:highlight>
                  <a:srgbClr val="FFFFFF"/>
                </a:highlight>
                <a:latin typeface="Söhne"/>
              </a:rPr>
              <a:t>Gradient </a:t>
            </a:r>
            <a:r>
              <a:rPr lang="fr-FR" b="1" i="0" dirty="0" err="1">
                <a:solidFill>
                  <a:srgbClr val="0D0D0D"/>
                </a:solidFill>
                <a:effectLst/>
                <a:highlight>
                  <a:srgbClr val="FFFFFF"/>
                </a:highlight>
                <a:latin typeface="Söhne"/>
              </a:rPr>
              <a:t>Boosting</a:t>
            </a:r>
            <a:r>
              <a:rPr lang="fr-FR" b="1" i="0" dirty="0">
                <a:solidFill>
                  <a:srgbClr val="0D0D0D"/>
                </a:solidFill>
                <a:effectLst/>
                <a:highlight>
                  <a:srgbClr val="FFFFFF"/>
                </a:highlight>
                <a:latin typeface="Söhne"/>
              </a:rPr>
              <a:t> Classifier</a:t>
            </a:r>
            <a:r>
              <a:rPr lang="fr-FR" b="0" i="0" dirty="0">
                <a:solidFill>
                  <a:srgbClr val="0D0D0D"/>
                </a:solidFill>
                <a:effectLst/>
                <a:highlight>
                  <a:srgbClr val="FFFFFF"/>
                </a:highlight>
                <a:latin typeface="Söhne"/>
              </a:rPr>
              <a:t> Le Gradient </a:t>
            </a:r>
            <a:r>
              <a:rPr lang="fr-FR" b="0" i="0" dirty="0" err="1">
                <a:solidFill>
                  <a:srgbClr val="0D0D0D"/>
                </a:solidFill>
                <a:effectLst/>
                <a:highlight>
                  <a:srgbClr val="FFFFFF"/>
                </a:highlight>
                <a:latin typeface="Söhne"/>
              </a:rPr>
              <a:t>Boosting</a:t>
            </a:r>
            <a:r>
              <a:rPr lang="fr-FR" b="0" i="0" dirty="0">
                <a:solidFill>
                  <a:srgbClr val="0D0D0D"/>
                </a:solidFill>
                <a:effectLst/>
                <a:highlight>
                  <a:srgbClr val="FFFFFF"/>
                </a:highlight>
                <a:latin typeface="Söhne"/>
              </a:rPr>
              <a:t> Classifier est une autre méthode puissante pour la classification binaire. Il construit une séquence de modèles de manière itérative, chaque modèle cherchant à corriger les erreurs des modèles précédents. Cela permet d'obtenir des performances élevées même avec des données bruitées ou mal équilibrées.</a:t>
            </a:r>
          </a:p>
          <a:p>
            <a:pPr algn="l"/>
            <a:r>
              <a:rPr lang="fr-FR" b="1" i="0" dirty="0">
                <a:solidFill>
                  <a:srgbClr val="0D0D0D"/>
                </a:solidFill>
                <a:effectLst/>
                <a:highlight>
                  <a:srgbClr val="FFFFFF"/>
                </a:highlight>
                <a:latin typeface="Söhne"/>
              </a:rPr>
              <a:t>Adaptation aux Données Binaires</a:t>
            </a:r>
            <a:r>
              <a:rPr lang="fr-FR" b="0" i="0" dirty="0">
                <a:solidFill>
                  <a:srgbClr val="0D0D0D"/>
                </a:solidFill>
                <a:effectLst/>
                <a:highlight>
                  <a:srgbClr val="FFFFFF"/>
                </a:highlight>
                <a:latin typeface="Söhne"/>
              </a:rPr>
              <a:t> Tous ces modèles ont été choisis en raison de leur adaptation naturelle aux données binaires, ce qui les rend appropriés pour notre variable cible, le diabète. Leur performance sera évaluée de manière approfondie afin de déterminer celui qui est le plus performant pour notre problème spécifique.</a:t>
            </a:r>
          </a:p>
          <a:p>
            <a:endParaRPr lang="fr-FR" dirty="0"/>
          </a:p>
        </p:txBody>
      </p:sp>
      <p:sp>
        <p:nvSpPr>
          <p:cNvPr id="4" name="Espace réservé du numéro de diapositive 3"/>
          <p:cNvSpPr>
            <a:spLocks noGrp="1"/>
          </p:cNvSpPr>
          <p:nvPr>
            <p:ph type="sldNum" sz="quarter" idx="5"/>
          </p:nvPr>
        </p:nvSpPr>
        <p:spPr/>
        <p:txBody>
          <a:bodyPr/>
          <a:lstStyle/>
          <a:p>
            <a:fld id="{EA31084D-1A46-4587-B457-2A37EE1F76B0}" type="slidenum">
              <a:rPr lang="fr-FR" smtClean="0"/>
              <a:t>17</a:t>
            </a:fld>
            <a:endParaRPr lang="fr-FR"/>
          </a:p>
        </p:txBody>
      </p:sp>
    </p:spTree>
    <p:extLst>
      <p:ext uri="{BB962C8B-B14F-4D97-AF65-F5344CB8AC3E}">
        <p14:creationId xmlns:p14="http://schemas.microsoft.com/office/powerpoint/2010/main" val="3927603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0D0D0D"/>
                </a:solidFill>
                <a:effectLst/>
                <a:highlight>
                  <a:srgbClr val="FFFFFF"/>
                </a:highlight>
                <a:latin typeface="Söhne"/>
              </a:rPr>
              <a:t>Après avoir évalué les performances de nos différents modèles de machine </a:t>
            </a:r>
            <a:r>
              <a:rPr lang="fr-FR" b="0" i="0" dirty="0" err="1">
                <a:solidFill>
                  <a:srgbClr val="0D0D0D"/>
                </a:solidFill>
                <a:effectLst/>
                <a:highlight>
                  <a:srgbClr val="FFFFFF"/>
                </a:highlight>
                <a:latin typeface="Söhne"/>
              </a:rPr>
              <a:t>learning</a:t>
            </a:r>
            <a:r>
              <a:rPr lang="fr-FR" b="0" i="0" dirty="0">
                <a:solidFill>
                  <a:srgbClr val="0D0D0D"/>
                </a:solidFill>
                <a:effectLst/>
                <a:highlight>
                  <a:srgbClr val="FFFFFF"/>
                </a:highlight>
                <a:latin typeface="Söhne"/>
              </a:rPr>
              <a:t>, nous avons examiné quatre métriques clés : l'</a:t>
            </a:r>
            <a:r>
              <a:rPr lang="fr-FR" b="0" i="0" dirty="0" err="1">
                <a:solidFill>
                  <a:srgbClr val="0D0D0D"/>
                </a:solidFill>
                <a:effectLst/>
                <a:highlight>
                  <a:srgbClr val="FFFFFF"/>
                </a:highlight>
                <a:latin typeface="Söhne"/>
              </a:rPr>
              <a:t>accuracy</a:t>
            </a:r>
            <a:r>
              <a:rPr lang="fr-FR" b="0" i="0" dirty="0">
                <a:solidFill>
                  <a:srgbClr val="0D0D0D"/>
                </a:solidFill>
                <a:effectLst/>
                <a:highlight>
                  <a:srgbClr val="FFFFFF"/>
                </a:highlight>
                <a:latin typeface="Söhne"/>
              </a:rPr>
              <a:t>, la précision, le </a:t>
            </a:r>
            <a:r>
              <a:rPr lang="fr-FR" b="0" i="0" dirty="0" err="1">
                <a:solidFill>
                  <a:srgbClr val="0D0D0D"/>
                </a:solidFill>
                <a:effectLst/>
                <a:highlight>
                  <a:srgbClr val="FFFFFF"/>
                </a:highlight>
                <a:latin typeface="Söhne"/>
              </a:rPr>
              <a:t>recall</a:t>
            </a:r>
            <a:r>
              <a:rPr lang="fr-FR" b="0" i="0" dirty="0">
                <a:solidFill>
                  <a:srgbClr val="0D0D0D"/>
                </a:solidFill>
                <a:effectLst/>
                <a:highlight>
                  <a:srgbClr val="FFFFFF"/>
                </a:highlight>
                <a:latin typeface="Söhne"/>
              </a:rPr>
              <a:t> et le F1 score. Ces métriques nous permettent d'avoir une vision globale de la capacité de nos modèles à prédire avec précision la présence ou l'absence de diabète.</a:t>
            </a:r>
          </a:p>
          <a:p>
            <a:pPr algn="l"/>
            <a:r>
              <a:rPr lang="fr-FR" b="1" i="0" dirty="0">
                <a:solidFill>
                  <a:srgbClr val="0D0D0D"/>
                </a:solidFill>
                <a:effectLst/>
                <a:highlight>
                  <a:srgbClr val="FFFFFF"/>
                </a:highlight>
                <a:latin typeface="Söhne"/>
              </a:rPr>
              <a:t>Résultats Obtenu :</a:t>
            </a:r>
            <a:endParaRPr lang="fr-FR" b="0" i="0" dirty="0">
              <a:solidFill>
                <a:srgbClr val="0D0D0D"/>
              </a:solidFill>
              <a:effectLst/>
              <a:highlight>
                <a:srgbClr val="FFFFFF"/>
              </a:highlight>
              <a:latin typeface="Söhne"/>
            </a:endParaRPr>
          </a:p>
          <a:p>
            <a:pPr algn="l">
              <a:buFont typeface="Arial" panose="020B0604020202020204" pitchFamily="34" charset="0"/>
              <a:buChar char="•"/>
            </a:pPr>
            <a:r>
              <a:rPr lang="fr-FR" b="1" i="0" dirty="0" err="1">
                <a:solidFill>
                  <a:srgbClr val="0D0D0D"/>
                </a:solidFill>
                <a:effectLst/>
                <a:highlight>
                  <a:srgbClr val="FFFFFF"/>
                </a:highlight>
                <a:latin typeface="Söhne"/>
              </a:rPr>
              <a:t>Accuracy</a:t>
            </a:r>
            <a:r>
              <a:rPr lang="fr-FR" b="1" i="0" dirty="0">
                <a:solidFill>
                  <a:srgbClr val="0D0D0D"/>
                </a:solidFill>
                <a:effectLst/>
                <a:highlight>
                  <a:srgbClr val="FFFFFF"/>
                </a:highlight>
                <a:latin typeface="Söhne"/>
              </a:rPr>
              <a:t> :</a:t>
            </a:r>
            <a:r>
              <a:rPr lang="fr-FR" b="0" i="0" dirty="0">
                <a:solidFill>
                  <a:srgbClr val="0D0D0D"/>
                </a:solidFill>
                <a:effectLst/>
                <a:highlight>
                  <a:srgbClr val="FFFFFF"/>
                </a:highlight>
                <a:latin typeface="Söhne"/>
              </a:rPr>
              <a:t> Cette métrique mesure la proportion de prédictions correctes faites par le modèle. Elle est importante pour évaluer la performance globale du modèle.</a:t>
            </a:r>
          </a:p>
          <a:p>
            <a:pPr algn="l">
              <a:buFont typeface="Arial" panose="020B0604020202020204" pitchFamily="34" charset="0"/>
              <a:buChar char="•"/>
            </a:pPr>
            <a:r>
              <a:rPr lang="fr-FR" b="1" i="0" dirty="0">
                <a:solidFill>
                  <a:srgbClr val="0D0D0D"/>
                </a:solidFill>
                <a:effectLst/>
                <a:highlight>
                  <a:srgbClr val="FFFFFF"/>
                </a:highlight>
                <a:latin typeface="Söhne"/>
              </a:rPr>
              <a:t>Précision :</a:t>
            </a:r>
            <a:r>
              <a:rPr lang="fr-FR" b="0" i="0" dirty="0">
                <a:solidFill>
                  <a:srgbClr val="0D0D0D"/>
                </a:solidFill>
                <a:effectLst/>
                <a:highlight>
                  <a:srgbClr val="FFFFFF"/>
                </a:highlight>
                <a:latin typeface="Söhne"/>
              </a:rPr>
              <a:t> La précision mesure la proportion de vrais positifs parmi toutes les prédictions positives. Elle est importante lorsque nous voulons minimiser les faux positifs.</a:t>
            </a:r>
          </a:p>
          <a:p>
            <a:pPr algn="l">
              <a:buFont typeface="Arial" panose="020B0604020202020204" pitchFamily="34" charset="0"/>
              <a:buChar char="•"/>
            </a:pPr>
            <a:r>
              <a:rPr lang="fr-FR" b="1" i="0" dirty="0" err="1">
                <a:solidFill>
                  <a:srgbClr val="0D0D0D"/>
                </a:solidFill>
                <a:effectLst/>
                <a:highlight>
                  <a:srgbClr val="FFFFFF"/>
                </a:highlight>
                <a:latin typeface="Söhne"/>
              </a:rPr>
              <a:t>Recall</a:t>
            </a:r>
            <a:r>
              <a:rPr lang="fr-FR" b="1" i="0" dirty="0">
                <a:solidFill>
                  <a:srgbClr val="0D0D0D"/>
                </a:solidFill>
                <a:effectLst/>
                <a:highlight>
                  <a:srgbClr val="FFFFFF"/>
                </a:highlight>
                <a:latin typeface="Söhne"/>
              </a:rPr>
              <a:t> :</a:t>
            </a:r>
            <a:r>
              <a:rPr lang="fr-FR" b="0" i="0" dirty="0">
                <a:solidFill>
                  <a:srgbClr val="0D0D0D"/>
                </a:solidFill>
                <a:effectLst/>
                <a:highlight>
                  <a:srgbClr val="FFFFFF"/>
                </a:highlight>
                <a:latin typeface="Söhne"/>
              </a:rPr>
              <a:t> Le </a:t>
            </a:r>
            <a:r>
              <a:rPr lang="fr-FR" b="0" i="0" dirty="0" err="1">
                <a:solidFill>
                  <a:srgbClr val="0D0D0D"/>
                </a:solidFill>
                <a:effectLst/>
                <a:highlight>
                  <a:srgbClr val="FFFFFF"/>
                </a:highlight>
                <a:latin typeface="Söhne"/>
              </a:rPr>
              <a:t>recall</a:t>
            </a:r>
            <a:r>
              <a:rPr lang="fr-FR" b="0" i="0" dirty="0">
                <a:solidFill>
                  <a:srgbClr val="0D0D0D"/>
                </a:solidFill>
                <a:effectLst/>
                <a:highlight>
                  <a:srgbClr val="FFFFFF"/>
                </a:highlight>
                <a:latin typeface="Söhne"/>
              </a:rPr>
              <a:t> mesure la proportion de vrais positifs parmi toutes les instances positives réelles. Il est important lorsque nous voulons minimiser les faux négatifs.</a:t>
            </a:r>
          </a:p>
          <a:p>
            <a:pPr algn="l">
              <a:buFont typeface="Arial" panose="020B0604020202020204" pitchFamily="34" charset="0"/>
              <a:buChar char="•"/>
            </a:pPr>
            <a:r>
              <a:rPr lang="fr-FR" b="1" i="0" dirty="0">
                <a:solidFill>
                  <a:srgbClr val="0D0D0D"/>
                </a:solidFill>
                <a:effectLst/>
                <a:highlight>
                  <a:srgbClr val="FFFFFF"/>
                </a:highlight>
                <a:latin typeface="Söhne"/>
              </a:rPr>
              <a:t>F1 Score :</a:t>
            </a:r>
            <a:r>
              <a:rPr lang="fr-FR" b="0" i="0" dirty="0">
                <a:solidFill>
                  <a:srgbClr val="0D0D0D"/>
                </a:solidFill>
                <a:effectLst/>
                <a:highlight>
                  <a:srgbClr val="FFFFFF"/>
                </a:highlight>
                <a:latin typeface="Söhne"/>
              </a:rPr>
              <a:t> Le F1 score est une moyenne harmonique de la précision et du </a:t>
            </a:r>
            <a:r>
              <a:rPr lang="fr-FR" b="0" i="0" dirty="0" err="1">
                <a:solidFill>
                  <a:srgbClr val="0D0D0D"/>
                </a:solidFill>
                <a:effectLst/>
                <a:highlight>
                  <a:srgbClr val="FFFFFF"/>
                </a:highlight>
                <a:latin typeface="Söhne"/>
              </a:rPr>
              <a:t>recall</a:t>
            </a:r>
            <a:r>
              <a:rPr lang="fr-FR" b="0" i="0" dirty="0">
                <a:solidFill>
                  <a:srgbClr val="0D0D0D"/>
                </a:solidFill>
                <a:effectLst/>
                <a:highlight>
                  <a:srgbClr val="FFFFFF"/>
                </a:highlight>
                <a:latin typeface="Söhne"/>
              </a:rPr>
              <a:t>. Il donne une vue équilibrée entre la précision et le </a:t>
            </a:r>
            <a:r>
              <a:rPr lang="fr-FR" b="0" i="0" dirty="0" err="1">
                <a:solidFill>
                  <a:srgbClr val="0D0D0D"/>
                </a:solidFill>
                <a:effectLst/>
                <a:highlight>
                  <a:srgbClr val="FFFFFF"/>
                </a:highlight>
                <a:latin typeface="Söhne"/>
              </a:rPr>
              <a:t>recall</a:t>
            </a:r>
            <a:r>
              <a:rPr lang="fr-FR" b="0" i="0" dirty="0">
                <a:solidFill>
                  <a:srgbClr val="0D0D0D"/>
                </a:solidFill>
                <a:effectLst/>
                <a:highlight>
                  <a:srgbClr val="FFFFFF"/>
                </a:highlight>
                <a:latin typeface="Söhne"/>
              </a:rPr>
              <a:t>.</a:t>
            </a:r>
          </a:p>
          <a:p>
            <a:pPr algn="l"/>
            <a:r>
              <a:rPr lang="fr-FR" b="1" i="0" dirty="0">
                <a:solidFill>
                  <a:srgbClr val="0D0D0D"/>
                </a:solidFill>
                <a:effectLst/>
                <a:highlight>
                  <a:srgbClr val="FFFFFF"/>
                </a:highlight>
                <a:latin typeface="Söhne"/>
              </a:rPr>
              <a:t>Conclusions :</a:t>
            </a:r>
            <a:endParaRPr lang="fr-FR" b="0" i="0" dirty="0">
              <a:solidFill>
                <a:srgbClr val="0D0D0D"/>
              </a:solidFill>
              <a:effectLst/>
              <a:highlight>
                <a:srgbClr val="FFFFFF"/>
              </a:highlight>
              <a:latin typeface="Söhne"/>
            </a:endParaRPr>
          </a:p>
          <a:p>
            <a:pPr algn="l"/>
            <a:r>
              <a:rPr lang="fr-FR" b="0" i="0" dirty="0">
                <a:solidFill>
                  <a:srgbClr val="0D0D0D"/>
                </a:solidFill>
                <a:effectLst/>
                <a:highlight>
                  <a:srgbClr val="FFFFFF"/>
                </a:highlight>
                <a:latin typeface="Söhne"/>
              </a:rPr>
              <a:t>Après avoir examiné les résultats obtenus, il ressort que le modèle </a:t>
            </a:r>
            <a:r>
              <a:rPr lang="fr-FR" b="0" i="0" dirty="0" err="1">
                <a:solidFill>
                  <a:srgbClr val="0D0D0D"/>
                </a:solidFill>
                <a:effectLst/>
                <a:highlight>
                  <a:srgbClr val="FFFFFF"/>
                </a:highlight>
                <a:latin typeface="Söhne"/>
              </a:rPr>
              <a:t>Random</a:t>
            </a:r>
            <a:r>
              <a:rPr lang="fr-FR" b="0" i="0" dirty="0">
                <a:solidFill>
                  <a:srgbClr val="0D0D0D"/>
                </a:solidFill>
                <a:effectLst/>
                <a:highlight>
                  <a:srgbClr val="FFFFFF"/>
                </a:highlight>
                <a:latin typeface="Söhne"/>
              </a:rPr>
              <a:t> Forest est celui qui a obtenu les meilleures performances sur l'ensemble de ces métriques. Son score élevé d'</a:t>
            </a:r>
            <a:r>
              <a:rPr lang="fr-FR" b="0" i="0" dirty="0" err="1">
                <a:solidFill>
                  <a:srgbClr val="0D0D0D"/>
                </a:solidFill>
                <a:effectLst/>
                <a:highlight>
                  <a:srgbClr val="FFFFFF"/>
                </a:highlight>
                <a:latin typeface="Söhne"/>
              </a:rPr>
              <a:t>accuracy</a:t>
            </a:r>
            <a:r>
              <a:rPr lang="fr-FR" b="0" i="0" dirty="0">
                <a:solidFill>
                  <a:srgbClr val="0D0D0D"/>
                </a:solidFill>
                <a:effectLst/>
                <a:highlight>
                  <a:srgbClr val="FFFFFF"/>
                </a:highlight>
                <a:latin typeface="Söhne"/>
              </a:rPr>
              <a:t>, sa précision, son </a:t>
            </a:r>
            <a:r>
              <a:rPr lang="fr-FR" b="0" i="0" dirty="0" err="1">
                <a:solidFill>
                  <a:srgbClr val="0D0D0D"/>
                </a:solidFill>
                <a:effectLst/>
                <a:highlight>
                  <a:srgbClr val="FFFFFF"/>
                </a:highlight>
                <a:latin typeface="Söhne"/>
              </a:rPr>
              <a:t>recall</a:t>
            </a:r>
            <a:r>
              <a:rPr lang="fr-FR" b="0" i="0" dirty="0">
                <a:solidFill>
                  <a:srgbClr val="0D0D0D"/>
                </a:solidFill>
                <a:effectLst/>
                <a:highlight>
                  <a:srgbClr val="FFFFFF"/>
                </a:highlight>
                <a:latin typeface="Söhne"/>
              </a:rPr>
              <a:t> et son F1 score en font le choix le plus optimal pour notre problème spécifique de prédiction du diabète.</a:t>
            </a:r>
          </a:p>
          <a:p>
            <a:pPr algn="l"/>
            <a:r>
              <a:rPr lang="fr-FR" b="1" i="0" dirty="0">
                <a:solidFill>
                  <a:srgbClr val="0D0D0D"/>
                </a:solidFill>
                <a:effectLst/>
                <a:highlight>
                  <a:srgbClr val="FFFFFF"/>
                </a:highlight>
                <a:latin typeface="Söhne"/>
              </a:rPr>
              <a:t>Direction Future :</a:t>
            </a:r>
            <a:endParaRPr lang="fr-FR" b="0" i="0" dirty="0">
              <a:solidFill>
                <a:srgbClr val="0D0D0D"/>
              </a:solidFill>
              <a:effectLst/>
              <a:highlight>
                <a:srgbClr val="FFFFFF"/>
              </a:highlight>
              <a:latin typeface="Söhne"/>
            </a:endParaRPr>
          </a:p>
          <a:p>
            <a:pPr algn="l"/>
            <a:r>
              <a:rPr lang="fr-FR" b="0" i="0" dirty="0">
                <a:solidFill>
                  <a:srgbClr val="0D0D0D"/>
                </a:solidFill>
                <a:effectLst/>
                <a:highlight>
                  <a:srgbClr val="FFFFFF"/>
                </a:highlight>
                <a:latin typeface="Söhne"/>
              </a:rPr>
              <a:t>Nous allons maintenant concentrer nos efforts sur l'optimisation et le déploiement du modèle </a:t>
            </a:r>
            <a:r>
              <a:rPr lang="fr-FR" b="0" i="0" dirty="0" err="1">
                <a:solidFill>
                  <a:srgbClr val="0D0D0D"/>
                </a:solidFill>
                <a:effectLst/>
                <a:highlight>
                  <a:srgbClr val="FFFFFF"/>
                </a:highlight>
                <a:latin typeface="Söhne"/>
              </a:rPr>
              <a:t>Random</a:t>
            </a:r>
            <a:r>
              <a:rPr lang="fr-FR" b="0" i="0" dirty="0">
                <a:solidFill>
                  <a:srgbClr val="0D0D0D"/>
                </a:solidFill>
                <a:effectLst/>
                <a:highlight>
                  <a:srgbClr val="FFFFFF"/>
                </a:highlight>
                <a:latin typeface="Söhne"/>
              </a:rPr>
              <a:t> Forest afin de le rendre opérationnel dans un contexte réel de détection précoce du diabète.</a:t>
            </a:r>
          </a:p>
        </p:txBody>
      </p:sp>
      <p:sp>
        <p:nvSpPr>
          <p:cNvPr id="4" name="Espace réservé du numéro de diapositive 3"/>
          <p:cNvSpPr>
            <a:spLocks noGrp="1"/>
          </p:cNvSpPr>
          <p:nvPr>
            <p:ph type="sldNum" sz="quarter" idx="5"/>
          </p:nvPr>
        </p:nvSpPr>
        <p:spPr/>
        <p:txBody>
          <a:bodyPr/>
          <a:lstStyle/>
          <a:p>
            <a:fld id="{EA31084D-1A46-4587-B457-2A37EE1F76B0}" type="slidenum">
              <a:rPr lang="fr-FR" smtClean="0"/>
              <a:t>18</a:t>
            </a:fld>
            <a:endParaRPr lang="fr-FR"/>
          </a:p>
        </p:txBody>
      </p:sp>
    </p:spTree>
    <p:extLst>
      <p:ext uri="{BB962C8B-B14F-4D97-AF65-F5344CB8AC3E}">
        <p14:creationId xmlns:p14="http://schemas.microsoft.com/office/powerpoint/2010/main" val="3297821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0D0D0D"/>
                </a:solidFill>
                <a:effectLst/>
                <a:highlight>
                  <a:srgbClr val="FFFFFF"/>
                </a:highlight>
                <a:latin typeface="Söhne"/>
              </a:rPr>
              <a:t>En examinant le graphique des </a:t>
            </a:r>
            <a:r>
              <a:rPr lang="fr-FR" b="0" i="0" dirty="0" err="1">
                <a:solidFill>
                  <a:srgbClr val="0D0D0D"/>
                </a:solidFill>
                <a:effectLst/>
                <a:highlight>
                  <a:srgbClr val="FFFFFF"/>
                </a:highlight>
                <a:latin typeface="Söhne"/>
              </a:rPr>
              <a:t>features</a:t>
            </a:r>
            <a:r>
              <a:rPr lang="fr-FR" b="0" i="0" dirty="0">
                <a:solidFill>
                  <a:srgbClr val="0D0D0D"/>
                </a:solidFill>
                <a:effectLst/>
                <a:highlight>
                  <a:srgbClr val="FFFFFF"/>
                </a:highlight>
                <a:latin typeface="Söhne"/>
              </a:rPr>
              <a:t>, nous avons identifié les variables les plus impactantes sur la performance du modèle. Voici nos principales observations :</a:t>
            </a:r>
          </a:p>
          <a:p>
            <a:pPr algn="l">
              <a:buFont typeface="+mj-lt"/>
              <a:buAutoNum type="arabicPeriod"/>
            </a:pPr>
            <a:r>
              <a:rPr lang="fr-FR" b="1" i="0" dirty="0">
                <a:solidFill>
                  <a:srgbClr val="0D0D0D"/>
                </a:solidFill>
                <a:effectLst/>
                <a:highlight>
                  <a:srgbClr val="FFFFFF"/>
                </a:highlight>
                <a:latin typeface="Söhne"/>
              </a:rPr>
              <a:t>Hémoglobine A1c (HbA1c) - 40,9% :</a:t>
            </a:r>
            <a:r>
              <a:rPr lang="fr-FR" b="0" i="0" dirty="0">
                <a:solidFill>
                  <a:srgbClr val="0D0D0D"/>
                </a:solidFill>
                <a:effectLst/>
                <a:highlight>
                  <a:srgbClr val="FFFFFF"/>
                </a:highlight>
                <a:latin typeface="Söhne"/>
              </a:rPr>
              <a:t> La variable HbA1c se démarque comme la </a:t>
            </a:r>
            <a:r>
              <a:rPr lang="fr-FR" b="0" i="0" dirty="0" err="1">
                <a:solidFill>
                  <a:srgbClr val="0D0D0D"/>
                </a:solidFill>
                <a:effectLst/>
                <a:highlight>
                  <a:srgbClr val="FFFFFF"/>
                </a:highlight>
                <a:latin typeface="Söhne"/>
              </a:rPr>
              <a:t>feature</a:t>
            </a:r>
            <a:r>
              <a:rPr lang="fr-FR" b="0" i="0" dirty="0">
                <a:solidFill>
                  <a:srgbClr val="0D0D0D"/>
                </a:solidFill>
                <a:effectLst/>
                <a:highlight>
                  <a:srgbClr val="FFFFFF"/>
                </a:highlight>
                <a:latin typeface="Söhne"/>
              </a:rPr>
              <a:t> la plus influente sur la prédiction du modèle, représentant près de 41% de l'importance. Cette constatation souligne l'importance cruciale de la mesure de l'HbA1c dans l'évaluation du contrôle glycémique et la détection du diabète.</a:t>
            </a:r>
          </a:p>
          <a:p>
            <a:pPr algn="l">
              <a:buFont typeface="+mj-lt"/>
              <a:buAutoNum type="arabicPeriod"/>
            </a:pPr>
            <a:r>
              <a:rPr lang="fr-FR" b="1" i="0" dirty="0">
                <a:solidFill>
                  <a:srgbClr val="0D0D0D"/>
                </a:solidFill>
                <a:effectLst/>
                <a:highlight>
                  <a:srgbClr val="FFFFFF"/>
                </a:highlight>
                <a:latin typeface="Söhne"/>
              </a:rPr>
              <a:t>Glycémie (Blood Glucose) - 25,9% :</a:t>
            </a:r>
            <a:r>
              <a:rPr lang="fr-FR" b="0" i="0" dirty="0">
                <a:solidFill>
                  <a:srgbClr val="0D0D0D"/>
                </a:solidFill>
                <a:effectLst/>
                <a:highlight>
                  <a:srgbClr val="FFFFFF"/>
                </a:highlight>
                <a:latin typeface="Söhne"/>
              </a:rPr>
              <a:t> La glycémie est également une </a:t>
            </a:r>
            <a:r>
              <a:rPr lang="fr-FR" b="0" i="0" dirty="0" err="1">
                <a:solidFill>
                  <a:srgbClr val="0D0D0D"/>
                </a:solidFill>
                <a:effectLst/>
                <a:highlight>
                  <a:srgbClr val="FFFFFF"/>
                </a:highlight>
                <a:latin typeface="Söhne"/>
              </a:rPr>
              <a:t>feature</a:t>
            </a:r>
            <a:r>
              <a:rPr lang="fr-FR" b="0" i="0" dirty="0">
                <a:solidFill>
                  <a:srgbClr val="0D0D0D"/>
                </a:solidFill>
                <a:effectLst/>
                <a:highlight>
                  <a:srgbClr val="FFFFFF"/>
                </a:highlight>
                <a:latin typeface="Söhne"/>
              </a:rPr>
              <a:t> significative, représentant environ 26% de l'importance dans la prédiction du modèle. Cette variable est essentielle pour évaluer le niveau de glucose dans le sang, ce qui en fait un indicateur clé pour le diagnostic du diabète.</a:t>
            </a:r>
          </a:p>
          <a:p>
            <a:pPr algn="l">
              <a:buFont typeface="+mj-lt"/>
              <a:buAutoNum type="arabicPeriod"/>
            </a:pPr>
            <a:r>
              <a:rPr lang="fr-FR" b="1" i="0" dirty="0">
                <a:solidFill>
                  <a:srgbClr val="0D0D0D"/>
                </a:solidFill>
                <a:effectLst/>
                <a:highlight>
                  <a:srgbClr val="FFFFFF"/>
                </a:highlight>
                <a:latin typeface="Söhne"/>
              </a:rPr>
              <a:t>Âge et Indice de Masse Corporelle (BMI) :</a:t>
            </a:r>
            <a:r>
              <a:rPr lang="fr-FR" b="0" i="0" dirty="0">
                <a:solidFill>
                  <a:srgbClr val="0D0D0D"/>
                </a:solidFill>
                <a:effectLst/>
                <a:highlight>
                  <a:srgbClr val="FFFFFF"/>
                </a:highlight>
                <a:latin typeface="Söhne"/>
              </a:rPr>
              <a:t> L'âge et l'indice de masse corporelle (BMI) suivent de près en termes d'impact sur le modèle. Ils contribuent tous deux de manière significative à la prédiction du diabète, mettant en évidence l'importance de la prise en compte de ces facteurs dans l'évaluation du risque de diabète.</a:t>
            </a:r>
          </a:p>
          <a:p>
            <a:pPr algn="l"/>
            <a:r>
              <a:rPr lang="fr-FR" b="1" i="0" dirty="0">
                <a:solidFill>
                  <a:srgbClr val="0D0D0D"/>
                </a:solidFill>
                <a:effectLst/>
                <a:highlight>
                  <a:srgbClr val="FFFFFF"/>
                </a:highlight>
                <a:latin typeface="Söhne"/>
              </a:rPr>
              <a:t>Autres </a:t>
            </a:r>
            <a:r>
              <a:rPr lang="fr-FR" b="1" i="0" dirty="0" err="1">
                <a:solidFill>
                  <a:srgbClr val="0D0D0D"/>
                </a:solidFill>
                <a:effectLst/>
                <a:highlight>
                  <a:srgbClr val="FFFFFF"/>
                </a:highlight>
                <a:latin typeface="Söhne"/>
              </a:rPr>
              <a:t>Features</a:t>
            </a:r>
            <a:r>
              <a:rPr lang="fr-FR" b="1" i="0" dirty="0">
                <a:solidFill>
                  <a:srgbClr val="0D0D0D"/>
                </a:solidFill>
                <a:effectLst/>
                <a:highlight>
                  <a:srgbClr val="FFFFFF"/>
                </a:highlight>
                <a:latin typeface="Söhne"/>
              </a:rPr>
              <a:t> :</a:t>
            </a:r>
            <a:r>
              <a:rPr lang="fr-FR" b="0" i="0" dirty="0">
                <a:solidFill>
                  <a:srgbClr val="0D0D0D"/>
                </a:solidFill>
                <a:effectLst/>
                <a:highlight>
                  <a:srgbClr val="FFFFFF"/>
                </a:highlight>
                <a:latin typeface="Söhne"/>
              </a:rPr>
              <a:t> Les autres </a:t>
            </a:r>
            <a:r>
              <a:rPr lang="fr-FR" b="0" i="0" dirty="0" err="1">
                <a:solidFill>
                  <a:srgbClr val="0D0D0D"/>
                </a:solidFill>
                <a:effectLst/>
                <a:highlight>
                  <a:srgbClr val="FFFFFF"/>
                </a:highlight>
                <a:latin typeface="Söhne"/>
              </a:rPr>
              <a:t>features</a:t>
            </a:r>
            <a:r>
              <a:rPr lang="fr-FR" b="0" i="0" dirty="0">
                <a:solidFill>
                  <a:srgbClr val="0D0D0D"/>
                </a:solidFill>
                <a:effectLst/>
                <a:highlight>
                  <a:srgbClr val="FFFFFF"/>
                </a:highlight>
                <a:latin typeface="Söhne"/>
              </a:rPr>
              <a:t> semblent avoir une importance moindre sur la prédiction du modèle, étant considérées comme plus négligeables dans leur contribution à la performance globale.</a:t>
            </a:r>
          </a:p>
        </p:txBody>
      </p:sp>
      <p:sp>
        <p:nvSpPr>
          <p:cNvPr id="4" name="Espace réservé du numéro de diapositive 3"/>
          <p:cNvSpPr>
            <a:spLocks noGrp="1"/>
          </p:cNvSpPr>
          <p:nvPr>
            <p:ph type="sldNum" sz="quarter" idx="5"/>
          </p:nvPr>
        </p:nvSpPr>
        <p:spPr/>
        <p:txBody>
          <a:bodyPr/>
          <a:lstStyle/>
          <a:p>
            <a:fld id="{EA31084D-1A46-4587-B457-2A37EE1F76B0}" type="slidenum">
              <a:rPr lang="fr-FR" smtClean="0"/>
              <a:t>20</a:t>
            </a:fld>
            <a:endParaRPr lang="fr-FR"/>
          </a:p>
        </p:txBody>
      </p:sp>
    </p:spTree>
    <p:extLst>
      <p:ext uri="{BB962C8B-B14F-4D97-AF65-F5344CB8AC3E}">
        <p14:creationId xmlns:p14="http://schemas.microsoft.com/office/powerpoint/2010/main" val="15390435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1" i="0" dirty="0">
                <a:solidFill>
                  <a:srgbClr val="0D0D0D"/>
                </a:solidFill>
                <a:effectLst/>
                <a:highlight>
                  <a:srgbClr val="FFFFFF"/>
                </a:highlight>
                <a:latin typeface="Söhne"/>
              </a:rPr>
              <a:t>Conclusion</a:t>
            </a:r>
            <a:endParaRPr lang="fr-FR" b="0" i="0" dirty="0">
              <a:solidFill>
                <a:srgbClr val="0D0D0D"/>
              </a:solidFill>
              <a:effectLst/>
              <a:highlight>
                <a:srgbClr val="FFFFFF"/>
              </a:highlight>
              <a:latin typeface="Söhne"/>
            </a:endParaRPr>
          </a:p>
          <a:p>
            <a:pPr algn="l"/>
            <a:r>
              <a:rPr lang="fr-FR" b="0" i="0" dirty="0">
                <a:solidFill>
                  <a:srgbClr val="0D0D0D"/>
                </a:solidFill>
                <a:effectLst/>
                <a:highlight>
                  <a:srgbClr val="FFFFFF"/>
                </a:highlight>
                <a:latin typeface="Söhne"/>
              </a:rPr>
              <a:t>En conclusion, notre étude sur la détection précoce du diabète a été enrichissante et instructive. Nous avons exploré et analysé un ensemble de données complexe, en utilisant des techniques de prétraitement, des modèles de machine </a:t>
            </a:r>
            <a:r>
              <a:rPr lang="fr-FR" b="0" i="0" dirty="0" err="1">
                <a:solidFill>
                  <a:srgbClr val="0D0D0D"/>
                </a:solidFill>
                <a:effectLst/>
                <a:highlight>
                  <a:srgbClr val="FFFFFF"/>
                </a:highlight>
                <a:latin typeface="Söhne"/>
              </a:rPr>
              <a:t>learning</a:t>
            </a:r>
            <a:r>
              <a:rPr lang="fr-FR" b="0" i="0" dirty="0">
                <a:solidFill>
                  <a:srgbClr val="0D0D0D"/>
                </a:solidFill>
                <a:effectLst/>
                <a:highlight>
                  <a:srgbClr val="FFFFFF"/>
                </a:highlight>
                <a:latin typeface="Söhne"/>
              </a:rPr>
              <a:t> et des méthodes d'évaluation pour mieux comprendre les facteurs influant sur la présence du diabète.</a:t>
            </a:r>
          </a:p>
          <a:p>
            <a:pPr algn="l"/>
            <a:r>
              <a:rPr lang="fr-FR" b="0" i="0" dirty="0">
                <a:solidFill>
                  <a:srgbClr val="0D0D0D"/>
                </a:solidFill>
                <a:effectLst/>
                <a:highlight>
                  <a:srgbClr val="FFFFFF"/>
                </a:highlight>
                <a:latin typeface="Söhne"/>
              </a:rPr>
              <a:t>Les résultats de notre analyse ont révélé que le modèle </a:t>
            </a:r>
            <a:r>
              <a:rPr lang="fr-FR" b="0" i="0" dirty="0" err="1">
                <a:solidFill>
                  <a:srgbClr val="0D0D0D"/>
                </a:solidFill>
                <a:effectLst/>
                <a:highlight>
                  <a:srgbClr val="FFFFFF"/>
                </a:highlight>
                <a:latin typeface="Söhne"/>
              </a:rPr>
              <a:t>Random</a:t>
            </a:r>
            <a:r>
              <a:rPr lang="fr-FR" b="0" i="0" dirty="0">
                <a:solidFill>
                  <a:srgbClr val="0D0D0D"/>
                </a:solidFill>
                <a:effectLst/>
                <a:highlight>
                  <a:srgbClr val="FFFFFF"/>
                </a:highlight>
                <a:latin typeface="Söhne"/>
              </a:rPr>
              <a:t> Forest s'est avéré être le plus performant, offrant une précision et un rappel élevés dans la prédiction du diabète. De plus, nous avons identifié les variables les plus impactantes sur le modèle, notamment l'HbA1c et la glycémie, soulignant l'importance cruciale de ces mesures dans l'évaluation du risque de diabète.</a:t>
            </a:r>
          </a:p>
          <a:p>
            <a:pPr algn="l"/>
            <a:r>
              <a:rPr lang="fr-FR" b="1" i="0" dirty="0">
                <a:solidFill>
                  <a:srgbClr val="0D0D0D"/>
                </a:solidFill>
                <a:effectLst/>
                <a:highlight>
                  <a:srgbClr val="FFFFFF"/>
                </a:highlight>
                <a:latin typeface="Söhne"/>
              </a:rPr>
              <a:t>Perspectives Futures :</a:t>
            </a:r>
            <a:endParaRPr lang="fr-FR" b="0" i="0" dirty="0">
              <a:solidFill>
                <a:srgbClr val="0D0D0D"/>
              </a:solidFill>
              <a:effectLst/>
              <a:highlight>
                <a:srgbClr val="FFFFFF"/>
              </a:highlight>
              <a:latin typeface="Söhne"/>
            </a:endParaRPr>
          </a:p>
          <a:p>
            <a:pPr algn="l"/>
            <a:r>
              <a:rPr lang="fr-FR" b="0" i="0" dirty="0">
                <a:solidFill>
                  <a:srgbClr val="0D0D0D"/>
                </a:solidFill>
                <a:effectLst/>
                <a:highlight>
                  <a:srgbClr val="FFFFFF"/>
                </a:highlight>
                <a:latin typeface="Söhne"/>
              </a:rPr>
              <a:t>Pour aller plus loin dans notre étude, voici quelques suggestions :</a:t>
            </a:r>
          </a:p>
          <a:p>
            <a:pPr algn="l">
              <a:buFont typeface="+mj-lt"/>
              <a:buAutoNum type="arabicPeriod"/>
            </a:pPr>
            <a:r>
              <a:rPr lang="fr-FR" b="1" i="0" dirty="0">
                <a:solidFill>
                  <a:srgbClr val="0D0D0D"/>
                </a:solidFill>
                <a:effectLst/>
                <a:highlight>
                  <a:srgbClr val="FFFFFF"/>
                </a:highlight>
                <a:latin typeface="Söhne"/>
              </a:rPr>
              <a:t>Optimisation du Modèle :</a:t>
            </a:r>
            <a:r>
              <a:rPr lang="fr-FR" b="0" i="0" dirty="0">
                <a:solidFill>
                  <a:srgbClr val="0D0D0D"/>
                </a:solidFill>
                <a:effectLst/>
                <a:highlight>
                  <a:srgbClr val="FFFFFF"/>
                </a:highlight>
                <a:latin typeface="Söhne"/>
              </a:rPr>
              <a:t> Nous pourrions explorer des techniques d'optimisation supplémentaires pour améliorer encore la performance du modèle </a:t>
            </a:r>
            <a:r>
              <a:rPr lang="fr-FR" b="0" i="0" dirty="0" err="1">
                <a:solidFill>
                  <a:srgbClr val="0D0D0D"/>
                </a:solidFill>
                <a:effectLst/>
                <a:highlight>
                  <a:srgbClr val="FFFFFF"/>
                </a:highlight>
                <a:latin typeface="Söhne"/>
              </a:rPr>
              <a:t>Random</a:t>
            </a:r>
            <a:r>
              <a:rPr lang="fr-FR" b="0" i="0" dirty="0">
                <a:solidFill>
                  <a:srgbClr val="0D0D0D"/>
                </a:solidFill>
                <a:effectLst/>
                <a:highlight>
                  <a:srgbClr val="FFFFFF"/>
                </a:highlight>
                <a:latin typeface="Söhne"/>
              </a:rPr>
              <a:t> Forest, telles que l'ajustement des hyperparamètres ou l'utilisation de méthodes d'ensemble plus avancées.</a:t>
            </a:r>
          </a:p>
          <a:p>
            <a:pPr algn="l">
              <a:buFont typeface="+mj-lt"/>
              <a:buAutoNum type="arabicPeriod"/>
            </a:pPr>
            <a:r>
              <a:rPr lang="fr-FR" b="1" i="0" dirty="0">
                <a:solidFill>
                  <a:srgbClr val="0D0D0D"/>
                </a:solidFill>
                <a:effectLst/>
                <a:highlight>
                  <a:srgbClr val="FFFFFF"/>
                </a:highlight>
                <a:latin typeface="Söhne"/>
              </a:rPr>
              <a:t>Exploration des Autres </a:t>
            </a:r>
            <a:r>
              <a:rPr lang="fr-FR" b="1" i="0" dirty="0" err="1">
                <a:solidFill>
                  <a:srgbClr val="0D0D0D"/>
                </a:solidFill>
                <a:effectLst/>
                <a:highlight>
                  <a:srgbClr val="FFFFFF"/>
                </a:highlight>
                <a:latin typeface="Söhne"/>
              </a:rPr>
              <a:t>Features</a:t>
            </a:r>
            <a:r>
              <a:rPr lang="fr-FR" b="1" i="0" dirty="0">
                <a:solidFill>
                  <a:srgbClr val="0D0D0D"/>
                </a:solidFill>
                <a:effectLst/>
                <a:highlight>
                  <a:srgbClr val="FFFFFF"/>
                </a:highlight>
                <a:latin typeface="Söhne"/>
              </a:rPr>
              <a:t> :</a:t>
            </a:r>
            <a:r>
              <a:rPr lang="fr-FR" b="0" i="0" dirty="0">
                <a:solidFill>
                  <a:srgbClr val="0D0D0D"/>
                </a:solidFill>
                <a:effectLst/>
                <a:highlight>
                  <a:srgbClr val="FFFFFF"/>
                </a:highlight>
                <a:latin typeface="Söhne"/>
              </a:rPr>
              <a:t> Bien que nous ayons identifié les </a:t>
            </a:r>
            <a:r>
              <a:rPr lang="fr-FR" b="0" i="0" dirty="0" err="1">
                <a:solidFill>
                  <a:srgbClr val="0D0D0D"/>
                </a:solidFill>
                <a:effectLst/>
                <a:highlight>
                  <a:srgbClr val="FFFFFF"/>
                </a:highlight>
                <a:latin typeface="Söhne"/>
              </a:rPr>
              <a:t>features</a:t>
            </a:r>
            <a:r>
              <a:rPr lang="fr-FR" b="0" i="0" dirty="0">
                <a:solidFill>
                  <a:srgbClr val="0D0D0D"/>
                </a:solidFill>
                <a:effectLst/>
                <a:highlight>
                  <a:srgbClr val="FFFFFF"/>
                </a:highlight>
                <a:latin typeface="Söhne"/>
              </a:rPr>
              <a:t> les plus impactantes, une analyse plus approfondie des autres variables pourrait révéler des relations subtiles ou des interactions complexes qui pourraient également contribuer à la prédiction du diabète.</a:t>
            </a:r>
          </a:p>
          <a:p>
            <a:pPr algn="l">
              <a:buFont typeface="+mj-lt"/>
              <a:buAutoNum type="arabicPeriod"/>
            </a:pPr>
            <a:r>
              <a:rPr lang="fr-FR" b="1" i="0" dirty="0">
                <a:solidFill>
                  <a:srgbClr val="0D0D0D"/>
                </a:solidFill>
                <a:effectLst/>
                <a:highlight>
                  <a:srgbClr val="FFFFFF"/>
                </a:highlight>
                <a:latin typeface="Söhne"/>
              </a:rPr>
              <a:t>Validation Externe :</a:t>
            </a:r>
            <a:r>
              <a:rPr lang="fr-FR" b="0" i="0" dirty="0">
                <a:solidFill>
                  <a:srgbClr val="0D0D0D"/>
                </a:solidFill>
                <a:effectLst/>
                <a:highlight>
                  <a:srgbClr val="FFFFFF"/>
                </a:highlight>
                <a:latin typeface="Söhne"/>
              </a:rPr>
              <a:t> Il serait bénéfique de valider notre modèle sur des ensembles de données externes pour évaluer sa </a:t>
            </a:r>
            <a:r>
              <a:rPr lang="fr-FR" b="0" i="0" dirty="0" err="1">
                <a:solidFill>
                  <a:srgbClr val="0D0D0D"/>
                </a:solidFill>
                <a:effectLst/>
                <a:highlight>
                  <a:srgbClr val="FFFFFF"/>
                </a:highlight>
                <a:latin typeface="Söhne"/>
              </a:rPr>
              <a:t>généralisabilité</a:t>
            </a:r>
            <a:r>
              <a:rPr lang="fr-FR" b="0" i="0" dirty="0">
                <a:solidFill>
                  <a:srgbClr val="0D0D0D"/>
                </a:solidFill>
                <a:effectLst/>
                <a:highlight>
                  <a:srgbClr val="FFFFFF"/>
                </a:highlight>
                <a:latin typeface="Söhne"/>
              </a:rPr>
              <a:t> et sa robustesse dans différents contextes et populations.</a:t>
            </a:r>
          </a:p>
          <a:p>
            <a:pPr algn="l">
              <a:buFont typeface="+mj-lt"/>
              <a:buAutoNum type="arabicPeriod"/>
            </a:pPr>
            <a:r>
              <a:rPr lang="fr-FR" b="1" i="0" dirty="0">
                <a:solidFill>
                  <a:srgbClr val="0D0D0D"/>
                </a:solidFill>
                <a:effectLst/>
                <a:highlight>
                  <a:srgbClr val="FFFFFF"/>
                </a:highlight>
                <a:latin typeface="Söhne"/>
              </a:rPr>
              <a:t>Intégration de Données Additionnelles :</a:t>
            </a:r>
            <a:r>
              <a:rPr lang="fr-FR" b="0" i="0" dirty="0">
                <a:solidFill>
                  <a:srgbClr val="0D0D0D"/>
                </a:solidFill>
                <a:effectLst/>
                <a:highlight>
                  <a:srgbClr val="FFFFFF"/>
                </a:highlight>
                <a:latin typeface="Söhne"/>
              </a:rPr>
              <a:t> L'intégration de données supplémentaires, telles que des données génétiques ou des mesures de style de vie, pourrait enrichir notre analyse et améliorer la précision de notre modèle.</a:t>
            </a:r>
          </a:p>
          <a:p>
            <a:pPr algn="l"/>
            <a:r>
              <a:rPr lang="fr-FR" b="0" i="0" dirty="0">
                <a:solidFill>
                  <a:srgbClr val="0D0D0D"/>
                </a:solidFill>
                <a:effectLst/>
                <a:highlight>
                  <a:srgbClr val="FFFFFF"/>
                </a:highlight>
                <a:latin typeface="Söhne"/>
              </a:rPr>
              <a:t>En poursuivant ces avenues de recherche, nous pourrons approfondir notre compréhension de la détection précoce du diabète et développer des outils plus efficaces pour la prévention et la gestion de cette maladie chronique.</a:t>
            </a:r>
          </a:p>
          <a:p>
            <a:endParaRPr lang="fr-FR" dirty="0"/>
          </a:p>
        </p:txBody>
      </p:sp>
      <p:sp>
        <p:nvSpPr>
          <p:cNvPr id="4" name="Espace réservé du numéro de diapositive 3"/>
          <p:cNvSpPr>
            <a:spLocks noGrp="1"/>
          </p:cNvSpPr>
          <p:nvPr>
            <p:ph type="sldNum" sz="quarter" idx="5"/>
          </p:nvPr>
        </p:nvSpPr>
        <p:spPr/>
        <p:txBody>
          <a:bodyPr/>
          <a:lstStyle/>
          <a:p>
            <a:fld id="{EA31084D-1A46-4587-B457-2A37EE1F76B0}" type="slidenum">
              <a:rPr lang="fr-FR" smtClean="0"/>
              <a:t>22</a:t>
            </a:fld>
            <a:endParaRPr lang="fr-FR"/>
          </a:p>
        </p:txBody>
      </p:sp>
    </p:spTree>
    <p:extLst>
      <p:ext uri="{BB962C8B-B14F-4D97-AF65-F5344CB8AC3E}">
        <p14:creationId xmlns:p14="http://schemas.microsoft.com/office/powerpoint/2010/main" val="3153474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Maintenant je vais introduire les éléments qui donnent du sens à mon projet</a:t>
            </a:r>
          </a:p>
        </p:txBody>
      </p:sp>
      <p:sp>
        <p:nvSpPr>
          <p:cNvPr id="4" name="Espace réservé du numéro de diapositive 3"/>
          <p:cNvSpPr>
            <a:spLocks noGrp="1"/>
          </p:cNvSpPr>
          <p:nvPr>
            <p:ph type="sldNum" sz="quarter" idx="5"/>
          </p:nvPr>
        </p:nvSpPr>
        <p:spPr/>
        <p:txBody>
          <a:bodyPr/>
          <a:lstStyle/>
          <a:p>
            <a:fld id="{EA31084D-1A46-4587-B457-2A37EE1F76B0}" type="slidenum">
              <a:rPr lang="fr-FR" smtClean="0"/>
              <a:t>2</a:t>
            </a:fld>
            <a:endParaRPr lang="fr-FR"/>
          </a:p>
        </p:txBody>
      </p:sp>
    </p:spTree>
    <p:extLst>
      <p:ext uri="{BB962C8B-B14F-4D97-AF65-F5344CB8AC3E}">
        <p14:creationId xmlns:p14="http://schemas.microsoft.com/office/powerpoint/2010/main" val="4054479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1" i="0" dirty="0">
                <a:solidFill>
                  <a:schemeClr val="tx1"/>
                </a:solidFill>
                <a:effectLst/>
                <a:highlight>
                  <a:srgbClr val="FFFFFF"/>
                </a:highlight>
                <a:latin typeface="Söhne"/>
              </a:rPr>
              <a:t>Motivations du Projet</a:t>
            </a:r>
            <a:endParaRPr lang="fr-FR" b="0" i="0" dirty="0">
              <a:solidFill>
                <a:schemeClr val="tx1"/>
              </a:solidFill>
              <a:effectLst/>
              <a:highlight>
                <a:srgbClr val="FFFFFF"/>
              </a:highlight>
              <a:latin typeface="Söhne"/>
            </a:endParaRPr>
          </a:p>
          <a:p>
            <a:pPr algn="l"/>
            <a:r>
              <a:rPr lang="fr-FR" b="0" i="0" dirty="0">
                <a:solidFill>
                  <a:srgbClr val="0D0D0D"/>
                </a:solidFill>
                <a:effectLst/>
                <a:highlight>
                  <a:srgbClr val="FFFFFF"/>
                </a:highlight>
                <a:latin typeface="Söhne"/>
              </a:rPr>
              <a:t>Les raisons qui m’ont poussé à retenir ce projet sont profondément ancrées dans son importance et son impact :</a:t>
            </a:r>
          </a:p>
          <a:p>
            <a:pPr algn="l"/>
            <a:endParaRPr lang="fr-FR" b="1" i="0" dirty="0">
              <a:solidFill>
                <a:srgbClr val="0D0D0D"/>
              </a:solidFill>
              <a:effectLst/>
              <a:highlight>
                <a:srgbClr val="FFFFFF"/>
              </a:highlight>
              <a:latin typeface="Söhne"/>
            </a:endParaRPr>
          </a:p>
          <a:p>
            <a:pPr algn="l"/>
            <a:r>
              <a:rPr lang="fr-FR" b="1" i="0" dirty="0">
                <a:solidFill>
                  <a:srgbClr val="0D0D0D"/>
                </a:solidFill>
                <a:effectLst/>
                <a:highlight>
                  <a:srgbClr val="FFFFFF"/>
                </a:highlight>
                <a:latin typeface="Söhne"/>
              </a:rPr>
              <a:t>Une Préoccupation de Santé Mondiale</a:t>
            </a:r>
          </a:p>
          <a:p>
            <a:pPr algn="l"/>
            <a:r>
              <a:rPr lang="fr-FR" b="0" i="0" dirty="0">
                <a:solidFill>
                  <a:srgbClr val="0D0D0D"/>
                </a:solidFill>
                <a:effectLst/>
                <a:highlight>
                  <a:srgbClr val="FFFFFF"/>
                </a:highlight>
                <a:latin typeface="Söhne"/>
              </a:rPr>
              <a:t>Ce projet aborde une problématique de santé mondiale majeure touchant plus de 463 millions de personnes âgées de 20 à 80 ans.</a:t>
            </a:r>
          </a:p>
          <a:p>
            <a:pPr algn="l"/>
            <a:r>
              <a:rPr lang="fr-FR" b="0" i="0" dirty="0">
                <a:solidFill>
                  <a:srgbClr val="0D0D0D"/>
                </a:solidFill>
                <a:effectLst/>
                <a:highlight>
                  <a:srgbClr val="FFFFFF"/>
                </a:highlight>
                <a:latin typeface="Söhne"/>
              </a:rPr>
              <a:t>Cette ampleur souligne l'urgence et la pertinence de notre analyse, alors que les cas de cette condition sont en forte augmentation depuis 25 ans.</a:t>
            </a:r>
          </a:p>
          <a:p>
            <a:pPr algn="l"/>
            <a:endParaRPr lang="fr-FR" b="1" i="0" dirty="0">
              <a:solidFill>
                <a:srgbClr val="0D0D0D"/>
              </a:solidFill>
              <a:effectLst/>
              <a:highlight>
                <a:srgbClr val="FFFFFF"/>
              </a:highlight>
              <a:latin typeface="Söhne"/>
            </a:endParaRPr>
          </a:p>
          <a:p>
            <a:pPr algn="l"/>
            <a:r>
              <a:rPr lang="fr-FR" b="1" i="0" dirty="0">
                <a:solidFill>
                  <a:srgbClr val="0D0D0D"/>
                </a:solidFill>
                <a:effectLst/>
                <a:highlight>
                  <a:srgbClr val="FFFFFF"/>
                </a:highlight>
                <a:latin typeface="Söhne"/>
              </a:rPr>
              <a:t>Un Enjeu Vital</a:t>
            </a:r>
          </a:p>
          <a:p>
            <a:pPr algn="l"/>
            <a:r>
              <a:rPr lang="fr-FR" b="0" i="0" dirty="0">
                <a:solidFill>
                  <a:srgbClr val="0D0D0D"/>
                </a:solidFill>
                <a:effectLst/>
                <a:highlight>
                  <a:srgbClr val="FFFFFF"/>
                </a:highlight>
                <a:latin typeface="Söhne"/>
              </a:rPr>
              <a:t>Le diabète est la 7ème cause de décès dans le monde selon l’OMS.</a:t>
            </a:r>
          </a:p>
          <a:p>
            <a:pPr algn="l"/>
            <a:r>
              <a:rPr lang="fr-FR" b="0" i="0" dirty="0">
                <a:solidFill>
                  <a:srgbClr val="0D0D0D"/>
                </a:solidFill>
                <a:effectLst/>
                <a:highlight>
                  <a:srgbClr val="FFFFFF"/>
                </a:highlight>
                <a:latin typeface="Söhne"/>
              </a:rPr>
              <a:t>Cette réalité dramatique met en lumière l'impératif de mieux comprendre les facteurs sous-jacents, de développer des méthodes de prévention efficaces et d'améliorer les stratégies de prise en charge.</a:t>
            </a:r>
          </a:p>
          <a:p>
            <a:pPr algn="l"/>
            <a:r>
              <a:rPr lang="fr-FR" b="0" i="0" dirty="0">
                <a:solidFill>
                  <a:srgbClr val="0D0D0D"/>
                </a:solidFill>
                <a:effectLst/>
                <a:highlight>
                  <a:srgbClr val="FFFFFF"/>
                </a:highlight>
                <a:latin typeface="Söhne"/>
              </a:rPr>
              <a:t>Ce projet offre ainsi une opportunité précieuse de contribuer à la lutte contre cette maladie dévastatrice.</a:t>
            </a:r>
          </a:p>
        </p:txBody>
      </p:sp>
      <p:sp>
        <p:nvSpPr>
          <p:cNvPr id="4" name="Espace réservé du numéro de diapositive 3"/>
          <p:cNvSpPr>
            <a:spLocks noGrp="1"/>
          </p:cNvSpPr>
          <p:nvPr>
            <p:ph type="sldNum" sz="quarter" idx="5"/>
          </p:nvPr>
        </p:nvSpPr>
        <p:spPr/>
        <p:txBody>
          <a:bodyPr/>
          <a:lstStyle/>
          <a:p>
            <a:fld id="{EA31084D-1A46-4587-B457-2A37EE1F76B0}" type="slidenum">
              <a:rPr lang="fr-FR" smtClean="0"/>
              <a:t>3</a:t>
            </a:fld>
            <a:endParaRPr lang="fr-FR"/>
          </a:p>
        </p:txBody>
      </p:sp>
    </p:spTree>
    <p:extLst>
      <p:ext uri="{BB962C8B-B14F-4D97-AF65-F5344CB8AC3E}">
        <p14:creationId xmlns:p14="http://schemas.microsoft.com/office/powerpoint/2010/main" val="4162071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sz="3200" b="1" i="0" dirty="0">
                <a:solidFill>
                  <a:srgbClr val="0D0D0D"/>
                </a:solidFill>
                <a:effectLst/>
                <a:highlight>
                  <a:srgbClr val="FFFFFF"/>
                </a:highlight>
                <a:latin typeface="Söhne"/>
              </a:rPr>
              <a:t>POURQUOI ?</a:t>
            </a:r>
            <a:br>
              <a:rPr lang="fr-FR" sz="3200" b="0" i="0" dirty="0">
                <a:solidFill>
                  <a:srgbClr val="0D0D0D"/>
                </a:solidFill>
                <a:effectLst/>
                <a:highlight>
                  <a:srgbClr val="FFFFFF"/>
                </a:highlight>
                <a:latin typeface="Söhne"/>
              </a:rPr>
            </a:br>
            <a:r>
              <a:rPr lang="fr-FR" sz="3200" b="0" i="0" dirty="0">
                <a:solidFill>
                  <a:srgbClr val="0D0D0D"/>
                </a:solidFill>
                <a:effectLst/>
                <a:highlight>
                  <a:srgbClr val="FFFFFF"/>
                </a:highlight>
                <a:latin typeface="Söhne"/>
              </a:rPr>
              <a:t>Je suis motivé par la volonté de contribuer à l’échelle mondiale à la détection précoce, à la prévention et à la gestion efficace d'une maladie devenue chronique, qui a doublé en 20 ans.</a:t>
            </a:r>
          </a:p>
          <a:p>
            <a:pPr algn="l"/>
            <a:r>
              <a:rPr lang="fr-FR" sz="3200" b="0" i="0" dirty="0">
                <a:solidFill>
                  <a:srgbClr val="0D0D0D"/>
                </a:solidFill>
                <a:effectLst/>
                <a:highlight>
                  <a:srgbClr val="FFFFFF"/>
                </a:highlight>
                <a:latin typeface="Söhne"/>
              </a:rPr>
              <a:t>Mon objectif est de faire reculer significativement le taux de cette maladie.</a:t>
            </a:r>
          </a:p>
          <a:p>
            <a:pPr algn="l"/>
            <a:endParaRPr lang="fr-FR" sz="3200" b="0" i="0" dirty="0">
              <a:solidFill>
                <a:srgbClr val="0D0D0D"/>
              </a:solidFill>
              <a:effectLst/>
              <a:highlight>
                <a:srgbClr val="FFFFFF"/>
              </a:highlight>
              <a:latin typeface="Söhne"/>
            </a:endParaRPr>
          </a:p>
          <a:p>
            <a:pPr algn="l"/>
            <a:r>
              <a:rPr lang="fr-FR" sz="3200" b="1" i="0" dirty="0">
                <a:solidFill>
                  <a:srgbClr val="0D0D0D"/>
                </a:solidFill>
                <a:effectLst/>
                <a:highlight>
                  <a:srgbClr val="FFFFFF"/>
                </a:highlight>
                <a:latin typeface="Söhne"/>
              </a:rPr>
              <a:t>QUOI ?</a:t>
            </a:r>
            <a:br>
              <a:rPr lang="fr-FR" sz="3200" b="0" i="0" dirty="0">
                <a:solidFill>
                  <a:srgbClr val="0D0D0D"/>
                </a:solidFill>
                <a:effectLst/>
                <a:highlight>
                  <a:srgbClr val="FFFFFF"/>
                </a:highlight>
                <a:latin typeface="Söhne"/>
              </a:rPr>
            </a:br>
            <a:r>
              <a:rPr lang="fr-FR" sz="3200" b="0" i="0" dirty="0">
                <a:solidFill>
                  <a:srgbClr val="0D0D0D"/>
                </a:solidFill>
                <a:effectLst/>
                <a:highlight>
                  <a:srgbClr val="FFFFFF"/>
                </a:highlight>
                <a:latin typeface="Söhne"/>
              </a:rPr>
              <a:t>Mon objectif est d'identifier précocement les personnes à risque de diabète.</a:t>
            </a:r>
          </a:p>
          <a:p>
            <a:pPr algn="l"/>
            <a:endParaRPr lang="fr-FR" sz="3200" b="0" i="0" dirty="0">
              <a:solidFill>
                <a:srgbClr val="0D0D0D"/>
              </a:solidFill>
              <a:effectLst/>
              <a:highlight>
                <a:srgbClr val="FFFFFF"/>
              </a:highlight>
              <a:latin typeface="Söhne"/>
            </a:endParaRPr>
          </a:p>
          <a:p>
            <a:pPr algn="l"/>
            <a:r>
              <a:rPr lang="fr-FR" sz="3200" b="1" i="0" dirty="0">
                <a:solidFill>
                  <a:srgbClr val="0D0D0D"/>
                </a:solidFill>
                <a:effectLst/>
                <a:highlight>
                  <a:srgbClr val="FFFFFF"/>
                </a:highlight>
                <a:latin typeface="Söhne"/>
              </a:rPr>
              <a:t>COMMENT ?</a:t>
            </a:r>
            <a:br>
              <a:rPr lang="fr-FR" sz="3200" b="0" i="0" dirty="0">
                <a:solidFill>
                  <a:srgbClr val="0D0D0D"/>
                </a:solidFill>
                <a:effectLst/>
                <a:highlight>
                  <a:srgbClr val="FFFFFF"/>
                </a:highlight>
                <a:latin typeface="Söhne"/>
              </a:rPr>
            </a:br>
            <a:r>
              <a:rPr lang="fr-FR" sz="3200" b="0" i="0" dirty="0">
                <a:solidFill>
                  <a:srgbClr val="0D0D0D"/>
                </a:solidFill>
                <a:effectLst/>
                <a:highlight>
                  <a:srgbClr val="FFFFFF"/>
                </a:highlight>
                <a:latin typeface="Söhne"/>
              </a:rPr>
              <a:t>Je compte atteindre cet objectif par la construction d’un modèle de détection du diabète robuste et fiable, qui apprendra dans le temps pour s'adapter aux nouvelles données et informations disponibles.</a:t>
            </a:r>
          </a:p>
          <a:p>
            <a:pPr algn="l"/>
            <a:endParaRPr lang="fr-FR" sz="3200" b="0" i="0" dirty="0">
              <a:solidFill>
                <a:srgbClr val="0D0D0D"/>
              </a:solidFill>
              <a:effectLst/>
              <a:highlight>
                <a:srgbClr val="FFFFFF"/>
              </a:highlight>
              <a:latin typeface="Söhne"/>
            </a:endParaRPr>
          </a:p>
          <a:p>
            <a:pPr algn="l"/>
            <a:r>
              <a:rPr lang="fr-FR" sz="3200" b="1" i="0" dirty="0">
                <a:solidFill>
                  <a:srgbClr val="0D0D0D"/>
                </a:solidFill>
                <a:effectLst/>
                <a:highlight>
                  <a:srgbClr val="FFFFFF"/>
                </a:highlight>
                <a:latin typeface="Söhne"/>
              </a:rPr>
              <a:t>POUR QUELS USAGES ?</a:t>
            </a:r>
            <a:br>
              <a:rPr lang="fr-FR" sz="3200" b="0" i="0" dirty="0">
                <a:solidFill>
                  <a:srgbClr val="0D0D0D"/>
                </a:solidFill>
                <a:effectLst/>
                <a:highlight>
                  <a:srgbClr val="FFFFFF"/>
                </a:highlight>
                <a:latin typeface="Söhne"/>
              </a:rPr>
            </a:br>
            <a:r>
              <a:rPr lang="fr-FR" sz="3200" b="0" i="0" dirty="0">
                <a:solidFill>
                  <a:srgbClr val="0D0D0D"/>
                </a:solidFill>
                <a:effectLst/>
                <a:highlight>
                  <a:srgbClr val="FFFFFF"/>
                </a:highlight>
                <a:latin typeface="Söhne"/>
              </a:rPr>
              <a:t>Ce modèle aura plusieurs applications importantes :</a:t>
            </a:r>
          </a:p>
          <a:p>
            <a:pPr algn="l">
              <a:buFont typeface="Arial" panose="020B0604020202020204" pitchFamily="34" charset="0"/>
              <a:buChar char="•"/>
            </a:pPr>
            <a:r>
              <a:rPr lang="fr-FR" sz="3200" b="1" i="0" dirty="0">
                <a:solidFill>
                  <a:srgbClr val="0D0D0D"/>
                </a:solidFill>
                <a:effectLst/>
                <a:highlight>
                  <a:srgbClr val="FFFFFF"/>
                </a:highlight>
                <a:latin typeface="Söhne"/>
              </a:rPr>
              <a:t>Prévention :</a:t>
            </a:r>
            <a:r>
              <a:rPr lang="fr-FR" sz="3200" b="0" i="0" dirty="0">
                <a:solidFill>
                  <a:srgbClr val="0D0D0D"/>
                </a:solidFill>
                <a:effectLst/>
                <a:highlight>
                  <a:srgbClr val="FFFFFF"/>
                </a:highlight>
                <a:latin typeface="Söhne"/>
              </a:rPr>
              <a:t> Il contribuera à la mise au point de programmes de prévention du diabète, en identifiant les individus à risque avant l'apparition de symptômes.</a:t>
            </a:r>
          </a:p>
          <a:p>
            <a:pPr algn="l">
              <a:buFont typeface="Arial" panose="020B0604020202020204" pitchFamily="34" charset="0"/>
              <a:buChar char="•"/>
            </a:pPr>
            <a:r>
              <a:rPr lang="fr-FR" sz="3200" b="1" i="0" dirty="0">
                <a:solidFill>
                  <a:srgbClr val="0D0D0D"/>
                </a:solidFill>
                <a:effectLst/>
                <a:highlight>
                  <a:srgbClr val="FFFFFF"/>
                </a:highlight>
                <a:latin typeface="Söhne"/>
              </a:rPr>
              <a:t>Suivi :</a:t>
            </a:r>
            <a:r>
              <a:rPr lang="fr-FR" sz="3200" b="0" i="0" dirty="0">
                <a:solidFill>
                  <a:srgbClr val="0D0D0D"/>
                </a:solidFill>
                <a:effectLst/>
                <a:highlight>
                  <a:srgbClr val="FFFFFF"/>
                </a:highlight>
                <a:latin typeface="Söhne"/>
              </a:rPr>
              <a:t> Il pourra s'intégrer dans des technologies de santé connectée à distance et/ou portables pour permettre des protocoles de surveillance de la maladie à domicile.</a:t>
            </a:r>
          </a:p>
          <a:p>
            <a:pPr algn="l">
              <a:buFont typeface="Arial" panose="020B0604020202020204" pitchFamily="34" charset="0"/>
              <a:buChar char="•"/>
            </a:pPr>
            <a:endParaRPr lang="fr-FR" sz="3200" b="0" i="0" dirty="0">
              <a:solidFill>
                <a:srgbClr val="0D0D0D"/>
              </a:solidFill>
              <a:effectLst/>
              <a:highlight>
                <a:srgbClr val="FFFFFF"/>
              </a:highlight>
              <a:latin typeface="Söhne"/>
            </a:endParaRPr>
          </a:p>
          <a:p>
            <a:pPr algn="l"/>
            <a:r>
              <a:rPr lang="fr-FR" sz="3200" b="1" i="0" dirty="0">
                <a:solidFill>
                  <a:srgbClr val="0D0D0D"/>
                </a:solidFill>
                <a:effectLst/>
                <a:highlight>
                  <a:srgbClr val="FFFFFF"/>
                </a:highlight>
                <a:latin typeface="Söhne"/>
              </a:rPr>
              <a:t>POUR QUELS CLIENTS ?</a:t>
            </a:r>
            <a:br>
              <a:rPr lang="fr-FR" sz="3200" b="0" i="0" dirty="0">
                <a:solidFill>
                  <a:srgbClr val="0D0D0D"/>
                </a:solidFill>
                <a:effectLst/>
                <a:highlight>
                  <a:srgbClr val="FFFFFF"/>
                </a:highlight>
                <a:latin typeface="Söhne"/>
              </a:rPr>
            </a:br>
            <a:r>
              <a:rPr lang="fr-FR" sz="3200" b="0" i="0" dirty="0">
                <a:solidFill>
                  <a:srgbClr val="0D0D0D"/>
                </a:solidFill>
                <a:effectLst/>
                <a:highlight>
                  <a:srgbClr val="FFFFFF"/>
                </a:highlight>
                <a:latin typeface="Söhne"/>
              </a:rPr>
              <a:t>Ce modèle sera bénéfique pour divers acteurs :</a:t>
            </a:r>
          </a:p>
          <a:p>
            <a:pPr algn="l">
              <a:buFont typeface="Arial" panose="020B0604020202020204" pitchFamily="34" charset="0"/>
              <a:buChar char="•"/>
            </a:pPr>
            <a:r>
              <a:rPr lang="fr-FR" sz="3200" b="1" i="0" dirty="0">
                <a:solidFill>
                  <a:srgbClr val="0D0D0D"/>
                </a:solidFill>
                <a:effectLst/>
                <a:highlight>
                  <a:srgbClr val="FFFFFF"/>
                </a:highlight>
                <a:latin typeface="Söhne"/>
              </a:rPr>
              <a:t>Professionnels de la santé :</a:t>
            </a:r>
            <a:r>
              <a:rPr lang="fr-FR" sz="3200" b="0" i="0" dirty="0">
                <a:solidFill>
                  <a:srgbClr val="0D0D0D"/>
                </a:solidFill>
                <a:effectLst/>
                <a:highlight>
                  <a:srgbClr val="FFFFFF"/>
                </a:highlight>
                <a:latin typeface="Söhne"/>
              </a:rPr>
              <a:t> Il servira d'outil de diagnostic et de suivi du diabète pour les praticiens, facilitant la prise en charge précoce et personnalisée des patients.</a:t>
            </a:r>
          </a:p>
          <a:p>
            <a:pPr algn="l">
              <a:buFont typeface="Arial" panose="020B0604020202020204" pitchFamily="34" charset="0"/>
              <a:buChar char="•"/>
            </a:pPr>
            <a:r>
              <a:rPr lang="fr-FR" sz="3200" b="1" i="0" dirty="0">
                <a:solidFill>
                  <a:srgbClr val="0D0D0D"/>
                </a:solidFill>
                <a:effectLst/>
                <a:highlight>
                  <a:srgbClr val="FFFFFF"/>
                </a:highlight>
                <a:latin typeface="Söhne"/>
              </a:rPr>
              <a:t>Entreprises MEDTECH :</a:t>
            </a:r>
            <a:r>
              <a:rPr lang="fr-FR" sz="3200" b="0" i="0" dirty="0">
                <a:solidFill>
                  <a:srgbClr val="0D0D0D"/>
                </a:solidFill>
                <a:effectLst/>
                <a:highlight>
                  <a:srgbClr val="FFFFFF"/>
                </a:highlight>
                <a:latin typeface="Söhne"/>
              </a:rPr>
              <a:t> Les dispositifs médicaux connectés et les applications/solutions mobiles de détection pourront intégrer ce modèle pour améliorer la détection et le suivi du diabète.</a:t>
            </a:r>
          </a:p>
        </p:txBody>
      </p:sp>
      <p:sp>
        <p:nvSpPr>
          <p:cNvPr id="4" name="Espace réservé du numéro de diapositive 3"/>
          <p:cNvSpPr>
            <a:spLocks noGrp="1"/>
          </p:cNvSpPr>
          <p:nvPr>
            <p:ph type="sldNum" sz="quarter" idx="5"/>
          </p:nvPr>
        </p:nvSpPr>
        <p:spPr/>
        <p:txBody>
          <a:bodyPr/>
          <a:lstStyle/>
          <a:p>
            <a:fld id="{EA31084D-1A46-4587-B457-2A37EE1F76B0}" type="slidenum">
              <a:rPr lang="fr-FR" smtClean="0"/>
              <a:t>4</a:t>
            </a:fld>
            <a:endParaRPr lang="fr-FR"/>
          </a:p>
        </p:txBody>
      </p:sp>
    </p:spTree>
    <p:extLst>
      <p:ext uri="{BB962C8B-B14F-4D97-AF65-F5344CB8AC3E}">
        <p14:creationId xmlns:p14="http://schemas.microsoft.com/office/powerpoint/2010/main" val="1783049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1" i="0" dirty="0">
                <a:solidFill>
                  <a:srgbClr val="0D0D0D"/>
                </a:solidFill>
                <a:effectLst/>
                <a:highlight>
                  <a:srgbClr val="FFFFFF"/>
                </a:highlight>
                <a:latin typeface="Söhne"/>
              </a:rPr>
              <a:t>Collecte de Données</a:t>
            </a:r>
            <a:endParaRPr lang="fr-FR" b="0" i="0" dirty="0">
              <a:solidFill>
                <a:srgbClr val="0D0D0D"/>
              </a:solidFill>
              <a:effectLst/>
              <a:highlight>
                <a:srgbClr val="FFFFFF"/>
              </a:highlight>
              <a:latin typeface="Söhne"/>
            </a:endParaRPr>
          </a:p>
          <a:p>
            <a:pPr algn="l"/>
            <a:r>
              <a:rPr lang="fr-FR" b="0" i="0" dirty="0">
                <a:solidFill>
                  <a:srgbClr val="0D0D0D"/>
                </a:solidFill>
                <a:effectLst/>
                <a:highlight>
                  <a:srgbClr val="FFFFFF"/>
                </a:highlight>
                <a:latin typeface="Söhne"/>
              </a:rPr>
              <a:t>J'ai commencé par choisir un </a:t>
            </a:r>
            <a:r>
              <a:rPr lang="fr-FR" b="0" i="0" dirty="0" err="1">
                <a:solidFill>
                  <a:srgbClr val="0D0D0D"/>
                </a:solidFill>
                <a:effectLst/>
                <a:highlight>
                  <a:srgbClr val="FFFFFF"/>
                </a:highlight>
                <a:latin typeface="Söhne"/>
              </a:rPr>
              <a:t>dataset</a:t>
            </a:r>
            <a:r>
              <a:rPr lang="fr-FR" b="0" i="0" dirty="0">
                <a:solidFill>
                  <a:srgbClr val="0D0D0D"/>
                </a:solidFill>
                <a:effectLst/>
                <a:highlight>
                  <a:srgbClr val="FFFFFF"/>
                </a:highlight>
                <a:latin typeface="Söhne"/>
              </a:rPr>
              <a:t> répondant à des critères objectifs :</a:t>
            </a:r>
          </a:p>
          <a:p>
            <a:pPr algn="l">
              <a:buFont typeface="Arial" panose="020B0604020202020204" pitchFamily="34" charset="0"/>
              <a:buChar char="•"/>
            </a:pPr>
            <a:r>
              <a:rPr lang="fr-FR" b="0" i="0" dirty="0">
                <a:solidFill>
                  <a:srgbClr val="0D0D0D"/>
                </a:solidFill>
                <a:effectLst/>
                <a:highlight>
                  <a:srgbClr val="FFFFFF"/>
                </a:highlight>
                <a:latin typeface="Söhne"/>
              </a:rPr>
              <a:t>J'ai exploré le site internet </a:t>
            </a:r>
            <a:r>
              <a:rPr lang="fr-FR" b="0" i="0" dirty="0" err="1">
                <a:solidFill>
                  <a:srgbClr val="0D0D0D"/>
                </a:solidFill>
                <a:effectLst/>
                <a:highlight>
                  <a:srgbClr val="FFFFFF"/>
                </a:highlight>
                <a:latin typeface="Söhne"/>
              </a:rPr>
              <a:t>Kaggle</a:t>
            </a:r>
            <a:r>
              <a:rPr lang="fr-FR" b="0" i="0" dirty="0">
                <a:solidFill>
                  <a:srgbClr val="0D0D0D"/>
                </a:solidFill>
                <a:effectLst/>
                <a:highlight>
                  <a:srgbClr val="FFFFFF"/>
                </a:highlight>
                <a:latin typeface="Söhne"/>
              </a:rPr>
              <a:t>, une plateforme réputée pour ses ensembles de données variés et fiables.</a:t>
            </a:r>
          </a:p>
          <a:p>
            <a:pPr algn="l">
              <a:buFont typeface="Arial" panose="020B0604020202020204" pitchFamily="34" charset="0"/>
              <a:buChar char="•"/>
            </a:pPr>
            <a:r>
              <a:rPr lang="fr-FR" b="0" i="0" dirty="0">
                <a:solidFill>
                  <a:srgbClr val="0D0D0D"/>
                </a:solidFill>
                <a:effectLst/>
                <a:highlight>
                  <a:srgbClr val="FFFFFF"/>
                </a:highlight>
                <a:latin typeface="Söhne"/>
              </a:rPr>
              <a:t>J'ai sélectionné un </a:t>
            </a:r>
            <a:r>
              <a:rPr lang="fr-FR" b="0" i="0" dirty="0" err="1">
                <a:solidFill>
                  <a:srgbClr val="0D0D0D"/>
                </a:solidFill>
                <a:effectLst/>
                <a:highlight>
                  <a:srgbClr val="FFFFFF"/>
                </a:highlight>
                <a:latin typeface="Söhne"/>
              </a:rPr>
              <a:t>dataset</a:t>
            </a:r>
            <a:r>
              <a:rPr lang="fr-FR" b="0" i="0" dirty="0">
                <a:solidFill>
                  <a:srgbClr val="0D0D0D"/>
                </a:solidFill>
                <a:effectLst/>
                <a:highlight>
                  <a:srgbClr val="FFFFFF"/>
                </a:highlight>
                <a:latin typeface="Söhne"/>
              </a:rPr>
              <a:t> contenant environ 100 000 lignes, offrant ainsi une taille significative pour mes analyses.</a:t>
            </a:r>
          </a:p>
          <a:p>
            <a:pPr algn="l">
              <a:buFont typeface="Arial" panose="020B0604020202020204" pitchFamily="34" charset="0"/>
              <a:buChar char="•"/>
            </a:pPr>
            <a:r>
              <a:rPr lang="fr-FR" b="0" i="0" dirty="0">
                <a:solidFill>
                  <a:srgbClr val="0D0D0D"/>
                </a:solidFill>
                <a:effectLst/>
                <a:highlight>
                  <a:srgbClr val="FFFFFF"/>
                </a:highlight>
                <a:latin typeface="Söhne"/>
              </a:rPr>
              <a:t>J'ai veillé à ce que toutes les valeurs soient non nulles, assurant ainsi la complétude des données.</a:t>
            </a:r>
          </a:p>
          <a:p>
            <a:pPr algn="l"/>
            <a:r>
              <a:rPr lang="fr-FR" b="0" i="0" dirty="0">
                <a:solidFill>
                  <a:srgbClr val="0D0D0D"/>
                </a:solidFill>
                <a:effectLst/>
                <a:highlight>
                  <a:srgbClr val="FFFFFF"/>
                </a:highlight>
                <a:latin typeface="Söhne"/>
              </a:rPr>
              <a:t>Ensuite, j'ai importé le </a:t>
            </a:r>
            <a:r>
              <a:rPr lang="fr-FR" b="0" i="0" dirty="0" err="1">
                <a:solidFill>
                  <a:srgbClr val="0D0D0D"/>
                </a:solidFill>
                <a:effectLst/>
                <a:highlight>
                  <a:srgbClr val="FFFFFF"/>
                </a:highlight>
                <a:latin typeface="Söhne"/>
              </a:rPr>
              <a:t>dataset</a:t>
            </a:r>
            <a:r>
              <a:rPr lang="fr-FR" b="0" i="0" dirty="0">
                <a:solidFill>
                  <a:srgbClr val="0D0D0D"/>
                </a:solidFill>
                <a:effectLst/>
                <a:highlight>
                  <a:srgbClr val="FFFFFF"/>
                </a:highlight>
                <a:latin typeface="Söhne"/>
              </a:rPr>
              <a:t> au format CSV dans l'environnement de développement </a:t>
            </a:r>
            <a:r>
              <a:rPr lang="fr-FR" b="0" i="0" dirty="0" err="1">
                <a:solidFill>
                  <a:srgbClr val="0D0D0D"/>
                </a:solidFill>
                <a:effectLst/>
                <a:highlight>
                  <a:srgbClr val="FFFFFF"/>
                </a:highlight>
                <a:latin typeface="Söhne"/>
              </a:rPr>
              <a:t>VSCode</a:t>
            </a:r>
            <a:r>
              <a:rPr lang="fr-FR" b="0" i="0" dirty="0">
                <a:solidFill>
                  <a:srgbClr val="0D0D0D"/>
                </a:solidFill>
                <a:effectLst/>
                <a:highlight>
                  <a:srgbClr val="FFFFFF"/>
                </a:highlight>
                <a:latin typeface="Söhne"/>
              </a:rPr>
              <a:t> pour faciliter la manipulation et l'analyse ultérieure.</a:t>
            </a:r>
          </a:p>
          <a:p>
            <a:pPr algn="l"/>
            <a:r>
              <a:rPr lang="fr-FR" b="1" i="0" dirty="0">
                <a:solidFill>
                  <a:srgbClr val="0D0D0D"/>
                </a:solidFill>
                <a:effectLst/>
                <a:highlight>
                  <a:srgbClr val="FFFFFF"/>
                </a:highlight>
                <a:latin typeface="Söhne"/>
              </a:rPr>
              <a:t>Exploration des Données (EDA)</a:t>
            </a:r>
            <a:endParaRPr lang="fr-FR" b="0" i="0" dirty="0">
              <a:solidFill>
                <a:srgbClr val="0D0D0D"/>
              </a:solidFill>
              <a:effectLst/>
              <a:highlight>
                <a:srgbClr val="FFFFFF"/>
              </a:highlight>
              <a:latin typeface="Söhne"/>
            </a:endParaRPr>
          </a:p>
          <a:p>
            <a:pPr algn="l"/>
            <a:r>
              <a:rPr lang="fr-FR" b="0" i="0" dirty="0">
                <a:solidFill>
                  <a:srgbClr val="0D0D0D"/>
                </a:solidFill>
                <a:effectLst/>
                <a:highlight>
                  <a:srgbClr val="FFFFFF"/>
                </a:highlight>
                <a:latin typeface="Söhne"/>
              </a:rPr>
              <a:t>J'ai commencé par identifier la variable cible de mon étude, à savoir le "diabète".</a:t>
            </a:r>
          </a:p>
          <a:p>
            <a:pPr algn="l"/>
            <a:r>
              <a:rPr lang="fr-FR" b="0" i="0" dirty="0">
                <a:solidFill>
                  <a:srgbClr val="0D0D0D"/>
                </a:solidFill>
                <a:effectLst/>
                <a:highlight>
                  <a:srgbClr val="FFFFFF"/>
                </a:highlight>
                <a:latin typeface="Söhne"/>
              </a:rPr>
              <a:t>Ensuite, j'ai exploré les relations entre la variable cible et les autres variables du </a:t>
            </a:r>
            <a:r>
              <a:rPr lang="fr-FR" b="0" i="0" dirty="0" err="1">
                <a:solidFill>
                  <a:srgbClr val="0D0D0D"/>
                </a:solidFill>
                <a:effectLst/>
                <a:highlight>
                  <a:srgbClr val="FFFFFF"/>
                </a:highlight>
                <a:latin typeface="Söhne"/>
              </a:rPr>
              <a:t>dataset</a:t>
            </a:r>
            <a:r>
              <a:rPr lang="fr-FR" b="0" i="0" dirty="0">
                <a:solidFill>
                  <a:srgbClr val="0D0D0D"/>
                </a:solidFill>
                <a:effectLst/>
                <a:highlight>
                  <a:srgbClr val="FFFFFF"/>
                </a:highlight>
                <a:latin typeface="Söhne"/>
              </a:rPr>
              <a:t> afin de comprendre les dynamiques sous-jacentes.</a:t>
            </a:r>
          </a:p>
          <a:p>
            <a:pPr algn="l"/>
            <a:r>
              <a:rPr lang="fr-FR" b="0" i="0" dirty="0">
                <a:solidFill>
                  <a:srgbClr val="0D0D0D"/>
                </a:solidFill>
                <a:effectLst/>
                <a:highlight>
                  <a:srgbClr val="FFFFFF"/>
                </a:highlight>
                <a:latin typeface="Söhne"/>
              </a:rPr>
              <a:t>J'ai également cherché à détecter d'éventuels déséquilibres dans mon </a:t>
            </a:r>
            <a:r>
              <a:rPr lang="fr-FR" b="0" i="0" dirty="0" err="1">
                <a:solidFill>
                  <a:srgbClr val="0D0D0D"/>
                </a:solidFill>
                <a:effectLst/>
                <a:highlight>
                  <a:srgbClr val="FFFFFF"/>
                </a:highlight>
                <a:latin typeface="Söhne"/>
              </a:rPr>
              <a:t>dataset</a:t>
            </a:r>
            <a:r>
              <a:rPr lang="fr-FR" b="0" i="0" dirty="0">
                <a:solidFill>
                  <a:srgbClr val="0D0D0D"/>
                </a:solidFill>
                <a:effectLst/>
                <a:highlight>
                  <a:srgbClr val="FFFFFF"/>
                </a:highlight>
                <a:latin typeface="Söhne"/>
              </a:rPr>
              <a:t> pour m'assurer de la représentativité des données.</a:t>
            </a:r>
          </a:p>
          <a:p>
            <a:pPr algn="l"/>
            <a:r>
              <a:rPr lang="fr-FR" b="1" i="0" dirty="0">
                <a:solidFill>
                  <a:srgbClr val="0D0D0D"/>
                </a:solidFill>
                <a:effectLst/>
                <a:highlight>
                  <a:srgbClr val="FFFFFF"/>
                </a:highlight>
                <a:latin typeface="Söhne"/>
              </a:rPr>
              <a:t>Prétraitement des Données</a:t>
            </a:r>
            <a:endParaRPr lang="fr-FR" b="0" i="0" dirty="0">
              <a:solidFill>
                <a:srgbClr val="0D0D0D"/>
              </a:solidFill>
              <a:effectLst/>
              <a:highlight>
                <a:srgbClr val="FFFFFF"/>
              </a:highlight>
              <a:latin typeface="Söhne"/>
            </a:endParaRPr>
          </a:p>
          <a:p>
            <a:pPr algn="l"/>
            <a:r>
              <a:rPr lang="fr-FR" b="0" i="0" dirty="0">
                <a:solidFill>
                  <a:srgbClr val="0D0D0D"/>
                </a:solidFill>
                <a:effectLst/>
                <a:highlight>
                  <a:srgbClr val="FFFFFF"/>
                </a:highlight>
                <a:latin typeface="Söhne"/>
              </a:rPr>
              <a:t>J'ai commencé par appliquer des techniques de normalisation et de standardisation aux colonnes "</a:t>
            </a:r>
            <a:r>
              <a:rPr lang="fr-FR" b="0" i="0" dirty="0" err="1">
                <a:solidFill>
                  <a:srgbClr val="0D0D0D"/>
                </a:solidFill>
                <a:effectLst/>
                <a:highlight>
                  <a:srgbClr val="FFFFFF"/>
                </a:highlight>
                <a:latin typeface="Söhne"/>
              </a:rPr>
              <a:t>gender</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smoking_history</a:t>
            </a:r>
            <a:r>
              <a:rPr lang="fr-FR" b="0" i="0" dirty="0">
                <a:solidFill>
                  <a:srgbClr val="0D0D0D"/>
                </a:solidFill>
                <a:effectLst/>
                <a:highlight>
                  <a:srgbClr val="FFFFFF"/>
                </a:highlight>
                <a:latin typeface="Söhne"/>
              </a:rPr>
              <a:t>" pour garantir la cohérence des données.</a:t>
            </a:r>
          </a:p>
          <a:p>
            <a:pPr algn="l"/>
            <a:r>
              <a:rPr lang="fr-FR" b="0" i="0" dirty="0">
                <a:solidFill>
                  <a:srgbClr val="0D0D0D"/>
                </a:solidFill>
                <a:effectLst/>
                <a:highlight>
                  <a:srgbClr val="FFFFFF"/>
                </a:highlight>
                <a:latin typeface="Söhne"/>
              </a:rPr>
              <a:t>Ensuite, j'ai segmenté le </a:t>
            </a:r>
            <a:r>
              <a:rPr lang="fr-FR" b="0" i="0" dirty="0" err="1">
                <a:solidFill>
                  <a:srgbClr val="0D0D0D"/>
                </a:solidFill>
                <a:effectLst/>
                <a:highlight>
                  <a:srgbClr val="FFFFFF"/>
                </a:highlight>
                <a:latin typeface="Söhne"/>
              </a:rPr>
              <a:t>dataset</a:t>
            </a:r>
            <a:r>
              <a:rPr lang="fr-FR" b="0" i="0" dirty="0">
                <a:solidFill>
                  <a:srgbClr val="0D0D0D"/>
                </a:solidFill>
                <a:effectLst/>
                <a:highlight>
                  <a:srgbClr val="FFFFFF"/>
                </a:highlight>
                <a:latin typeface="Söhne"/>
              </a:rPr>
              <a:t> en deux groupes distincts, désignés comme les ensembles X et Y, pour faciliter les analyses ultérieures.</a:t>
            </a:r>
          </a:p>
          <a:p>
            <a:pPr algn="l"/>
            <a:r>
              <a:rPr lang="fr-FR" b="0" i="0" dirty="0">
                <a:solidFill>
                  <a:srgbClr val="0D0D0D"/>
                </a:solidFill>
                <a:effectLst/>
                <a:highlight>
                  <a:srgbClr val="FFFFFF"/>
                </a:highlight>
                <a:latin typeface="Söhne"/>
              </a:rPr>
              <a:t>J'ai ensuite procédé à un équilibrage des valeurs dans le </a:t>
            </a:r>
            <a:r>
              <a:rPr lang="fr-FR" b="0" i="0" dirty="0" err="1">
                <a:solidFill>
                  <a:srgbClr val="0D0D0D"/>
                </a:solidFill>
                <a:effectLst/>
                <a:highlight>
                  <a:srgbClr val="FFFFFF"/>
                </a:highlight>
                <a:latin typeface="Söhne"/>
              </a:rPr>
              <a:t>dataset</a:t>
            </a:r>
            <a:r>
              <a:rPr lang="fr-FR" b="0" i="0" dirty="0">
                <a:solidFill>
                  <a:srgbClr val="0D0D0D"/>
                </a:solidFill>
                <a:effectLst/>
                <a:highlight>
                  <a:srgbClr val="FFFFFF"/>
                </a:highlight>
                <a:latin typeface="Söhne"/>
              </a:rPr>
              <a:t> afin de minimiser les biais potentiels et d'assurer la robustesse de mes analyses.</a:t>
            </a:r>
          </a:p>
          <a:p>
            <a:pPr algn="l"/>
            <a:r>
              <a:rPr lang="fr-FR" b="1" i="0" dirty="0">
                <a:solidFill>
                  <a:srgbClr val="0D0D0D"/>
                </a:solidFill>
                <a:effectLst/>
                <a:highlight>
                  <a:srgbClr val="FFFFFF"/>
                </a:highlight>
                <a:latin typeface="Söhne"/>
              </a:rPr>
              <a:t>Modèles de Machine Learning</a:t>
            </a:r>
            <a:endParaRPr lang="fr-FR" b="0" i="0" dirty="0">
              <a:solidFill>
                <a:srgbClr val="0D0D0D"/>
              </a:solidFill>
              <a:effectLst/>
              <a:highlight>
                <a:srgbClr val="FFFFFF"/>
              </a:highlight>
              <a:latin typeface="Söhne"/>
            </a:endParaRPr>
          </a:p>
          <a:p>
            <a:pPr algn="l"/>
            <a:r>
              <a:rPr lang="fr-FR" b="0" i="0" dirty="0">
                <a:solidFill>
                  <a:srgbClr val="0D0D0D"/>
                </a:solidFill>
                <a:effectLst/>
                <a:highlight>
                  <a:srgbClr val="FFFFFF"/>
                </a:highlight>
                <a:latin typeface="Söhne"/>
              </a:rPr>
              <a:t>En fonction des données à prédire (positives ou négatives), j'ai sélectionné et créé plusieurs modèles de machine </a:t>
            </a:r>
            <a:r>
              <a:rPr lang="fr-FR" b="0" i="0" dirty="0" err="1">
                <a:solidFill>
                  <a:srgbClr val="0D0D0D"/>
                </a:solidFill>
                <a:effectLst/>
                <a:highlight>
                  <a:srgbClr val="FFFFFF"/>
                </a:highlight>
                <a:latin typeface="Söhne"/>
              </a:rPr>
              <a:t>learning</a:t>
            </a:r>
            <a:r>
              <a:rPr lang="fr-FR" b="0" i="0" dirty="0">
                <a:solidFill>
                  <a:srgbClr val="0D0D0D"/>
                </a:solidFill>
                <a:effectLst/>
                <a:highlight>
                  <a:srgbClr val="FFFFFF"/>
                </a:highlight>
                <a:latin typeface="Söhne"/>
              </a:rPr>
              <a:t>, notamment :</a:t>
            </a:r>
          </a:p>
          <a:p>
            <a:pPr algn="l">
              <a:buFont typeface="Arial" panose="020B0604020202020204" pitchFamily="34" charset="0"/>
              <a:buChar char="•"/>
            </a:pPr>
            <a:r>
              <a:rPr lang="fr-FR" b="0" i="0" dirty="0">
                <a:solidFill>
                  <a:srgbClr val="0D0D0D"/>
                </a:solidFill>
                <a:effectLst/>
                <a:highlight>
                  <a:srgbClr val="FFFFFF"/>
                </a:highlight>
                <a:latin typeface="Söhne"/>
              </a:rPr>
              <a:t>Régression Logistique (</a:t>
            </a:r>
            <a:r>
              <a:rPr lang="fr-FR" b="0" i="0" dirty="0" err="1">
                <a:solidFill>
                  <a:srgbClr val="0D0D0D"/>
                </a:solidFill>
                <a:effectLst/>
                <a:highlight>
                  <a:srgbClr val="FFFFFF"/>
                </a:highlight>
                <a:latin typeface="Söhne"/>
              </a:rPr>
              <a:t>Logistic</a:t>
            </a:r>
            <a:r>
              <a:rPr lang="fr-FR" b="0" i="0" dirty="0">
                <a:solidFill>
                  <a:srgbClr val="0D0D0D"/>
                </a:solidFill>
                <a:effectLst/>
                <a:highlight>
                  <a:srgbClr val="FFFFFF"/>
                </a:highlight>
                <a:latin typeface="Söhne"/>
              </a:rPr>
              <a:t> </a:t>
            </a:r>
            <a:r>
              <a:rPr lang="fr-FR" b="0" i="0" dirty="0" err="1">
                <a:solidFill>
                  <a:srgbClr val="0D0D0D"/>
                </a:solidFill>
                <a:effectLst/>
                <a:highlight>
                  <a:srgbClr val="FFFFFF"/>
                </a:highlight>
                <a:latin typeface="Söhne"/>
              </a:rPr>
              <a:t>Regression</a:t>
            </a:r>
            <a:r>
              <a:rPr lang="fr-FR" b="0" i="0" dirty="0">
                <a:solidFill>
                  <a:srgbClr val="0D0D0D"/>
                </a:solidFill>
                <a:effectLst/>
                <a:highlight>
                  <a:srgbClr val="FFFFFF"/>
                </a:highlight>
                <a:latin typeface="Söhne"/>
              </a:rPr>
              <a:t>)</a:t>
            </a:r>
          </a:p>
          <a:p>
            <a:pPr algn="l">
              <a:buFont typeface="Arial" panose="020B0604020202020204" pitchFamily="34" charset="0"/>
              <a:buChar char="•"/>
            </a:pPr>
            <a:r>
              <a:rPr lang="fr-FR" b="0" i="0" dirty="0">
                <a:solidFill>
                  <a:srgbClr val="0D0D0D"/>
                </a:solidFill>
                <a:effectLst/>
                <a:highlight>
                  <a:srgbClr val="FFFFFF"/>
                </a:highlight>
                <a:latin typeface="Söhne"/>
              </a:rPr>
              <a:t>Arbre de Décision (</a:t>
            </a:r>
            <a:r>
              <a:rPr lang="fr-FR" b="0" i="0" dirty="0" err="1">
                <a:solidFill>
                  <a:srgbClr val="0D0D0D"/>
                </a:solidFill>
                <a:effectLst/>
                <a:highlight>
                  <a:srgbClr val="FFFFFF"/>
                </a:highlight>
                <a:latin typeface="Söhne"/>
              </a:rPr>
              <a:t>Decision</a:t>
            </a:r>
            <a:r>
              <a:rPr lang="fr-FR" b="0" i="0" dirty="0">
                <a:solidFill>
                  <a:srgbClr val="0D0D0D"/>
                </a:solidFill>
                <a:effectLst/>
                <a:highlight>
                  <a:srgbClr val="FFFFFF"/>
                </a:highlight>
                <a:latin typeface="Söhne"/>
              </a:rPr>
              <a:t> </a:t>
            </a:r>
            <a:r>
              <a:rPr lang="fr-FR" b="0" i="0" dirty="0" err="1">
                <a:solidFill>
                  <a:srgbClr val="0D0D0D"/>
                </a:solidFill>
                <a:effectLst/>
                <a:highlight>
                  <a:srgbClr val="FFFFFF"/>
                </a:highlight>
                <a:latin typeface="Söhne"/>
              </a:rPr>
              <a:t>Tree</a:t>
            </a:r>
            <a:r>
              <a:rPr lang="fr-FR" b="0" i="0" dirty="0">
                <a:solidFill>
                  <a:srgbClr val="0D0D0D"/>
                </a:solidFill>
                <a:effectLst/>
                <a:highlight>
                  <a:srgbClr val="FFFFFF"/>
                </a:highlight>
                <a:latin typeface="Söhne"/>
              </a:rPr>
              <a:t>)</a:t>
            </a:r>
          </a:p>
          <a:p>
            <a:pPr algn="l">
              <a:buFont typeface="Arial" panose="020B0604020202020204" pitchFamily="34" charset="0"/>
              <a:buChar char="•"/>
            </a:pPr>
            <a:r>
              <a:rPr lang="fr-FR" b="0" i="0" dirty="0">
                <a:solidFill>
                  <a:srgbClr val="0D0D0D"/>
                </a:solidFill>
                <a:effectLst/>
                <a:highlight>
                  <a:srgbClr val="FFFFFF"/>
                </a:highlight>
                <a:latin typeface="Söhne"/>
              </a:rPr>
              <a:t>Forêt Aléatoire (</a:t>
            </a:r>
            <a:r>
              <a:rPr lang="fr-FR" b="0" i="0" dirty="0" err="1">
                <a:solidFill>
                  <a:srgbClr val="0D0D0D"/>
                </a:solidFill>
                <a:effectLst/>
                <a:highlight>
                  <a:srgbClr val="FFFFFF"/>
                </a:highlight>
                <a:latin typeface="Söhne"/>
              </a:rPr>
              <a:t>Random</a:t>
            </a:r>
            <a:r>
              <a:rPr lang="fr-FR" b="0" i="0" dirty="0">
                <a:solidFill>
                  <a:srgbClr val="0D0D0D"/>
                </a:solidFill>
                <a:effectLst/>
                <a:highlight>
                  <a:srgbClr val="FFFFFF"/>
                </a:highlight>
                <a:latin typeface="Söhne"/>
              </a:rPr>
              <a:t> Forest)</a:t>
            </a:r>
          </a:p>
          <a:p>
            <a:pPr algn="l">
              <a:buFont typeface="Arial" panose="020B0604020202020204" pitchFamily="34" charset="0"/>
              <a:buChar char="•"/>
            </a:pPr>
            <a:r>
              <a:rPr lang="fr-FR" b="0" i="0" dirty="0">
                <a:solidFill>
                  <a:srgbClr val="0D0D0D"/>
                </a:solidFill>
                <a:effectLst/>
                <a:highlight>
                  <a:srgbClr val="FFFFFF"/>
                </a:highlight>
                <a:latin typeface="Söhne"/>
              </a:rPr>
              <a:t>Gradient </a:t>
            </a:r>
            <a:r>
              <a:rPr lang="fr-FR" b="0" i="0" dirty="0" err="1">
                <a:solidFill>
                  <a:srgbClr val="0D0D0D"/>
                </a:solidFill>
                <a:effectLst/>
                <a:highlight>
                  <a:srgbClr val="FFFFFF"/>
                </a:highlight>
                <a:latin typeface="Söhne"/>
              </a:rPr>
              <a:t>Boosting</a:t>
            </a:r>
            <a:r>
              <a:rPr lang="fr-FR" b="0" i="0" dirty="0">
                <a:solidFill>
                  <a:srgbClr val="0D0D0D"/>
                </a:solidFill>
                <a:effectLst/>
                <a:highlight>
                  <a:srgbClr val="FFFFFF"/>
                </a:highlight>
                <a:latin typeface="Söhne"/>
              </a:rPr>
              <a:t> Classifier (Gradient Boost Classifier)</a:t>
            </a:r>
          </a:p>
          <a:p>
            <a:pPr algn="l"/>
            <a:r>
              <a:rPr lang="fr-FR" b="1" i="0" dirty="0">
                <a:solidFill>
                  <a:srgbClr val="0D0D0D"/>
                </a:solidFill>
                <a:effectLst/>
                <a:highlight>
                  <a:srgbClr val="FFFFFF"/>
                </a:highlight>
                <a:latin typeface="Söhne"/>
              </a:rPr>
              <a:t>Analyse des Résultats</a:t>
            </a:r>
            <a:endParaRPr lang="fr-FR" b="0" i="0" dirty="0">
              <a:solidFill>
                <a:srgbClr val="0D0D0D"/>
              </a:solidFill>
              <a:effectLst/>
              <a:highlight>
                <a:srgbClr val="FFFFFF"/>
              </a:highlight>
              <a:latin typeface="Söhne"/>
            </a:endParaRPr>
          </a:p>
          <a:p>
            <a:pPr algn="l"/>
            <a:r>
              <a:rPr lang="fr-FR" b="0" i="0" dirty="0">
                <a:solidFill>
                  <a:srgbClr val="0D0D0D"/>
                </a:solidFill>
                <a:effectLst/>
                <a:highlight>
                  <a:srgbClr val="FFFFFF"/>
                </a:highlight>
                <a:latin typeface="Söhne"/>
              </a:rPr>
              <a:t>J'ai commencé par évaluer les performances de chaque modèle de machine </a:t>
            </a:r>
            <a:r>
              <a:rPr lang="fr-FR" b="0" i="0" dirty="0" err="1">
                <a:solidFill>
                  <a:srgbClr val="0D0D0D"/>
                </a:solidFill>
                <a:effectLst/>
                <a:highlight>
                  <a:srgbClr val="FFFFFF"/>
                </a:highlight>
                <a:latin typeface="Söhne"/>
              </a:rPr>
              <a:t>learning</a:t>
            </a:r>
            <a:r>
              <a:rPr lang="fr-FR" b="0" i="0" dirty="0">
                <a:solidFill>
                  <a:srgbClr val="0D0D0D"/>
                </a:solidFill>
                <a:effectLst/>
                <a:highlight>
                  <a:srgbClr val="FFFFFF"/>
                </a:highlight>
                <a:latin typeface="Söhne"/>
              </a:rPr>
              <a:t> pour déterminer leur efficacité dans la prédiction du diabète.</a:t>
            </a:r>
          </a:p>
          <a:p>
            <a:pPr algn="l"/>
            <a:r>
              <a:rPr lang="fr-FR" b="0" i="0" dirty="0">
                <a:solidFill>
                  <a:srgbClr val="0D0D0D"/>
                </a:solidFill>
                <a:effectLst/>
                <a:highlight>
                  <a:srgbClr val="FFFFFF"/>
                </a:highlight>
                <a:latin typeface="Söhne"/>
              </a:rPr>
              <a:t>Sur la base des scores obtenus, j'ai choisi le modèle le plus performant pour poursuivre mon analyse.</a:t>
            </a:r>
          </a:p>
          <a:p>
            <a:pPr algn="l"/>
            <a:r>
              <a:rPr lang="fr-FR" b="0" i="0" dirty="0">
                <a:solidFill>
                  <a:srgbClr val="0D0D0D"/>
                </a:solidFill>
                <a:effectLst/>
                <a:highlight>
                  <a:srgbClr val="FFFFFF"/>
                </a:highlight>
                <a:latin typeface="Söhne"/>
              </a:rPr>
              <a:t>Enfin, j'ai procédé à une validation rigoureuse du modèle sélectionné pour garantir sa fiabilité et son applicabilité dans un contexte réel.</a:t>
            </a:r>
          </a:p>
        </p:txBody>
      </p:sp>
      <p:sp>
        <p:nvSpPr>
          <p:cNvPr id="4" name="Espace réservé du numéro de diapositive 3"/>
          <p:cNvSpPr>
            <a:spLocks noGrp="1"/>
          </p:cNvSpPr>
          <p:nvPr>
            <p:ph type="sldNum" sz="quarter" idx="5"/>
          </p:nvPr>
        </p:nvSpPr>
        <p:spPr/>
        <p:txBody>
          <a:bodyPr/>
          <a:lstStyle/>
          <a:p>
            <a:fld id="{EA31084D-1A46-4587-B457-2A37EE1F76B0}" type="slidenum">
              <a:rPr lang="fr-FR" smtClean="0"/>
              <a:t>7</a:t>
            </a:fld>
            <a:endParaRPr lang="fr-FR"/>
          </a:p>
        </p:txBody>
      </p:sp>
    </p:spTree>
    <p:extLst>
      <p:ext uri="{BB962C8B-B14F-4D97-AF65-F5344CB8AC3E}">
        <p14:creationId xmlns:p14="http://schemas.microsoft.com/office/powerpoint/2010/main" val="3220490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3200" b="0" i="0" dirty="0">
                <a:solidFill>
                  <a:srgbClr val="0D0D0D"/>
                </a:solidFill>
                <a:effectLst/>
                <a:highlight>
                  <a:srgbClr val="FFFFFF"/>
                </a:highlight>
                <a:latin typeface="Söhne"/>
              </a:rPr>
              <a:t>Lors de l’affichage des données dans Python, j'ai remarqué un déséquilibre des valeurs sur la variable cible.</a:t>
            </a:r>
          </a:p>
          <a:p>
            <a:r>
              <a:rPr lang="fr-FR" sz="3200" b="0" i="0" dirty="0">
                <a:solidFill>
                  <a:srgbClr val="0D0D0D"/>
                </a:solidFill>
                <a:effectLst/>
                <a:highlight>
                  <a:srgbClr val="FFFFFF"/>
                </a:highlight>
                <a:latin typeface="Söhne"/>
              </a:rPr>
              <a:t>En effet, nous avons observé que 91,5% des cas étaient négatifs tandis que seulement 8,5% étaient positifs.</a:t>
            </a:r>
          </a:p>
          <a:p>
            <a:r>
              <a:rPr lang="fr-FR" sz="3200" b="0" i="0" dirty="0">
                <a:solidFill>
                  <a:srgbClr val="0D0D0D"/>
                </a:solidFill>
                <a:effectLst/>
                <a:highlight>
                  <a:srgbClr val="FFFFFF"/>
                </a:highlight>
                <a:latin typeface="Söhne"/>
              </a:rPr>
              <a:t>Ce déséquilibre souligne l'importance de prendre des mesures appropriées pour garantir la représentativité des données dans nos analyses.</a:t>
            </a:r>
            <a:endParaRPr lang="fr-FR" sz="1800" dirty="0"/>
          </a:p>
          <a:p>
            <a:endParaRPr lang="fr-FR" dirty="0"/>
          </a:p>
        </p:txBody>
      </p:sp>
      <p:sp>
        <p:nvSpPr>
          <p:cNvPr id="4" name="Espace réservé du numéro de diapositive 3"/>
          <p:cNvSpPr>
            <a:spLocks noGrp="1"/>
          </p:cNvSpPr>
          <p:nvPr>
            <p:ph type="sldNum" sz="quarter" idx="5"/>
          </p:nvPr>
        </p:nvSpPr>
        <p:spPr/>
        <p:txBody>
          <a:bodyPr/>
          <a:lstStyle/>
          <a:p>
            <a:fld id="{EA31084D-1A46-4587-B457-2A37EE1F76B0}" type="slidenum">
              <a:rPr lang="fr-FR" smtClean="0"/>
              <a:t>8</a:t>
            </a:fld>
            <a:endParaRPr lang="fr-FR"/>
          </a:p>
        </p:txBody>
      </p:sp>
    </p:spTree>
    <p:extLst>
      <p:ext uri="{BB962C8B-B14F-4D97-AF65-F5344CB8AC3E}">
        <p14:creationId xmlns:p14="http://schemas.microsoft.com/office/powerpoint/2010/main" val="2527941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Exploratory</a:t>
            </a:r>
            <a:r>
              <a:rPr lang="fr-FR" dirty="0"/>
              <a:t> Data </a:t>
            </a:r>
            <a:r>
              <a:rPr lang="fr-FR" dirty="0" err="1"/>
              <a:t>Analysis</a:t>
            </a:r>
            <a:endParaRPr lang="fr-FR" dirty="0"/>
          </a:p>
          <a:p>
            <a:endParaRPr lang="fr-FR" dirty="0"/>
          </a:p>
          <a:p>
            <a:r>
              <a:rPr lang="fr-FR" b="0" i="0" dirty="0">
                <a:solidFill>
                  <a:srgbClr val="0D0D0D"/>
                </a:solidFill>
                <a:effectLst/>
                <a:highlight>
                  <a:srgbClr val="FFFFFF"/>
                </a:highlight>
                <a:latin typeface="Söhne"/>
              </a:rPr>
              <a:t>Nous entamons maintenant une phase cruciale de notre étude :</a:t>
            </a:r>
          </a:p>
          <a:p>
            <a:r>
              <a:rPr lang="fr-FR" b="0" i="0" dirty="0">
                <a:solidFill>
                  <a:srgbClr val="0D0D0D"/>
                </a:solidFill>
                <a:effectLst/>
                <a:highlight>
                  <a:srgbClr val="FFFFFF"/>
                </a:highlight>
                <a:latin typeface="Söhne"/>
              </a:rPr>
              <a:t>l'exploration approfondie de l'ensemble des données qui composent notre </a:t>
            </a:r>
            <a:r>
              <a:rPr lang="fr-FR" b="0" i="0" dirty="0" err="1">
                <a:solidFill>
                  <a:srgbClr val="0D0D0D"/>
                </a:solidFill>
                <a:effectLst/>
                <a:highlight>
                  <a:srgbClr val="FFFFFF"/>
                </a:highlight>
                <a:latin typeface="Söhne"/>
              </a:rPr>
              <a:t>dataset</a:t>
            </a:r>
            <a:r>
              <a:rPr lang="fr-FR" b="0" i="0" dirty="0">
                <a:solidFill>
                  <a:srgbClr val="0D0D0D"/>
                </a:solidFill>
                <a:effectLst/>
                <a:highlight>
                  <a:srgbClr val="FFFFFF"/>
                </a:highlight>
                <a:latin typeface="Söhne"/>
              </a:rPr>
              <a:t>.</a:t>
            </a:r>
          </a:p>
          <a:p>
            <a:r>
              <a:rPr lang="fr-FR" b="0" i="0" dirty="0">
                <a:solidFill>
                  <a:srgbClr val="0D0D0D"/>
                </a:solidFill>
                <a:effectLst/>
                <a:highlight>
                  <a:srgbClr val="FFFFFF"/>
                </a:highlight>
                <a:latin typeface="Söhne"/>
              </a:rPr>
              <a:t>L'objectif de cette étape est de découvrir et de comprendre les caractéristiques essentielles des données, afin d'en retirer des informations pertinentes pour notre analyse.</a:t>
            </a:r>
            <a:endParaRPr lang="fr-FR" dirty="0"/>
          </a:p>
        </p:txBody>
      </p:sp>
      <p:sp>
        <p:nvSpPr>
          <p:cNvPr id="4" name="Espace réservé du numéro de diapositive 3"/>
          <p:cNvSpPr>
            <a:spLocks noGrp="1"/>
          </p:cNvSpPr>
          <p:nvPr>
            <p:ph type="sldNum" sz="quarter" idx="5"/>
          </p:nvPr>
        </p:nvSpPr>
        <p:spPr/>
        <p:txBody>
          <a:bodyPr/>
          <a:lstStyle/>
          <a:p>
            <a:fld id="{EA31084D-1A46-4587-B457-2A37EE1F76B0}" type="slidenum">
              <a:rPr lang="fr-FR" smtClean="0"/>
              <a:t>9</a:t>
            </a:fld>
            <a:endParaRPr lang="fr-FR"/>
          </a:p>
        </p:txBody>
      </p:sp>
    </p:spTree>
    <p:extLst>
      <p:ext uri="{BB962C8B-B14F-4D97-AF65-F5344CB8AC3E}">
        <p14:creationId xmlns:p14="http://schemas.microsoft.com/office/powerpoint/2010/main" val="782527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0D0D0D"/>
                </a:solidFill>
                <a:effectLst/>
                <a:highlight>
                  <a:srgbClr val="FFFFFF"/>
                </a:highlight>
                <a:latin typeface="Söhne"/>
              </a:rPr>
              <a:t>J'ai réalisé une analyse de la matrice de corrélation pour explorer les relations entre les différentes variables de notre </a:t>
            </a:r>
            <a:r>
              <a:rPr lang="fr-FR" b="0" i="0" dirty="0" err="1">
                <a:solidFill>
                  <a:srgbClr val="0D0D0D"/>
                </a:solidFill>
                <a:effectLst/>
                <a:highlight>
                  <a:srgbClr val="FFFFFF"/>
                </a:highlight>
                <a:latin typeface="Söhne"/>
              </a:rPr>
              <a:t>dataset</a:t>
            </a:r>
            <a:r>
              <a:rPr lang="fr-FR" b="0" i="0" dirty="0">
                <a:solidFill>
                  <a:srgbClr val="0D0D0D"/>
                </a:solidFill>
                <a:effectLst/>
                <a:highlight>
                  <a:srgbClr val="FFFFFF"/>
                </a:highlight>
                <a:latin typeface="Söhne"/>
              </a:rPr>
              <a:t>.</a:t>
            </a:r>
          </a:p>
          <a:p>
            <a:pPr algn="l"/>
            <a:r>
              <a:rPr lang="fr-FR" b="0" i="0" dirty="0">
                <a:solidFill>
                  <a:srgbClr val="0D0D0D"/>
                </a:solidFill>
                <a:effectLst/>
                <a:highlight>
                  <a:srgbClr val="FFFFFF"/>
                </a:highlight>
                <a:latin typeface="Söhne"/>
              </a:rPr>
              <a:t>Cette matrice met particulièrement en avant l'importance des facteurs suivants dans l'ordre :</a:t>
            </a:r>
          </a:p>
          <a:p>
            <a:pPr algn="l">
              <a:buFont typeface="+mj-lt"/>
              <a:buNone/>
            </a:pPr>
            <a:endParaRPr lang="fr-FR" b="0" i="0" dirty="0">
              <a:solidFill>
                <a:srgbClr val="0D0D0D"/>
              </a:solidFill>
              <a:effectLst/>
              <a:highlight>
                <a:srgbClr val="FFFFFF"/>
              </a:highlight>
              <a:latin typeface="Söhne"/>
            </a:endParaRPr>
          </a:p>
          <a:p>
            <a:pPr algn="l">
              <a:buFont typeface="+mj-lt"/>
              <a:buNone/>
            </a:pPr>
            <a:r>
              <a:rPr lang="fr-FR" b="1" i="0" dirty="0">
                <a:solidFill>
                  <a:srgbClr val="0D0D0D"/>
                </a:solidFill>
                <a:effectLst/>
                <a:highlight>
                  <a:srgbClr val="FFFFFF"/>
                </a:highlight>
                <a:latin typeface="Söhne"/>
              </a:rPr>
              <a:t>La Glycémie (Blood Glucose)</a:t>
            </a:r>
            <a:r>
              <a:rPr lang="fr-FR" b="0" i="0" dirty="0">
                <a:solidFill>
                  <a:srgbClr val="0D0D0D"/>
                </a:solidFill>
                <a:effectLst/>
                <a:highlight>
                  <a:srgbClr val="FFFFFF"/>
                </a:highlight>
                <a:latin typeface="Söhne"/>
              </a:rPr>
              <a:t> Je constate une corrélation importante entre la glycémie et d'autres variables clés.</a:t>
            </a:r>
          </a:p>
          <a:p>
            <a:pPr algn="l">
              <a:buFont typeface="+mj-lt"/>
              <a:buNone/>
            </a:pPr>
            <a:r>
              <a:rPr lang="fr-FR" b="0" i="0" dirty="0">
                <a:solidFill>
                  <a:srgbClr val="0D0D0D"/>
                </a:solidFill>
                <a:effectLst/>
                <a:highlight>
                  <a:srgbClr val="FFFFFF"/>
                </a:highlight>
                <a:latin typeface="Söhne"/>
              </a:rPr>
              <a:t>Cette relation met en lumière l'importance du contrôle de la glycémie dans la gestion et la prévention du diabète.</a:t>
            </a:r>
          </a:p>
          <a:p>
            <a:pPr algn="l">
              <a:buFont typeface="+mj-lt"/>
              <a:buNone/>
            </a:pPr>
            <a:endParaRPr lang="fr-FR" b="0" i="0" dirty="0">
              <a:solidFill>
                <a:srgbClr val="0D0D0D"/>
              </a:solidFill>
              <a:effectLst/>
              <a:highlight>
                <a:srgbClr val="FFFFFF"/>
              </a:highlight>
              <a:latin typeface="Söhne"/>
            </a:endParaRPr>
          </a:p>
          <a:p>
            <a:pPr algn="l">
              <a:buFont typeface="+mj-lt"/>
              <a:buNone/>
            </a:pPr>
            <a:r>
              <a:rPr lang="fr-FR" b="1" i="0" dirty="0">
                <a:solidFill>
                  <a:srgbClr val="0D0D0D"/>
                </a:solidFill>
                <a:effectLst/>
                <a:highlight>
                  <a:srgbClr val="FFFFFF"/>
                </a:highlight>
                <a:latin typeface="Söhne"/>
              </a:rPr>
              <a:t>L'Hémoglobine A1c (HbA1c)</a:t>
            </a:r>
            <a:r>
              <a:rPr lang="fr-FR" b="0" i="0" dirty="0">
                <a:solidFill>
                  <a:srgbClr val="0D0D0D"/>
                </a:solidFill>
                <a:effectLst/>
                <a:highlight>
                  <a:srgbClr val="FFFFFF"/>
                </a:highlight>
                <a:latin typeface="Söhne"/>
              </a:rPr>
              <a:t> L'HbA1c, un marqueur essentiel du contrôle à long terme de la glycémie, présente également des corrélations significatives avec d'autres variables.</a:t>
            </a:r>
          </a:p>
          <a:p>
            <a:pPr algn="l">
              <a:buFont typeface="+mj-lt"/>
              <a:buNone/>
            </a:pPr>
            <a:r>
              <a:rPr lang="fr-FR" b="0" i="0" dirty="0">
                <a:solidFill>
                  <a:srgbClr val="0D0D0D"/>
                </a:solidFill>
                <a:effectLst/>
                <a:highlight>
                  <a:srgbClr val="FFFFFF"/>
                </a:highlight>
                <a:latin typeface="Söhne"/>
              </a:rPr>
              <a:t>Cela souligne l'importance de surveiller et de maintenir des niveaux d'HbA1c optimaux pour prévenir les complications du diabète.</a:t>
            </a:r>
          </a:p>
          <a:p>
            <a:pPr algn="l">
              <a:buFont typeface="+mj-lt"/>
              <a:buNone/>
            </a:pPr>
            <a:endParaRPr lang="fr-FR" b="0" i="0" dirty="0">
              <a:solidFill>
                <a:srgbClr val="0D0D0D"/>
              </a:solidFill>
              <a:effectLst/>
              <a:highlight>
                <a:srgbClr val="FFFFFF"/>
              </a:highlight>
              <a:latin typeface="Söhne"/>
            </a:endParaRPr>
          </a:p>
          <a:p>
            <a:pPr algn="l">
              <a:buFont typeface="+mj-lt"/>
              <a:buNone/>
            </a:pPr>
            <a:r>
              <a:rPr lang="fr-FR" b="1" i="0" dirty="0">
                <a:solidFill>
                  <a:srgbClr val="0D0D0D"/>
                </a:solidFill>
                <a:effectLst/>
                <a:highlight>
                  <a:srgbClr val="FFFFFF"/>
                </a:highlight>
                <a:latin typeface="Söhne"/>
              </a:rPr>
              <a:t>L'Âge</a:t>
            </a:r>
            <a:r>
              <a:rPr lang="fr-FR" b="0" i="0" dirty="0">
                <a:solidFill>
                  <a:srgbClr val="0D0D0D"/>
                </a:solidFill>
                <a:effectLst/>
                <a:highlight>
                  <a:srgbClr val="FFFFFF"/>
                </a:highlight>
                <a:latin typeface="Söhne"/>
              </a:rPr>
              <a:t> Je remarque que l'âge apparaît comme un facteur significatif dans notre étude.</a:t>
            </a:r>
          </a:p>
          <a:p>
            <a:pPr algn="l">
              <a:buFont typeface="+mj-lt"/>
              <a:buNone/>
            </a:pPr>
            <a:r>
              <a:rPr lang="fr-FR" b="0" i="0" dirty="0">
                <a:solidFill>
                  <a:srgbClr val="0D0D0D"/>
                </a:solidFill>
                <a:effectLst/>
                <a:highlight>
                  <a:srgbClr val="FFFFFF"/>
                </a:highlight>
                <a:latin typeface="Söhne"/>
              </a:rPr>
              <a:t>Cette corrélation souligne l'impact potentiel de l'âge sur le développement et la prévalence du diabète.</a:t>
            </a:r>
          </a:p>
          <a:p>
            <a:pPr algn="l">
              <a:buFont typeface="+mj-lt"/>
              <a:buNone/>
            </a:pPr>
            <a:endParaRPr lang="fr-FR" b="0" i="0" dirty="0">
              <a:solidFill>
                <a:srgbClr val="0D0D0D"/>
              </a:solidFill>
              <a:effectLst/>
              <a:highlight>
                <a:srgbClr val="FFFFFF"/>
              </a:highlight>
              <a:latin typeface="Söhne"/>
            </a:endParaRPr>
          </a:p>
          <a:p>
            <a:pPr algn="l">
              <a:buFont typeface="+mj-lt"/>
              <a:buNone/>
            </a:pPr>
            <a:r>
              <a:rPr lang="fr-FR" b="1" i="0" dirty="0">
                <a:solidFill>
                  <a:srgbClr val="0D0D0D"/>
                </a:solidFill>
                <a:effectLst/>
                <a:highlight>
                  <a:srgbClr val="FFFFFF"/>
                </a:highlight>
                <a:latin typeface="Söhne"/>
              </a:rPr>
              <a:t>L'Indice de Masse Corporelle (BMI)</a:t>
            </a:r>
            <a:r>
              <a:rPr lang="fr-FR" b="0" i="0" dirty="0">
                <a:solidFill>
                  <a:srgbClr val="0D0D0D"/>
                </a:solidFill>
                <a:effectLst/>
                <a:highlight>
                  <a:srgbClr val="FFFFFF"/>
                </a:highlight>
                <a:latin typeface="Söhne"/>
              </a:rPr>
              <a:t> Enfin, je remarque que l'indice de masse corporelle (BMI) est un autre facteur clé qui apparaît dans notre analyse de corrélation.</a:t>
            </a:r>
          </a:p>
          <a:p>
            <a:pPr algn="l">
              <a:buFont typeface="+mj-lt"/>
              <a:buNone/>
            </a:pPr>
            <a:r>
              <a:rPr lang="fr-FR" b="0" i="0" dirty="0">
                <a:solidFill>
                  <a:srgbClr val="0D0D0D"/>
                </a:solidFill>
                <a:effectLst/>
                <a:highlight>
                  <a:srgbClr val="FFFFFF"/>
                </a:highlight>
                <a:latin typeface="Söhne"/>
              </a:rPr>
              <a:t>Cette relation met en évidence l'impact du poids corporel sur le risque de développer le diabète et souligne l'importance de maintenir un poids corporel sain pour prévenir la maladie.</a:t>
            </a:r>
          </a:p>
        </p:txBody>
      </p:sp>
      <p:sp>
        <p:nvSpPr>
          <p:cNvPr id="4" name="Espace réservé du numéro de diapositive 3"/>
          <p:cNvSpPr>
            <a:spLocks noGrp="1"/>
          </p:cNvSpPr>
          <p:nvPr>
            <p:ph type="sldNum" sz="quarter" idx="5"/>
          </p:nvPr>
        </p:nvSpPr>
        <p:spPr/>
        <p:txBody>
          <a:bodyPr/>
          <a:lstStyle/>
          <a:p>
            <a:fld id="{EA31084D-1A46-4587-B457-2A37EE1F76B0}" type="slidenum">
              <a:rPr lang="fr-FR" smtClean="0"/>
              <a:t>10</a:t>
            </a:fld>
            <a:endParaRPr lang="fr-FR"/>
          </a:p>
        </p:txBody>
      </p:sp>
    </p:spTree>
    <p:extLst>
      <p:ext uri="{BB962C8B-B14F-4D97-AF65-F5344CB8AC3E}">
        <p14:creationId xmlns:p14="http://schemas.microsoft.com/office/powerpoint/2010/main" val="1260299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1" i="0" dirty="0">
                <a:solidFill>
                  <a:srgbClr val="0D0D0D"/>
                </a:solidFill>
                <a:effectLst/>
                <a:highlight>
                  <a:srgbClr val="FFFFFF"/>
                </a:highlight>
                <a:latin typeface="Söhne"/>
              </a:rPr>
              <a:t>Graphiques Comparatifs</a:t>
            </a:r>
            <a:endParaRPr lang="fr-FR" b="0" i="0" dirty="0">
              <a:solidFill>
                <a:srgbClr val="0D0D0D"/>
              </a:solidFill>
              <a:effectLst/>
              <a:highlight>
                <a:srgbClr val="FFFFFF"/>
              </a:highlight>
              <a:latin typeface="Söhne"/>
            </a:endParaRPr>
          </a:p>
          <a:p>
            <a:pPr algn="l"/>
            <a:r>
              <a:rPr lang="fr-FR" b="0" i="0" dirty="0">
                <a:solidFill>
                  <a:srgbClr val="0D0D0D"/>
                </a:solidFill>
                <a:effectLst/>
                <a:highlight>
                  <a:srgbClr val="FFFFFF"/>
                </a:highlight>
                <a:latin typeface="Söhne"/>
              </a:rPr>
              <a:t>Suite à mon analyse de la matrice de corrélation, j’ai élaboré des graphiques comparatifs qui permettent de visualiser les valeurs des différents facteurs en fonction des personnes positives ou négatives au diabète.</a:t>
            </a:r>
          </a:p>
          <a:p>
            <a:pPr algn="l"/>
            <a:endParaRPr lang="fr-FR" b="0" i="0" dirty="0">
              <a:solidFill>
                <a:srgbClr val="0D0D0D"/>
              </a:solidFill>
              <a:effectLst/>
              <a:highlight>
                <a:srgbClr val="FFFFFF"/>
              </a:highlight>
              <a:latin typeface="Söhne"/>
            </a:endParaRPr>
          </a:p>
          <a:p>
            <a:pPr algn="l"/>
            <a:r>
              <a:rPr lang="fr-FR" b="1" i="0" dirty="0">
                <a:solidFill>
                  <a:srgbClr val="0D0D0D"/>
                </a:solidFill>
                <a:effectLst/>
                <a:highlight>
                  <a:srgbClr val="FFFFFF"/>
                </a:highlight>
                <a:latin typeface="Söhne"/>
              </a:rPr>
              <a:t>Objectif Analytique</a:t>
            </a:r>
            <a:endParaRPr lang="fr-FR" b="0" i="0" dirty="0">
              <a:solidFill>
                <a:srgbClr val="0D0D0D"/>
              </a:solidFill>
              <a:effectLst/>
              <a:highlight>
                <a:srgbClr val="FFFFFF"/>
              </a:highlight>
              <a:latin typeface="Söhne"/>
            </a:endParaRPr>
          </a:p>
          <a:p>
            <a:pPr algn="l"/>
            <a:r>
              <a:rPr lang="fr-FR" b="0" i="0" dirty="0">
                <a:solidFill>
                  <a:srgbClr val="0D0D0D"/>
                </a:solidFill>
                <a:effectLst/>
                <a:highlight>
                  <a:srgbClr val="FFFFFF"/>
                </a:highlight>
                <a:latin typeface="Söhne"/>
              </a:rPr>
              <a:t>Ces graphiques sont conçus pour offrir une perspective visuelle claire sur les différences significatives entre les deux groupes de personnes, en mettant en évidence les variations dans les valeurs des facteurs tels que l'âge, la glycémie, l'HbA1c et l'indice de masse corporelle (BMI).</a:t>
            </a:r>
          </a:p>
          <a:p>
            <a:pPr algn="l"/>
            <a:endParaRPr lang="fr-FR" b="0" i="0" dirty="0">
              <a:solidFill>
                <a:srgbClr val="0D0D0D"/>
              </a:solidFill>
              <a:effectLst/>
              <a:highlight>
                <a:srgbClr val="FFFFFF"/>
              </a:highlight>
              <a:latin typeface="Söhne"/>
            </a:endParaRPr>
          </a:p>
          <a:p>
            <a:pPr algn="l"/>
            <a:r>
              <a:rPr lang="fr-FR" b="1" i="0" dirty="0">
                <a:solidFill>
                  <a:srgbClr val="0D0D0D"/>
                </a:solidFill>
                <a:effectLst/>
                <a:highlight>
                  <a:srgbClr val="FFFFFF"/>
                </a:highlight>
                <a:latin typeface="Söhne"/>
              </a:rPr>
              <a:t>Identification des Tendances</a:t>
            </a:r>
            <a:endParaRPr lang="fr-FR" b="0" i="0" dirty="0">
              <a:solidFill>
                <a:srgbClr val="0D0D0D"/>
              </a:solidFill>
              <a:effectLst/>
              <a:highlight>
                <a:srgbClr val="FFFFFF"/>
              </a:highlight>
              <a:latin typeface="Söhne"/>
            </a:endParaRPr>
          </a:p>
          <a:p>
            <a:pPr algn="l"/>
            <a:r>
              <a:rPr lang="fr-FR" b="0" i="0" dirty="0">
                <a:solidFill>
                  <a:srgbClr val="0D0D0D"/>
                </a:solidFill>
                <a:effectLst/>
                <a:highlight>
                  <a:srgbClr val="FFFFFF"/>
                </a:highlight>
                <a:latin typeface="Söhne"/>
              </a:rPr>
              <a:t>En examinant ces graphiques, nous serons en mesure d'identifier les tendances et les patterns distincts qui pourraient aider à mieux comprendre les caractéristiques distinctives des personnes positives ou négatives au diabète.</a:t>
            </a:r>
          </a:p>
          <a:p>
            <a:pPr algn="l"/>
            <a:endParaRPr lang="fr-FR" b="0" i="0" dirty="0">
              <a:solidFill>
                <a:srgbClr val="0D0D0D"/>
              </a:solidFill>
              <a:effectLst/>
              <a:highlight>
                <a:srgbClr val="FFFFFF"/>
              </a:highlight>
              <a:latin typeface="Söhne"/>
            </a:endParaRPr>
          </a:p>
          <a:p>
            <a:pPr algn="l"/>
            <a:r>
              <a:rPr lang="fr-FR" b="1" i="0" dirty="0">
                <a:solidFill>
                  <a:srgbClr val="0D0D0D"/>
                </a:solidFill>
                <a:effectLst/>
                <a:highlight>
                  <a:srgbClr val="FFFFFF"/>
                </a:highlight>
                <a:latin typeface="Söhne"/>
              </a:rPr>
              <a:t>Prise de Décisions Informatives</a:t>
            </a:r>
            <a:endParaRPr lang="fr-FR" b="0" i="0" dirty="0">
              <a:solidFill>
                <a:srgbClr val="0D0D0D"/>
              </a:solidFill>
              <a:effectLst/>
              <a:highlight>
                <a:srgbClr val="FFFFFF"/>
              </a:highlight>
              <a:latin typeface="Söhne"/>
            </a:endParaRPr>
          </a:p>
          <a:p>
            <a:pPr algn="l"/>
            <a:r>
              <a:rPr lang="fr-FR" b="0" i="0" dirty="0">
                <a:solidFill>
                  <a:srgbClr val="0D0D0D"/>
                </a:solidFill>
                <a:effectLst/>
                <a:highlight>
                  <a:srgbClr val="FFFFFF"/>
                </a:highlight>
                <a:latin typeface="Söhne"/>
              </a:rPr>
              <a:t>Ces graphiques joueront un rôle crucial dans notre processus d'analyse, en nous permettant de prendre des décisions informées quant aux prochaines étapes de notre étude et des stratégies de prévention ou de gestion du diabète à développer.</a:t>
            </a:r>
          </a:p>
          <a:p>
            <a:endParaRPr lang="fr-FR" dirty="0"/>
          </a:p>
        </p:txBody>
      </p:sp>
      <p:sp>
        <p:nvSpPr>
          <p:cNvPr id="4" name="Espace réservé du numéro de diapositive 3"/>
          <p:cNvSpPr>
            <a:spLocks noGrp="1"/>
          </p:cNvSpPr>
          <p:nvPr>
            <p:ph type="sldNum" sz="quarter" idx="5"/>
          </p:nvPr>
        </p:nvSpPr>
        <p:spPr/>
        <p:txBody>
          <a:bodyPr/>
          <a:lstStyle/>
          <a:p>
            <a:fld id="{EA31084D-1A46-4587-B457-2A37EE1F76B0}" type="slidenum">
              <a:rPr lang="fr-FR" smtClean="0"/>
              <a:t>11</a:t>
            </a:fld>
            <a:endParaRPr lang="fr-FR"/>
          </a:p>
        </p:txBody>
      </p:sp>
    </p:spTree>
    <p:extLst>
      <p:ext uri="{BB962C8B-B14F-4D97-AF65-F5344CB8AC3E}">
        <p14:creationId xmlns:p14="http://schemas.microsoft.com/office/powerpoint/2010/main" val="1269483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7D6FEC-413C-25BA-495F-5C40F26ED7E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DEE04DD-F2CE-ABAE-5FCF-8D0A72E626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49D2D80-8712-D616-286D-E8A8B554A4C4}"/>
              </a:ext>
            </a:extLst>
          </p:cNvPr>
          <p:cNvSpPr>
            <a:spLocks noGrp="1"/>
          </p:cNvSpPr>
          <p:nvPr>
            <p:ph type="dt" sz="half" idx="10"/>
          </p:nvPr>
        </p:nvSpPr>
        <p:spPr/>
        <p:txBody>
          <a:bodyPr/>
          <a:lstStyle/>
          <a:p>
            <a:fld id="{15CAAC29-4497-4979-92E5-D420D34B4F7C}" type="datetimeFigureOut">
              <a:rPr lang="fr-FR" smtClean="0"/>
              <a:t>22/04/2024</a:t>
            </a:fld>
            <a:endParaRPr lang="fr-FR"/>
          </a:p>
        </p:txBody>
      </p:sp>
      <p:sp>
        <p:nvSpPr>
          <p:cNvPr id="5" name="Espace réservé du pied de page 4">
            <a:extLst>
              <a:ext uri="{FF2B5EF4-FFF2-40B4-BE49-F238E27FC236}">
                <a16:creationId xmlns:a16="http://schemas.microsoft.com/office/drawing/2014/main" id="{FB58D259-F068-D0D1-6EB3-3EA24A60458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119C407-DEC1-820E-E0A2-776512A5F603}"/>
              </a:ext>
            </a:extLst>
          </p:cNvPr>
          <p:cNvSpPr>
            <a:spLocks noGrp="1"/>
          </p:cNvSpPr>
          <p:nvPr>
            <p:ph type="sldNum" sz="quarter" idx="12"/>
          </p:nvPr>
        </p:nvSpPr>
        <p:spPr/>
        <p:txBody>
          <a:bodyPr/>
          <a:lstStyle/>
          <a:p>
            <a:fld id="{80299EF2-2B88-41B5-8557-470F5A72D413}" type="slidenum">
              <a:rPr lang="fr-FR" smtClean="0"/>
              <a:t>‹N°›</a:t>
            </a:fld>
            <a:endParaRPr lang="fr-FR"/>
          </a:p>
        </p:txBody>
      </p:sp>
    </p:spTree>
    <p:extLst>
      <p:ext uri="{BB962C8B-B14F-4D97-AF65-F5344CB8AC3E}">
        <p14:creationId xmlns:p14="http://schemas.microsoft.com/office/powerpoint/2010/main" val="3928092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1F758D-E00B-D360-B7D8-C43653ACF41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4FECB3BB-A0FF-B47F-130D-95775A70F66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F7CC71D-D1E0-9538-3BED-8F2C479325DB}"/>
              </a:ext>
            </a:extLst>
          </p:cNvPr>
          <p:cNvSpPr>
            <a:spLocks noGrp="1"/>
          </p:cNvSpPr>
          <p:nvPr>
            <p:ph type="dt" sz="half" idx="10"/>
          </p:nvPr>
        </p:nvSpPr>
        <p:spPr/>
        <p:txBody>
          <a:bodyPr/>
          <a:lstStyle/>
          <a:p>
            <a:fld id="{15CAAC29-4497-4979-92E5-D420D34B4F7C}" type="datetimeFigureOut">
              <a:rPr lang="fr-FR" smtClean="0"/>
              <a:t>22/04/2024</a:t>
            </a:fld>
            <a:endParaRPr lang="fr-FR"/>
          </a:p>
        </p:txBody>
      </p:sp>
      <p:sp>
        <p:nvSpPr>
          <p:cNvPr id="5" name="Espace réservé du pied de page 4">
            <a:extLst>
              <a:ext uri="{FF2B5EF4-FFF2-40B4-BE49-F238E27FC236}">
                <a16:creationId xmlns:a16="http://schemas.microsoft.com/office/drawing/2014/main" id="{7D39CD47-009D-C7A5-874F-9FF593887E4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18DC9D6-23E6-371A-82DE-ABA5870723FF}"/>
              </a:ext>
            </a:extLst>
          </p:cNvPr>
          <p:cNvSpPr>
            <a:spLocks noGrp="1"/>
          </p:cNvSpPr>
          <p:nvPr>
            <p:ph type="sldNum" sz="quarter" idx="12"/>
          </p:nvPr>
        </p:nvSpPr>
        <p:spPr/>
        <p:txBody>
          <a:bodyPr/>
          <a:lstStyle/>
          <a:p>
            <a:fld id="{80299EF2-2B88-41B5-8557-470F5A72D413}" type="slidenum">
              <a:rPr lang="fr-FR" smtClean="0"/>
              <a:t>‹N°›</a:t>
            </a:fld>
            <a:endParaRPr lang="fr-FR"/>
          </a:p>
        </p:txBody>
      </p:sp>
    </p:spTree>
    <p:extLst>
      <p:ext uri="{BB962C8B-B14F-4D97-AF65-F5344CB8AC3E}">
        <p14:creationId xmlns:p14="http://schemas.microsoft.com/office/powerpoint/2010/main" val="3753179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7959995-25B7-DDB9-AC40-9318974322F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0895F02-F48C-C083-223D-A50D8840D8E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FCE4342-70E9-7F02-AA1E-15F7B8D74D04}"/>
              </a:ext>
            </a:extLst>
          </p:cNvPr>
          <p:cNvSpPr>
            <a:spLocks noGrp="1"/>
          </p:cNvSpPr>
          <p:nvPr>
            <p:ph type="dt" sz="half" idx="10"/>
          </p:nvPr>
        </p:nvSpPr>
        <p:spPr/>
        <p:txBody>
          <a:bodyPr/>
          <a:lstStyle/>
          <a:p>
            <a:fld id="{15CAAC29-4497-4979-92E5-D420D34B4F7C}" type="datetimeFigureOut">
              <a:rPr lang="fr-FR" smtClean="0"/>
              <a:t>22/04/2024</a:t>
            </a:fld>
            <a:endParaRPr lang="fr-FR"/>
          </a:p>
        </p:txBody>
      </p:sp>
      <p:sp>
        <p:nvSpPr>
          <p:cNvPr id="5" name="Espace réservé du pied de page 4">
            <a:extLst>
              <a:ext uri="{FF2B5EF4-FFF2-40B4-BE49-F238E27FC236}">
                <a16:creationId xmlns:a16="http://schemas.microsoft.com/office/drawing/2014/main" id="{BFA8DF49-DC42-6FD9-8C2E-28F36C00BAA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0F9A5ED-7BE5-E7C7-C225-3F4BEAE9BFFF}"/>
              </a:ext>
            </a:extLst>
          </p:cNvPr>
          <p:cNvSpPr>
            <a:spLocks noGrp="1"/>
          </p:cNvSpPr>
          <p:nvPr>
            <p:ph type="sldNum" sz="quarter" idx="12"/>
          </p:nvPr>
        </p:nvSpPr>
        <p:spPr/>
        <p:txBody>
          <a:bodyPr/>
          <a:lstStyle/>
          <a:p>
            <a:fld id="{80299EF2-2B88-41B5-8557-470F5A72D413}" type="slidenum">
              <a:rPr lang="fr-FR" smtClean="0"/>
              <a:t>‹N°›</a:t>
            </a:fld>
            <a:endParaRPr lang="fr-FR"/>
          </a:p>
        </p:txBody>
      </p:sp>
    </p:spTree>
    <p:extLst>
      <p:ext uri="{BB962C8B-B14F-4D97-AF65-F5344CB8AC3E}">
        <p14:creationId xmlns:p14="http://schemas.microsoft.com/office/powerpoint/2010/main" val="190319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B09124-252E-4B10-C47B-06E69BDDFBC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D5412EB-11EC-D29D-BCA9-6EB50ADE8DD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ED56E0F-482C-504A-F201-0B57D9198820}"/>
              </a:ext>
            </a:extLst>
          </p:cNvPr>
          <p:cNvSpPr>
            <a:spLocks noGrp="1"/>
          </p:cNvSpPr>
          <p:nvPr>
            <p:ph type="dt" sz="half" idx="10"/>
          </p:nvPr>
        </p:nvSpPr>
        <p:spPr/>
        <p:txBody>
          <a:bodyPr/>
          <a:lstStyle/>
          <a:p>
            <a:fld id="{15CAAC29-4497-4979-92E5-D420D34B4F7C}" type="datetimeFigureOut">
              <a:rPr lang="fr-FR" smtClean="0"/>
              <a:t>22/04/2024</a:t>
            </a:fld>
            <a:endParaRPr lang="fr-FR"/>
          </a:p>
        </p:txBody>
      </p:sp>
      <p:sp>
        <p:nvSpPr>
          <p:cNvPr id="5" name="Espace réservé du pied de page 4">
            <a:extLst>
              <a:ext uri="{FF2B5EF4-FFF2-40B4-BE49-F238E27FC236}">
                <a16:creationId xmlns:a16="http://schemas.microsoft.com/office/drawing/2014/main" id="{CD6C0537-13D5-10F9-8063-265A7E9F480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B99A901-F675-4B4A-59D1-48562B69AFA7}"/>
              </a:ext>
            </a:extLst>
          </p:cNvPr>
          <p:cNvSpPr>
            <a:spLocks noGrp="1"/>
          </p:cNvSpPr>
          <p:nvPr>
            <p:ph type="sldNum" sz="quarter" idx="12"/>
          </p:nvPr>
        </p:nvSpPr>
        <p:spPr/>
        <p:txBody>
          <a:bodyPr/>
          <a:lstStyle/>
          <a:p>
            <a:fld id="{80299EF2-2B88-41B5-8557-470F5A72D413}" type="slidenum">
              <a:rPr lang="fr-FR" smtClean="0"/>
              <a:t>‹N°›</a:t>
            </a:fld>
            <a:endParaRPr lang="fr-FR"/>
          </a:p>
        </p:txBody>
      </p:sp>
    </p:spTree>
    <p:extLst>
      <p:ext uri="{BB962C8B-B14F-4D97-AF65-F5344CB8AC3E}">
        <p14:creationId xmlns:p14="http://schemas.microsoft.com/office/powerpoint/2010/main" val="3724800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875B0A-46F4-F586-9583-5BC9DA909E4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A1C6420-2751-7373-1F4A-DAB8D4FB491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64FA297-500E-06BF-4844-8A08904E2ACA}"/>
              </a:ext>
            </a:extLst>
          </p:cNvPr>
          <p:cNvSpPr>
            <a:spLocks noGrp="1"/>
          </p:cNvSpPr>
          <p:nvPr>
            <p:ph type="dt" sz="half" idx="10"/>
          </p:nvPr>
        </p:nvSpPr>
        <p:spPr/>
        <p:txBody>
          <a:bodyPr/>
          <a:lstStyle/>
          <a:p>
            <a:fld id="{15CAAC29-4497-4979-92E5-D420D34B4F7C}" type="datetimeFigureOut">
              <a:rPr lang="fr-FR" smtClean="0"/>
              <a:t>22/04/2024</a:t>
            </a:fld>
            <a:endParaRPr lang="fr-FR"/>
          </a:p>
        </p:txBody>
      </p:sp>
      <p:sp>
        <p:nvSpPr>
          <p:cNvPr id="5" name="Espace réservé du pied de page 4">
            <a:extLst>
              <a:ext uri="{FF2B5EF4-FFF2-40B4-BE49-F238E27FC236}">
                <a16:creationId xmlns:a16="http://schemas.microsoft.com/office/drawing/2014/main" id="{B9BB9ADD-8D10-81D5-A010-8836561332F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27BFF0E-BB27-D8F5-616B-8FCB73453163}"/>
              </a:ext>
            </a:extLst>
          </p:cNvPr>
          <p:cNvSpPr>
            <a:spLocks noGrp="1"/>
          </p:cNvSpPr>
          <p:nvPr>
            <p:ph type="sldNum" sz="quarter" idx="12"/>
          </p:nvPr>
        </p:nvSpPr>
        <p:spPr/>
        <p:txBody>
          <a:bodyPr/>
          <a:lstStyle/>
          <a:p>
            <a:fld id="{80299EF2-2B88-41B5-8557-470F5A72D413}" type="slidenum">
              <a:rPr lang="fr-FR" smtClean="0"/>
              <a:t>‹N°›</a:t>
            </a:fld>
            <a:endParaRPr lang="fr-FR"/>
          </a:p>
        </p:txBody>
      </p:sp>
    </p:spTree>
    <p:extLst>
      <p:ext uri="{BB962C8B-B14F-4D97-AF65-F5344CB8AC3E}">
        <p14:creationId xmlns:p14="http://schemas.microsoft.com/office/powerpoint/2010/main" val="1417367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CB0F6F-B6D6-EF70-8E0A-8041706E835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FA869B5-8EBA-633C-2A22-6142FD8E9F2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32A9F1E-ECAB-C215-E05D-A79DA2477AE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EA2EB69-CBD8-5168-1D80-561D5E89A932}"/>
              </a:ext>
            </a:extLst>
          </p:cNvPr>
          <p:cNvSpPr>
            <a:spLocks noGrp="1"/>
          </p:cNvSpPr>
          <p:nvPr>
            <p:ph type="dt" sz="half" idx="10"/>
          </p:nvPr>
        </p:nvSpPr>
        <p:spPr/>
        <p:txBody>
          <a:bodyPr/>
          <a:lstStyle/>
          <a:p>
            <a:fld id="{15CAAC29-4497-4979-92E5-D420D34B4F7C}" type="datetimeFigureOut">
              <a:rPr lang="fr-FR" smtClean="0"/>
              <a:t>22/04/2024</a:t>
            </a:fld>
            <a:endParaRPr lang="fr-FR"/>
          </a:p>
        </p:txBody>
      </p:sp>
      <p:sp>
        <p:nvSpPr>
          <p:cNvPr id="6" name="Espace réservé du pied de page 5">
            <a:extLst>
              <a:ext uri="{FF2B5EF4-FFF2-40B4-BE49-F238E27FC236}">
                <a16:creationId xmlns:a16="http://schemas.microsoft.com/office/drawing/2014/main" id="{BC0FC573-788E-F86E-8553-6020E69805A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5B9A6AD-5968-AA78-F2B7-8F495EF57487}"/>
              </a:ext>
            </a:extLst>
          </p:cNvPr>
          <p:cNvSpPr>
            <a:spLocks noGrp="1"/>
          </p:cNvSpPr>
          <p:nvPr>
            <p:ph type="sldNum" sz="quarter" idx="12"/>
          </p:nvPr>
        </p:nvSpPr>
        <p:spPr/>
        <p:txBody>
          <a:bodyPr/>
          <a:lstStyle/>
          <a:p>
            <a:fld id="{80299EF2-2B88-41B5-8557-470F5A72D413}" type="slidenum">
              <a:rPr lang="fr-FR" smtClean="0"/>
              <a:t>‹N°›</a:t>
            </a:fld>
            <a:endParaRPr lang="fr-FR"/>
          </a:p>
        </p:txBody>
      </p:sp>
    </p:spTree>
    <p:extLst>
      <p:ext uri="{BB962C8B-B14F-4D97-AF65-F5344CB8AC3E}">
        <p14:creationId xmlns:p14="http://schemas.microsoft.com/office/powerpoint/2010/main" val="2782525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2319D0-9B09-5ECD-EF92-93265AD0549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3EFD379-51EB-DDBE-0260-8736B53ED2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2BCEAAE-B79E-CA2B-D367-131D2353FE58}"/>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E0BB974-25CB-6C62-156F-ED1FABAC55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34C991D-64DA-477E-3B21-5966251478C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13E52033-DE46-A3E0-F4A4-8D285178E605}"/>
              </a:ext>
            </a:extLst>
          </p:cNvPr>
          <p:cNvSpPr>
            <a:spLocks noGrp="1"/>
          </p:cNvSpPr>
          <p:nvPr>
            <p:ph type="dt" sz="half" idx="10"/>
          </p:nvPr>
        </p:nvSpPr>
        <p:spPr/>
        <p:txBody>
          <a:bodyPr/>
          <a:lstStyle/>
          <a:p>
            <a:fld id="{15CAAC29-4497-4979-92E5-D420D34B4F7C}" type="datetimeFigureOut">
              <a:rPr lang="fr-FR" smtClean="0"/>
              <a:t>22/04/2024</a:t>
            </a:fld>
            <a:endParaRPr lang="fr-FR"/>
          </a:p>
        </p:txBody>
      </p:sp>
      <p:sp>
        <p:nvSpPr>
          <p:cNvPr id="8" name="Espace réservé du pied de page 7">
            <a:extLst>
              <a:ext uri="{FF2B5EF4-FFF2-40B4-BE49-F238E27FC236}">
                <a16:creationId xmlns:a16="http://schemas.microsoft.com/office/drawing/2014/main" id="{F75E8001-2516-5541-B729-1F19195BE73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484D441-5AF7-7CA4-9C0D-9FF48A435BED}"/>
              </a:ext>
            </a:extLst>
          </p:cNvPr>
          <p:cNvSpPr>
            <a:spLocks noGrp="1"/>
          </p:cNvSpPr>
          <p:nvPr>
            <p:ph type="sldNum" sz="quarter" idx="12"/>
          </p:nvPr>
        </p:nvSpPr>
        <p:spPr/>
        <p:txBody>
          <a:bodyPr/>
          <a:lstStyle/>
          <a:p>
            <a:fld id="{80299EF2-2B88-41B5-8557-470F5A72D413}" type="slidenum">
              <a:rPr lang="fr-FR" smtClean="0"/>
              <a:t>‹N°›</a:t>
            </a:fld>
            <a:endParaRPr lang="fr-FR"/>
          </a:p>
        </p:txBody>
      </p:sp>
    </p:spTree>
    <p:extLst>
      <p:ext uri="{BB962C8B-B14F-4D97-AF65-F5344CB8AC3E}">
        <p14:creationId xmlns:p14="http://schemas.microsoft.com/office/powerpoint/2010/main" val="3614995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3EAA0E-E459-3244-BBF7-AF68C5A82C2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DCA0710-F50C-4CA2-D978-8C5BF53C7387}"/>
              </a:ext>
            </a:extLst>
          </p:cNvPr>
          <p:cNvSpPr>
            <a:spLocks noGrp="1"/>
          </p:cNvSpPr>
          <p:nvPr>
            <p:ph type="dt" sz="half" idx="10"/>
          </p:nvPr>
        </p:nvSpPr>
        <p:spPr/>
        <p:txBody>
          <a:bodyPr/>
          <a:lstStyle/>
          <a:p>
            <a:fld id="{15CAAC29-4497-4979-92E5-D420D34B4F7C}" type="datetimeFigureOut">
              <a:rPr lang="fr-FR" smtClean="0"/>
              <a:t>22/04/2024</a:t>
            </a:fld>
            <a:endParaRPr lang="fr-FR"/>
          </a:p>
        </p:txBody>
      </p:sp>
      <p:sp>
        <p:nvSpPr>
          <p:cNvPr id="4" name="Espace réservé du pied de page 3">
            <a:extLst>
              <a:ext uri="{FF2B5EF4-FFF2-40B4-BE49-F238E27FC236}">
                <a16:creationId xmlns:a16="http://schemas.microsoft.com/office/drawing/2014/main" id="{7F7093DA-02CB-3FA9-25AF-1C8048B708BE}"/>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EF153A97-5132-98AD-2593-247356B347B7}"/>
              </a:ext>
            </a:extLst>
          </p:cNvPr>
          <p:cNvSpPr>
            <a:spLocks noGrp="1"/>
          </p:cNvSpPr>
          <p:nvPr>
            <p:ph type="sldNum" sz="quarter" idx="12"/>
          </p:nvPr>
        </p:nvSpPr>
        <p:spPr/>
        <p:txBody>
          <a:bodyPr/>
          <a:lstStyle/>
          <a:p>
            <a:fld id="{80299EF2-2B88-41B5-8557-470F5A72D413}" type="slidenum">
              <a:rPr lang="fr-FR" smtClean="0"/>
              <a:t>‹N°›</a:t>
            </a:fld>
            <a:endParaRPr lang="fr-FR"/>
          </a:p>
        </p:txBody>
      </p:sp>
    </p:spTree>
    <p:extLst>
      <p:ext uri="{BB962C8B-B14F-4D97-AF65-F5344CB8AC3E}">
        <p14:creationId xmlns:p14="http://schemas.microsoft.com/office/powerpoint/2010/main" val="1098278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70C2382-EF2B-EFC9-D8D9-CA039D6BF376}"/>
              </a:ext>
            </a:extLst>
          </p:cNvPr>
          <p:cNvSpPr>
            <a:spLocks noGrp="1"/>
          </p:cNvSpPr>
          <p:nvPr>
            <p:ph type="dt" sz="half" idx="10"/>
          </p:nvPr>
        </p:nvSpPr>
        <p:spPr/>
        <p:txBody>
          <a:bodyPr/>
          <a:lstStyle/>
          <a:p>
            <a:fld id="{15CAAC29-4497-4979-92E5-D420D34B4F7C}" type="datetimeFigureOut">
              <a:rPr lang="fr-FR" smtClean="0"/>
              <a:t>22/04/2024</a:t>
            </a:fld>
            <a:endParaRPr lang="fr-FR"/>
          </a:p>
        </p:txBody>
      </p:sp>
      <p:sp>
        <p:nvSpPr>
          <p:cNvPr id="3" name="Espace réservé du pied de page 2">
            <a:extLst>
              <a:ext uri="{FF2B5EF4-FFF2-40B4-BE49-F238E27FC236}">
                <a16:creationId xmlns:a16="http://schemas.microsoft.com/office/drawing/2014/main" id="{81074B4D-508C-C971-D93C-682334A05AAF}"/>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9369E56-62DA-FFB9-C231-5C494E6B7167}"/>
              </a:ext>
            </a:extLst>
          </p:cNvPr>
          <p:cNvSpPr>
            <a:spLocks noGrp="1"/>
          </p:cNvSpPr>
          <p:nvPr>
            <p:ph type="sldNum" sz="quarter" idx="12"/>
          </p:nvPr>
        </p:nvSpPr>
        <p:spPr/>
        <p:txBody>
          <a:bodyPr/>
          <a:lstStyle/>
          <a:p>
            <a:fld id="{80299EF2-2B88-41B5-8557-470F5A72D413}" type="slidenum">
              <a:rPr lang="fr-FR" smtClean="0"/>
              <a:t>‹N°›</a:t>
            </a:fld>
            <a:endParaRPr lang="fr-FR"/>
          </a:p>
        </p:txBody>
      </p:sp>
    </p:spTree>
    <p:extLst>
      <p:ext uri="{BB962C8B-B14F-4D97-AF65-F5344CB8AC3E}">
        <p14:creationId xmlns:p14="http://schemas.microsoft.com/office/powerpoint/2010/main" val="1778426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3C3586-ABD1-064F-BA72-1BE14C1AFCD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E4E89E0-44B7-73E3-5613-FDB3D49AD6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53A276FE-1774-DE63-9C20-ABC22C07CF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8E763C6-ED6E-732D-6C1F-CFB09FAAAFF3}"/>
              </a:ext>
            </a:extLst>
          </p:cNvPr>
          <p:cNvSpPr>
            <a:spLocks noGrp="1"/>
          </p:cNvSpPr>
          <p:nvPr>
            <p:ph type="dt" sz="half" idx="10"/>
          </p:nvPr>
        </p:nvSpPr>
        <p:spPr/>
        <p:txBody>
          <a:bodyPr/>
          <a:lstStyle/>
          <a:p>
            <a:fld id="{15CAAC29-4497-4979-92E5-D420D34B4F7C}" type="datetimeFigureOut">
              <a:rPr lang="fr-FR" smtClean="0"/>
              <a:t>22/04/2024</a:t>
            </a:fld>
            <a:endParaRPr lang="fr-FR"/>
          </a:p>
        </p:txBody>
      </p:sp>
      <p:sp>
        <p:nvSpPr>
          <p:cNvPr id="6" name="Espace réservé du pied de page 5">
            <a:extLst>
              <a:ext uri="{FF2B5EF4-FFF2-40B4-BE49-F238E27FC236}">
                <a16:creationId xmlns:a16="http://schemas.microsoft.com/office/drawing/2014/main" id="{0B68A41D-3815-26F1-7807-8300837671D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09F6199-EAFA-24E6-C32D-C85A5B7B4AC9}"/>
              </a:ext>
            </a:extLst>
          </p:cNvPr>
          <p:cNvSpPr>
            <a:spLocks noGrp="1"/>
          </p:cNvSpPr>
          <p:nvPr>
            <p:ph type="sldNum" sz="quarter" idx="12"/>
          </p:nvPr>
        </p:nvSpPr>
        <p:spPr/>
        <p:txBody>
          <a:bodyPr/>
          <a:lstStyle/>
          <a:p>
            <a:fld id="{80299EF2-2B88-41B5-8557-470F5A72D413}" type="slidenum">
              <a:rPr lang="fr-FR" smtClean="0"/>
              <a:t>‹N°›</a:t>
            </a:fld>
            <a:endParaRPr lang="fr-FR"/>
          </a:p>
        </p:txBody>
      </p:sp>
    </p:spTree>
    <p:extLst>
      <p:ext uri="{BB962C8B-B14F-4D97-AF65-F5344CB8AC3E}">
        <p14:creationId xmlns:p14="http://schemas.microsoft.com/office/powerpoint/2010/main" val="739794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061B13-7713-2A56-B743-4686802E6ED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68CAABA-12C6-5B07-74B3-FD5A5F64F6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A4BAE21E-A2FF-D641-55E9-9F0B1E666F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20687FF-E9AB-F8C7-798C-A7B45EA64AD3}"/>
              </a:ext>
            </a:extLst>
          </p:cNvPr>
          <p:cNvSpPr>
            <a:spLocks noGrp="1"/>
          </p:cNvSpPr>
          <p:nvPr>
            <p:ph type="dt" sz="half" idx="10"/>
          </p:nvPr>
        </p:nvSpPr>
        <p:spPr/>
        <p:txBody>
          <a:bodyPr/>
          <a:lstStyle/>
          <a:p>
            <a:fld id="{15CAAC29-4497-4979-92E5-D420D34B4F7C}" type="datetimeFigureOut">
              <a:rPr lang="fr-FR" smtClean="0"/>
              <a:t>22/04/2024</a:t>
            </a:fld>
            <a:endParaRPr lang="fr-FR"/>
          </a:p>
        </p:txBody>
      </p:sp>
      <p:sp>
        <p:nvSpPr>
          <p:cNvPr id="6" name="Espace réservé du pied de page 5">
            <a:extLst>
              <a:ext uri="{FF2B5EF4-FFF2-40B4-BE49-F238E27FC236}">
                <a16:creationId xmlns:a16="http://schemas.microsoft.com/office/drawing/2014/main" id="{DC472CA4-CE7A-82F1-D9F3-BFD7B1F4594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958846A-CF96-6912-61AF-DBE1C551518D}"/>
              </a:ext>
            </a:extLst>
          </p:cNvPr>
          <p:cNvSpPr>
            <a:spLocks noGrp="1"/>
          </p:cNvSpPr>
          <p:nvPr>
            <p:ph type="sldNum" sz="quarter" idx="12"/>
          </p:nvPr>
        </p:nvSpPr>
        <p:spPr/>
        <p:txBody>
          <a:bodyPr/>
          <a:lstStyle/>
          <a:p>
            <a:fld id="{80299EF2-2B88-41B5-8557-470F5A72D413}" type="slidenum">
              <a:rPr lang="fr-FR" smtClean="0"/>
              <a:t>‹N°›</a:t>
            </a:fld>
            <a:endParaRPr lang="fr-FR"/>
          </a:p>
        </p:txBody>
      </p:sp>
    </p:spTree>
    <p:extLst>
      <p:ext uri="{BB962C8B-B14F-4D97-AF65-F5344CB8AC3E}">
        <p14:creationId xmlns:p14="http://schemas.microsoft.com/office/powerpoint/2010/main" val="1149305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1C36086-6128-6124-8B20-D07B5131B0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954E2EBB-2667-DC61-01A7-BADE3D487A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AA04689-2AE8-C200-1FF5-3307F47B83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5CAAC29-4497-4979-92E5-D420D34B4F7C}" type="datetimeFigureOut">
              <a:rPr lang="fr-FR" smtClean="0"/>
              <a:t>22/04/2024</a:t>
            </a:fld>
            <a:endParaRPr lang="fr-FR"/>
          </a:p>
        </p:txBody>
      </p:sp>
      <p:sp>
        <p:nvSpPr>
          <p:cNvPr id="5" name="Espace réservé du pied de page 4">
            <a:extLst>
              <a:ext uri="{FF2B5EF4-FFF2-40B4-BE49-F238E27FC236}">
                <a16:creationId xmlns:a16="http://schemas.microsoft.com/office/drawing/2014/main" id="{BCD078E9-E581-C570-A86C-8B7B22985D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8A08477-0D0B-2B08-B1BF-11DAE87C2B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0299EF2-2B88-41B5-8557-470F5A72D413}" type="slidenum">
              <a:rPr lang="fr-FR" smtClean="0"/>
              <a:t>‹N°›</a:t>
            </a:fld>
            <a:endParaRPr lang="fr-FR"/>
          </a:p>
        </p:txBody>
      </p:sp>
    </p:spTree>
    <p:extLst>
      <p:ext uri="{BB962C8B-B14F-4D97-AF65-F5344CB8AC3E}">
        <p14:creationId xmlns:p14="http://schemas.microsoft.com/office/powerpoint/2010/main" val="282545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svg"/></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2.svg"/><Relationship Id="rId4" Type="http://schemas.openxmlformats.org/officeDocument/2006/relationships/diagramLayout" Target="../diagrams/layout1.xml"/><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F1C4E306-BC28-4A7B-871B-1926F6FA6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Freeform: Shape 32">
            <a:extLst>
              <a:ext uri="{FF2B5EF4-FFF2-40B4-BE49-F238E27FC236}">
                <a16:creationId xmlns:a16="http://schemas.microsoft.com/office/drawing/2014/main" id="{C3ECC9B4-989C-4F71-A6BC-DEBC1D9FD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52322" cy="6858000"/>
          </a:xfrm>
          <a:custGeom>
            <a:avLst/>
            <a:gdLst>
              <a:gd name="connsiteX0" fmla="*/ 0 w 8452322"/>
              <a:gd name="connsiteY0" fmla="*/ 0 h 6858000"/>
              <a:gd name="connsiteX1" fmla="*/ 7447992 w 8452322"/>
              <a:gd name="connsiteY1" fmla="*/ 0 h 6858000"/>
              <a:gd name="connsiteX2" fmla="*/ 7501089 w 8452322"/>
              <a:gd name="connsiteY2" fmla="*/ 79009 h 6858000"/>
              <a:gd name="connsiteX3" fmla="*/ 8452322 w 8452322"/>
              <a:gd name="connsiteY3" fmla="*/ 3429001 h 6858000"/>
              <a:gd name="connsiteX4" fmla="*/ 7501089 w 8452322"/>
              <a:gd name="connsiteY4" fmla="*/ 6778993 h 6858000"/>
              <a:gd name="connsiteX5" fmla="*/ 7447994 w 8452322"/>
              <a:gd name="connsiteY5" fmla="*/ 6858000 h 6858000"/>
              <a:gd name="connsiteX6" fmla="*/ 0 w 845232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2322" h="6858000">
                <a:moveTo>
                  <a:pt x="0" y="0"/>
                </a:moveTo>
                <a:lnTo>
                  <a:pt x="7447992" y="0"/>
                </a:lnTo>
                <a:lnTo>
                  <a:pt x="7501089" y="79009"/>
                </a:lnTo>
                <a:cubicBezTo>
                  <a:pt x="8098524" y="1013167"/>
                  <a:pt x="8452322" y="2172770"/>
                  <a:pt x="8452322" y="3429001"/>
                </a:cubicBezTo>
                <a:cubicBezTo>
                  <a:pt x="8452322" y="4685233"/>
                  <a:pt x="8098524" y="5844836"/>
                  <a:pt x="7501089" y="6778993"/>
                </a:cubicBezTo>
                <a:lnTo>
                  <a:pt x="7447994" y="6858000"/>
                </a:lnTo>
                <a:lnTo>
                  <a:pt x="0" y="6858000"/>
                </a:lnTo>
                <a:close/>
              </a:path>
            </a:pathLst>
          </a:custGeom>
          <a:ln w="9525">
            <a:solidFill>
              <a:srgbClr val="EFEFEF"/>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Freeform: Shape 34">
            <a:extLst>
              <a:ext uri="{FF2B5EF4-FFF2-40B4-BE49-F238E27FC236}">
                <a16:creationId xmlns:a16="http://schemas.microsoft.com/office/drawing/2014/main" id="{E20AF01B-D099-4710-BF18-E2832A9B6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43572" cy="6858000"/>
          </a:xfrm>
          <a:custGeom>
            <a:avLst/>
            <a:gdLst>
              <a:gd name="connsiteX0" fmla="*/ 0 w 8443572"/>
              <a:gd name="connsiteY0" fmla="*/ 0 h 6858000"/>
              <a:gd name="connsiteX1" fmla="*/ 7439242 w 8443572"/>
              <a:gd name="connsiteY1" fmla="*/ 0 h 6858000"/>
              <a:gd name="connsiteX2" fmla="*/ 7492339 w 8443572"/>
              <a:gd name="connsiteY2" fmla="*/ 79009 h 6858000"/>
              <a:gd name="connsiteX3" fmla="*/ 8443572 w 8443572"/>
              <a:gd name="connsiteY3" fmla="*/ 3429001 h 6858000"/>
              <a:gd name="connsiteX4" fmla="*/ 7492339 w 8443572"/>
              <a:gd name="connsiteY4" fmla="*/ 6778993 h 6858000"/>
              <a:gd name="connsiteX5" fmla="*/ 7439244 w 8443572"/>
              <a:gd name="connsiteY5" fmla="*/ 6858000 h 6858000"/>
              <a:gd name="connsiteX6" fmla="*/ 0 w 84435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3572" h="6858000">
                <a:moveTo>
                  <a:pt x="0" y="0"/>
                </a:moveTo>
                <a:lnTo>
                  <a:pt x="7439242" y="0"/>
                </a:lnTo>
                <a:lnTo>
                  <a:pt x="7492339" y="79009"/>
                </a:lnTo>
                <a:cubicBezTo>
                  <a:pt x="8089774" y="1013167"/>
                  <a:pt x="8443572" y="2172770"/>
                  <a:pt x="8443572" y="3429001"/>
                </a:cubicBezTo>
                <a:cubicBezTo>
                  <a:pt x="8443572" y="4685233"/>
                  <a:pt x="8089774" y="5844836"/>
                  <a:pt x="7492339" y="6778993"/>
                </a:cubicBezTo>
                <a:lnTo>
                  <a:pt x="743924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EEF052A9-7E5D-E24B-B93F-1F6A5F6060C8}"/>
              </a:ext>
            </a:extLst>
          </p:cNvPr>
          <p:cNvSpPr>
            <a:spLocks noGrp="1"/>
          </p:cNvSpPr>
          <p:nvPr>
            <p:ph type="ctrTitle"/>
          </p:nvPr>
        </p:nvSpPr>
        <p:spPr>
          <a:xfrm>
            <a:off x="616893" y="1238250"/>
            <a:ext cx="7003107" cy="4381500"/>
          </a:xfrm>
        </p:spPr>
        <p:txBody>
          <a:bodyPr anchor="ctr">
            <a:normAutofit/>
          </a:bodyPr>
          <a:lstStyle/>
          <a:p>
            <a:pPr algn="l"/>
            <a:r>
              <a:rPr lang="fr-FR" sz="7200"/>
              <a:t>PROJET DIABETE</a:t>
            </a:r>
          </a:p>
        </p:txBody>
      </p:sp>
      <p:sp>
        <p:nvSpPr>
          <p:cNvPr id="3" name="Sous-titre 2">
            <a:extLst>
              <a:ext uri="{FF2B5EF4-FFF2-40B4-BE49-F238E27FC236}">
                <a16:creationId xmlns:a16="http://schemas.microsoft.com/office/drawing/2014/main" id="{817D994E-6B5F-DEE6-7498-2034796D5479}"/>
              </a:ext>
            </a:extLst>
          </p:cNvPr>
          <p:cNvSpPr>
            <a:spLocks noGrp="1"/>
          </p:cNvSpPr>
          <p:nvPr>
            <p:ph type="subTitle" idx="1"/>
          </p:nvPr>
        </p:nvSpPr>
        <p:spPr>
          <a:xfrm>
            <a:off x="8791575" y="1238250"/>
            <a:ext cx="3000375" cy="4381500"/>
          </a:xfrm>
        </p:spPr>
        <p:txBody>
          <a:bodyPr anchor="ctr">
            <a:normAutofit/>
          </a:bodyPr>
          <a:lstStyle/>
          <a:p>
            <a:pPr algn="l"/>
            <a:r>
              <a:rPr lang="fr-FR" sz="2800" dirty="0"/>
              <a:t>Patrice DANGER</a:t>
            </a:r>
          </a:p>
          <a:p>
            <a:pPr algn="l"/>
            <a:r>
              <a:rPr lang="fr-FR" sz="2800" dirty="0"/>
              <a:t>Data Analyses</a:t>
            </a:r>
          </a:p>
          <a:p>
            <a:pPr algn="l"/>
            <a:r>
              <a:rPr lang="fr-FR" sz="2800" dirty="0"/>
              <a:t>JEDHA</a:t>
            </a:r>
          </a:p>
        </p:txBody>
      </p:sp>
      <p:sp>
        <p:nvSpPr>
          <p:cNvPr id="37" name="Rectangle 36">
            <a:extLst>
              <a:ext uri="{FF2B5EF4-FFF2-40B4-BE49-F238E27FC236}">
                <a16:creationId xmlns:a16="http://schemas.microsoft.com/office/drawing/2014/main" id="{B0E4BB4F-99AB-4C4E-A763-C5AC5273D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27916"/>
            <a:ext cx="128016" cy="1188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Graphique 3">
            <a:extLst>
              <a:ext uri="{FF2B5EF4-FFF2-40B4-BE49-F238E27FC236}">
                <a16:creationId xmlns:a16="http://schemas.microsoft.com/office/drawing/2014/main" id="{9A1C6AEA-5832-941E-2742-A489C53B3E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06847" y="0"/>
            <a:ext cx="1185153" cy="1185153"/>
          </a:xfrm>
          <a:prstGeom prst="rect">
            <a:avLst/>
          </a:prstGeom>
        </p:spPr>
      </p:pic>
    </p:spTree>
    <p:extLst>
      <p:ext uri="{BB962C8B-B14F-4D97-AF65-F5344CB8AC3E}">
        <p14:creationId xmlns:p14="http://schemas.microsoft.com/office/powerpoint/2010/main" val="1477536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Freeform: Shape 4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2" name="Freeform: Shape 4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Titre 20">
            <a:extLst>
              <a:ext uri="{FF2B5EF4-FFF2-40B4-BE49-F238E27FC236}">
                <a16:creationId xmlns:a16="http://schemas.microsoft.com/office/drawing/2014/main" id="{16EDA497-6A7E-D11C-4F2F-89632FE04BB7}"/>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err="1">
                <a:solidFill>
                  <a:schemeClr val="tx1"/>
                </a:solidFill>
                <a:latin typeface="+mj-lt"/>
                <a:ea typeface="+mj-ea"/>
                <a:cs typeface="+mj-cs"/>
              </a:rPr>
              <a:t>Matrice</a:t>
            </a:r>
            <a:r>
              <a:rPr lang="en-US" sz="4800" kern="1200" dirty="0">
                <a:solidFill>
                  <a:schemeClr val="tx1"/>
                </a:solidFill>
                <a:latin typeface="+mj-lt"/>
                <a:ea typeface="+mj-ea"/>
                <a:cs typeface="+mj-cs"/>
              </a:rPr>
              <a:t> de </a:t>
            </a:r>
            <a:r>
              <a:rPr lang="en-US" sz="4800" kern="1200" dirty="0" err="1">
                <a:solidFill>
                  <a:schemeClr val="tx1"/>
                </a:solidFill>
                <a:latin typeface="+mj-lt"/>
                <a:ea typeface="+mj-ea"/>
                <a:cs typeface="+mj-cs"/>
              </a:rPr>
              <a:t>corrélation</a:t>
            </a:r>
            <a:endParaRPr lang="en-US" sz="4800" kern="1200" dirty="0">
              <a:solidFill>
                <a:schemeClr val="tx1"/>
              </a:solidFill>
              <a:latin typeface="+mj-lt"/>
              <a:ea typeface="+mj-ea"/>
              <a:cs typeface="+mj-cs"/>
            </a:endParaRPr>
          </a:p>
        </p:txBody>
      </p:sp>
      <p:sp>
        <p:nvSpPr>
          <p:cNvPr id="53" name="Rectangle 5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4" name="Rectangle 5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Espace réservé du contenu 8">
            <a:extLst>
              <a:ext uri="{FF2B5EF4-FFF2-40B4-BE49-F238E27FC236}">
                <a16:creationId xmlns:a16="http://schemas.microsoft.com/office/drawing/2014/main" id="{5627692D-D128-E1F8-15AD-827463C92A24}"/>
              </a:ext>
            </a:extLst>
          </p:cNvPr>
          <p:cNvPicPr>
            <a:picLocks noGrp="1" noChangeAspect="1"/>
          </p:cNvPicPr>
          <p:nvPr>
            <p:ph idx="1"/>
          </p:nvPr>
        </p:nvPicPr>
        <p:blipFill rotWithShape="1">
          <a:blip r:embed="rId3"/>
          <a:stretch/>
        </p:blipFill>
        <p:spPr>
          <a:xfrm>
            <a:off x="5414356" y="1102270"/>
            <a:ext cx="6408836" cy="4502207"/>
          </a:xfrm>
          <a:prstGeom prst="rect">
            <a:avLst/>
          </a:prstGeom>
        </p:spPr>
      </p:pic>
      <p:sp>
        <p:nvSpPr>
          <p:cNvPr id="41" name="Rectangle 40">
            <a:extLst>
              <a:ext uri="{FF2B5EF4-FFF2-40B4-BE49-F238E27FC236}">
                <a16:creationId xmlns:a16="http://schemas.microsoft.com/office/drawing/2014/main" id="{47684F27-F358-2D07-70DD-83224370FDE6}"/>
              </a:ext>
            </a:extLst>
          </p:cNvPr>
          <p:cNvSpPr/>
          <p:nvPr/>
        </p:nvSpPr>
        <p:spPr>
          <a:xfrm>
            <a:off x="8867775" y="3868738"/>
            <a:ext cx="2132085" cy="173573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Rectangle 44">
            <a:extLst>
              <a:ext uri="{FF2B5EF4-FFF2-40B4-BE49-F238E27FC236}">
                <a16:creationId xmlns:a16="http://schemas.microsoft.com/office/drawing/2014/main" id="{855EC300-E79A-3605-C3FA-A5B535E840A5}"/>
              </a:ext>
            </a:extLst>
          </p:cNvPr>
          <p:cNvSpPr/>
          <p:nvPr/>
        </p:nvSpPr>
        <p:spPr>
          <a:xfrm>
            <a:off x="6724650" y="3861720"/>
            <a:ext cx="677646" cy="173573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92411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C2AC11E-3162-4990-A36E-92B07ECF1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4" y="633619"/>
            <a:ext cx="4520912"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367E649D-ED88-A424-2541-94D135BDC92B}"/>
              </a:ext>
            </a:extLst>
          </p:cNvPr>
          <p:cNvSpPr>
            <a:spLocks noGrp="1"/>
          </p:cNvSpPr>
          <p:nvPr>
            <p:ph type="title"/>
          </p:nvPr>
        </p:nvSpPr>
        <p:spPr>
          <a:xfrm>
            <a:off x="838200" y="978408"/>
            <a:ext cx="3721608" cy="1106424"/>
          </a:xfrm>
        </p:spPr>
        <p:txBody>
          <a:bodyPr>
            <a:normAutofit fontScale="90000"/>
          </a:bodyPr>
          <a:lstStyle/>
          <a:p>
            <a:r>
              <a:rPr lang="fr-FR" sz="2800" dirty="0"/>
              <a:t>Facteur discriminants pour déclencher un diabète</a:t>
            </a:r>
          </a:p>
        </p:txBody>
      </p:sp>
      <p:sp>
        <p:nvSpPr>
          <p:cNvPr id="23" name="Rectangle 22">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3683187"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Content Placeholder 15">
            <a:extLst>
              <a:ext uri="{FF2B5EF4-FFF2-40B4-BE49-F238E27FC236}">
                <a16:creationId xmlns:a16="http://schemas.microsoft.com/office/drawing/2014/main" id="{64F8CC69-6A13-700E-5617-8E2F11F28642}"/>
              </a:ext>
            </a:extLst>
          </p:cNvPr>
          <p:cNvSpPr>
            <a:spLocks noGrp="1"/>
          </p:cNvSpPr>
          <p:nvPr>
            <p:ph idx="1"/>
          </p:nvPr>
        </p:nvSpPr>
        <p:spPr>
          <a:xfrm>
            <a:off x="838200" y="2368296"/>
            <a:ext cx="3721608" cy="3502152"/>
          </a:xfrm>
        </p:spPr>
        <p:txBody>
          <a:bodyPr>
            <a:normAutofit/>
          </a:bodyPr>
          <a:lstStyle/>
          <a:p>
            <a:r>
              <a:rPr lang="en-US" sz="1700" dirty="0" err="1"/>
              <a:t>Blood_glucose</a:t>
            </a:r>
            <a:endParaRPr lang="en-US" sz="1700" dirty="0"/>
          </a:p>
          <a:p>
            <a:pPr lvl="1"/>
            <a:r>
              <a:rPr lang="en-US" sz="1300" dirty="0" err="1"/>
              <a:t>Supérieur</a:t>
            </a:r>
            <a:r>
              <a:rPr lang="en-US" sz="1300" dirty="0"/>
              <a:t> à 152</a:t>
            </a:r>
          </a:p>
          <a:p>
            <a:r>
              <a:rPr lang="en-US" sz="1700" dirty="0"/>
              <a:t>HbA1c</a:t>
            </a:r>
          </a:p>
          <a:p>
            <a:pPr lvl="1"/>
            <a:r>
              <a:rPr lang="en-US" sz="1300" dirty="0" err="1"/>
              <a:t>Supérieur</a:t>
            </a:r>
            <a:r>
              <a:rPr lang="en-US" sz="1300" dirty="0"/>
              <a:t> à 6,3</a:t>
            </a:r>
          </a:p>
          <a:p>
            <a:r>
              <a:rPr lang="en-US" sz="1700" dirty="0" err="1"/>
              <a:t>Âge</a:t>
            </a:r>
            <a:endParaRPr lang="en-US" sz="1700" dirty="0"/>
          </a:p>
          <a:p>
            <a:pPr lvl="1"/>
            <a:r>
              <a:rPr lang="en-US" sz="1300" dirty="0" err="1"/>
              <a:t>Supérieur</a:t>
            </a:r>
            <a:r>
              <a:rPr lang="en-US" sz="1300" dirty="0"/>
              <a:t> à 55 </a:t>
            </a:r>
            <a:r>
              <a:rPr lang="en-US" sz="1300" dirty="0" err="1"/>
              <a:t>ans</a:t>
            </a:r>
            <a:r>
              <a:rPr lang="en-US" sz="1300" dirty="0"/>
              <a:t> </a:t>
            </a:r>
          </a:p>
          <a:p>
            <a:r>
              <a:rPr lang="en-US" sz="1700" dirty="0"/>
              <a:t>BMI</a:t>
            </a:r>
          </a:p>
          <a:p>
            <a:pPr lvl="1"/>
            <a:r>
              <a:rPr lang="en-US" sz="1300" dirty="0" err="1"/>
              <a:t>Supérieur</a:t>
            </a:r>
            <a:r>
              <a:rPr lang="en-US" sz="1300" dirty="0"/>
              <a:t> à 50</a:t>
            </a:r>
          </a:p>
          <a:p>
            <a:endParaRPr lang="en-US" sz="1700" dirty="0"/>
          </a:p>
          <a:p>
            <a:endParaRPr lang="en-US" sz="1700" dirty="0"/>
          </a:p>
        </p:txBody>
      </p:sp>
      <p:pic>
        <p:nvPicPr>
          <p:cNvPr id="7" name="Image 6">
            <a:extLst>
              <a:ext uri="{FF2B5EF4-FFF2-40B4-BE49-F238E27FC236}">
                <a16:creationId xmlns:a16="http://schemas.microsoft.com/office/drawing/2014/main" id="{56B52104-A394-634F-0D04-F406176C4CB7}"/>
              </a:ext>
            </a:extLst>
          </p:cNvPr>
          <p:cNvPicPr>
            <a:picLocks noChangeAspect="1"/>
          </p:cNvPicPr>
          <p:nvPr/>
        </p:nvPicPr>
        <p:blipFill>
          <a:blip r:embed="rId3"/>
          <a:stretch>
            <a:fillRect/>
          </a:stretch>
        </p:blipFill>
        <p:spPr>
          <a:xfrm>
            <a:off x="5460904" y="633615"/>
            <a:ext cx="2793076" cy="2688336"/>
          </a:xfrm>
          <a:prstGeom prst="rect">
            <a:avLst/>
          </a:prstGeom>
        </p:spPr>
      </p:pic>
      <p:pic>
        <p:nvPicPr>
          <p:cNvPr id="9" name="Image 8">
            <a:extLst>
              <a:ext uri="{FF2B5EF4-FFF2-40B4-BE49-F238E27FC236}">
                <a16:creationId xmlns:a16="http://schemas.microsoft.com/office/drawing/2014/main" id="{BE004805-3CF9-7B0F-597F-F1964E8FE54C}"/>
              </a:ext>
            </a:extLst>
          </p:cNvPr>
          <p:cNvPicPr>
            <a:picLocks noChangeAspect="1"/>
          </p:cNvPicPr>
          <p:nvPr/>
        </p:nvPicPr>
        <p:blipFill>
          <a:blip r:embed="rId4"/>
          <a:stretch>
            <a:fillRect/>
          </a:stretch>
        </p:blipFill>
        <p:spPr>
          <a:xfrm>
            <a:off x="8660138" y="633617"/>
            <a:ext cx="3107903" cy="2688336"/>
          </a:xfrm>
          <a:prstGeom prst="rect">
            <a:avLst/>
          </a:prstGeom>
        </p:spPr>
      </p:pic>
      <p:pic>
        <p:nvPicPr>
          <p:cNvPr id="5" name="Espace réservé du contenu 4">
            <a:extLst>
              <a:ext uri="{FF2B5EF4-FFF2-40B4-BE49-F238E27FC236}">
                <a16:creationId xmlns:a16="http://schemas.microsoft.com/office/drawing/2014/main" id="{5976D37E-42B5-1261-C5DB-89E171EE3F17}"/>
              </a:ext>
            </a:extLst>
          </p:cNvPr>
          <p:cNvPicPr>
            <a:picLocks noChangeAspect="1"/>
          </p:cNvPicPr>
          <p:nvPr/>
        </p:nvPicPr>
        <p:blipFill>
          <a:blip r:embed="rId5"/>
          <a:stretch>
            <a:fillRect/>
          </a:stretch>
        </p:blipFill>
        <p:spPr>
          <a:xfrm>
            <a:off x="5525269" y="3436664"/>
            <a:ext cx="2664350" cy="2691264"/>
          </a:xfrm>
          <a:prstGeom prst="rect">
            <a:avLst/>
          </a:prstGeom>
        </p:spPr>
      </p:pic>
      <p:pic>
        <p:nvPicPr>
          <p:cNvPr id="11" name="Image 10">
            <a:extLst>
              <a:ext uri="{FF2B5EF4-FFF2-40B4-BE49-F238E27FC236}">
                <a16:creationId xmlns:a16="http://schemas.microsoft.com/office/drawing/2014/main" id="{23844AC7-3177-3B17-C8A5-E3F85C2A78D7}"/>
              </a:ext>
            </a:extLst>
          </p:cNvPr>
          <p:cNvPicPr>
            <a:picLocks noChangeAspect="1"/>
          </p:cNvPicPr>
          <p:nvPr/>
        </p:nvPicPr>
        <p:blipFill>
          <a:blip r:embed="rId6"/>
          <a:stretch>
            <a:fillRect/>
          </a:stretch>
        </p:blipFill>
        <p:spPr>
          <a:xfrm>
            <a:off x="8589914" y="3436664"/>
            <a:ext cx="3248352" cy="2688336"/>
          </a:xfrm>
          <a:prstGeom prst="rect">
            <a:avLst/>
          </a:prstGeom>
        </p:spPr>
      </p:pic>
    </p:spTree>
    <p:extLst>
      <p:ext uri="{BB962C8B-B14F-4D97-AF65-F5344CB8AC3E}">
        <p14:creationId xmlns:p14="http://schemas.microsoft.com/office/powerpoint/2010/main" val="4232712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C2AC11E-3162-4990-A36E-92B07ECF1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4" y="633619"/>
            <a:ext cx="4520912"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B22A577C-12B3-C7E0-37EB-61E107022A2C}"/>
              </a:ext>
            </a:extLst>
          </p:cNvPr>
          <p:cNvSpPr>
            <a:spLocks noGrp="1"/>
          </p:cNvSpPr>
          <p:nvPr>
            <p:ph type="title"/>
          </p:nvPr>
        </p:nvSpPr>
        <p:spPr>
          <a:xfrm>
            <a:off x="838200" y="978408"/>
            <a:ext cx="3721608" cy="1106424"/>
          </a:xfrm>
        </p:spPr>
        <p:txBody>
          <a:bodyPr>
            <a:normAutofit fontScale="90000"/>
          </a:bodyPr>
          <a:lstStyle/>
          <a:p>
            <a:r>
              <a:rPr lang="fr-FR" sz="2800" dirty="0"/>
              <a:t>Facteur NON discriminants pour déclencher un diabète</a:t>
            </a:r>
          </a:p>
        </p:txBody>
      </p:sp>
      <p:sp>
        <p:nvSpPr>
          <p:cNvPr id="22" name="Rectangle 21">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3683187"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Content Placeholder 14">
            <a:extLst>
              <a:ext uri="{FF2B5EF4-FFF2-40B4-BE49-F238E27FC236}">
                <a16:creationId xmlns:a16="http://schemas.microsoft.com/office/drawing/2014/main" id="{83377E2B-3204-BEE2-ED5B-5A8F7E26BE89}"/>
              </a:ext>
            </a:extLst>
          </p:cNvPr>
          <p:cNvSpPr>
            <a:spLocks noGrp="1"/>
          </p:cNvSpPr>
          <p:nvPr>
            <p:ph idx="1"/>
          </p:nvPr>
        </p:nvSpPr>
        <p:spPr>
          <a:xfrm>
            <a:off x="838200" y="2368296"/>
            <a:ext cx="3721608" cy="3502152"/>
          </a:xfrm>
        </p:spPr>
        <p:txBody>
          <a:bodyPr>
            <a:normAutofit/>
          </a:bodyPr>
          <a:lstStyle/>
          <a:p>
            <a:r>
              <a:rPr lang="en-US" sz="1700" dirty="0"/>
              <a:t>Hypertension</a:t>
            </a:r>
          </a:p>
          <a:p>
            <a:r>
              <a:rPr lang="en-US" sz="1700" dirty="0"/>
              <a:t>Heart disease</a:t>
            </a:r>
          </a:p>
          <a:p>
            <a:r>
              <a:rPr lang="en-US" sz="1700" dirty="0"/>
              <a:t>Gender</a:t>
            </a:r>
          </a:p>
          <a:p>
            <a:r>
              <a:rPr lang="en-US" sz="1700" dirty="0"/>
              <a:t>Smoking history</a:t>
            </a:r>
          </a:p>
        </p:txBody>
      </p:sp>
      <p:pic>
        <p:nvPicPr>
          <p:cNvPr id="7" name="Image 6">
            <a:extLst>
              <a:ext uri="{FF2B5EF4-FFF2-40B4-BE49-F238E27FC236}">
                <a16:creationId xmlns:a16="http://schemas.microsoft.com/office/drawing/2014/main" id="{54BDCDB4-0D53-E1F8-5110-17E680F4FC73}"/>
              </a:ext>
            </a:extLst>
          </p:cNvPr>
          <p:cNvPicPr>
            <a:picLocks noChangeAspect="1"/>
          </p:cNvPicPr>
          <p:nvPr/>
        </p:nvPicPr>
        <p:blipFill>
          <a:blip r:embed="rId3"/>
          <a:stretch>
            <a:fillRect/>
          </a:stretch>
        </p:blipFill>
        <p:spPr>
          <a:xfrm>
            <a:off x="5384381" y="633615"/>
            <a:ext cx="2946122" cy="2688336"/>
          </a:xfrm>
          <a:prstGeom prst="rect">
            <a:avLst/>
          </a:prstGeom>
        </p:spPr>
      </p:pic>
      <p:pic>
        <p:nvPicPr>
          <p:cNvPr id="5" name="Image 4">
            <a:extLst>
              <a:ext uri="{FF2B5EF4-FFF2-40B4-BE49-F238E27FC236}">
                <a16:creationId xmlns:a16="http://schemas.microsoft.com/office/drawing/2014/main" id="{8C2644CF-F257-B853-92EC-EAC8E24060CB}"/>
              </a:ext>
            </a:extLst>
          </p:cNvPr>
          <p:cNvPicPr>
            <a:picLocks noChangeAspect="1"/>
          </p:cNvPicPr>
          <p:nvPr/>
        </p:nvPicPr>
        <p:blipFill>
          <a:blip r:embed="rId4"/>
          <a:stretch>
            <a:fillRect/>
          </a:stretch>
        </p:blipFill>
        <p:spPr>
          <a:xfrm>
            <a:off x="8589914" y="674384"/>
            <a:ext cx="3248352" cy="2606802"/>
          </a:xfrm>
          <a:prstGeom prst="rect">
            <a:avLst/>
          </a:prstGeom>
        </p:spPr>
      </p:pic>
      <p:pic>
        <p:nvPicPr>
          <p:cNvPr id="11" name="Image 10">
            <a:extLst>
              <a:ext uri="{FF2B5EF4-FFF2-40B4-BE49-F238E27FC236}">
                <a16:creationId xmlns:a16="http://schemas.microsoft.com/office/drawing/2014/main" id="{404438BC-19C2-F591-9114-84E92BBADFE7}"/>
              </a:ext>
            </a:extLst>
          </p:cNvPr>
          <p:cNvPicPr>
            <a:picLocks noChangeAspect="1"/>
          </p:cNvPicPr>
          <p:nvPr/>
        </p:nvPicPr>
        <p:blipFill>
          <a:blip r:embed="rId5"/>
          <a:stretch>
            <a:fillRect/>
          </a:stretch>
        </p:blipFill>
        <p:spPr>
          <a:xfrm>
            <a:off x="5459385" y="3436664"/>
            <a:ext cx="2796118" cy="2691264"/>
          </a:xfrm>
          <a:prstGeom prst="rect">
            <a:avLst/>
          </a:prstGeom>
        </p:spPr>
      </p:pic>
      <p:pic>
        <p:nvPicPr>
          <p:cNvPr id="9" name="Espace réservé du contenu 8">
            <a:extLst>
              <a:ext uri="{FF2B5EF4-FFF2-40B4-BE49-F238E27FC236}">
                <a16:creationId xmlns:a16="http://schemas.microsoft.com/office/drawing/2014/main" id="{C6B01890-B18C-7BA5-2DC1-D4B2FF04B39B}"/>
              </a:ext>
            </a:extLst>
          </p:cNvPr>
          <p:cNvPicPr>
            <a:picLocks noChangeAspect="1"/>
          </p:cNvPicPr>
          <p:nvPr/>
        </p:nvPicPr>
        <p:blipFill>
          <a:blip r:embed="rId6"/>
          <a:stretch>
            <a:fillRect/>
          </a:stretch>
        </p:blipFill>
        <p:spPr>
          <a:xfrm>
            <a:off x="8589914" y="3477431"/>
            <a:ext cx="3248352" cy="2606802"/>
          </a:xfrm>
          <a:prstGeom prst="rect">
            <a:avLst/>
          </a:prstGeom>
        </p:spPr>
      </p:pic>
      <p:sp>
        <p:nvSpPr>
          <p:cNvPr id="12" name="Rectangle 11">
            <a:extLst>
              <a:ext uri="{FF2B5EF4-FFF2-40B4-BE49-F238E27FC236}">
                <a16:creationId xmlns:a16="http://schemas.microsoft.com/office/drawing/2014/main" id="{DAD76B77-106E-F9DD-A31C-61857CF0624C}"/>
              </a:ext>
            </a:extLst>
          </p:cNvPr>
          <p:cNvSpPr/>
          <p:nvPr/>
        </p:nvSpPr>
        <p:spPr>
          <a:xfrm>
            <a:off x="10458450" y="5343525"/>
            <a:ext cx="1323976" cy="33508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1EB22932-1285-723D-E84D-D0E6CCA94D66}"/>
              </a:ext>
            </a:extLst>
          </p:cNvPr>
          <p:cNvSpPr/>
          <p:nvPr/>
        </p:nvSpPr>
        <p:spPr>
          <a:xfrm>
            <a:off x="10470486" y="2536122"/>
            <a:ext cx="1323976" cy="33508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60A3C291-B547-2067-D127-795FF4909E4A}"/>
              </a:ext>
            </a:extLst>
          </p:cNvPr>
          <p:cNvSpPr/>
          <p:nvPr/>
        </p:nvSpPr>
        <p:spPr>
          <a:xfrm>
            <a:off x="7248524" y="2368580"/>
            <a:ext cx="1019613" cy="33508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AB4FE89C-19AD-D326-5E47-6AB6AA498AC5}"/>
              </a:ext>
            </a:extLst>
          </p:cNvPr>
          <p:cNvSpPr/>
          <p:nvPr/>
        </p:nvSpPr>
        <p:spPr>
          <a:xfrm>
            <a:off x="6962774" y="5175983"/>
            <a:ext cx="1218643" cy="33508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54846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B81131EB-DFEF-1DC1-E543-F58B7BF8E0D3}"/>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PREPROCESSING</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Graphique 2">
            <a:extLst>
              <a:ext uri="{FF2B5EF4-FFF2-40B4-BE49-F238E27FC236}">
                <a16:creationId xmlns:a16="http://schemas.microsoft.com/office/drawing/2014/main" id="{9B04B524-98F8-4A79-57F3-A2BEA33E5D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 y="6153912"/>
            <a:ext cx="704088" cy="704088"/>
          </a:xfrm>
          <a:prstGeom prst="rect">
            <a:avLst/>
          </a:prstGeom>
        </p:spPr>
      </p:pic>
    </p:spTree>
    <p:extLst>
      <p:ext uri="{BB962C8B-B14F-4D97-AF65-F5344CB8AC3E}">
        <p14:creationId xmlns:p14="http://schemas.microsoft.com/office/powerpoint/2010/main" val="3925751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re 2">
            <a:extLst>
              <a:ext uri="{FF2B5EF4-FFF2-40B4-BE49-F238E27FC236}">
                <a16:creationId xmlns:a16="http://schemas.microsoft.com/office/drawing/2014/main" id="{82B35621-964C-6305-0A09-8F80E7B28B80}"/>
              </a:ext>
            </a:extLst>
          </p:cNvPr>
          <p:cNvSpPr>
            <a:spLocks noGrp="1"/>
          </p:cNvSpPr>
          <p:nvPr>
            <p:ph type="title"/>
          </p:nvPr>
        </p:nvSpPr>
        <p:spPr>
          <a:xfrm>
            <a:off x="1115568" y="548640"/>
            <a:ext cx="10168128" cy="1179576"/>
          </a:xfrm>
        </p:spPr>
        <p:txBody>
          <a:bodyPr>
            <a:normAutofit/>
          </a:bodyPr>
          <a:lstStyle/>
          <a:p>
            <a:r>
              <a:rPr lang="fr-FR" sz="4000" dirty="0" err="1"/>
              <a:t>Préprocessing</a:t>
            </a:r>
            <a:r>
              <a:rPr lang="fr-FR" sz="4000" dirty="0"/>
              <a:t> – Traitement des données</a:t>
            </a:r>
          </a:p>
        </p:txBody>
      </p:sp>
      <p:sp>
        <p:nvSpPr>
          <p:cNvPr id="15"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Espace réservé du contenu 4">
            <a:extLst>
              <a:ext uri="{FF2B5EF4-FFF2-40B4-BE49-F238E27FC236}">
                <a16:creationId xmlns:a16="http://schemas.microsoft.com/office/drawing/2014/main" id="{F9D0149D-B03C-60FC-C14B-FC245A1EA2E5}"/>
              </a:ext>
            </a:extLst>
          </p:cNvPr>
          <p:cNvGraphicFramePr>
            <a:graphicFrameLocks noGrp="1"/>
          </p:cNvGraphicFramePr>
          <p:nvPr>
            <p:ph idx="1"/>
            <p:extLst>
              <p:ext uri="{D42A27DB-BD31-4B8C-83A1-F6EECF244321}">
                <p14:modId xmlns:p14="http://schemas.microsoft.com/office/powerpoint/2010/main" val="2111924771"/>
              </p:ext>
            </p:extLst>
          </p:nvPr>
        </p:nvGraphicFramePr>
        <p:xfrm>
          <a:off x="838200" y="2276856"/>
          <a:ext cx="10515600" cy="39979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Graphique 5">
            <a:extLst>
              <a:ext uri="{FF2B5EF4-FFF2-40B4-BE49-F238E27FC236}">
                <a16:creationId xmlns:a16="http://schemas.microsoft.com/office/drawing/2014/main" id="{2D79B02B-F450-399D-4A11-6DCD2B248D5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 y="6153912"/>
            <a:ext cx="704088" cy="704088"/>
          </a:xfrm>
          <a:prstGeom prst="rect">
            <a:avLst/>
          </a:prstGeom>
        </p:spPr>
      </p:pic>
    </p:spTree>
    <p:extLst>
      <p:ext uri="{BB962C8B-B14F-4D97-AF65-F5344CB8AC3E}">
        <p14:creationId xmlns:p14="http://schemas.microsoft.com/office/powerpoint/2010/main" val="1454071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40142A2-A212-EEDD-8326-8FC803863CAC}"/>
              </a:ext>
            </a:extLst>
          </p:cNvPr>
          <p:cNvSpPr>
            <a:spLocks noGrp="1"/>
          </p:cNvSpPr>
          <p:nvPr>
            <p:ph type="title"/>
          </p:nvPr>
        </p:nvSpPr>
        <p:spPr>
          <a:xfrm>
            <a:off x="621792" y="1161288"/>
            <a:ext cx="3602736" cy="4526280"/>
          </a:xfrm>
        </p:spPr>
        <p:txBody>
          <a:bodyPr>
            <a:normAutofit/>
          </a:bodyPr>
          <a:lstStyle/>
          <a:p>
            <a:r>
              <a:rPr lang="en-US" sz="5400" b="0" i="0" dirty="0">
                <a:effectLst/>
                <a:highlight>
                  <a:srgbClr val="FFFFFF"/>
                </a:highlight>
                <a:latin typeface="Söhne"/>
              </a:rPr>
              <a:t>SMOT</a:t>
            </a:r>
            <a:endParaRPr lang="fr-FR" sz="4000" dirty="0"/>
          </a:p>
        </p:txBody>
      </p:sp>
      <p:sp>
        <p:nvSpPr>
          <p:cNvPr id="29" name="Rectangle 2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Espace réservé du contenu 2">
            <a:extLst>
              <a:ext uri="{FF2B5EF4-FFF2-40B4-BE49-F238E27FC236}">
                <a16:creationId xmlns:a16="http://schemas.microsoft.com/office/drawing/2014/main" id="{E1C6545F-A2E3-5801-6AD2-B5EF6E11EAD9}"/>
              </a:ext>
            </a:extLst>
          </p:cNvPr>
          <p:cNvSpPr>
            <a:spLocks noGrp="1"/>
          </p:cNvSpPr>
          <p:nvPr>
            <p:ph idx="1"/>
          </p:nvPr>
        </p:nvSpPr>
        <p:spPr>
          <a:xfrm>
            <a:off x="5434149" y="932688"/>
            <a:ext cx="5916603" cy="4992624"/>
          </a:xfrm>
        </p:spPr>
        <p:txBody>
          <a:bodyPr anchor="ctr">
            <a:normAutofit/>
          </a:bodyPr>
          <a:lstStyle/>
          <a:p>
            <a:pPr marL="0" indent="0" algn="just">
              <a:buNone/>
            </a:pPr>
            <a:r>
              <a:rPr lang="fr-FR" sz="2000" dirty="0">
                <a:highlight>
                  <a:srgbClr val="FFFFFF"/>
                </a:highlight>
                <a:latin typeface="Söhne"/>
              </a:rPr>
              <a:t>Mon</a:t>
            </a:r>
            <a:r>
              <a:rPr lang="fr-FR" sz="2000" b="0" i="0" dirty="0">
                <a:effectLst/>
                <a:highlight>
                  <a:srgbClr val="FFFFFF"/>
                </a:highlight>
                <a:latin typeface="Söhne"/>
              </a:rPr>
              <a:t> code applique la technique SMOTE (</a:t>
            </a:r>
            <a:r>
              <a:rPr lang="fr-FR" sz="2000" b="0" i="0" dirty="0" err="1">
                <a:effectLst/>
                <a:highlight>
                  <a:srgbClr val="FFFFFF"/>
                </a:highlight>
                <a:latin typeface="Söhne"/>
              </a:rPr>
              <a:t>Synthetic</a:t>
            </a:r>
            <a:r>
              <a:rPr lang="fr-FR" sz="2000" b="0" i="0" dirty="0">
                <a:effectLst/>
                <a:highlight>
                  <a:srgbClr val="FFFFFF"/>
                </a:highlight>
                <a:latin typeface="Söhne"/>
              </a:rPr>
              <a:t> </a:t>
            </a:r>
            <a:r>
              <a:rPr lang="fr-FR" sz="2000" b="0" i="0" dirty="0" err="1">
                <a:effectLst/>
                <a:highlight>
                  <a:srgbClr val="FFFFFF"/>
                </a:highlight>
                <a:latin typeface="Söhne"/>
              </a:rPr>
              <a:t>Minority</a:t>
            </a:r>
            <a:r>
              <a:rPr lang="fr-FR" sz="2000" b="0" i="0" dirty="0">
                <a:effectLst/>
                <a:highlight>
                  <a:srgbClr val="FFFFFF"/>
                </a:highlight>
                <a:latin typeface="Söhne"/>
              </a:rPr>
              <a:t> Over-sampling Technique) pour sur-échantillonner la classe minoritaire de la colonne « diabètes ».</a:t>
            </a:r>
          </a:p>
          <a:p>
            <a:pPr marL="0" indent="0" algn="just">
              <a:buNone/>
            </a:pPr>
            <a:r>
              <a:rPr lang="fr-FR" sz="2000" b="0" i="0" dirty="0">
                <a:effectLst/>
                <a:highlight>
                  <a:srgbClr val="FFFFFF"/>
                </a:highlight>
                <a:latin typeface="Söhne"/>
              </a:rPr>
              <a:t>SMOTE génère des exemples synthétiques de la classe minoritaire en créant de nouveaux exemples qui sont des interpolations entre les exemples existants de la même classe.</a:t>
            </a:r>
          </a:p>
          <a:p>
            <a:pPr marL="0" indent="0" algn="just">
              <a:buNone/>
            </a:pPr>
            <a:r>
              <a:rPr lang="fr-FR" sz="2000" b="0" i="0" dirty="0">
                <a:effectLst/>
                <a:highlight>
                  <a:srgbClr val="FFFFFF"/>
                </a:highlight>
                <a:latin typeface="Söhne"/>
              </a:rPr>
              <a:t>Cela permet de rendre les classes plus équilibrées dans l'ensemble de données.</a:t>
            </a:r>
          </a:p>
        </p:txBody>
      </p:sp>
      <p:pic>
        <p:nvPicPr>
          <p:cNvPr id="4" name="Graphique 3">
            <a:extLst>
              <a:ext uri="{FF2B5EF4-FFF2-40B4-BE49-F238E27FC236}">
                <a16:creationId xmlns:a16="http://schemas.microsoft.com/office/drawing/2014/main" id="{DC942E71-794B-BE3C-1D35-4747F386CE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 y="6153912"/>
            <a:ext cx="704088" cy="704088"/>
          </a:xfrm>
          <a:prstGeom prst="rect">
            <a:avLst/>
          </a:prstGeom>
        </p:spPr>
      </p:pic>
    </p:spTree>
    <p:extLst>
      <p:ext uri="{BB962C8B-B14F-4D97-AF65-F5344CB8AC3E}">
        <p14:creationId xmlns:p14="http://schemas.microsoft.com/office/powerpoint/2010/main" val="3217966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E5FE529-16DD-82C1-B7B5-3CBB9BBDBEBA}"/>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MACHINE LEARNING</a:t>
            </a:r>
          </a:p>
        </p:txBody>
      </p:sp>
      <p:sp>
        <p:nvSpPr>
          <p:cNvPr id="23" name="Rectangle 2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que 4">
            <a:extLst>
              <a:ext uri="{FF2B5EF4-FFF2-40B4-BE49-F238E27FC236}">
                <a16:creationId xmlns:a16="http://schemas.microsoft.com/office/drawing/2014/main" id="{C35B73F7-C278-D1F1-4570-AE7F8261E7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 y="6153912"/>
            <a:ext cx="704088" cy="704088"/>
          </a:xfrm>
          <a:prstGeom prst="rect">
            <a:avLst/>
          </a:prstGeom>
        </p:spPr>
      </p:pic>
    </p:spTree>
    <p:extLst>
      <p:ext uri="{BB962C8B-B14F-4D97-AF65-F5344CB8AC3E}">
        <p14:creationId xmlns:p14="http://schemas.microsoft.com/office/powerpoint/2010/main" val="213403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46238355-A386-B0C8-9D9D-2B149EF634C6}"/>
              </a:ext>
            </a:extLst>
          </p:cNvPr>
          <p:cNvSpPr>
            <a:spLocks noGrp="1"/>
          </p:cNvSpPr>
          <p:nvPr>
            <p:ph type="title"/>
          </p:nvPr>
        </p:nvSpPr>
        <p:spPr>
          <a:xfrm>
            <a:off x="1115568" y="548640"/>
            <a:ext cx="10168128" cy="1179576"/>
          </a:xfrm>
        </p:spPr>
        <p:txBody>
          <a:bodyPr>
            <a:normAutofit/>
          </a:bodyPr>
          <a:lstStyle/>
          <a:p>
            <a:r>
              <a:rPr lang="fr-FR" sz="4000"/>
              <a:t>Les choix de machine learning</a:t>
            </a:r>
          </a:p>
        </p:txBody>
      </p:sp>
      <p:sp>
        <p:nvSpPr>
          <p:cNvPr id="15" name="Rectangle 14">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Espace réservé du contenu 3">
            <a:extLst>
              <a:ext uri="{FF2B5EF4-FFF2-40B4-BE49-F238E27FC236}">
                <a16:creationId xmlns:a16="http://schemas.microsoft.com/office/drawing/2014/main" id="{4B37278B-B410-DAEA-4ED8-9E6E681199BB}"/>
              </a:ext>
            </a:extLst>
          </p:cNvPr>
          <p:cNvGraphicFramePr>
            <a:graphicFrameLocks noGrp="1"/>
          </p:cNvGraphicFramePr>
          <p:nvPr>
            <p:ph idx="1"/>
            <p:extLst>
              <p:ext uri="{D42A27DB-BD31-4B8C-83A1-F6EECF244321}">
                <p14:modId xmlns:p14="http://schemas.microsoft.com/office/powerpoint/2010/main" val="1540381328"/>
              </p:ext>
            </p:extLst>
          </p:nvPr>
        </p:nvGraphicFramePr>
        <p:xfrm>
          <a:off x="1009650" y="2269730"/>
          <a:ext cx="10274045" cy="3884182"/>
        </p:xfrm>
        <a:graphic>
          <a:graphicData uri="http://schemas.openxmlformats.org/drawingml/2006/table">
            <a:tbl>
              <a:tblPr firstRow="1" bandRow="1"/>
              <a:tblGrid>
                <a:gridCol w="1561506">
                  <a:extLst>
                    <a:ext uri="{9D8B030D-6E8A-4147-A177-3AD203B41FA5}">
                      <a16:colId xmlns:a16="http://schemas.microsoft.com/office/drawing/2014/main" val="3337832123"/>
                    </a:ext>
                  </a:extLst>
                </a:gridCol>
                <a:gridCol w="2610444">
                  <a:extLst>
                    <a:ext uri="{9D8B030D-6E8A-4147-A177-3AD203B41FA5}">
                      <a16:colId xmlns:a16="http://schemas.microsoft.com/office/drawing/2014/main" val="1362764325"/>
                    </a:ext>
                  </a:extLst>
                </a:gridCol>
                <a:gridCol w="2924175">
                  <a:extLst>
                    <a:ext uri="{9D8B030D-6E8A-4147-A177-3AD203B41FA5}">
                      <a16:colId xmlns:a16="http://schemas.microsoft.com/office/drawing/2014/main" val="215593169"/>
                    </a:ext>
                  </a:extLst>
                </a:gridCol>
                <a:gridCol w="3177920">
                  <a:extLst>
                    <a:ext uri="{9D8B030D-6E8A-4147-A177-3AD203B41FA5}">
                      <a16:colId xmlns:a16="http://schemas.microsoft.com/office/drawing/2014/main" val="3309799116"/>
                    </a:ext>
                  </a:extLst>
                </a:gridCol>
              </a:tblGrid>
              <a:tr h="350446">
                <a:tc>
                  <a:txBody>
                    <a:bodyPr/>
                    <a:lstStyle/>
                    <a:p>
                      <a:pPr algn="ctr" fontAlgn="b"/>
                      <a:r>
                        <a:rPr lang="fr-FR" sz="2000" b="1" dirty="0">
                          <a:effectLst/>
                        </a:rPr>
                        <a:t>Modèle</a:t>
                      </a:r>
                    </a:p>
                  </a:txBody>
                  <a:tcPr marL="33164" marR="33164" marT="16582" marB="16582"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92D4E2"/>
                    </a:solidFill>
                  </a:tcPr>
                </a:tc>
                <a:tc>
                  <a:txBody>
                    <a:bodyPr/>
                    <a:lstStyle/>
                    <a:p>
                      <a:pPr algn="ctr" fontAlgn="b"/>
                      <a:r>
                        <a:rPr lang="fr-FR" sz="2000" b="1" dirty="0">
                          <a:effectLst/>
                        </a:rPr>
                        <a:t>Adaptation</a:t>
                      </a:r>
                    </a:p>
                  </a:txBody>
                  <a:tcPr marL="33164" marR="33164" marT="16582" marB="16582"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92D4E2"/>
                    </a:solidFill>
                  </a:tcPr>
                </a:tc>
                <a:tc>
                  <a:txBody>
                    <a:bodyPr/>
                    <a:lstStyle/>
                    <a:p>
                      <a:pPr algn="ctr" fontAlgn="b"/>
                      <a:r>
                        <a:rPr lang="fr-FR" sz="2000" b="1" dirty="0">
                          <a:effectLst/>
                        </a:rPr>
                        <a:t>Avantages</a:t>
                      </a:r>
                    </a:p>
                  </a:txBody>
                  <a:tcPr marL="33164" marR="33164" marT="16582" marB="16582"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92D4E2"/>
                    </a:solidFill>
                  </a:tcPr>
                </a:tc>
                <a:tc>
                  <a:txBody>
                    <a:bodyPr/>
                    <a:lstStyle/>
                    <a:p>
                      <a:pPr algn="ctr" fontAlgn="b"/>
                      <a:r>
                        <a:rPr lang="fr-FR" sz="2000" b="1" dirty="0">
                          <a:effectLst/>
                        </a:rPr>
                        <a:t>Limitations</a:t>
                      </a:r>
                    </a:p>
                  </a:txBody>
                  <a:tcPr marL="33164" marR="33164" marT="16582" marB="16582"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92D4E2"/>
                    </a:solidFill>
                  </a:tcPr>
                </a:tc>
                <a:extLst>
                  <a:ext uri="{0D108BD9-81ED-4DB2-BD59-A6C34878D82A}">
                    <a16:rowId xmlns:a16="http://schemas.microsoft.com/office/drawing/2014/main" val="3874099837"/>
                  </a:ext>
                </a:extLst>
              </a:tr>
              <a:tr h="721221">
                <a:tc>
                  <a:txBody>
                    <a:bodyPr/>
                    <a:lstStyle/>
                    <a:p>
                      <a:pPr algn="ctr" fontAlgn="base"/>
                      <a:r>
                        <a:rPr lang="fr-FR" sz="1600" b="1" dirty="0" err="1">
                          <a:effectLst/>
                        </a:rPr>
                        <a:t>Logistic</a:t>
                      </a:r>
                      <a:endParaRPr lang="fr-FR" sz="1600" b="1" dirty="0">
                        <a:effectLst/>
                      </a:endParaRPr>
                    </a:p>
                    <a:p>
                      <a:pPr algn="ctr" fontAlgn="base"/>
                      <a:r>
                        <a:rPr lang="fr-FR" sz="1600" b="1" dirty="0" err="1">
                          <a:effectLst/>
                        </a:rPr>
                        <a:t>Regression</a:t>
                      </a:r>
                      <a:endParaRPr lang="fr-FR" sz="1600" dirty="0">
                        <a:effectLst/>
                      </a:endParaRPr>
                    </a:p>
                  </a:txBody>
                  <a:tcPr marL="33164" marR="33164" marT="16582" marB="16582"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algn="ctr" fontAlgn="base"/>
                      <a:r>
                        <a:rPr lang="fr-FR" sz="1300">
                          <a:effectLst/>
                        </a:rPr>
                        <a:t>Modélise la probabilité qu'une observation appartienne à une classe binaire.</a:t>
                      </a:r>
                    </a:p>
                  </a:txBody>
                  <a:tcPr marL="33164" marR="33164" marT="16582" marB="16582"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algn="ctr" fontAlgn="base"/>
                      <a:r>
                        <a:rPr lang="fr-FR" sz="1300" dirty="0">
                          <a:effectLst/>
                        </a:rPr>
                        <a:t>Simple à comprendre et à mettre en œuvre, interprétable.</a:t>
                      </a:r>
                    </a:p>
                  </a:txBody>
                  <a:tcPr marL="33164" marR="33164" marT="16582" marB="16582"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algn="ctr" fontAlgn="base"/>
                      <a:r>
                        <a:rPr lang="fr-FR" sz="1300">
                          <a:effectLst/>
                        </a:rPr>
                        <a:t>Suppose une relation linéaire entre les variables indépendantes et la variable cible.</a:t>
                      </a:r>
                    </a:p>
                  </a:txBody>
                  <a:tcPr marL="33164" marR="33164" marT="16582" marB="16582"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672920053"/>
                  </a:ext>
                </a:extLst>
              </a:tr>
              <a:tr h="937505">
                <a:tc>
                  <a:txBody>
                    <a:bodyPr/>
                    <a:lstStyle/>
                    <a:p>
                      <a:pPr algn="ctr" fontAlgn="base"/>
                      <a:r>
                        <a:rPr lang="fr-FR" sz="1600" b="1" dirty="0" err="1">
                          <a:effectLst/>
                        </a:rPr>
                        <a:t>Decision</a:t>
                      </a:r>
                      <a:endParaRPr lang="fr-FR" sz="1600" b="1" dirty="0">
                        <a:effectLst/>
                      </a:endParaRPr>
                    </a:p>
                    <a:p>
                      <a:pPr algn="ctr" fontAlgn="base"/>
                      <a:r>
                        <a:rPr lang="fr-FR" sz="1600" b="1" dirty="0" err="1">
                          <a:effectLst/>
                        </a:rPr>
                        <a:t>Tree</a:t>
                      </a:r>
                      <a:endParaRPr lang="fr-FR" sz="1600" dirty="0">
                        <a:effectLst/>
                      </a:endParaRPr>
                    </a:p>
                  </a:txBody>
                  <a:tcPr marL="33164" marR="33164" marT="16582" marB="16582"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algn="ctr" fontAlgn="base"/>
                      <a:r>
                        <a:rPr lang="fr-FR" sz="1300">
                          <a:effectLst/>
                        </a:rPr>
                        <a:t>Divise récursivement les données en sous-groupes homogènes basés sur des règles de décision.</a:t>
                      </a:r>
                    </a:p>
                  </a:txBody>
                  <a:tcPr marL="33164" marR="33164" marT="16582" marB="16582"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algn="ctr" fontAlgn="base"/>
                      <a:r>
                        <a:rPr lang="fr-FR" sz="1300" dirty="0">
                          <a:effectLst/>
                        </a:rPr>
                        <a:t>Facile à comprendre et à visualiser, peut gérer à la fois des données numériques et catégoriques.</a:t>
                      </a:r>
                    </a:p>
                  </a:txBody>
                  <a:tcPr marL="33164" marR="33164" marT="16582" marB="16582"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algn="ctr" fontAlgn="base"/>
                      <a:r>
                        <a:rPr lang="fr-FR" sz="1300" dirty="0">
                          <a:effectLst/>
                        </a:rPr>
                        <a:t>Sensible au surapprentissage, peut être complexe à interpréter sur des ensembles de données complexes ou bruités.</a:t>
                      </a:r>
                    </a:p>
                  </a:txBody>
                  <a:tcPr marL="33164" marR="33164" marT="16582" marB="16582"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684223621"/>
                  </a:ext>
                </a:extLst>
              </a:tr>
              <a:tr h="937505">
                <a:tc>
                  <a:txBody>
                    <a:bodyPr/>
                    <a:lstStyle/>
                    <a:p>
                      <a:pPr algn="ctr" fontAlgn="base"/>
                      <a:r>
                        <a:rPr lang="fr-FR" sz="1600" b="1" dirty="0" err="1">
                          <a:effectLst/>
                        </a:rPr>
                        <a:t>Random</a:t>
                      </a:r>
                      <a:endParaRPr lang="fr-FR" sz="1600" b="1" dirty="0">
                        <a:effectLst/>
                      </a:endParaRPr>
                    </a:p>
                    <a:p>
                      <a:pPr algn="ctr" fontAlgn="base"/>
                      <a:r>
                        <a:rPr lang="fr-FR" sz="1600" b="1" dirty="0">
                          <a:effectLst/>
                        </a:rPr>
                        <a:t>Forest</a:t>
                      </a:r>
                      <a:endParaRPr lang="fr-FR" sz="1600" dirty="0">
                        <a:effectLst/>
                      </a:endParaRPr>
                    </a:p>
                  </a:txBody>
                  <a:tcPr marL="33164" marR="33164" marT="16582" marB="16582"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algn="ctr" fontAlgn="base"/>
                      <a:r>
                        <a:rPr lang="fr-FR" sz="1300" dirty="0">
                          <a:effectLst/>
                        </a:rPr>
                        <a:t>Ensemble d'arbres de décision construit à partir de sous-ensembles aléatoires des données et des caractéristiques.</a:t>
                      </a:r>
                    </a:p>
                  </a:txBody>
                  <a:tcPr marL="33164" marR="33164" marT="16582" marB="16582"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algn="ctr" fontAlgn="base"/>
                      <a:r>
                        <a:rPr lang="fr-FR" sz="1300">
                          <a:effectLst/>
                        </a:rPr>
                        <a:t>Réduit le surapprentissage, haute précision, robuste aux valeurs aberrantes et données manquantes.</a:t>
                      </a:r>
                    </a:p>
                  </a:txBody>
                  <a:tcPr marL="33164" marR="33164" marT="16582" marB="16582"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algn="ctr" fontAlgn="base"/>
                      <a:r>
                        <a:rPr lang="fr-FR" sz="1300">
                          <a:effectLst/>
                        </a:rPr>
                        <a:t>Plus complexe à interpréter que les arbres de décision individuels en raison du nombre d'arbres impliqués.</a:t>
                      </a:r>
                    </a:p>
                  </a:txBody>
                  <a:tcPr marL="33164" marR="33164" marT="16582" marB="16582"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081059"/>
                  </a:ext>
                </a:extLst>
              </a:tr>
              <a:tr h="937505">
                <a:tc>
                  <a:txBody>
                    <a:bodyPr/>
                    <a:lstStyle/>
                    <a:p>
                      <a:pPr algn="ctr" fontAlgn="base"/>
                      <a:r>
                        <a:rPr lang="fr-FR" sz="1600" b="1" dirty="0">
                          <a:effectLst/>
                        </a:rPr>
                        <a:t>Gradient</a:t>
                      </a:r>
                    </a:p>
                    <a:p>
                      <a:pPr algn="ctr" fontAlgn="base"/>
                      <a:r>
                        <a:rPr lang="fr-FR" sz="1600" b="1" dirty="0" err="1">
                          <a:effectLst/>
                        </a:rPr>
                        <a:t>Boosting</a:t>
                      </a:r>
                      <a:endParaRPr lang="fr-FR" sz="1600" b="1" dirty="0">
                        <a:effectLst/>
                      </a:endParaRPr>
                    </a:p>
                    <a:p>
                      <a:pPr algn="ctr" fontAlgn="base"/>
                      <a:r>
                        <a:rPr lang="fr-FR" sz="1600" b="1" dirty="0">
                          <a:effectLst/>
                        </a:rPr>
                        <a:t>Classifier</a:t>
                      </a:r>
                      <a:endParaRPr lang="fr-FR" sz="1600" dirty="0">
                        <a:effectLst/>
                      </a:endParaRPr>
                    </a:p>
                  </a:txBody>
                  <a:tcPr marL="33164" marR="33164" marT="16582" marB="16582"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ctr" fontAlgn="base"/>
                      <a:r>
                        <a:rPr lang="fr-FR" sz="1300">
                          <a:effectLst/>
                        </a:rPr>
                        <a:t>Ensemble d'arbres de décision ajustés pour corriger les erreurs des prédictions des arbres précédents.</a:t>
                      </a:r>
                    </a:p>
                  </a:txBody>
                  <a:tcPr marL="33164" marR="33164" marT="16582" marB="16582"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ctr" fontAlgn="base"/>
                      <a:r>
                        <a:rPr lang="fr-FR" sz="1300">
                          <a:effectLst/>
                        </a:rPr>
                        <a:t>Très précis, robuste aux valeurs aberrantes, peut capturer des relations complexes entre les caractéristiques.</a:t>
                      </a:r>
                    </a:p>
                  </a:txBody>
                  <a:tcPr marL="33164" marR="33164" marT="16582" marB="16582"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ctr" fontAlgn="base"/>
                      <a:r>
                        <a:rPr lang="fr-FR" sz="1300" dirty="0">
                          <a:effectLst/>
                        </a:rPr>
                        <a:t>Sensible au surapprentissage, en particulier si le nombre d'arbres est trop élevé ou si les paramètres sont mal réglés.</a:t>
                      </a:r>
                    </a:p>
                  </a:txBody>
                  <a:tcPr marL="33164" marR="33164" marT="16582" marB="16582"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254151896"/>
                  </a:ext>
                </a:extLst>
              </a:tr>
            </a:tbl>
          </a:graphicData>
        </a:graphic>
      </p:graphicFrame>
      <p:pic>
        <p:nvPicPr>
          <p:cNvPr id="3" name="Graphique 2">
            <a:extLst>
              <a:ext uri="{FF2B5EF4-FFF2-40B4-BE49-F238E27FC236}">
                <a16:creationId xmlns:a16="http://schemas.microsoft.com/office/drawing/2014/main" id="{91F80F79-AC05-E7E7-37D1-8A1C57B624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 y="6153912"/>
            <a:ext cx="704088" cy="704088"/>
          </a:xfrm>
          <a:prstGeom prst="rect">
            <a:avLst/>
          </a:prstGeom>
        </p:spPr>
      </p:pic>
    </p:spTree>
    <p:extLst>
      <p:ext uri="{BB962C8B-B14F-4D97-AF65-F5344CB8AC3E}">
        <p14:creationId xmlns:p14="http://schemas.microsoft.com/office/powerpoint/2010/main" val="1955419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270167ED-B030-6DB9-3AE8-205ECD4FD67B}"/>
              </a:ext>
            </a:extLst>
          </p:cNvPr>
          <p:cNvSpPr>
            <a:spLocks noGrp="1"/>
          </p:cNvSpPr>
          <p:nvPr>
            <p:ph type="title"/>
          </p:nvPr>
        </p:nvSpPr>
        <p:spPr>
          <a:xfrm>
            <a:off x="1115568" y="548640"/>
            <a:ext cx="10168128" cy="1179576"/>
          </a:xfrm>
        </p:spPr>
        <p:txBody>
          <a:bodyPr>
            <a:normAutofit/>
          </a:bodyPr>
          <a:lstStyle/>
          <a:p>
            <a:r>
              <a:rPr lang="fr-FR" sz="4000" dirty="0"/>
              <a:t>Résultats - performance</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Espace réservé du contenu 3">
            <a:extLst>
              <a:ext uri="{FF2B5EF4-FFF2-40B4-BE49-F238E27FC236}">
                <a16:creationId xmlns:a16="http://schemas.microsoft.com/office/drawing/2014/main" id="{E0C8E398-CE73-A401-79E4-FEA504B785DF}"/>
              </a:ext>
            </a:extLst>
          </p:cNvPr>
          <p:cNvGraphicFramePr>
            <a:graphicFrameLocks noGrp="1"/>
          </p:cNvGraphicFramePr>
          <p:nvPr>
            <p:ph idx="1"/>
            <p:extLst>
              <p:ext uri="{D42A27DB-BD31-4B8C-83A1-F6EECF244321}">
                <p14:modId xmlns:p14="http://schemas.microsoft.com/office/powerpoint/2010/main" val="1351680695"/>
              </p:ext>
            </p:extLst>
          </p:nvPr>
        </p:nvGraphicFramePr>
        <p:xfrm>
          <a:off x="838200" y="2276856"/>
          <a:ext cx="10515600" cy="4049429"/>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018275480"/>
                    </a:ext>
                  </a:extLst>
                </a:gridCol>
                <a:gridCol w="2103120">
                  <a:extLst>
                    <a:ext uri="{9D8B030D-6E8A-4147-A177-3AD203B41FA5}">
                      <a16:colId xmlns:a16="http://schemas.microsoft.com/office/drawing/2014/main" val="3999702236"/>
                    </a:ext>
                  </a:extLst>
                </a:gridCol>
                <a:gridCol w="2103120">
                  <a:extLst>
                    <a:ext uri="{9D8B030D-6E8A-4147-A177-3AD203B41FA5}">
                      <a16:colId xmlns:a16="http://schemas.microsoft.com/office/drawing/2014/main" val="1503443006"/>
                    </a:ext>
                  </a:extLst>
                </a:gridCol>
                <a:gridCol w="2103120">
                  <a:extLst>
                    <a:ext uri="{9D8B030D-6E8A-4147-A177-3AD203B41FA5}">
                      <a16:colId xmlns:a16="http://schemas.microsoft.com/office/drawing/2014/main" val="1404587757"/>
                    </a:ext>
                  </a:extLst>
                </a:gridCol>
                <a:gridCol w="2103120">
                  <a:extLst>
                    <a:ext uri="{9D8B030D-6E8A-4147-A177-3AD203B41FA5}">
                      <a16:colId xmlns:a16="http://schemas.microsoft.com/office/drawing/2014/main" val="3892186675"/>
                    </a:ext>
                  </a:extLst>
                </a:gridCol>
              </a:tblGrid>
              <a:tr h="757589">
                <a:tc>
                  <a:txBody>
                    <a:bodyPr/>
                    <a:lstStyle/>
                    <a:p>
                      <a:pPr algn="ctr"/>
                      <a:r>
                        <a:rPr lang="fr-FR" sz="2800" dirty="0"/>
                        <a:t>Modèle</a:t>
                      </a:r>
                    </a:p>
                  </a:txBody>
                  <a:tcPr anchor="ctr"/>
                </a:tc>
                <a:tc>
                  <a:txBody>
                    <a:bodyPr/>
                    <a:lstStyle/>
                    <a:p>
                      <a:pPr algn="ctr"/>
                      <a:r>
                        <a:rPr lang="fr-FR" sz="2800" dirty="0" err="1"/>
                        <a:t>Accuracy</a:t>
                      </a:r>
                      <a:endParaRPr lang="fr-FR" sz="2800" dirty="0"/>
                    </a:p>
                  </a:txBody>
                  <a:tcPr anchor="ctr"/>
                </a:tc>
                <a:tc>
                  <a:txBody>
                    <a:bodyPr/>
                    <a:lstStyle/>
                    <a:p>
                      <a:pPr algn="ctr"/>
                      <a:r>
                        <a:rPr lang="fr-FR" sz="2800" dirty="0" err="1"/>
                        <a:t>Precission</a:t>
                      </a:r>
                      <a:endParaRPr lang="fr-FR" sz="2800" dirty="0"/>
                    </a:p>
                  </a:txBody>
                  <a:tcPr anchor="ctr"/>
                </a:tc>
                <a:tc>
                  <a:txBody>
                    <a:bodyPr/>
                    <a:lstStyle/>
                    <a:p>
                      <a:pPr algn="ctr"/>
                      <a:r>
                        <a:rPr lang="fr-FR" sz="2800" dirty="0" err="1"/>
                        <a:t>Recall</a:t>
                      </a:r>
                      <a:endParaRPr lang="fr-FR" sz="2800" dirty="0"/>
                    </a:p>
                  </a:txBody>
                  <a:tcPr anchor="ctr"/>
                </a:tc>
                <a:tc>
                  <a:txBody>
                    <a:bodyPr/>
                    <a:lstStyle/>
                    <a:p>
                      <a:pPr algn="ctr"/>
                      <a:r>
                        <a:rPr lang="fr-FR" sz="2800" dirty="0"/>
                        <a:t>F1 Score</a:t>
                      </a:r>
                    </a:p>
                  </a:txBody>
                  <a:tcPr anchor="ctr"/>
                </a:tc>
                <a:extLst>
                  <a:ext uri="{0D108BD9-81ED-4DB2-BD59-A6C34878D82A}">
                    <a16:rowId xmlns:a16="http://schemas.microsoft.com/office/drawing/2014/main" val="2190796089"/>
                  </a:ext>
                </a:extLst>
              </a:tr>
              <a:tr h="757589">
                <a:tc>
                  <a:txBody>
                    <a:bodyPr/>
                    <a:lstStyle/>
                    <a:p>
                      <a:pPr algn="ctr"/>
                      <a:r>
                        <a:rPr lang="fr-FR" sz="2400" dirty="0" err="1"/>
                        <a:t>Descision</a:t>
                      </a:r>
                      <a:r>
                        <a:rPr lang="fr-FR" sz="2400" dirty="0"/>
                        <a:t> </a:t>
                      </a:r>
                      <a:r>
                        <a:rPr lang="fr-FR" sz="2400" dirty="0" err="1"/>
                        <a:t>Tree</a:t>
                      </a:r>
                      <a:endParaRPr lang="fr-FR" sz="2400" dirty="0"/>
                    </a:p>
                  </a:txBody>
                  <a:tcPr anchor="ctr"/>
                </a:tc>
                <a:tc>
                  <a:txBody>
                    <a:bodyPr/>
                    <a:lstStyle/>
                    <a:p>
                      <a:pPr algn="ctr"/>
                      <a:r>
                        <a:rPr lang="fr-FR" sz="2400" dirty="0"/>
                        <a:t>97,125</a:t>
                      </a:r>
                    </a:p>
                  </a:txBody>
                  <a:tcPr anchor="ctr"/>
                </a:tc>
                <a:tc>
                  <a:txBody>
                    <a:bodyPr/>
                    <a:lstStyle/>
                    <a:p>
                      <a:pPr algn="ctr"/>
                      <a:r>
                        <a:rPr lang="fr-FR" sz="2400" dirty="0"/>
                        <a:t>0,968</a:t>
                      </a:r>
                    </a:p>
                  </a:txBody>
                  <a:tcPr anchor="ctr"/>
                </a:tc>
                <a:tc>
                  <a:txBody>
                    <a:bodyPr/>
                    <a:lstStyle/>
                    <a:p>
                      <a:pPr algn="ctr"/>
                      <a:r>
                        <a:rPr lang="fr-FR" sz="2400" dirty="0"/>
                        <a:t>0,974</a:t>
                      </a:r>
                    </a:p>
                  </a:txBody>
                  <a:tcPr anchor="ctr"/>
                </a:tc>
                <a:tc>
                  <a:txBody>
                    <a:bodyPr/>
                    <a:lstStyle/>
                    <a:p>
                      <a:pPr algn="ctr"/>
                      <a:r>
                        <a:rPr lang="fr-FR" sz="2400" dirty="0"/>
                        <a:t>0,971</a:t>
                      </a:r>
                    </a:p>
                  </a:txBody>
                  <a:tcPr anchor="ctr"/>
                </a:tc>
                <a:extLst>
                  <a:ext uri="{0D108BD9-81ED-4DB2-BD59-A6C34878D82A}">
                    <a16:rowId xmlns:a16="http://schemas.microsoft.com/office/drawing/2014/main" val="3590853020"/>
                  </a:ext>
                </a:extLst>
              </a:tr>
              <a:tr h="757589">
                <a:tc>
                  <a:txBody>
                    <a:bodyPr/>
                    <a:lstStyle/>
                    <a:p>
                      <a:pPr algn="ctr"/>
                      <a:r>
                        <a:rPr lang="fr-FR" sz="2400" dirty="0" err="1"/>
                        <a:t>Logistic</a:t>
                      </a:r>
                      <a:r>
                        <a:rPr lang="fr-FR" sz="2400" dirty="0"/>
                        <a:t> </a:t>
                      </a:r>
                      <a:r>
                        <a:rPr lang="fr-FR" sz="2400" dirty="0" err="1"/>
                        <a:t>Regression</a:t>
                      </a:r>
                      <a:endParaRPr lang="fr-FR" sz="2400" dirty="0"/>
                    </a:p>
                  </a:txBody>
                  <a:tcPr anchor="ctr"/>
                </a:tc>
                <a:tc>
                  <a:txBody>
                    <a:bodyPr/>
                    <a:lstStyle/>
                    <a:p>
                      <a:pPr algn="ctr"/>
                      <a:r>
                        <a:rPr lang="fr-FR" sz="2400" dirty="0"/>
                        <a:t>88,508</a:t>
                      </a:r>
                    </a:p>
                  </a:txBody>
                  <a:tcPr anchor="ctr"/>
                </a:tc>
                <a:tc>
                  <a:txBody>
                    <a:bodyPr/>
                    <a:lstStyle/>
                    <a:p>
                      <a:pPr algn="ctr"/>
                      <a:r>
                        <a:rPr lang="fr-FR" sz="2400" dirty="0"/>
                        <a:t>0,884</a:t>
                      </a:r>
                    </a:p>
                  </a:txBody>
                  <a:tcPr anchor="ctr"/>
                </a:tc>
                <a:tc>
                  <a:txBody>
                    <a:bodyPr/>
                    <a:lstStyle/>
                    <a:p>
                      <a:pPr algn="ctr"/>
                      <a:r>
                        <a:rPr lang="fr-FR" sz="2400" dirty="0"/>
                        <a:t>0,885</a:t>
                      </a:r>
                    </a:p>
                  </a:txBody>
                  <a:tcPr anchor="ctr"/>
                </a:tc>
                <a:tc>
                  <a:txBody>
                    <a:bodyPr/>
                    <a:lstStyle/>
                    <a:p>
                      <a:pPr algn="ctr"/>
                      <a:r>
                        <a:rPr lang="fr-FR" sz="2400" dirty="0"/>
                        <a:t>0,885</a:t>
                      </a:r>
                    </a:p>
                  </a:txBody>
                  <a:tcPr anchor="ctr"/>
                </a:tc>
                <a:extLst>
                  <a:ext uri="{0D108BD9-81ED-4DB2-BD59-A6C34878D82A}">
                    <a16:rowId xmlns:a16="http://schemas.microsoft.com/office/drawing/2014/main" val="2311525397"/>
                  </a:ext>
                </a:extLst>
              </a:tr>
              <a:tr h="757589">
                <a:tc>
                  <a:txBody>
                    <a:bodyPr/>
                    <a:lstStyle/>
                    <a:p>
                      <a:pPr algn="ctr"/>
                      <a:r>
                        <a:rPr lang="fr-FR" sz="2400" dirty="0" err="1">
                          <a:highlight>
                            <a:srgbClr val="FFFF00"/>
                          </a:highlight>
                        </a:rPr>
                        <a:t>Random</a:t>
                      </a:r>
                      <a:r>
                        <a:rPr lang="fr-FR" sz="2400" dirty="0">
                          <a:highlight>
                            <a:srgbClr val="FFFF00"/>
                          </a:highlight>
                        </a:rPr>
                        <a:t> Forest</a:t>
                      </a:r>
                    </a:p>
                  </a:txBody>
                  <a:tcPr anchor="ctr"/>
                </a:tc>
                <a:tc>
                  <a:txBody>
                    <a:bodyPr/>
                    <a:lstStyle/>
                    <a:p>
                      <a:pPr algn="ctr"/>
                      <a:r>
                        <a:rPr lang="fr-FR" sz="2400" dirty="0">
                          <a:highlight>
                            <a:srgbClr val="FFFF00"/>
                          </a:highlight>
                        </a:rPr>
                        <a:t>97,349</a:t>
                      </a:r>
                    </a:p>
                  </a:txBody>
                  <a:tcPr anchor="ctr"/>
                </a:tc>
                <a:tc>
                  <a:txBody>
                    <a:bodyPr/>
                    <a:lstStyle/>
                    <a:p>
                      <a:pPr algn="ctr"/>
                      <a:r>
                        <a:rPr lang="fr-FR" sz="2400" dirty="0">
                          <a:highlight>
                            <a:srgbClr val="FFFF00"/>
                          </a:highlight>
                        </a:rPr>
                        <a:t>0,973</a:t>
                      </a:r>
                    </a:p>
                  </a:txBody>
                  <a:tcPr anchor="ctr"/>
                </a:tc>
                <a:tc>
                  <a:txBody>
                    <a:bodyPr/>
                    <a:lstStyle/>
                    <a:p>
                      <a:pPr algn="ctr"/>
                      <a:r>
                        <a:rPr lang="fr-FR" sz="2400" dirty="0">
                          <a:highlight>
                            <a:srgbClr val="FFFF00"/>
                          </a:highlight>
                        </a:rPr>
                        <a:t>0,973</a:t>
                      </a:r>
                    </a:p>
                  </a:txBody>
                  <a:tcPr anchor="ctr"/>
                </a:tc>
                <a:tc>
                  <a:txBody>
                    <a:bodyPr/>
                    <a:lstStyle/>
                    <a:p>
                      <a:pPr algn="ctr"/>
                      <a:r>
                        <a:rPr lang="fr-FR" sz="2400" dirty="0">
                          <a:highlight>
                            <a:srgbClr val="FFFF00"/>
                          </a:highlight>
                        </a:rPr>
                        <a:t>0,973</a:t>
                      </a:r>
                    </a:p>
                  </a:txBody>
                  <a:tcPr anchor="ctr"/>
                </a:tc>
                <a:extLst>
                  <a:ext uri="{0D108BD9-81ED-4DB2-BD59-A6C34878D82A}">
                    <a16:rowId xmlns:a16="http://schemas.microsoft.com/office/drawing/2014/main" val="1199752606"/>
                  </a:ext>
                </a:extLst>
              </a:tr>
              <a:tr h="757589">
                <a:tc>
                  <a:txBody>
                    <a:bodyPr/>
                    <a:lstStyle/>
                    <a:p>
                      <a:pPr algn="ctr"/>
                      <a:r>
                        <a:rPr lang="fr-FR" sz="2400" dirty="0"/>
                        <a:t>Gradient </a:t>
                      </a:r>
                      <a:r>
                        <a:rPr lang="fr-FR" sz="2400" dirty="0" err="1"/>
                        <a:t>Boosting</a:t>
                      </a:r>
                      <a:endParaRPr lang="fr-FR" sz="2400" dirty="0"/>
                    </a:p>
                  </a:txBody>
                  <a:tcPr anchor="ctr"/>
                </a:tc>
                <a:tc>
                  <a:txBody>
                    <a:bodyPr/>
                    <a:lstStyle/>
                    <a:p>
                      <a:pPr algn="ctr"/>
                      <a:r>
                        <a:rPr lang="fr-FR" sz="2400" dirty="0"/>
                        <a:t>96,551</a:t>
                      </a:r>
                    </a:p>
                  </a:txBody>
                  <a:tcPr anchor="ctr"/>
                </a:tc>
                <a:tc>
                  <a:txBody>
                    <a:bodyPr/>
                    <a:lstStyle/>
                    <a:p>
                      <a:pPr algn="ctr"/>
                      <a:r>
                        <a:rPr lang="fr-FR" sz="2400" dirty="0"/>
                        <a:t>0,984</a:t>
                      </a:r>
                    </a:p>
                  </a:txBody>
                  <a:tcPr anchor="ctr"/>
                </a:tc>
                <a:tc>
                  <a:txBody>
                    <a:bodyPr/>
                    <a:lstStyle/>
                    <a:p>
                      <a:pPr algn="ctr"/>
                      <a:r>
                        <a:rPr lang="fr-FR" sz="2400" dirty="0"/>
                        <a:t>0,946</a:t>
                      </a:r>
                    </a:p>
                  </a:txBody>
                  <a:tcPr anchor="ctr"/>
                </a:tc>
                <a:tc>
                  <a:txBody>
                    <a:bodyPr/>
                    <a:lstStyle/>
                    <a:p>
                      <a:pPr algn="ctr"/>
                      <a:r>
                        <a:rPr lang="fr-FR" sz="2400" dirty="0"/>
                        <a:t>0,964</a:t>
                      </a:r>
                    </a:p>
                  </a:txBody>
                  <a:tcPr anchor="ctr"/>
                </a:tc>
                <a:extLst>
                  <a:ext uri="{0D108BD9-81ED-4DB2-BD59-A6C34878D82A}">
                    <a16:rowId xmlns:a16="http://schemas.microsoft.com/office/drawing/2014/main" val="3229783668"/>
                  </a:ext>
                </a:extLst>
              </a:tr>
            </a:tbl>
          </a:graphicData>
        </a:graphic>
      </p:graphicFrame>
      <p:sp>
        <p:nvSpPr>
          <p:cNvPr id="5" name="Rectangle 4">
            <a:extLst>
              <a:ext uri="{FF2B5EF4-FFF2-40B4-BE49-F238E27FC236}">
                <a16:creationId xmlns:a16="http://schemas.microsoft.com/office/drawing/2014/main" id="{4433836B-23E6-4745-412B-775E8C5F8C75}"/>
              </a:ext>
            </a:extLst>
          </p:cNvPr>
          <p:cNvSpPr/>
          <p:nvPr/>
        </p:nvSpPr>
        <p:spPr>
          <a:xfrm>
            <a:off x="9267216" y="2276856"/>
            <a:ext cx="2086583" cy="403250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43714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555BF3AD-50DF-EB8D-598C-5FD202B06DEC}"/>
              </a:ext>
            </a:extLst>
          </p:cNvPr>
          <p:cNvSpPr>
            <a:spLocks noGrp="1"/>
          </p:cNvSpPr>
          <p:nvPr>
            <p:ph type="title"/>
          </p:nvPr>
        </p:nvSpPr>
        <p:spPr>
          <a:xfrm>
            <a:off x="1115568" y="548640"/>
            <a:ext cx="10168128" cy="1179576"/>
          </a:xfrm>
        </p:spPr>
        <p:txBody>
          <a:bodyPr>
            <a:normAutofit/>
          </a:bodyPr>
          <a:lstStyle/>
          <a:p>
            <a:r>
              <a:rPr lang="fr-FR" sz="4000" dirty="0" err="1"/>
              <a:t>Random</a:t>
            </a:r>
            <a:r>
              <a:rPr lang="fr-FR" sz="4000" dirty="0"/>
              <a:t> Forest</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Espace réservé du contenu 2">
            <a:extLst>
              <a:ext uri="{FF2B5EF4-FFF2-40B4-BE49-F238E27FC236}">
                <a16:creationId xmlns:a16="http://schemas.microsoft.com/office/drawing/2014/main" id="{278B07B9-73E3-25AA-371B-1751DA67A5CC}"/>
              </a:ext>
            </a:extLst>
          </p:cNvPr>
          <p:cNvSpPr>
            <a:spLocks noGrp="1"/>
          </p:cNvSpPr>
          <p:nvPr>
            <p:ph idx="1"/>
          </p:nvPr>
        </p:nvSpPr>
        <p:spPr>
          <a:xfrm>
            <a:off x="1115568" y="2481943"/>
            <a:ext cx="3485615" cy="3617300"/>
          </a:xfrm>
        </p:spPr>
        <p:txBody>
          <a:bodyPr>
            <a:normAutofit/>
          </a:bodyPr>
          <a:lstStyle/>
          <a:p>
            <a:pPr marL="0" indent="0">
              <a:buNone/>
            </a:pPr>
            <a:r>
              <a:rPr lang="fr-FR" sz="2400" dirty="0">
                <a:latin typeface="+mj-lt"/>
              </a:rPr>
              <a:t>Métriques pour le modèle </a:t>
            </a:r>
            <a:r>
              <a:rPr lang="fr-FR" sz="2400" dirty="0" err="1">
                <a:latin typeface="+mj-lt"/>
              </a:rPr>
              <a:t>Random</a:t>
            </a:r>
            <a:r>
              <a:rPr lang="fr-FR" sz="2400" dirty="0">
                <a:latin typeface="+mj-lt"/>
              </a:rPr>
              <a:t> Forest Classifier</a:t>
            </a:r>
          </a:p>
          <a:p>
            <a:pPr marL="0" indent="0">
              <a:buNone/>
            </a:pPr>
            <a:endParaRPr lang="fr-FR" sz="2400" dirty="0">
              <a:latin typeface="+mj-lt"/>
            </a:endParaRPr>
          </a:p>
          <a:p>
            <a:r>
              <a:rPr lang="fr-FR" sz="2400" dirty="0" err="1">
                <a:latin typeface="+mj-lt"/>
              </a:rPr>
              <a:t>Accuracy</a:t>
            </a:r>
            <a:r>
              <a:rPr lang="fr-FR" sz="2400" dirty="0">
                <a:latin typeface="+mj-lt"/>
              </a:rPr>
              <a:t>: 97.34</a:t>
            </a:r>
          </a:p>
          <a:p>
            <a:r>
              <a:rPr lang="fr-FR" sz="2400" dirty="0" err="1">
                <a:latin typeface="+mj-lt"/>
              </a:rPr>
              <a:t>Precision</a:t>
            </a:r>
            <a:r>
              <a:rPr lang="fr-FR" sz="2400" dirty="0">
                <a:latin typeface="+mj-lt"/>
              </a:rPr>
              <a:t>: 0.97</a:t>
            </a:r>
          </a:p>
          <a:p>
            <a:r>
              <a:rPr lang="fr-FR" sz="2400" dirty="0" err="1">
                <a:latin typeface="+mj-lt"/>
              </a:rPr>
              <a:t>Recall</a:t>
            </a:r>
            <a:r>
              <a:rPr lang="fr-FR" sz="2400" dirty="0">
                <a:latin typeface="+mj-lt"/>
              </a:rPr>
              <a:t>: 0.97</a:t>
            </a:r>
          </a:p>
          <a:p>
            <a:r>
              <a:rPr lang="fr-FR" sz="2400" dirty="0">
                <a:solidFill>
                  <a:srgbClr val="FF0000"/>
                </a:solidFill>
                <a:latin typeface="+mj-lt"/>
              </a:rPr>
              <a:t>F1 Score: 0.97</a:t>
            </a:r>
          </a:p>
          <a:p>
            <a:pPr marL="0" indent="0">
              <a:buNone/>
            </a:pPr>
            <a:endParaRPr lang="fr-FR" sz="2200" dirty="0"/>
          </a:p>
        </p:txBody>
      </p:sp>
      <p:pic>
        <p:nvPicPr>
          <p:cNvPr id="4" name="Espace réservé du contenu 6">
            <a:extLst>
              <a:ext uri="{FF2B5EF4-FFF2-40B4-BE49-F238E27FC236}">
                <a16:creationId xmlns:a16="http://schemas.microsoft.com/office/drawing/2014/main" id="{1EDE49D6-4AE7-F2DB-97B6-7A80831A8ED4}"/>
              </a:ext>
            </a:extLst>
          </p:cNvPr>
          <p:cNvPicPr>
            <a:picLocks noChangeAspect="1"/>
          </p:cNvPicPr>
          <p:nvPr/>
        </p:nvPicPr>
        <p:blipFill>
          <a:blip r:embed="rId2"/>
          <a:stretch>
            <a:fillRect/>
          </a:stretch>
        </p:blipFill>
        <p:spPr>
          <a:xfrm>
            <a:off x="6305145" y="2262734"/>
            <a:ext cx="4568538" cy="3836509"/>
          </a:xfrm>
          <a:prstGeom prst="rect">
            <a:avLst/>
          </a:prstGeom>
        </p:spPr>
      </p:pic>
      <p:sp>
        <p:nvSpPr>
          <p:cNvPr id="5" name="Rectangle 4">
            <a:extLst>
              <a:ext uri="{FF2B5EF4-FFF2-40B4-BE49-F238E27FC236}">
                <a16:creationId xmlns:a16="http://schemas.microsoft.com/office/drawing/2014/main" id="{07C573AA-BACE-39D7-26F2-77809AF91C2B}"/>
              </a:ext>
            </a:extLst>
          </p:cNvPr>
          <p:cNvSpPr/>
          <p:nvPr/>
        </p:nvSpPr>
        <p:spPr>
          <a:xfrm>
            <a:off x="8518185" y="2586902"/>
            <a:ext cx="1511031" cy="148377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72111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10BD3CCB-46BB-140C-9451-DFF772D57209}"/>
              </a:ext>
            </a:extLst>
          </p:cNvPr>
          <p:cNvSpPr>
            <a:spLocks noGrp="1"/>
          </p:cNvSpPr>
          <p:nvPr>
            <p:ph type="title"/>
          </p:nvPr>
        </p:nvSpPr>
        <p:spPr>
          <a:xfrm>
            <a:off x="1524003" y="1999615"/>
            <a:ext cx="9144000" cy="2764028"/>
          </a:xfrm>
        </p:spPr>
        <p:txBody>
          <a:bodyPr vert="horz" lIns="91440" tIns="45720" rIns="91440" bIns="45720" rtlCol="0" anchor="ctr">
            <a:normAutofit fontScale="90000"/>
          </a:bodyPr>
          <a:lstStyle/>
          <a:p>
            <a:pPr algn="ctr"/>
            <a:r>
              <a:rPr lang="en-US" sz="7200" kern="1200" dirty="0">
                <a:solidFill>
                  <a:schemeClr val="tx1"/>
                </a:solidFill>
                <a:latin typeface="+mj-lt"/>
                <a:ea typeface="+mj-ea"/>
                <a:cs typeface="+mj-cs"/>
              </a:rPr>
              <a:t>RAISONS</a:t>
            </a:r>
            <a:br>
              <a:rPr lang="en-US" sz="7200" kern="1200" dirty="0">
                <a:solidFill>
                  <a:schemeClr val="tx1"/>
                </a:solidFill>
                <a:latin typeface="+mj-lt"/>
                <a:ea typeface="+mj-ea"/>
                <a:cs typeface="+mj-cs"/>
              </a:rPr>
            </a:br>
            <a:r>
              <a:rPr lang="en-US" sz="7200" kern="1200" dirty="0">
                <a:solidFill>
                  <a:schemeClr val="tx1"/>
                </a:solidFill>
                <a:latin typeface="+mj-lt"/>
                <a:ea typeface="+mj-ea"/>
                <a:cs typeface="+mj-cs"/>
              </a:rPr>
              <a:t>&amp;</a:t>
            </a:r>
            <a:br>
              <a:rPr lang="en-US" sz="7200" kern="1200" dirty="0">
                <a:solidFill>
                  <a:schemeClr val="tx1"/>
                </a:solidFill>
                <a:latin typeface="+mj-lt"/>
                <a:ea typeface="+mj-ea"/>
                <a:cs typeface="+mj-cs"/>
              </a:rPr>
            </a:br>
            <a:r>
              <a:rPr lang="en-US" sz="7200" kern="1200" dirty="0">
                <a:solidFill>
                  <a:schemeClr val="tx1"/>
                </a:solidFill>
                <a:latin typeface="+mj-lt"/>
                <a:ea typeface="+mj-ea"/>
                <a:cs typeface="+mj-cs"/>
              </a:rPr>
              <a:t>OPPORTUNITES</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Graphique 2">
            <a:extLst>
              <a:ext uri="{FF2B5EF4-FFF2-40B4-BE49-F238E27FC236}">
                <a16:creationId xmlns:a16="http://schemas.microsoft.com/office/drawing/2014/main" id="{8D64B505-3BFC-314E-68E9-FA3F0AAA4F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 y="6153912"/>
            <a:ext cx="704088" cy="704088"/>
          </a:xfrm>
          <a:prstGeom prst="rect">
            <a:avLst/>
          </a:prstGeom>
        </p:spPr>
      </p:pic>
    </p:spTree>
    <p:extLst>
      <p:ext uri="{BB962C8B-B14F-4D97-AF65-F5344CB8AC3E}">
        <p14:creationId xmlns:p14="http://schemas.microsoft.com/office/powerpoint/2010/main" val="91385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E593DB3B-197F-799A-8DFA-1D3B3F92DC42}"/>
              </a:ext>
            </a:extLst>
          </p:cNvPr>
          <p:cNvSpPr>
            <a:spLocks noGrp="1"/>
          </p:cNvSpPr>
          <p:nvPr>
            <p:ph type="title"/>
          </p:nvPr>
        </p:nvSpPr>
        <p:spPr>
          <a:xfrm>
            <a:off x="1115568" y="548640"/>
            <a:ext cx="10168128" cy="1179576"/>
          </a:xfrm>
        </p:spPr>
        <p:txBody>
          <a:bodyPr>
            <a:normAutofit fontScale="90000"/>
          </a:bodyPr>
          <a:lstStyle/>
          <a:p>
            <a:r>
              <a:rPr lang="fr-FR" sz="4000" dirty="0"/>
              <a:t>EDA – Relation entre « All » variables et variable cible</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Espace réservé du contenu 3">
            <a:extLst>
              <a:ext uri="{FF2B5EF4-FFF2-40B4-BE49-F238E27FC236}">
                <a16:creationId xmlns:a16="http://schemas.microsoft.com/office/drawing/2014/main" id="{42C9D30D-1CC0-7326-A993-117D18AA7928}"/>
              </a:ext>
            </a:extLst>
          </p:cNvPr>
          <p:cNvGraphicFramePr>
            <a:graphicFrameLocks noGrp="1"/>
          </p:cNvGraphicFramePr>
          <p:nvPr>
            <p:ph idx="1"/>
            <p:extLst>
              <p:ext uri="{D42A27DB-BD31-4B8C-83A1-F6EECF244321}">
                <p14:modId xmlns:p14="http://schemas.microsoft.com/office/powerpoint/2010/main" val="1174755666"/>
              </p:ext>
            </p:extLst>
          </p:nvPr>
        </p:nvGraphicFramePr>
        <p:xfrm>
          <a:off x="740923" y="2276856"/>
          <a:ext cx="3568430" cy="3841839"/>
        </p:xfrm>
        <a:graphic>
          <a:graphicData uri="http://schemas.openxmlformats.org/drawingml/2006/table">
            <a:tbl>
              <a:tblPr firstRow="1" bandRow="1">
                <a:tableStyleId>{5C22544A-7EE6-4342-B048-85BDC9FD1C3A}</a:tableStyleId>
              </a:tblPr>
              <a:tblGrid>
                <a:gridCol w="2595664">
                  <a:extLst>
                    <a:ext uri="{9D8B030D-6E8A-4147-A177-3AD203B41FA5}">
                      <a16:colId xmlns:a16="http://schemas.microsoft.com/office/drawing/2014/main" val="96100592"/>
                    </a:ext>
                  </a:extLst>
                </a:gridCol>
                <a:gridCol w="972766">
                  <a:extLst>
                    <a:ext uri="{9D8B030D-6E8A-4147-A177-3AD203B41FA5}">
                      <a16:colId xmlns:a16="http://schemas.microsoft.com/office/drawing/2014/main" val="3681816478"/>
                    </a:ext>
                  </a:extLst>
                </a:gridCol>
              </a:tblGrid>
              <a:tr h="426871">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lt1"/>
                          </a:solidFill>
                          <a:effectLst/>
                          <a:latin typeface="+mn-lt"/>
                          <a:ea typeface="+mn-ea"/>
                          <a:cs typeface="+mn-cs"/>
                        </a:rPr>
                        <a:t>Feature Importance</a:t>
                      </a:r>
                    </a:p>
                  </a:txBody>
                  <a:tcPr/>
                </a:tc>
                <a:tc hMerge="1">
                  <a:txBody>
                    <a:bodyPr/>
                    <a:lstStyle/>
                    <a:p>
                      <a:endParaRPr lang="fr-FR" dirty="0"/>
                    </a:p>
                  </a:txBody>
                  <a:tcPr/>
                </a:tc>
                <a:extLst>
                  <a:ext uri="{0D108BD9-81ED-4DB2-BD59-A6C34878D82A}">
                    <a16:rowId xmlns:a16="http://schemas.microsoft.com/office/drawing/2014/main" val="2613511618"/>
                  </a:ext>
                </a:extLst>
              </a:tr>
              <a:tr h="4268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HbA1c_level</a:t>
                      </a:r>
                    </a:p>
                  </a:txBody>
                  <a:tcPr/>
                </a:tc>
                <a:tc>
                  <a:txBody>
                    <a:bodyPr/>
                    <a:lstStyle/>
                    <a:p>
                      <a:pPr algn="ctr"/>
                      <a:r>
                        <a:rPr lang="en-US" sz="1800" b="0" i="0" kern="1200" dirty="0">
                          <a:solidFill>
                            <a:schemeClr val="dk1"/>
                          </a:solidFill>
                          <a:effectLst/>
                          <a:latin typeface="+mn-lt"/>
                          <a:ea typeface="+mn-ea"/>
                          <a:cs typeface="+mn-cs"/>
                        </a:rPr>
                        <a:t>40</a:t>
                      </a:r>
                      <a:r>
                        <a:rPr lang="en-US" sz="1800" kern="1200" dirty="0">
                          <a:solidFill>
                            <a:schemeClr val="dk1"/>
                          </a:solidFill>
                          <a:latin typeface="+mn-lt"/>
                          <a:ea typeface="+mn-ea"/>
                          <a:cs typeface="+mn-cs"/>
                        </a:rPr>
                        <a:t>,</a:t>
                      </a:r>
                      <a:r>
                        <a:rPr lang="en-US" sz="1800" b="0" i="0" kern="1200" dirty="0">
                          <a:solidFill>
                            <a:schemeClr val="dk1"/>
                          </a:solidFill>
                          <a:effectLst/>
                          <a:latin typeface="+mn-lt"/>
                          <a:ea typeface="+mn-ea"/>
                          <a:cs typeface="+mn-cs"/>
                        </a:rPr>
                        <a:t>9%</a:t>
                      </a:r>
                      <a:endParaRPr lang="fr-FR" dirty="0"/>
                    </a:p>
                  </a:txBody>
                  <a:tcPr/>
                </a:tc>
                <a:extLst>
                  <a:ext uri="{0D108BD9-81ED-4DB2-BD59-A6C34878D82A}">
                    <a16:rowId xmlns:a16="http://schemas.microsoft.com/office/drawing/2014/main" val="1663630704"/>
                  </a:ext>
                </a:extLst>
              </a:tr>
              <a:tr h="426871">
                <a:tc>
                  <a:txBody>
                    <a:bodyPr/>
                    <a:lstStyle/>
                    <a:p>
                      <a:r>
                        <a:rPr lang="en-US" sz="1800" b="0" i="0" kern="1200" dirty="0" err="1">
                          <a:solidFill>
                            <a:schemeClr val="dk1"/>
                          </a:solidFill>
                          <a:effectLst/>
                          <a:latin typeface="+mn-lt"/>
                          <a:ea typeface="+mn-ea"/>
                          <a:cs typeface="+mn-cs"/>
                        </a:rPr>
                        <a:t>blood_glucose_level</a:t>
                      </a:r>
                      <a:r>
                        <a:rPr lang="en-US" sz="1800" b="0" i="0" kern="1200" dirty="0">
                          <a:solidFill>
                            <a:schemeClr val="dk1"/>
                          </a:solidFill>
                          <a:effectLst/>
                          <a:latin typeface="+mn-lt"/>
                          <a:ea typeface="+mn-ea"/>
                          <a:cs typeface="+mn-cs"/>
                        </a:rPr>
                        <a:t> </a:t>
                      </a:r>
                      <a:endParaRPr lang="fr-F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25,9</a:t>
                      </a:r>
                      <a:r>
                        <a:rPr lang="en-US" sz="1800" kern="1200" dirty="0">
                          <a:solidFill>
                            <a:schemeClr val="dk1"/>
                          </a:solidFill>
                          <a:latin typeface="+mn-lt"/>
                          <a:ea typeface="+mn-ea"/>
                          <a:cs typeface="+mn-cs"/>
                        </a:rPr>
                        <a:t>%</a:t>
                      </a:r>
                      <a:endParaRPr lang="en-US"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1813512841"/>
                  </a:ext>
                </a:extLst>
              </a:tr>
              <a:tr h="4268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age</a:t>
                      </a:r>
                    </a:p>
                  </a:txBody>
                  <a:tcPr/>
                </a:tc>
                <a:tc>
                  <a:txBody>
                    <a:bodyPr/>
                    <a:lstStyle/>
                    <a:p>
                      <a:pPr algn="ctr"/>
                      <a:r>
                        <a:rPr lang="en-US" sz="1800" b="0" i="0" kern="1200" dirty="0">
                          <a:solidFill>
                            <a:schemeClr val="dk1"/>
                          </a:solidFill>
                          <a:effectLst/>
                          <a:latin typeface="+mn-lt"/>
                          <a:ea typeface="+mn-ea"/>
                          <a:cs typeface="+mn-cs"/>
                        </a:rPr>
                        <a:t>17,2%</a:t>
                      </a:r>
                      <a:endParaRPr lang="fr-FR" dirty="0"/>
                    </a:p>
                  </a:txBody>
                  <a:tcPr/>
                </a:tc>
                <a:extLst>
                  <a:ext uri="{0D108BD9-81ED-4DB2-BD59-A6C34878D82A}">
                    <a16:rowId xmlns:a16="http://schemas.microsoft.com/office/drawing/2014/main" val="3513674403"/>
                  </a:ext>
                </a:extLst>
              </a:tr>
              <a:tr h="4268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chemeClr val="dk1"/>
                          </a:solidFill>
                          <a:effectLst/>
                          <a:latin typeface="+mn-lt"/>
                          <a:ea typeface="+mn-ea"/>
                          <a:cs typeface="+mn-cs"/>
                        </a:rPr>
                        <a:t>bmi</a:t>
                      </a:r>
                      <a:endParaRPr lang="en-US" sz="1800" b="0" i="0" kern="1200" dirty="0">
                        <a:solidFill>
                          <a:schemeClr val="dk1"/>
                        </a:solidFill>
                        <a:effectLst/>
                        <a:latin typeface="+mn-lt"/>
                        <a:ea typeface="+mn-ea"/>
                        <a:cs typeface="+mn-cs"/>
                      </a:endParaRPr>
                    </a:p>
                  </a:txBody>
                  <a:tcPr/>
                </a:tc>
                <a:tc>
                  <a:txBody>
                    <a:bodyPr/>
                    <a:lstStyle/>
                    <a:p>
                      <a:pPr algn="ctr"/>
                      <a:r>
                        <a:rPr lang="en-US" sz="1800" b="0" i="0" kern="1200" dirty="0">
                          <a:solidFill>
                            <a:schemeClr val="dk1"/>
                          </a:solidFill>
                          <a:effectLst/>
                          <a:latin typeface="+mn-lt"/>
                          <a:ea typeface="+mn-ea"/>
                          <a:cs typeface="+mn-cs"/>
                        </a:rPr>
                        <a:t>11,4%</a:t>
                      </a:r>
                      <a:endParaRPr lang="fr-FR" dirty="0"/>
                    </a:p>
                  </a:txBody>
                  <a:tcPr/>
                </a:tc>
                <a:extLst>
                  <a:ext uri="{0D108BD9-81ED-4DB2-BD59-A6C34878D82A}">
                    <a16:rowId xmlns:a16="http://schemas.microsoft.com/office/drawing/2014/main" val="3854456166"/>
                  </a:ext>
                </a:extLst>
              </a:tr>
              <a:tr h="4268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chemeClr val="dk1"/>
                          </a:solidFill>
                          <a:effectLst/>
                          <a:latin typeface="+mn-lt"/>
                          <a:ea typeface="+mn-ea"/>
                          <a:cs typeface="+mn-cs"/>
                        </a:rPr>
                        <a:t>smoking_history</a:t>
                      </a:r>
                      <a:endParaRPr lang="en-US" sz="1800" b="0" i="0" kern="1200" dirty="0">
                        <a:solidFill>
                          <a:schemeClr val="dk1"/>
                        </a:solidFill>
                        <a:effectLst/>
                        <a:latin typeface="+mn-lt"/>
                        <a:ea typeface="+mn-ea"/>
                        <a:cs typeface="+mn-cs"/>
                      </a:endParaRPr>
                    </a:p>
                  </a:txBody>
                  <a:tcPr/>
                </a:tc>
                <a:tc>
                  <a:txBody>
                    <a:bodyPr/>
                    <a:lstStyle/>
                    <a:p>
                      <a:pPr algn="ctr"/>
                      <a:r>
                        <a:rPr lang="en-US" sz="1800" b="0" i="0" kern="1200" dirty="0">
                          <a:solidFill>
                            <a:schemeClr val="dk1"/>
                          </a:solidFill>
                          <a:effectLst/>
                          <a:latin typeface="+mn-lt"/>
                          <a:ea typeface="+mn-ea"/>
                          <a:cs typeface="+mn-cs"/>
                        </a:rPr>
                        <a:t>0,30%</a:t>
                      </a:r>
                      <a:endParaRPr lang="fr-FR" dirty="0"/>
                    </a:p>
                  </a:txBody>
                  <a:tcPr/>
                </a:tc>
                <a:extLst>
                  <a:ext uri="{0D108BD9-81ED-4DB2-BD59-A6C34878D82A}">
                    <a16:rowId xmlns:a16="http://schemas.microsoft.com/office/drawing/2014/main" val="1255140229"/>
                  </a:ext>
                </a:extLst>
              </a:tr>
              <a:tr h="4268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gender</a:t>
                      </a:r>
                    </a:p>
                  </a:txBody>
                  <a:tcPr/>
                </a:tc>
                <a:tc>
                  <a:txBody>
                    <a:bodyPr/>
                    <a:lstStyle/>
                    <a:p>
                      <a:pPr algn="ctr"/>
                      <a:r>
                        <a:rPr lang="en-US" sz="1800" b="0" i="0" kern="1200" dirty="0">
                          <a:solidFill>
                            <a:schemeClr val="dk1"/>
                          </a:solidFill>
                          <a:effectLst/>
                          <a:latin typeface="+mn-lt"/>
                          <a:ea typeface="+mn-ea"/>
                          <a:cs typeface="+mn-cs"/>
                        </a:rPr>
                        <a:t>0,08%</a:t>
                      </a:r>
                      <a:endParaRPr lang="fr-FR" dirty="0"/>
                    </a:p>
                  </a:txBody>
                  <a:tcPr/>
                </a:tc>
                <a:extLst>
                  <a:ext uri="{0D108BD9-81ED-4DB2-BD59-A6C34878D82A}">
                    <a16:rowId xmlns:a16="http://schemas.microsoft.com/office/drawing/2014/main" val="2025046268"/>
                  </a:ext>
                </a:extLst>
              </a:tr>
              <a:tr h="4268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hypertension</a:t>
                      </a:r>
                    </a:p>
                  </a:txBody>
                  <a:tcPr/>
                </a:tc>
                <a:tc>
                  <a:txBody>
                    <a:bodyPr/>
                    <a:lstStyle/>
                    <a:p>
                      <a:pPr algn="ctr"/>
                      <a:r>
                        <a:rPr lang="en-US" sz="1800" b="0" i="0" kern="1200" dirty="0">
                          <a:solidFill>
                            <a:schemeClr val="dk1"/>
                          </a:solidFill>
                          <a:effectLst/>
                          <a:latin typeface="+mn-lt"/>
                          <a:ea typeface="+mn-ea"/>
                          <a:cs typeface="+mn-cs"/>
                        </a:rPr>
                        <a:t>0,03%</a:t>
                      </a:r>
                      <a:endParaRPr lang="fr-FR" dirty="0"/>
                    </a:p>
                  </a:txBody>
                  <a:tcPr/>
                </a:tc>
                <a:extLst>
                  <a:ext uri="{0D108BD9-81ED-4DB2-BD59-A6C34878D82A}">
                    <a16:rowId xmlns:a16="http://schemas.microsoft.com/office/drawing/2014/main" val="1696128673"/>
                  </a:ext>
                </a:extLst>
              </a:tr>
              <a:tr h="4268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chemeClr val="dk1"/>
                          </a:solidFill>
                          <a:effectLst/>
                          <a:latin typeface="+mn-lt"/>
                          <a:ea typeface="+mn-ea"/>
                          <a:cs typeface="+mn-cs"/>
                        </a:rPr>
                        <a:t>heart_disease</a:t>
                      </a:r>
                      <a:endParaRPr lang="fr-FR" sz="1800" kern="1200" dirty="0">
                        <a:solidFill>
                          <a:schemeClr val="dk1"/>
                        </a:solidFill>
                        <a:latin typeface="+mn-lt"/>
                        <a:ea typeface="+mn-ea"/>
                        <a:cs typeface="+mn-cs"/>
                      </a:endParaRPr>
                    </a:p>
                  </a:txBody>
                  <a:tcPr/>
                </a:tc>
                <a:tc>
                  <a:txBody>
                    <a:bodyPr/>
                    <a:lstStyle/>
                    <a:p>
                      <a:pPr algn="ctr"/>
                      <a:r>
                        <a:rPr lang="en-US" sz="1800" b="0" i="0" kern="1200" dirty="0">
                          <a:solidFill>
                            <a:schemeClr val="dk1"/>
                          </a:solidFill>
                          <a:effectLst/>
                          <a:latin typeface="+mn-lt"/>
                          <a:ea typeface="+mn-ea"/>
                          <a:cs typeface="+mn-cs"/>
                        </a:rPr>
                        <a:t>0,02%</a:t>
                      </a:r>
                      <a:endParaRPr lang="fr-FR" dirty="0"/>
                    </a:p>
                  </a:txBody>
                  <a:tcPr/>
                </a:tc>
                <a:extLst>
                  <a:ext uri="{0D108BD9-81ED-4DB2-BD59-A6C34878D82A}">
                    <a16:rowId xmlns:a16="http://schemas.microsoft.com/office/drawing/2014/main" val="2170351518"/>
                  </a:ext>
                </a:extLst>
              </a:tr>
            </a:tbl>
          </a:graphicData>
        </a:graphic>
      </p:graphicFrame>
      <p:pic>
        <p:nvPicPr>
          <p:cNvPr id="5" name="Graphique 4">
            <a:extLst>
              <a:ext uri="{FF2B5EF4-FFF2-40B4-BE49-F238E27FC236}">
                <a16:creationId xmlns:a16="http://schemas.microsoft.com/office/drawing/2014/main" id="{280BE3FC-1822-9A91-DD09-970D440FA3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 y="6153912"/>
            <a:ext cx="704088" cy="704088"/>
          </a:xfrm>
          <a:prstGeom prst="rect">
            <a:avLst/>
          </a:prstGeom>
        </p:spPr>
      </p:pic>
      <p:pic>
        <p:nvPicPr>
          <p:cNvPr id="6" name="Espace réservé du contenu 6">
            <a:extLst>
              <a:ext uri="{FF2B5EF4-FFF2-40B4-BE49-F238E27FC236}">
                <a16:creationId xmlns:a16="http://schemas.microsoft.com/office/drawing/2014/main" id="{6F1FD08B-B2A9-6563-59EC-D096804455AB}"/>
              </a:ext>
            </a:extLst>
          </p:cNvPr>
          <p:cNvPicPr>
            <a:picLocks noChangeAspect="1"/>
          </p:cNvPicPr>
          <p:nvPr/>
        </p:nvPicPr>
        <p:blipFill>
          <a:blip r:embed="rId5"/>
          <a:stretch>
            <a:fillRect/>
          </a:stretch>
        </p:blipFill>
        <p:spPr>
          <a:xfrm>
            <a:off x="5498432" y="2276856"/>
            <a:ext cx="5855368" cy="3877056"/>
          </a:xfrm>
          <a:prstGeom prst="rect">
            <a:avLst/>
          </a:prstGeom>
        </p:spPr>
      </p:pic>
      <p:sp>
        <p:nvSpPr>
          <p:cNvPr id="7" name="Rectangle 6">
            <a:extLst>
              <a:ext uri="{FF2B5EF4-FFF2-40B4-BE49-F238E27FC236}">
                <a16:creationId xmlns:a16="http://schemas.microsoft.com/office/drawing/2014/main" id="{49F4EB5F-8722-EBB2-2927-F4FD59C5592B}"/>
              </a:ext>
            </a:extLst>
          </p:cNvPr>
          <p:cNvSpPr/>
          <p:nvPr/>
        </p:nvSpPr>
        <p:spPr>
          <a:xfrm>
            <a:off x="6585157" y="2504874"/>
            <a:ext cx="4698539" cy="83990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48557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E5FE529-16DD-82C1-B7B5-3CBB9BBDBEBA}"/>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CONCLUSION</a:t>
            </a:r>
            <a:endParaRPr lang="en-US" sz="7200" kern="1200" dirty="0">
              <a:solidFill>
                <a:schemeClr val="tx1"/>
              </a:solidFill>
              <a:latin typeface="+mj-lt"/>
              <a:ea typeface="+mj-ea"/>
              <a:cs typeface="+mj-cs"/>
            </a:endParaRPr>
          </a:p>
        </p:txBody>
      </p:sp>
      <p:sp>
        <p:nvSpPr>
          <p:cNvPr id="16" name="Rectangle 15">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que 4">
            <a:extLst>
              <a:ext uri="{FF2B5EF4-FFF2-40B4-BE49-F238E27FC236}">
                <a16:creationId xmlns:a16="http://schemas.microsoft.com/office/drawing/2014/main" id="{C35B73F7-C278-D1F1-4570-AE7F8261E7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 y="6153912"/>
            <a:ext cx="704088" cy="704088"/>
          </a:xfrm>
          <a:prstGeom prst="rect">
            <a:avLst/>
          </a:prstGeom>
        </p:spPr>
      </p:pic>
    </p:spTree>
    <p:extLst>
      <p:ext uri="{BB962C8B-B14F-4D97-AF65-F5344CB8AC3E}">
        <p14:creationId xmlns:p14="http://schemas.microsoft.com/office/powerpoint/2010/main" val="63186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E6BE4E2-8ED9-39F0-4602-612F682A356C}"/>
              </a:ext>
            </a:extLst>
          </p:cNvPr>
          <p:cNvSpPr>
            <a:spLocks noGrp="1"/>
          </p:cNvSpPr>
          <p:nvPr>
            <p:ph type="title"/>
          </p:nvPr>
        </p:nvSpPr>
        <p:spPr>
          <a:xfrm>
            <a:off x="411480" y="991443"/>
            <a:ext cx="4443154" cy="1087819"/>
          </a:xfrm>
        </p:spPr>
        <p:txBody>
          <a:bodyPr anchor="b">
            <a:normAutofit/>
          </a:bodyPr>
          <a:lstStyle/>
          <a:p>
            <a:r>
              <a:rPr lang="fr-FR" sz="3400"/>
              <a:t>Recommandations - Axes d’améliorations</a:t>
            </a:r>
          </a:p>
        </p:txBody>
      </p:sp>
      <p:sp>
        <p:nvSpPr>
          <p:cNvPr id="12" name="Rectangle 1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Espace réservé du contenu 2">
            <a:extLst>
              <a:ext uri="{FF2B5EF4-FFF2-40B4-BE49-F238E27FC236}">
                <a16:creationId xmlns:a16="http://schemas.microsoft.com/office/drawing/2014/main" id="{164976F4-760A-1985-884E-28DB8B16B391}"/>
              </a:ext>
            </a:extLst>
          </p:cNvPr>
          <p:cNvSpPr>
            <a:spLocks noGrp="1"/>
          </p:cNvSpPr>
          <p:nvPr>
            <p:ph idx="1"/>
          </p:nvPr>
        </p:nvSpPr>
        <p:spPr>
          <a:xfrm>
            <a:off x="411480" y="2684095"/>
            <a:ext cx="4443154" cy="3492868"/>
          </a:xfrm>
        </p:spPr>
        <p:txBody>
          <a:bodyPr>
            <a:normAutofit/>
          </a:bodyPr>
          <a:lstStyle/>
          <a:p>
            <a:pPr marL="0" indent="0">
              <a:buNone/>
            </a:pPr>
            <a:r>
              <a:rPr lang="fr-FR" sz="1800" dirty="0"/>
              <a:t>Tuner le modèle de prédiction du diabète en jouant sur les seuils des HBA1C et Glucose, variables les plus impactantes dans la détection du diabète.</a:t>
            </a:r>
          </a:p>
          <a:p>
            <a:endParaRPr lang="fr-FR" sz="1800" dirty="0"/>
          </a:p>
        </p:txBody>
      </p:sp>
      <p:pic>
        <p:nvPicPr>
          <p:cNvPr id="4" name="Image 3">
            <a:extLst>
              <a:ext uri="{FF2B5EF4-FFF2-40B4-BE49-F238E27FC236}">
                <a16:creationId xmlns:a16="http://schemas.microsoft.com/office/drawing/2014/main" id="{74837E65-F7ED-66E0-BB46-06BA68A7EF21}"/>
              </a:ext>
            </a:extLst>
          </p:cNvPr>
          <p:cNvPicPr>
            <a:picLocks noChangeAspect="1"/>
          </p:cNvPicPr>
          <p:nvPr/>
        </p:nvPicPr>
        <p:blipFill>
          <a:blip r:embed="rId3"/>
          <a:stretch>
            <a:fillRect/>
          </a:stretch>
        </p:blipFill>
        <p:spPr>
          <a:xfrm>
            <a:off x="5385816" y="1678510"/>
            <a:ext cx="6440424" cy="3445626"/>
          </a:xfrm>
          <a:prstGeom prst="rect">
            <a:avLst/>
          </a:prstGeom>
        </p:spPr>
      </p:pic>
      <p:pic>
        <p:nvPicPr>
          <p:cNvPr id="6" name="Graphique 5">
            <a:extLst>
              <a:ext uri="{FF2B5EF4-FFF2-40B4-BE49-F238E27FC236}">
                <a16:creationId xmlns:a16="http://schemas.microsoft.com/office/drawing/2014/main" id="{416B92B2-A6A8-1F12-762F-35D66AAD26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 y="6153912"/>
            <a:ext cx="704088" cy="704088"/>
          </a:xfrm>
          <a:prstGeom prst="rect">
            <a:avLst/>
          </a:prstGeom>
        </p:spPr>
      </p:pic>
    </p:spTree>
    <p:extLst>
      <p:ext uri="{BB962C8B-B14F-4D97-AF65-F5344CB8AC3E}">
        <p14:creationId xmlns:p14="http://schemas.microsoft.com/office/powerpoint/2010/main" val="419773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C12BD53-7AA4-8886-CB16-C0648EA96ED2}"/>
              </a:ext>
            </a:extLst>
          </p:cNvPr>
          <p:cNvSpPr>
            <a:spLocks noGrp="1"/>
          </p:cNvSpPr>
          <p:nvPr>
            <p:ph type="title"/>
          </p:nvPr>
        </p:nvSpPr>
        <p:spPr>
          <a:xfrm>
            <a:off x="411480" y="991443"/>
            <a:ext cx="4443154" cy="1087819"/>
          </a:xfrm>
        </p:spPr>
        <p:txBody>
          <a:bodyPr anchor="b">
            <a:normAutofit/>
          </a:bodyPr>
          <a:lstStyle/>
          <a:p>
            <a:r>
              <a:rPr lang="fr-FR" sz="3400"/>
              <a:t>Merci</a:t>
            </a:r>
          </a:p>
        </p:txBody>
      </p:sp>
      <p:sp>
        <p:nvSpPr>
          <p:cNvPr id="13" name="Rectangle 12">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10" name="Espace réservé du contenu 9" descr="Une image contenant clipart, symbole, Graphique, dessin humoristique&#10;&#10;Description générée automatiquement">
            <a:extLst>
              <a:ext uri="{FF2B5EF4-FFF2-40B4-BE49-F238E27FC236}">
                <a16:creationId xmlns:a16="http://schemas.microsoft.com/office/drawing/2014/main" id="{7A95C1FA-1705-B93E-D55B-4D9F0C5AAF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8743" y="2684463"/>
            <a:ext cx="3408251" cy="3492500"/>
          </a:xfrm>
        </p:spPr>
      </p:pic>
      <p:pic>
        <p:nvPicPr>
          <p:cNvPr id="8" name="Graphic 7" descr="Winking Face with No Fill">
            <a:extLst>
              <a:ext uri="{FF2B5EF4-FFF2-40B4-BE49-F238E27FC236}">
                <a16:creationId xmlns:a16="http://schemas.microsoft.com/office/drawing/2014/main" id="{0A015B58-3AB3-23CB-2BED-30F2493FDB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30388" y="625683"/>
            <a:ext cx="5551280" cy="5551280"/>
          </a:xfrm>
          <a:prstGeom prst="rect">
            <a:avLst/>
          </a:prstGeom>
        </p:spPr>
      </p:pic>
      <p:pic>
        <p:nvPicPr>
          <p:cNvPr id="5" name="Graphique 4">
            <a:extLst>
              <a:ext uri="{FF2B5EF4-FFF2-40B4-BE49-F238E27FC236}">
                <a16:creationId xmlns:a16="http://schemas.microsoft.com/office/drawing/2014/main" id="{E8A503B2-6592-F137-02AB-BF93F5C1E82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 y="6153912"/>
            <a:ext cx="704088" cy="704088"/>
          </a:xfrm>
          <a:prstGeom prst="rect">
            <a:avLst/>
          </a:prstGeom>
        </p:spPr>
      </p:pic>
    </p:spTree>
    <p:extLst>
      <p:ext uri="{BB962C8B-B14F-4D97-AF65-F5344CB8AC3E}">
        <p14:creationId xmlns:p14="http://schemas.microsoft.com/office/powerpoint/2010/main" val="3198655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re 2">
            <a:extLst>
              <a:ext uri="{FF2B5EF4-FFF2-40B4-BE49-F238E27FC236}">
                <a16:creationId xmlns:a16="http://schemas.microsoft.com/office/drawing/2014/main" id="{5D21E00D-3211-FEFF-B62F-E63C488837A4}"/>
              </a:ext>
            </a:extLst>
          </p:cNvPr>
          <p:cNvSpPr>
            <a:spLocks noGrp="1"/>
          </p:cNvSpPr>
          <p:nvPr>
            <p:ph type="title"/>
          </p:nvPr>
        </p:nvSpPr>
        <p:spPr>
          <a:xfrm>
            <a:off x="1115568" y="548640"/>
            <a:ext cx="10168128" cy="1179576"/>
          </a:xfrm>
        </p:spPr>
        <p:txBody>
          <a:bodyPr>
            <a:normAutofit/>
          </a:bodyPr>
          <a:lstStyle/>
          <a:p>
            <a:r>
              <a:rPr lang="fr-FR" sz="4000" dirty="0"/>
              <a:t>Les raisons</a:t>
            </a:r>
          </a:p>
        </p:txBody>
      </p:sp>
      <p:sp>
        <p:nvSpPr>
          <p:cNvPr id="16" name="Rectangle 15">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Espace réservé du contenu 4">
            <a:extLst>
              <a:ext uri="{FF2B5EF4-FFF2-40B4-BE49-F238E27FC236}">
                <a16:creationId xmlns:a16="http://schemas.microsoft.com/office/drawing/2014/main" id="{F1D7B017-28CF-E59C-3080-7484E78ADF22}"/>
              </a:ext>
            </a:extLst>
          </p:cNvPr>
          <p:cNvGraphicFramePr>
            <a:graphicFrameLocks noGrp="1"/>
          </p:cNvGraphicFramePr>
          <p:nvPr>
            <p:ph idx="1"/>
            <p:extLst>
              <p:ext uri="{D42A27DB-BD31-4B8C-83A1-F6EECF244321}">
                <p14:modId xmlns:p14="http://schemas.microsoft.com/office/powerpoint/2010/main" val="2196795178"/>
              </p:ext>
            </p:extLst>
          </p:nvPr>
        </p:nvGraphicFramePr>
        <p:xfrm>
          <a:off x="4263510" y="2165684"/>
          <a:ext cx="7020186" cy="41906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Espace réservé du contenu 9">
            <a:extLst>
              <a:ext uri="{FF2B5EF4-FFF2-40B4-BE49-F238E27FC236}">
                <a16:creationId xmlns:a16="http://schemas.microsoft.com/office/drawing/2014/main" id="{12400497-034A-4BA2-A1E4-DF77B0DF4FD7}"/>
              </a:ext>
            </a:extLst>
          </p:cNvPr>
          <p:cNvPicPr>
            <a:picLocks noChangeAspect="1"/>
          </p:cNvPicPr>
          <p:nvPr/>
        </p:nvPicPr>
        <p:blipFill rotWithShape="1">
          <a:blip r:embed="rId8"/>
          <a:srcRect r="8280"/>
          <a:stretch/>
        </p:blipFill>
        <p:spPr>
          <a:xfrm>
            <a:off x="1115568" y="2165684"/>
            <a:ext cx="2464825" cy="4190666"/>
          </a:xfrm>
          <a:prstGeom prst="rect">
            <a:avLst/>
          </a:prstGeom>
        </p:spPr>
      </p:pic>
      <p:pic>
        <p:nvPicPr>
          <p:cNvPr id="7" name="Graphique 6">
            <a:extLst>
              <a:ext uri="{FF2B5EF4-FFF2-40B4-BE49-F238E27FC236}">
                <a16:creationId xmlns:a16="http://schemas.microsoft.com/office/drawing/2014/main" id="{2C0E0BDB-EDB2-A52D-F66C-CFFB5AE32A6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 y="6153912"/>
            <a:ext cx="704088" cy="704088"/>
          </a:xfrm>
          <a:prstGeom prst="rect">
            <a:avLst/>
          </a:prstGeom>
        </p:spPr>
      </p:pic>
    </p:spTree>
    <p:extLst>
      <p:ext uri="{BB962C8B-B14F-4D97-AF65-F5344CB8AC3E}">
        <p14:creationId xmlns:p14="http://schemas.microsoft.com/office/powerpoint/2010/main" val="1418491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re 2">
            <a:extLst>
              <a:ext uri="{FF2B5EF4-FFF2-40B4-BE49-F238E27FC236}">
                <a16:creationId xmlns:a16="http://schemas.microsoft.com/office/drawing/2014/main" id="{5D21E00D-3211-FEFF-B62F-E63C488837A4}"/>
              </a:ext>
            </a:extLst>
          </p:cNvPr>
          <p:cNvSpPr>
            <a:spLocks noGrp="1"/>
          </p:cNvSpPr>
          <p:nvPr>
            <p:ph type="title"/>
          </p:nvPr>
        </p:nvSpPr>
        <p:spPr>
          <a:xfrm>
            <a:off x="1115568" y="548640"/>
            <a:ext cx="10168128" cy="1179576"/>
          </a:xfrm>
        </p:spPr>
        <p:txBody>
          <a:bodyPr>
            <a:normAutofit/>
          </a:bodyPr>
          <a:lstStyle/>
          <a:p>
            <a:r>
              <a:rPr lang="fr-FR" sz="4000" dirty="0"/>
              <a:t>Opportunités du projet DIABETE</a:t>
            </a:r>
          </a:p>
        </p:txBody>
      </p:sp>
      <p:sp>
        <p:nvSpPr>
          <p:cNvPr id="18" name="Rectangle 1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Espace réservé du contenu 3">
            <a:extLst>
              <a:ext uri="{FF2B5EF4-FFF2-40B4-BE49-F238E27FC236}">
                <a16:creationId xmlns:a16="http://schemas.microsoft.com/office/drawing/2014/main" id="{B304A2BF-7FD7-DE16-83C5-02C48159B283}"/>
              </a:ext>
            </a:extLst>
          </p:cNvPr>
          <p:cNvSpPr>
            <a:spLocks noGrp="1"/>
          </p:cNvSpPr>
          <p:nvPr>
            <p:ph idx="1"/>
          </p:nvPr>
        </p:nvSpPr>
        <p:spPr>
          <a:xfrm>
            <a:off x="790396" y="2481943"/>
            <a:ext cx="4501452" cy="3785652"/>
          </a:xfrm>
        </p:spPr>
        <p:txBody>
          <a:bodyPr>
            <a:normAutofit fontScale="92500" lnSpcReduction="20000"/>
          </a:bodyPr>
          <a:lstStyle/>
          <a:p>
            <a:r>
              <a:rPr lang="fr-FR" sz="2000" b="1" dirty="0">
                <a:highlight>
                  <a:srgbClr val="92D4E2"/>
                </a:highlight>
                <a:latin typeface="Arial" panose="020B0604020202020204" pitchFamily="34" charset="0"/>
                <a:cs typeface="Arial" panose="020B0604020202020204" pitchFamily="34" charset="0"/>
              </a:rPr>
              <a:t>WHY</a:t>
            </a:r>
            <a:r>
              <a:rPr lang="fr-FR" sz="2000" dirty="0">
                <a:highlight>
                  <a:srgbClr val="92D4E2"/>
                </a:highlight>
                <a:latin typeface="Arial" panose="020B0604020202020204" pitchFamily="34" charset="0"/>
                <a:cs typeface="Arial" panose="020B0604020202020204" pitchFamily="34" charset="0"/>
              </a:rPr>
              <a:t> ?  </a:t>
            </a:r>
          </a:p>
          <a:p>
            <a:pPr lvl="1"/>
            <a:r>
              <a:rPr lang="fr-FR" sz="2000" dirty="0">
                <a:latin typeface="Arial" panose="020B0604020202020204" pitchFamily="34" charset="0"/>
                <a:cs typeface="Arial" panose="020B0604020202020204" pitchFamily="34" charset="0"/>
              </a:rPr>
              <a:t>Contribuer à l’échelle mondiale à la détection précoce, à la prévention et à la gestion efficace d’une maladie devenue chronique, qui a doublé en 20 ans et la faire reculer significativement.</a:t>
            </a:r>
          </a:p>
          <a:p>
            <a:r>
              <a:rPr lang="fr-FR" sz="2000" b="1" dirty="0">
                <a:highlight>
                  <a:srgbClr val="92D4E2"/>
                </a:highlight>
                <a:latin typeface="Arial" panose="020B0604020202020204" pitchFamily="34" charset="0"/>
                <a:cs typeface="Arial" panose="020B0604020202020204" pitchFamily="34" charset="0"/>
              </a:rPr>
              <a:t>WHAT ? </a:t>
            </a:r>
          </a:p>
          <a:p>
            <a:pPr lvl="1"/>
            <a:r>
              <a:rPr lang="fr-FR" sz="2000" dirty="0">
                <a:latin typeface="Arial" panose="020B0604020202020204" pitchFamily="34" charset="0"/>
                <a:cs typeface="Arial" panose="020B0604020202020204" pitchFamily="34" charset="0"/>
              </a:rPr>
              <a:t>Identifier précocement les personnes à risque.</a:t>
            </a:r>
          </a:p>
          <a:p>
            <a:r>
              <a:rPr lang="fr-FR" sz="2000" b="1" dirty="0">
                <a:highlight>
                  <a:srgbClr val="92D4E2"/>
                </a:highlight>
                <a:latin typeface="Arial" panose="020B0604020202020204" pitchFamily="34" charset="0"/>
                <a:cs typeface="Arial" panose="020B0604020202020204" pitchFamily="34" charset="0"/>
              </a:rPr>
              <a:t>HOW ?</a:t>
            </a:r>
          </a:p>
          <a:p>
            <a:pPr lvl="1"/>
            <a:r>
              <a:rPr lang="fr-FR" sz="2000" dirty="0">
                <a:latin typeface="Arial" panose="020B0604020202020204" pitchFamily="34" charset="0"/>
                <a:cs typeface="Arial" panose="020B0604020202020204" pitchFamily="34" charset="0"/>
              </a:rPr>
              <a:t>Par la construction d’un modèle de détection du diabète robuste et fiable et apprenant dans le temps.</a:t>
            </a:r>
          </a:p>
        </p:txBody>
      </p:sp>
      <p:pic>
        <p:nvPicPr>
          <p:cNvPr id="7" name="Graphique 6">
            <a:extLst>
              <a:ext uri="{FF2B5EF4-FFF2-40B4-BE49-F238E27FC236}">
                <a16:creationId xmlns:a16="http://schemas.microsoft.com/office/drawing/2014/main" id="{2C0E0BDB-EDB2-A52D-F66C-CFFB5AE32A6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 y="6153912"/>
            <a:ext cx="704088" cy="704088"/>
          </a:xfrm>
          <a:prstGeom prst="rect">
            <a:avLst/>
          </a:prstGeom>
        </p:spPr>
      </p:pic>
      <p:sp>
        <p:nvSpPr>
          <p:cNvPr id="17" name="ZoneTexte 16">
            <a:extLst>
              <a:ext uri="{FF2B5EF4-FFF2-40B4-BE49-F238E27FC236}">
                <a16:creationId xmlns:a16="http://schemas.microsoft.com/office/drawing/2014/main" id="{2E9715CB-6539-1DDF-66D5-67461658D653}"/>
              </a:ext>
            </a:extLst>
          </p:cNvPr>
          <p:cNvSpPr txBox="1"/>
          <p:nvPr/>
        </p:nvSpPr>
        <p:spPr>
          <a:xfrm>
            <a:off x="6096000" y="2481943"/>
            <a:ext cx="5626608" cy="3754874"/>
          </a:xfrm>
          <a:prstGeom prst="rect">
            <a:avLst/>
          </a:prstGeom>
          <a:noFill/>
        </p:spPr>
        <p:txBody>
          <a:bodyPr wrap="square" rtlCol="0">
            <a:spAutoFit/>
          </a:bodyPr>
          <a:lstStyle/>
          <a:p>
            <a:r>
              <a:rPr lang="fr-FR" sz="1700" b="1" dirty="0">
                <a:highlight>
                  <a:srgbClr val="92D4E2"/>
                </a:highlight>
                <a:latin typeface="Arial" panose="020B0604020202020204" pitchFamily="34" charset="0"/>
                <a:cs typeface="Arial" panose="020B0604020202020204" pitchFamily="34" charset="0"/>
              </a:rPr>
              <a:t>POUR QUELS USAGES ?  </a:t>
            </a:r>
          </a:p>
          <a:p>
            <a:pPr marL="742950" lvl="1" indent="-285750">
              <a:buFont typeface="Arial" panose="020B0604020202020204" pitchFamily="34" charset="0"/>
              <a:buChar char="•"/>
            </a:pPr>
            <a:r>
              <a:rPr lang="fr-FR" sz="1700" b="1" dirty="0">
                <a:latin typeface="Arial" panose="020B0604020202020204" pitchFamily="34" charset="0"/>
                <a:cs typeface="Arial" panose="020B0604020202020204" pitchFamily="34" charset="0"/>
              </a:rPr>
              <a:t>PREVENTION</a:t>
            </a:r>
            <a:r>
              <a:rPr lang="fr-FR" sz="1700" dirty="0">
                <a:latin typeface="Arial" panose="020B0604020202020204" pitchFamily="34" charset="0"/>
                <a:cs typeface="Arial" panose="020B0604020202020204" pitchFamily="34" charset="0"/>
              </a:rPr>
              <a:t>  :  mise au point de programmes de prévention du diabète.</a:t>
            </a:r>
          </a:p>
          <a:p>
            <a:pPr marL="742950" lvl="1" indent="-285750">
              <a:buFont typeface="Arial" panose="020B0604020202020204" pitchFamily="34" charset="0"/>
              <a:buChar char="•"/>
            </a:pPr>
            <a:r>
              <a:rPr lang="fr-FR" sz="1700" b="1" dirty="0">
                <a:latin typeface="Arial" panose="020B0604020202020204" pitchFamily="34" charset="0"/>
                <a:cs typeface="Arial" panose="020B0604020202020204" pitchFamily="34" charset="0"/>
              </a:rPr>
              <a:t>SUIVI</a:t>
            </a:r>
            <a:r>
              <a:rPr lang="fr-FR" sz="1700" dirty="0">
                <a:latin typeface="Arial" panose="020B0604020202020204" pitchFamily="34" charset="0"/>
                <a:cs typeface="Arial" panose="020B0604020202020204" pitchFamily="34" charset="0"/>
              </a:rPr>
              <a:t>  : S’intégrer dans des technologies de santé connectée à distance et/ou portables pour des protocoles de surveillance de la maladie. </a:t>
            </a:r>
          </a:p>
          <a:p>
            <a:endParaRPr lang="fr-FR" sz="1700" dirty="0">
              <a:latin typeface="Arial" panose="020B0604020202020204" pitchFamily="34" charset="0"/>
              <a:cs typeface="Arial" panose="020B0604020202020204" pitchFamily="34" charset="0"/>
            </a:endParaRPr>
          </a:p>
          <a:p>
            <a:r>
              <a:rPr lang="fr-FR" sz="1700" b="1" dirty="0">
                <a:highlight>
                  <a:srgbClr val="92D4E2"/>
                </a:highlight>
                <a:latin typeface="Arial" panose="020B0604020202020204" pitchFamily="34" charset="0"/>
                <a:cs typeface="Arial" panose="020B0604020202020204" pitchFamily="34" charset="0"/>
              </a:rPr>
              <a:t>POUR QUELS CLIENTS ? </a:t>
            </a:r>
          </a:p>
          <a:p>
            <a:pPr marL="742950" lvl="1" indent="-285750">
              <a:buFont typeface="Arial" panose="020B0604020202020204" pitchFamily="34" charset="0"/>
              <a:buChar char="•"/>
            </a:pPr>
            <a:r>
              <a:rPr lang="fr-FR" sz="1700" dirty="0">
                <a:latin typeface="Arial" panose="020B0604020202020204" pitchFamily="34" charset="0"/>
                <a:cs typeface="Arial" panose="020B0604020202020204" pitchFamily="34" charset="0"/>
              </a:rPr>
              <a:t>Au service des professionnels de la santé publique et privée – outil de diagnostic et de suivi du diabète.</a:t>
            </a:r>
          </a:p>
          <a:p>
            <a:pPr marL="742950" lvl="1" indent="-285750">
              <a:buFont typeface="Arial" panose="020B0604020202020204" pitchFamily="34" charset="0"/>
              <a:buChar char="•"/>
            </a:pPr>
            <a:r>
              <a:rPr lang="fr-FR" sz="1700" dirty="0">
                <a:latin typeface="Arial" panose="020B0604020202020204" pitchFamily="34" charset="0"/>
                <a:cs typeface="Arial" panose="020B0604020202020204" pitchFamily="34" charset="0"/>
              </a:rPr>
              <a:t>Entreprises MEDTECH – dispositifs de médicaux connectés ou applications / solutions mobiles de détection.</a:t>
            </a:r>
          </a:p>
        </p:txBody>
      </p:sp>
      <p:grpSp>
        <p:nvGrpSpPr>
          <p:cNvPr id="19" name="Groupe 18">
            <a:extLst>
              <a:ext uri="{FF2B5EF4-FFF2-40B4-BE49-F238E27FC236}">
                <a16:creationId xmlns:a16="http://schemas.microsoft.com/office/drawing/2014/main" id="{4A801B92-FC7B-4510-456A-986FBE4DF414}"/>
              </a:ext>
            </a:extLst>
          </p:cNvPr>
          <p:cNvGrpSpPr/>
          <p:nvPr/>
        </p:nvGrpSpPr>
        <p:grpSpPr>
          <a:xfrm>
            <a:off x="4698460" y="3555464"/>
            <a:ext cx="1439134" cy="1421187"/>
            <a:chOff x="4973741" y="2495469"/>
            <a:chExt cx="1928027" cy="1867062"/>
          </a:xfrm>
        </p:grpSpPr>
        <p:pic>
          <p:nvPicPr>
            <p:cNvPr id="20" name="Image 19">
              <a:extLst>
                <a:ext uri="{FF2B5EF4-FFF2-40B4-BE49-F238E27FC236}">
                  <a16:creationId xmlns:a16="http://schemas.microsoft.com/office/drawing/2014/main" id="{2A9ECE2A-90D9-DCC0-E1A3-9463CC2EBE3D}"/>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4973741" y="2495469"/>
              <a:ext cx="1928027" cy="1867062"/>
            </a:xfrm>
            <a:prstGeom prst="rect">
              <a:avLst/>
            </a:prstGeom>
          </p:spPr>
        </p:pic>
        <p:sp>
          <p:nvSpPr>
            <p:cNvPr id="21" name="Rectangle 20">
              <a:extLst>
                <a:ext uri="{FF2B5EF4-FFF2-40B4-BE49-F238E27FC236}">
                  <a16:creationId xmlns:a16="http://schemas.microsoft.com/office/drawing/2014/main" id="{2AB2A7A7-52B7-A0FE-555E-CCE5AD048050}"/>
                </a:ext>
              </a:extLst>
            </p:cNvPr>
            <p:cNvSpPr/>
            <p:nvPr/>
          </p:nvSpPr>
          <p:spPr>
            <a:xfrm>
              <a:off x="6494318" y="4021282"/>
              <a:ext cx="398318" cy="3412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2354431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0">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2">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66B68B8B-12DA-A367-D1BA-21ED2084F8DF}"/>
              </a:ext>
            </a:extLst>
          </p:cNvPr>
          <p:cNvSpPr>
            <a:spLocks noGrp="1"/>
          </p:cNvSpPr>
          <p:nvPr>
            <p:ph type="title"/>
          </p:nvPr>
        </p:nvSpPr>
        <p:spPr>
          <a:xfrm>
            <a:off x="621792" y="1161288"/>
            <a:ext cx="3602736" cy="4526280"/>
          </a:xfrm>
        </p:spPr>
        <p:txBody>
          <a:bodyPr>
            <a:normAutofit/>
          </a:bodyPr>
          <a:lstStyle/>
          <a:p>
            <a:r>
              <a:rPr lang="fr-FR" sz="4000" dirty="0"/>
              <a:t>Notre problématique</a:t>
            </a:r>
          </a:p>
        </p:txBody>
      </p:sp>
      <p:sp>
        <p:nvSpPr>
          <p:cNvPr id="20" name="Rectangle 19">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Espace réservé du contenu 2">
            <a:extLst>
              <a:ext uri="{FF2B5EF4-FFF2-40B4-BE49-F238E27FC236}">
                <a16:creationId xmlns:a16="http://schemas.microsoft.com/office/drawing/2014/main" id="{5AB5B3F8-6FC8-647E-C245-6865AF26AF71}"/>
              </a:ext>
            </a:extLst>
          </p:cNvPr>
          <p:cNvSpPr>
            <a:spLocks noGrp="1"/>
          </p:cNvSpPr>
          <p:nvPr>
            <p:ph idx="1"/>
          </p:nvPr>
        </p:nvSpPr>
        <p:spPr>
          <a:xfrm>
            <a:off x="5434149" y="932688"/>
            <a:ext cx="5916603" cy="4992624"/>
          </a:xfrm>
        </p:spPr>
        <p:txBody>
          <a:bodyPr anchor="ctr">
            <a:normAutofit/>
          </a:bodyPr>
          <a:lstStyle/>
          <a:p>
            <a:pPr marL="0" indent="0" algn="just">
              <a:lnSpc>
                <a:spcPct val="150000"/>
              </a:lnSpc>
              <a:spcAft>
                <a:spcPts val="1200"/>
              </a:spcAft>
              <a:buNone/>
            </a:pPr>
            <a:r>
              <a:rPr lang="fr-FR" sz="2400" dirty="0"/>
              <a:t>« Comment pourrait-on prédire ou identifier précocement des personnes atteintes ou à risque de développer le diabète ? » </a:t>
            </a:r>
          </a:p>
        </p:txBody>
      </p:sp>
      <p:pic>
        <p:nvPicPr>
          <p:cNvPr id="5" name="Graphique 4">
            <a:extLst>
              <a:ext uri="{FF2B5EF4-FFF2-40B4-BE49-F238E27FC236}">
                <a16:creationId xmlns:a16="http://schemas.microsoft.com/office/drawing/2014/main" id="{F8E23B58-07A4-93A5-2722-4C0C615B62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 y="6153912"/>
            <a:ext cx="704088" cy="704088"/>
          </a:xfrm>
          <a:prstGeom prst="rect">
            <a:avLst/>
          </a:prstGeom>
        </p:spPr>
      </p:pic>
    </p:spTree>
    <p:extLst>
      <p:ext uri="{BB962C8B-B14F-4D97-AF65-F5344CB8AC3E}">
        <p14:creationId xmlns:p14="http://schemas.microsoft.com/office/powerpoint/2010/main" val="403161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703CBDB-870D-76B2-BA2B-6436A6E65977}"/>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METHODOLOGIE</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Graphique 2">
            <a:extLst>
              <a:ext uri="{FF2B5EF4-FFF2-40B4-BE49-F238E27FC236}">
                <a16:creationId xmlns:a16="http://schemas.microsoft.com/office/drawing/2014/main" id="{F2F69A53-34FB-0550-B2FB-AB6A937077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 y="6153912"/>
            <a:ext cx="704088" cy="704088"/>
          </a:xfrm>
          <a:prstGeom prst="rect">
            <a:avLst/>
          </a:prstGeom>
        </p:spPr>
      </p:pic>
    </p:spTree>
    <p:extLst>
      <p:ext uri="{BB962C8B-B14F-4D97-AF65-F5344CB8AC3E}">
        <p14:creationId xmlns:p14="http://schemas.microsoft.com/office/powerpoint/2010/main" val="4043451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B49B933A-DF88-5D84-296B-2E32A57942F7}"/>
              </a:ext>
            </a:extLst>
          </p:cNvPr>
          <p:cNvSpPr>
            <a:spLocks noGrp="1"/>
          </p:cNvSpPr>
          <p:nvPr>
            <p:ph type="title"/>
          </p:nvPr>
        </p:nvSpPr>
        <p:spPr>
          <a:xfrm>
            <a:off x="1115568" y="548640"/>
            <a:ext cx="10168128" cy="1179576"/>
          </a:xfrm>
        </p:spPr>
        <p:txBody>
          <a:bodyPr>
            <a:normAutofit/>
          </a:bodyPr>
          <a:lstStyle/>
          <a:p>
            <a:r>
              <a:rPr lang="fr-FR" sz="4000"/>
              <a:t>Méthodologie</a:t>
            </a:r>
          </a:p>
        </p:txBody>
      </p:sp>
      <p:sp>
        <p:nvSpPr>
          <p:cNvPr id="15" name="Rectangle 14">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Espace réservé du contenu 3">
            <a:extLst>
              <a:ext uri="{FF2B5EF4-FFF2-40B4-BE49-F238E27FC236}">
                <a16:creationId xmlns:a16="http://schemas.microsoft.com/office/drawing/2014/main" id="{74484E42-456F-DDB3-A44D-3579967D86C3}"/>
              </a:ext>
            </a:extLst>
          </p:cNvPr>
          <p:cNvGraphicFramePr>
            <a:graphicFrameLocks noGrp="1"/>
          </p:cNvGraphicFramePr>
          <p:nvPr>
            <p:ph idx="1"/>
            <p:extLst>
              <p:ext uri="{D42A27DB-BD31-4B8C-83A1-F6EECF244321}">
                <p14:modId xmlns:p14="http://schemas.microsoft.com/office/powerpoint/2010/main" val="661792136"/>
              </p:ext>
            </p:extLst>
          </p:nvPr>
        </p:nvGraphicFramePr>
        <p:xfrm>
          <a:off x="566928" y="2110246"/>
          <a:ext cx="11164399" cy="39522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Graphique 4">
            <a:extLst>
              <a:ext uri="{FF2B5EF4-FFF2-40B4-BE49-F238E27FC236}">
                <a16:creationId xmlns:a16="http://schemas.microsoft.com/office/drawing/2014/main" id="{394E7836-3D07-099E-900F-8058ED1A46D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 y="6153912"/>
            <a:ext cx="704088" cy="704088"/>
          </a:xfrm>
          <a:prstGeom prst="rect">
            <a:avLst/>
          </a:prstGeom>
        </p:spPr>
      </p:pic>
    </p:spTree>
    <p:extLst>
      <p:ext uri="{BB962C8B-B14F-4D97-AF65-F5344CB8AC3E}">
        <p14:creationId xmlns:p14="http://schemas.microsoft.com/office/powerpoint/2010/main" val="225650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27B5B08-B9CC-5E69-EF62-0539C89ED806}"/>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err="1">
                <a:solidFill>
                  <a:schemeClr val="tx1"/>
                </a:solidFill>
                <a:latin typeface="+mj-lt"/>
                <a:ea typeface="+mj-ea"/>
                <a:cs typeface="+mj-cs"/>
              </a:rPr>
              <a:t>Présentation</a:t>
            </a:r>
            <a:r>
              <a:rPr lang="en-US" sz="4800" kern="1200" dirty="0">
                <a:solidFill>
                  <a:schemeClr val="tx1"/>
                </a:solidFill>
                <a:latin typeface="+mj-lt"/>
                <a:ea typeface="+mj-ea"/>
                <a:cs typeface="+mj-cs"/>
              </a:rPr>
              <a:t> du dataset « DIABETE »</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Tableau 3">
            <a:extLst>
              <a:ext uri="{FF2B5EF4-FFF2-40B4-BE49-F238E27FC236}">
                <a16:creationId xmlns:a16="http://schemas.microsoft.com/office/drawing/2014/main" id="{7D76588B-6010-A89E-6B05-2F3FA6705298}"/>
              </a:ext>
            </a:extLst>
          </p:cNvPr>
          <p:cNvGraphicFramePr>
            <a:graphicFrameLocks noGrp="1"/>
          </p:cNvGraphicFramePr>
          <p:nvPr>
            <p:extLst>
              <p:ext uri="{D42A27DB-BD31-4B8C-83A1-F6EECF244321}">
                <p14:modId xmlns:p14="http://schemas.microsoft.com/office/powerpoint/2010/main" val="1076316673"/>
              </p:ext>
            </p:extLst>
          </p:nvPr>
        </p:nvGraphicFramePr>
        <p:xfrm>
          <a:off x="4864603" y="1075311"/>
          <a:ext cx="6846368" cy="4046706"/>
        </p:xfrm>
        <a:graphic>
          <a:graphicData uri="http://schemas.openxmlformats.org/drawingml/2006/table">
            <a:tbl>
              <a:tblPr firstRow="1" bandRow="1">
                <a:tableStyleId>{B301B821-A1FF-4177-AEE7-76D212191A09}</a:tableStyleId>
              </a:tblPr>
              <a:tblGrid>
                <a:gridCol w="753698">
                  <a:extLst>
                    <a:ext uri="{9D8B030D-6E8A-4147-A177-3AD203B41FA5}">
                      <a16:colId xmlns:a16="http://schemas.microsoft.com/office/drawing/2014/main" val="1449964191"/>
                    </a:ext>
                  </a:extLst>
                </a:gridCol>
                <a:gridCol w="408511">
                  <a:extLst>
                    <a:ext uri="{9D8B030D-6E8A-4147-A177-3AD203B41FA5}">
                      <a16:colId xmlns:a16="http://schemas.microsoft.com/office/drawing/2014/main" val="1755734194"/>
                    </a:ext>
                  </a:extLst>
                </a:gridCol>
                <a:gridCol w="1189348">
                  <a:extLst>
                    <a:ext uri="{9D8B030D-6E8A-4147-A177-3AD203B41FA5}">
                      <a16:colId xmlns:a16="http://schemas.microsoft.com/office/drawing/2014/main" val="3933296427"/>
                    </a:ext>
                  </a:extLst>
                </a:gridCol>
                <a:gridCol w="741795">
                  <a:extLst>
                    <a:ext uri="{9D8B030D-6E8A-4147-A177-3AD203B41FA5}">
                      <a16:colId xmlns:a16="http://schemas.microsoft.com/office/drawing/2014/main" val="480238297"/>
                    </a:ext>
                  </a:extLst>
                </a:gridCol>
                <a:gridCol w="817974">
                  <a:extLst>
                    <a:ext uri="{9D8B030D-6E8A-4147-A177-3AD203B41FA5}">
                      <a16:colId xmlns:a16="http://schemas.microsoft.com/office/drawing/2014/main" val="1704916352"/>
                    </a:ext>
                  </a:extLst>
                </a:gridCol>
                <a:gridCol w="709657">
                  <a:extLst>
                    <a:ext uri="{9D8B030D-6E8A-4147-A177-3AD203B41FA5}">
                      <a16:colId xmlns:a16="http://schemas.microsoft.com/office/drawing/2014/main" val="1379255018"/>
                    </a:ext>
                  </a:extLst>
                </a:gridCol>
                <a:gridCol w="656093">
                  <a:extLst>
                    <a:ext uri="{9D8B030D-6E8A-4147-A177-3AD203B41FA5}">
                      <a16:colId xmlns:a16="http://schemas.microsoft.com/office/drawing/2014/main" val="4040141605"/>
                    </a:ext>
                  </a:extLst>
                </a:gridCol>
                <a:gridCol w="760840">
                  <a:extLst>
                    <a:ext uri="{9D8B030D-6E8A-4147-A177-3AD203B41FA5}">
                      <a16:colId xmlns:a16="http://schemas.microsoft.com/office/drawing/2014/main" val="1282019707"/>
                    </a:ext>
                  </a:extLst>
                </a:gridCol>
                <a:gridCol w="808452">
                  <a:extLst>
                    <a:ext uri="{9D8B030D-6E8A-4147-A177-3AD203B41FA5}">
                      <a16:colId xmlns:a16="http://schemas.microsoft.com/office/drawing/2014/main" val="2463239885"/>
                    </a:ext>
                  </a:extLst>
                </a:gridCol>
              </a:tblGrid>
              <a:tr h="395639">
                <a:tc gridSpan="8">
                  <a:txBody>
                    <a:bodyPr/>
                    <a:lstStyle/>
                    <a:p>
                      <a:pPr marL="0" algn="ctr" defTabSz="914400" rtl="0" eaLnBrk="1" fontAlgn="ctr" latinLnBrk="0" hangingPunct="1"/>
                      <a:r>
                        <a:rPr lang="fr-FR" sz="1300" b="1" u="none" strike="noStrike" kern="1200">
                          <a:solidFill>
                            <a:srgbClr val="2F5597"/>
                          </a:solidFill>
                          <a:effectLst/>
                          <a:highlight>
                            <a:srgbClr val="FFFF00"/>
                          </a:highlight>
                        </a:rPr>
                        <a:t>8 </a:t>
                      </a:r>
                      <a:r>
                        <a:rPr lang="fr-FR" sz="1300" b="1" u="none" strike="noStrike" kern="1200" err="1">
                          <a:solidFill>
                            <a:srgbClr val="2F5597"/>
                          </a:solidFill>
                          <a:effectLst/>
                          <a:highlight>
                            <a:srgbClr val="FFFF00"/>
                          </a:highlight>
                        </a:rPr>
                        <a:t>Features</a:t>
                      </a:r>
                      <a:endParaRPr lang="fr-FR" sz="1300" b="1" i="0" u="none" strike="noStrike" kern="1200">
                        <a:solidFill>
                          <a:srgbClr val="2F5597"/>
                        </a:solidFill>
                        <a:effectLst/>
                        <a:highlight>
                          <a:srgbClr val="FFFF00"/>
                        </a:highlight>
                        <a:latin typeface="Segoe UI" panose="020B0502040204020203" pitchFamily="34" charset="0"/>
                        <a:ea typeface="+mn-ea"/>
                        <a:cs typeface="+mn-cs"/>
                      </a:endParaRPr>
                    </a:p>
                  </a:txBody>
                  <a:tcPr marL="7142" marR="7142" marT="7142" marB="0" anchor="ctr"/>
                </a:tc>
                <a:tc hMerge="1">
                  <a:txBody>
                    <a:bodyPr/>
                    <a:lstStyle/>
                    <a:p>
                      <a:pPr algn="ctr" fontAlgn="ctr"/>
                      <a:endParaRPr lang="fr-FR" sz="1800" b="1" i="0" u="none" strike="noStrike">
                        <a:solidFill>
                          <a:srgbClr val="2F5597"/>
                        </a:solidFill>
                        <a:effectLst/>
                        <a:latin typeface="Segoe UI" panose="020B0502040204020203" pitchFamily="34" charset="0"/>
                      </a:endParaRPr>
                    </a:p>
                  </a:txBody>
                  <a:tcPr marL="9525" marR="9525" marT="9525" marB="0" anchor="ctr">
                    <a:lnL w="12700" cap="flat" cmpd="sng" algn="ctr">
                      <a:solidFill>
                        <a:srgbClr val="92D4E2"/>
                      </a:solidFill>
                      <a:prstDash val="solid"/>
                      <a:round/>
                      <a:headEnd type="none" w="med" len="med"/>
                      <a:tailEnd type="none" w="med" len="med"/>
                    </a:lnL>
                    <a:lnR w="12700" cap="flat" cmpd="sng" algn="ctr">
                      <a:solidFill>
                        <a:srgbClr val="92D4E2"/>
                      </a:solidFill>
                      <a:prstDash val="solid"/>
                      <a:round/>
                      <a:headEnd type="none" w="med" len="med"/>
                      <a:tailEnd type="none" w="med" len="med"/>
                    </a:lnR>
                    <a:lnT w="12700" cap="flat" cmpd="sng" algn="ctr">
                      <a:solidFill>
                        <a:srgbClr val="92D4E2"/>
                      </a:solidFill>
                      <a:prstDash val="solid"/>
                      <a:round/>
                      <a:headEnd type="none" w="med" len="med"/>
                      <a:tailEnd type="none" w="med" len="med"/>
                    </a:lnT>
                    <a:lnB w="12700" cap="flat" cmpd="sng" algn="ctr">
                      <a:solidFill>
                        <a:srgbClr val="92D4E2"/>
                      </a:solidFill>
                      <a:prstDash val="solid"/>
                      <a:round/>
                      <a:headEnd type="none" w="med" len="med"/>
                      <a:tailEnd type="none" w="med" len="med"/>
                    </a:lnB>
                  </a:tcPr>
                </a:tc>
                <a:tc hMerge="1">
                  <a:txBody>
                    <a:bodyPr/>
                    <a:lstStyle/>
                    <a:p>
                      <a:pPr algn="ctr" fontAlgn="ctr"/>
                      <a:endParaRPr lang="fr-FR" sz="1800" b="1" i="0" u="none" strike="noStrike">
                        <a:solidFill>
                          <a:srgbClr val="2F5597"/>
                        </a:solidFill>
                        <a:effectLst/>
                        <a:latin typeface="Segoe UI" panose="020B0502040204020203" pitchFamily="34" charset="0"/>
                      </a:endParaRPr>
                    </a:p>
                  </a:txBody>
                  <a:tcPr marL="9525" marR="9525" marT="9525" marB="0" anchor="ctr">
                    <a:lnL w="12700" cap="flat" cmpd="sng" algn="ctr">
                      <a:solidFill>
                        <a:srgbClr val="92D4E2"/>
                      </a:solidFill>
                      <a:prstDash val="solid"/>
                      <a:round/>
                      <a:headEnd type="none" w="med" len="med"/>
                      <a:tailEnd type="none" w="med" len="med"/>
                    </a:lnL>
                    <a:lnR w="12700" cap="flat" cmpd="sng" algn="ctr">
                      <a:solidFill>
                        <a:srgbClr val="92D4E2"/>
                      </a:solidFill>
                      <a:prstDash val="solid"/>
                      <a:round/>
                      <a:headEnd type="none" w="med" len="med"/>
                      <a:tailEnd type="none" w="med" len="med"/>
                    </a:lnR>
                    <a:lnT w="12700" cap="flat" cmpd="sng" algn="ctr">
                      <a:solidFill>
                        <a:srgbClr val="92D4E2"/>
                      </a:solidFill>
                      <a:prstDash val="solid"/>
                      <a:round/>
                      <a:headEnd type="none" w="med" len="med"/>
                      <a:tailEnd type="none" w="med" len="med"/>
                    </a:lnT>
                    <a:lnB w="12700" cap="flat" cmpd="sng" algn="ctr">
                      <a:solidFill>
                        <a:srgbClr val="92D4E2"/>
                      </a:solidFill>
                      <a:prstDash val="solid"/>
                      <a:round/>
                      <a:headEnd type="none" w="med" len="med"/>
                      <a:tailEnd type="none" w="med" len="med"/>
                    </a:lnB>
                  </a:tcPr>
                </a:tc>
                <a:tc hMerge="1">
                  <a:txBody>
                    <a:bodyPr/>
                    <a:lstStyle/>
                    <a:p>
                      <a:pPr algn="ctr" fontAlgn="ctr"/>
                      <a:endParaRPr lang="fr-FR" sz="1800" b="1" i="0" u="none" strike="noStrike">
                        <a:solidFill>
                          <a:srgbClr val="2F5597"/>
                        </a:solidFill>
                        <a:effectLst/>
                        <a:latin typeface="Segoe UI" panose="020B0502040204020203" pitchFamily="34" charset="0"/>
                      </a:endParaRPr>
                    </a:p>
                  </a:txBody>
                  <a:tcPr marL="9525" marR="9525" marT="9525" marB="0" anchor="ctr">
                    <a:lnL w="12700" cap="flat" cmpd="sng" algn="ctr">
                      <a:solidFill>
                        <a:srgbClr val="92D4E2"/>
                      </a:solidFill>
                      <a:prstDash val="solid"/>
                      <a:round/>
                      <a:headEnd type="none" w="med" len="med"/>
                      <a:tailEnd type="none" w="med" len="med"/>
                    </a:lnL>
                    <a:lnR w="12700" cap="flat" cmpd="sng" algn="ctr">
                      <a:solidFill>
                        <a:srgbClr val="92D4E2"/>
                      </a:solidFill>
                      <a:prstDash val="solid"/>
                      <a:round/>
                      <a:headEnd type="none" w="med" len="med"/>
                      <a:tailEnd type="none" w="med" len="med"/>
                    </a:lnR>
                    <a:lnT w="12700" cap="flat" cmpd="sng" algn="ctr">
                      <a:solidFill>
                        <a:srgbClr val="92D4E2"/>
                      </a:solidFill>
                      <a:prstDash val="solid"/>
                      <a:round/>
                      <a:headEnd type="none" w="med" len="med"/>
                      <a:tailEnd type="none" w="med" len="med"/>
                    </a:lnT>
                    <a:lnB w="12700" cap="flat" cmpd="sng" algn="ctr">
                      <a:solidFill>
                        <a:srgbClr val="92D4E2"/>
                      </a:solidFill>
                      <a:prstDash val="solid"/>
                      <a:round/>
                      <a:headEnd type="none" w="med" len="med"/>
                      <a:tailEnd type="none" w="med" len="med"/>
                    </a:lnB>
                  </a:tcPr>
                </a:tc>
                <a:tc hMerge="1">
                  <a:txBody>
                    <a:bodyPr/>
                    <a:lstStyle/>
                    <a:p>
                      <a:pPr algn="ctr" fontAlgn="ctr"/>
                      <a:endParaRPr lang="fr-FR" sz="1800" b="1" i="0" u="none" strike="noStrike">
                        <a:solidFill>
                          <a:srgbClr val="2F5597"/>
                        </a:solidFill>
                        <a:effectLst/>
                        <a:latin typeface="Segoe UI" panose="020B0502040204020203" pitchFamily="34" charset="0"/>
                      </a:endParaRPr>
                    </a:p>
                  </a:txBody>
                  <a:tcPr marL="9525" marR="9525" marT="9525" marB="0" anchor="ctr">
                    <a:lnL w="12700" cap="flat" cmpd="sng" algn="ctr">
                      <a:solidFill>
                        <a:srgbClr val="92D4E2"/>
                      </a:solidFill>
                      <a:prstDash val="solid"/>
                      <a:round/>
                      <a:headEnd type="none" w="med" len="med"/>
                      <a:tailEnd type="none" w="med" len="med"/>
                    </a:lnL>
                    <a:lnR w="12700" cap="flat" cmpd="sng" algn="ctr">
                      <a:solidFill>
                        <a:srgbClr val="92D4E2"/>
                      </a:solidFill>
                      <a:prstDash val="solid"/>
                      <a:round/>
                      <a:headEnd type="none" w="med" len="med"/>
                      <a:tailEnd type="none" w="med" len="med"/>
                    </a:lnR>
                    <a:lnT w="12700" cap="flat" cmpd="sng" algn="ctr">
                      <a:solidFill>
                        <a:srgbClr val="92D4E2"/>
                      </a:solidFill>
                      <a:prstDash val="solid"/>
                      <a:round/>
                      <a:headEnd type="none" w="med" len="med"/>
                      <a:tailEnd type="none" w="med" len="med"/>
                    </a:lnT>
                    <a:lnB w="12700" cap="flat" cmpd="sng" algn="ctr">
                      <a:solidFill>
                        <a:srgbClr val="92D4E2"/>
                      </a:solidFill>
                      <a:prstDash val="solid"/>
                      <a:round/>
                      <a:headEnd type="none" w="med" len="med"/>
                      <a:tailEnd type="none" w="med" len="med"/>
                    </a:lnB>
                  </a:tcPr>
                </a:tc>
                <a:tc hMerge="1">
                  <a:txBody>
                    <a:bodyPr/>
                    <a:lstStyle/>
                    <a:p>
                      <a:pPr algn="ctr" fontAlgn="ctr"/>
                      <a:endParaRPr lang="fr-FR" sz="1800" b="1" i="0" u="none" strike="noStrike">
                        <a:solidFill>
                          <a:srgbClr val="2F5597"/>
                        </a:solidFill>
                        <a:effectLst/>
                        <a:latin typeface="Segoe UI" panose="020B0502040204020203" pitchFamily="34" charset="0"/>
                      </a:endParaRPr>
                    </a:p>
                  </a:txBody>
                  <a:tcPr marL="9525" marR="9525" marT="9525" marB="0" anchor="ctr">
                    <a:lnL w="12700" cap="flat" cmpd="sng" algn="ctr">
                      <a:solidFill>
                        <a:srgbClr val="92D4E2"/>
                      </a:solidFill>
                      <a:prstDash val="solid"/>
                      <a:round/>
                      <a:headEnd type="none" w="med" len="med"/>
                      <a:tailEnd type="none" w="med" len="med"/>
                    </a:lnL>
                    <a:lnR w="12700" cap="flat" cmpd="sng" algn="ctr">
                      <a:solidFill>
                        <a:srgbClr val="92D4E2"/>
                      </a:solidFill>
                      <a:prstDash val="solid"/>
                      <a:round/>
                      <a:headEnd type="none" w="med" len="med"/>
                      <a:tailEnd type="none" w="med" len="med"/>
                    </a:lnR>
                    <a:lnT w="12700" cap="flat" cmpd="sng" algn="ctr">
                      <a:solidFill>
                        <a:srgbClr val="92D4E2"/>
                      </a:solidFill>
                      <a:prstDash val="solid"/>
                      <a:round/>
                      <a:headEnd type="none" w="med" len="med"/>
                      <a:tailEnd type="none" w="med" len="med"/>
                    </a:lnT>
                    <a:lnB w="12700" cap="flat" cmpd="sng" algn="ctr">
                      <a:solidFill>
                        <a:srgbClr val="92D4E2"/>
                      </a:solidFill>
                      <a:prstDash val="solid"/>
                      <a:round/>
                      <a:headEnd type="none" w="med" len="med"/>
                      <a:tailEnd type="none" w="med" len="med"/>
                    </a:lnB>
                  </a:tcPr>
                </a:tc>
                <a:tc hMerge="1">
                  <a:txBody>
                    <a:bodyPr/>
                    <a:lstStyle/>
                    <a:p>
                      <a:pPr algn="ctr" fontAlgn="ctr"/>
                      <a:endParaRPr lang="fr-FR" sz="1800" b="1" i="0" u="none" strike="noStrike">
                        <a:solidFill>
                          <a:srgbClr val="2F5597"/>
                        </a:solidFill>
                        <a:effectLst/>
                        <a:latin typeface="Segoe UI" panose="020B0502040204020203" pitchFamily="34" charset="0"/>
                      </a:endParaRPr>
                    </a:p>
                  </a:txBody>
                  <a:tcPr marL="9525" marR="9525" marT="9525" marB="0" anchor="ctr">
                    <a:lnL w="12700" cap="flat" cmpd="sng" algn="ctr">
                      <a:solidFill>
                        <a:srgbClr val="92D4E2"/>
                      </a:solidFill>
                      <a:prstDash val="solid"/>
                      <a:round/>
                      <a:headEnd type="none" w="med" len="med"/>
                      <a:tailEnd type="none" w="med" len="med"/>
                    </a:lnL>
                    <a:lnR w="12700" cap="flat" cmpd="sng" algn="ctr">
                      <a:solidFill>
                        <a:srgbClr val="92D4E2"/>
                      </a:solidFill>
                      <a:prstDash val="solid"/>
                      <a:round/>
                      <a:headEnd type="none" w="med" len="med"/>
                      <a:tailEnd type="none" w="med" len="med"/>
                    </a:lnR>
                    <a:lnT w="12700" cap="flat" cmpd="sng" algn="ctr">
                      <a:solidFill>
                        <a:srgbClr val="92D4E2"/>
                      </a:solidFill>
                      <a:prstDash val="solid"/>
                      <a:round/>
                      <a:headEnd type="none" w="med" len="med"/>
                      <a:tailEnd type="none" w="med" len="med"/>
                    </a:lnT>
                    <a:lnB w="12700" cap="flat" cmpd="sng" algn="ctr">
                      <a:solidFill>
                        <a:srgbClr val="92D4E2"/>
                      </a:solidFill>
                      <a:prstDash val="solid"/>
                      <a:round/>
                      <a:headEnd type="none" w="med" len="med"/>
                      <a:tailEnd type="none" w="med" len="med"/>
                    </a:lnB>
                  </a:tcPr>
                </a:tc>
                <a:tc hMerge="1">
                  <a:txBody>
                    <a:bodyPr/>
                    <a:lstStyle/>
                    <a:p>
                      <a:pPr algn="ctr" fontAlgn="ctr"/>
                      <a:endParaRPr lang="fr-FR" sz="1800" b="1" i="0" u="none" strike="noStrike">
                        <a:solidFill>
                          <a:srgbClr val="2F5597"/>
                        </a:solidFill>
                        <a:effectLst/>
                        <a:latin typeface="Segoe UI" panose="020B0502040204020203" pitchFamily="34" charset="0"/>
                      </a:endParaRPr>
                    </a:p>
                  </a:txBody>
                  <a:tcPr marL="9525" marR="9525" marT="9525" marB="0" anchor="ctr">
                    <a:lnL w="12700" cap="flat" cmpd="sng" algn="ctr">
                      <a:solidFill>
                        <a:srgbClr val="92D4E2"/>
                      </a:solidFill>
                      <a:prstDash val="solid"/>
                      <a:round/>
                      <a:headEnd type="none" w="med" len="med"/>
                      <a:tailEnd type="none" w="med" len="med"/>
                    </a:lnL>
                    <a:lnR w="12700" cap="flat" cmpd="sng" algn="ctr">
                      <a:solidFill>
                        <a:srgbClr val="92D4E2"/>
                      </a:solidFill>
                      <a:prstDash val="solid"/>
                      <a:round/>
                      <a:headEnd type="none" w="med" len="med"/>
                      <a:tailEnd type="none" w="med" len="med"/>
                    </a:lnR>
                    <a:lnT w="12700" cap="flat" cmpd="sng" algn="ctr">
                      <a:solidFill>
                        <a:srgbClr val="92D4E2"/>
                      </a:solidFill>
                      <a:prstDash val="solid"/>
                      <a:round/>
                      <a:headEnd type="none" w="med" len="med"/>
                      <a:tailEnd type="none" w="med" len="med"/>
                    </a:lnT>
                    <a:lnB w="12700" cap="flat" cmpd="sng" algn="ctr">
                      <a:solidFill>
                        <a:srgbClr val="92D4E2"/>
                      </a:solidFill>
                      <a:prstDash val="solid"/>
                      <a:round/>
                      <a:headEnd type="none" w="med" len="med"/>
                      <a:tailEnd type="none" w="med" len="med"/>
                    </a:lnB>
                  </a:tcPr>
                </a:tc>
                <a:tc>
                  <a:txBody>
                    <a:bodyPr/>
                    <a:lstStyle/>
                    <a:p>
                      <a:pPr algn="ctr" fontAlgn="ctr"/>
                      <a:r>
                        <a:rPr lang="fr-FR" sz="1300" b="1" u="none" strike="noStrike">
                          <a:solidFill>
                            <a:srgbClr val="2F5597"/>
                          </a:solidFill>
                          <a:effectLst/>
                          <a:highlight>
                            <a:srgbClr val="FFFF00"/>
                          </a:highlight>
                        </a:rPr>
                        <a:t>Cible</a:t>
                      </a:r>
                      <a:endParaRPr lang="fr-FR" sz="1300" b="1" i="0" u="none" strike="noStrike">
                        <a:solidFill>
                          <a:srgbClr val="2F5597"/>
                        </a:solidFill>
                        <a:effectLst/>
                        <a:highlight>
                          <a:srgbClr val="FFFF00"/>
                        </a:highlight>
                        <a:latin typeface="Segoe UI" panose="020B0502040204020203" pitchFamily="34" charset="0"/>
                      </a:endParaRPr>
                    </a:p>
                  </a:txBody>
                  <a:tcPr marL="7142" marR="7142" marT="7142" marB="0" anchor="ctr"/>
                </a:tc>
                <a:extLst>
                  <a:ext uri="{0D108BD9-81ED-4DB2-BD59-A6C34878D82A}">
                    <a16:rowId xmlns:a16="http://schemas.microsoft.com/office/drawing/2014/main" val="1568173641"/>
                  </a:ext>
                </a:extLst>
              </a:tr>
              <a:tr h="1073067">
                <a:tc>
                  <a:txBody>
                    <a:bodyPr/>
                    <a:lstStyle/>
                    <a:p>
                      <a:pPr algn="ctr" fontAlgn="ctr"/>
                      <a:r>
                        <a:rPr lang="fr-FR" sz="1300" b="1" u="none" strike="noStrike" err="1">
                          <a:solidFill>
                            <a:srgbClr val="2F5597"/>
                          </a:solidFill>
                          <a:effectLst/>
                        </a:rPr>
                        <a:t>gender</a:t>
                      </a:r>
                      <a:endParaRPr lang="fr-FR" sz="1300" b="1" i="0" u="none" strike="noStrike">
                        <a:solidFill>
                          <a:srgbClr val="2F5597"/>
                        </a:solidFill>
                        <a:effectLst/>
                        <a:latin typeface="Segoe UI" panose="020B0502040204020203" pitchFamily="34" charset="0"/>
                      </a:endParaRPr>
                    </a:p>
                  </a:txBody>
                  <a:tcPr marL="7142" marR="7142" marT="7142" marB="0" anchor="ctr"/>
                </a:tc>
                <a:tc>
                  <a:txBody>
                    <a:bodyPr/>
                    <a:lstStyle/>
                    <a:p>
                      <a:pPr algn="ctr" fontAlgn="ctr"/>
                      <a:r>
                        <a:rPr lang="fr-FR" sz="1300" b="1" u="none" strike="noStrike" err="1">
                          <a:solidFill>
                            <a:srgbClr val="2F5597"/>
                          </a:solidFill>
                          <a:effectLst/>
                        </a:rPr>
                        <a:t>age</a:t>
                      </a:r>
                      <a:endParaRPr lang="fr-FR" sz="1300" b="1" i="0" u="none" strike="noStrike">
                        <a:solidFill>
                          <a:srgbClr val="2F5597"/>
                        </a:solidFill>
                        <a:effectLst/>
                        <a:latin typeface="Segoe UI" panose="020B0502040204020203" pitchFamily="34" charset="0"/>
                      </a:endParaRPr>
                    </a:p>
                  </a:txBody>
                  <a:tcPr marL="7142" marR="7142" marT="7142" marB="0" anchor="ctr"/>
                </a:tc>
                <a:tc>
                  <a:txBody>
                    <a:bodyPr/>
                    <a:lstStyle/>
                    <a:p>
                      <a:pPr algn="ctr" fontAlgn="ctr"/>
                      <a:r>
                        <a:rPr lang="fr-FR" sz="1300" b="1" u="none" strike="noStrike">
                          <a:solidFill>
                            <a:srgbClr val="2F5597"/>
                          </a:solidFill>
                          <a:effectLst/>
                        </a:rPr>
                        <a:t>hypertension</a:t>
                      </a:r>
                      <a:endParaRPr lang="fr-FR" sz="1300" b="1" i="0" u="none" strike="noStrike">
                        <a:solidFill>
                          <a:srgbClr val="2F5597"/>
                        </a:solidFill>
                        <a:effectLst/>
                        <a:latin typeface="Segoe UI" panose="020B0502040204020203" pitchFamily="34" charset="0"/>
                      </a:endParaRPr>
                    </a:p>
                  </a:txBody>
                  <a:tcPr marL="7142" marR="7142" marT="7142" marB="0" anchor="ctr"/>
                </a:tc>
                <a:tc>
                  <a:txBody>
                    <a:bodyPr/>
                    <a:lstStyle/>
                    <a:p>
                      <a:pPr algn="ctr" fontAlgn="ctr"/>
                      <a:r>
                        <a:rPr lang="fr-FR" sz="1300" b="1" u="none" strike="noStrike" err="1">
                          <a:solidFill>
                            <a:srgbClr val="2F5597"/>
                          </a:solidFill>
                          <a:effectLst/>
                        </a:rPr>
                        <a:t>heart</a:t>
                      </a:r>
                      <a:r>
                        <a:rPr lang="fr-FR" sz="1300" b="1" u="none" strike="noStrike">
                          <a:solidFill>
                            <a:srgbClr val="2F5597"/>
                          </a:solidFill>
                          <a:effectLst/>
                        </a:rPr>
                        <a:t> </a:t>
                      </a:r>
                      <a:r>
                        <a:rPr lang="fr-FR" sz="1300" b="1" u="none" strike="noStrike" err="1">
                          <a:solidFill>
                            <a:srgbClr val="2F5597"/>
                          </a:solidFill>
                          <a:effectLst/>
                        </a:rPr>
                        <a:t>disease</a:t>
                      </a:r>
                      <a:endParaRPr lang="fr-FR" sz="1300" b="1" i="0" u="none" strike="noStrike">
                        <a:solidFill>
                          <a:srgbClr val="2F5597"/>
                        </a:solidFill>
                        <a:effectLst/>
                        <a:latin typeface="Segoe UI" panose="020B0502040204020203" pitchFamily="34" charset="0"/>
                      </a:endParaRPr>
                    </a:p>
                  </a:txBody>
                  <a:tcPr marL="7142" marR="7142" marT="7142" marB="0" anchor="ctr"/>
                </a:tc>
                <a:tc>
                  <a:txBody>
                    <a:bodyPr/>
                    <a:lstStyle/>
                    <a:p>
                      <a:pPr algn="ctr" fontAlgn="ctr"/>
                      <a:r>
                        <a:rPr lang="fr-FR" sz="1300" b="1" u="none" strike="noStrike">
                          <a:solidFill>
                            <a:srgbClr val="2F5597"/>
                          </a:solidFill>
                          <a:effectLst/>
                        </a:rPr>
                        <a:t>smoking </a:t>
                      </a:r>
                      <a:r>
                        <a:rPr lang="fr-FR" sz="1300" b="1" u="none" strike="noStrike" err="1">
                          <a:solidFill>
                            <a:srgbClr val="2F5597"/>
                          </a:solidFill>
                          <a:effectLst/>
                        </a:rPr>
                        <a:t>history</a:t>
                      </a:r>
                      <a:endParaRPr lang="fr-FR" sz="1300" b="1" i="0" u="none" strike="noStrike">
                        <a:solidFill>
                          <a:srgbClr val="2F5597"/>
                        </a:solidFill>
                        <a:effectLst/>
                        <a:latin typeface="Segoe UI" panose="020B0502040204020203" pitchFamily="34" charset="0"/>
                      </a:endParaRPr>
                    </a:p>
                  </a:txBody>
                  <a:tcPr marL="7142" marR="7142" marT="7142" marB="0" anchor="ctr"/>
                </a:tc>
                <a:tc>
                  <a:txBody>
                    <a:bodyPr/>
                    <a:lstStyle/>
                    <a:p>
                      <a:pPr algn="ctr" fontAlgn="ctr"/>
                      <a:r>
                        <a:rPr lang="fr-FR" sz="1300" b="1" u="none" strike="noStrike" err="1">
                          <a:solidFill>
                            <a:srgbClr val="2F5597"/>
                          </a:solidFill>
                          <a:effectLst/>
                        </a:rPr>
                        <a:t>bmi</a:t>
                      </a:r>
                      <a:endParaRPr lang="fr-FR" sz="1300" b="1" i="0" u="none" strike="noStrike">
                        <a:solidFill>
                          <a:srgbClr val="2F5597"/>
                        </a:solidFill>
                        <a:effectLst/>
                        <a:latin typeface="Segoe UI" panose="020B0502040204020203" pitchFamily="34" charset="0"/>
                      </a:endParaRPr>
                    </a:p>
                  </a:txBody>
                  <a:tcPr marL="7142" marR="7142" marT="7142" marB="0" anchor="ctr"/>
                </a:tc>
                <a:tc>
                  <a:txBody>
                    <a:bodyPr/>
                    <a:lstStyle/>
                    <a:p>
                      <a:pPr algn="ctr" fontAlgn="ctr"/>
                      <a:r>
                        <a:rPr lang="fr-FR" sz="1300" b="1" u="none" strike="noStrike">
                          <a:solidFill>
                            <a:srgbClr val="2F5597"/>
                          </a:solidFill>
                          <a:effectLst/>
                        </a:rPr>
                        <a:t>HbA1c </a:t>
                      </a:r>
                      <a:r>
                        <a:rPr lang="fr-FR" sz="1300" b="1" u="none" strike="noStrike" err="1">
                          <a:solidFill>
                            <a:srgbClr val="2F5597"/>
                          </a:solidFill>
                          <a:effectLst/>
                        </a:rPr>
                        <a:t>level</a:t>
                      </a:r>
                      <a:endParaRPr lang="fr-FR" sz="1300" b="1" i="0" u="none" strike="noStrike">
                        <a:solidFill>
                          <a:srgbClr val="2F5597"/>
                        </a:solidFill>
                        <a:effectLst/>
                        <a:latin typeface="Segoe UI" panose="020B0502040204020203" pitchFamily="34" charset="0"/>
                      </a:endParaRPr>
                    </a:p>
                  </a:txBody>
                  <a:tcPr marL="7142" marR="7142" marT="7142" marB="0" anchor="ctr"/>
                </a:tc>
                <a:tc>
                  <a:txBody>
                    <a:bodyPr/>
                    <a:lstStyle/>
                    <a:p>
                      <a:pPr algn="ctr" fontAlgn="ctr"/>
                      <a:r>
                        <a:rPr lang="fr-FR" sz="1300" b="1" u="none" strike="noStrike" err="1">
                          <a:solidFill>
                            <a:srgbClr val="2F5597"/>
                          </a:solidFill>
                          <a:effectLst/>
                        </a:rPr>
                        <a:t>blood</a:t>
                      </a:r>
                      <a:r>
                        <a:rPr lang="fr-FR" sz="1300" b="1" u="none" strike="noStrike">
                          <a:solidFill>
                            <a:srgbClr val="2F5597"/>
                          </a:solidFill>
                          <a:effectLst/>
                        </a:rPr>
                        <a:t> glucose </a:t>
                      </a:r>
                      <a:r>
                        <a:rPr lang="fr-FR" sz="1300" b="1" u="none" strike="noStrike" err="1">
                          <a:solidFill>
                            <a:srgbClr val="2F5597"/>
                          </a:solidFill>
                          <a:effectLst/>
                        </a:rPr>
                        <a:t>level</a:t>
                      </a:r>
                      <a:endParaRPr lang="fr-FR" sz="1300" b="1" i="0" u="none" strike="noStrike">
                        <a:solidFill>
                          <a:srgbClr val="2F5597"/>
                        </a:solidFill>
                        <a:effectLst/>
                        <a:latin typeface="Segoe UI" panose="020B0502040204020203" pitchFamily="34" charset="0"/>
                      </a:endParaRPr>
                    </a:p>
                  </a:txBody>
                  <a:tcPr marL="7142" marR="7142" marT="7142" marB="0" anchor="ctr"/>
                </a:tc>
                <a:tc>
                  <a:txBody>
                    <a:bodyPr/>
                    <a:lstStyle/>
                    <a:p>
                      <a:pPr algn="ctr" fontAlgn="ctr"/>
                      <a:r>
                        <a:rPr lang="fr-FR" sz="1300" b="1" u="none" strike="noStrike" err="1">
                          <a:solidFill>
                            <a:srgbClr val="2F5597"/>
                          </a:solidFill>
                          <a:effectLst/>
                          <a:highlight>
                            <a:srgbClr val="FFFF00"/>
                          </a:highlight>
                        </a:rPr>
                        <a:t>diabetes</a:t>
                      </a:r>
                      <a:endParaRPr lang="fr-FR" sz="1300" b="1" i="0" u="none" strike="noStrike">
                        <a:solidFill>
                          <a:srgbClr val="2F5597"/>
                        </a:solidFill>
                        <a:effectLst/>
                        <a:highlight>
                          <a:srgbClr val="FFFF00"/>
                        </a:highlight>
                        <a:latin typeface="Segoe UI" panose="020B0502040204020203" pitchFamily="34" charset="0"/>
                      </a:endParaRPr>
                    </a:p>
                  </a:txBody>
                  <a:tcPr marL="7142" marR="7142" marT="7142" marB="0" anchor="ctr"/>
                </a:tc>
                <a:extLst>
                  <a:ext uri="{0D108BD9-81ED-4DB2-BD59-A6C34878D82A}">
                    <a16:rowId xmlns:a16="http://schemas.microsoft.com/office/drawing/2014/main" val="1501891342"/>
                  </a:ext>
                </a:extLst>
              </a:tr>
              <a:tr h="515600">
                <a:tc>
                  <a:txBody>
                    <a:bodyPr/>
                    <a:lstStyle/>
                    <a:p>
                      <a:pPr algn="ctr" fontAlgn="ctr"/>
                      <a:r>
                        <a:rPr lang="fr-FR" sz="1500" u="none" strike="noStrike" err="1">
                          <a:solidFill>
                            <a:srgbClr val="2F5597"/>
                          </a:solidFill>
                          <a:effectLst/>
                        </a:rPr>
                        <a:t>Female</a:t>
                      </a:r>
                      <a:endParaRPr lang="fr-FR" sz="1500" b="0" i="0" u="none" strike="noStrike">
                        <a:solidFill>
                          <a:srgbClr val="2F5597"/>
                        </a:solidFill>
                        <a:effectLst/>
                        <a:latin typeface="Segoe UI" panose="020B0502040204020203" pitchFamily="34" charset="0"/>
                      </a:endParaRPr>
                    </a:p>
                  </a:txBody>
                  <a:tcPr marL="7142" marR="7142" marT="7142" marB="0" anchor="ctr"/>
                </a:tc>
                <a:tc>
                  <a:txBody>
                    <a:bodyPr/>
                    <a:lstStyle/>
                    <a:p>
                      <a:pPr algn="ctr" fontAlgn="ctr"/>
                      <a:r>
                        <a:rPr lang="fr-FR" sz="1500" b="0" u="none" strike="noStrike">
                          <a:solidFill>
                            <a:srgbClr val="2F5597"/>
                          </a:solidFill>
                          <a:effectLst/>
                        </a:rPr>
                        <a:t>35</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80.0</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0</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1</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never</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dirty="0">
                          <a:solidFill>
                            <a:srgbClr val="2F5597"/>
                          </a:solidFill>
                          <a:effectLst/>
                        </a:rPr>
                        <a:t>25.19</a:t>
                      </a:r>
                      <a:endParaRPr lang="fr-FR" sz="1500" b="0" i="0" u="none" strike="noStrike" dirty="0">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6.6</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dirty="0">
                          <a:solidFill>
                            <a:srgbClr val="2F5597"/>
                          </a:solidFill>
                          <a:effectLst/>
                        </a:rPr>
                        <a:t>0</a:t>
                      </a:r>
                      <a:endParaRPr lang="fr-FR" sz="1500" b="0" i="0" u="none" strike="noStrike" dirty="0">
                        <a:solidFill>
                          <a:srgbClr val="2F5597"/>
                        </a:solidFill>
                        <a:effectLst/>
                        <a:latin typeface="Segoe UI" panose="020B0502040204020203" pitchFamily="34" charset="0"/>
                      </a:endParaRPr>
                    </a:p>
                  </a:txBody>
                  <a:tcPr marL="7142" marR="7142" marT="28567" marB="28567" anchor="ctr"/>
                </a:tc>
                <a:extLst>
                  <a:ext uri="{0D108BD9-81ED-4DB2-BD59-A6C34878D82A}">
                    <a16:rowId xmlns:a16="http://schemas.microsoft.com/office/drawing/2014/main" val="4192985257"/>
                  </a:ext>
                </a:extLst>
              </a:tr>
              <a:tr h="515600">
                <a:tc>
                  <a:txBody>
                    <a:bodyPr/>
                    <a:lstStyle/>
                    <a:p>
                      <a:pPr algn="ctr" fontAlgn="ctr"/>
                      <a:r>
                        <a:rPr lang="fr-FR" sz="1500" u="none" strike="noStrike" err="1">
                          <a:solidFill>
                            <a:srgbClr val="2F5597"/>
                          </a:solidFill>
                          <a:effectLst/>
                        </a:rPr>
                        <a:t>Female</a:t>
                      </a:r>
                      <a:endParaRPr lang="fr-FR" sz="1500" b="0" i="0" u="none" strike="noStrike">
                        <a:solidFill>
                          <a:srgbClr val="2F5597"/>
                        </a:solidFill>
                        <a:effectLst/>
                        <a:latin typeface="Segoe UI" panose="020B0502040204020203" pitchFamily="34" charset="0"/>
                      </a:endParaRPr>
                    </a:p>
                  </a:txBody>
                  <a:tcPr marL="7142" marR="7142" marT="7142" marB="0" anchor="ctr"/>
                </a:tc>
                <a:tc>
                  <a:txBody>
                    <a:bodyPr/>
                    <a:lstStyle/>
                    <a:p>
                      <a:pPr algn="ctr" fontAlgn="ctr"/>
                      <a:r>
                        <a:rPr lang="fr-FR" sz="1500" u="none" strike="noStrike">
                          <a:solidFill>
                            <a:srgbClr val="2F5597"/>
                          </a:solidFill>
                          <a:effectLst/>
                        </a:rPr>
                        <a:t>45</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54.0</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0</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0</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No Info</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27.32</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6.6</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dirty="0">
                          <a:solidFill>
                            <a:srgbClr val="2F5597"/>
                          </a:solidFill>
                          <a:effectLst/>
                        </a:rPr>
                        <a:t>0</a:t>
                      </a:r>
                      <a:endParaRPr lang="fr-FR" sz="1500" b="0" i="0" u="none" strike="noStrike" dirty="0">
                        <a:solidFill>
                          <a:srgbClr val="2F5597"/>
                        </a:solidFill>
                        <a:effectLst/>
                        <a:latin typeface="Segoe UI" panose="020B0502040204020203" pitchFamily="34" charset="0"/>
                      </a:endParaRPr>
                    </a:p>
                  </a:txBody>
                  <a:tcPr marL="7142" marR="7142" marT="28567" marB="28567" anchor="ctr"/>
                </a:tc>
                <a:extLst>
                  <a:ext uri="{0D108BD9-81ED-4DB2-BD59-A6C34878D82A}">
                    <a16:rowId xmlns:a16="http://schemas.microsoft.com/office/drawing/2014/main" val="2290709135"/>
                  </a:ext>
                </a:extLst>
              </a:tr>
              <a:tr h="515600">
                <a:tc>
                  <a:txBody>
                    <a:bodyPr/>
                    <a:lstStyle/>
                    <a:p>
                      <a:pPr algn="ctr" fontAlgn="ctr"/>
                      <a:r>
                        <a:rPr lang="fr-FR" sz="1500" u="none" strike="noStrike">
                          <a:solidFill>
                            <a:srgbClr val="2F5597"/>
                          </a:solidFill>
                          <a:effectLst/>
                        </a:rPr>
                        <a:t>Male</a:t>
                      </a:r>
                      <a:endParaRPr lang="fr-FR" sz="1500" b="0" i="0" u="none" strike="noStrike">
                        <a:solidFill>
                          <a:srgbClr val="2F5597"/>
                        </a:solidFill>
                        <a:effectLst/>
                        <a:latin typeface="Segoe UI" panose="020B0502040204020203" pitchFamily="34" charset="0"/>
                      </a:endParaRPr>
                    </a:p>
                  </a:txBody>
                  <a:tcPr marL="7142" marR="7142" marT="7142" marB="0" anchor="ctr"/>
                </a:tc>
                <a:tc>
                  <a:txBody>
                    <a:bodyPr/>
                    <a:lstStyle/>
                    <a:p>
                      <a:pPr algn="ctr" fontAlgn="ctr"/>
                      <a:r>
                        <a:rPr lang="fr-FR" sz="1500" u="none" strike="noStrike">
                          <a:solidFill>
                            <a:srgbClr val="2F5597"/>
                          </a:solidFill>
                          <a:effectLst/>
                        </a:rPr>
                        <a:t>70</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28.0</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0</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0</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err="1">
                          <a:solidFill>
                            <a:srgbClr val="2F5597"/>
                          </a:solidFill>
                          <a:effectLst/>
                        </a:rPr>
                        <a:t>never</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27.32</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5.7</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dirty="0">
                          <a:solidFill>
                            <a:srgbClr val="2F5597"/>
                          </a:solidFill>
                          <a:effectLst/>
                        </a:rPr>
                        <a:t>1</a:t>
                      </a:r>
                      <a:endParaRPr lang="fr-FR" sz="1500" b="0" i="0" u="none" strike="noStrike" dirty="0">
                        <a:solidFill>
                          <a:srgbClr val="2F5597"/>
                        </a:solidFill>
                        <a:effectLst/>
                        <a:latin typeface="Segoe UI" panose="020B0502040204020203" pitchFamily="34" charset="0"/>
                      </a:endParaRPr>
                    </a:p>
                  </a:txBody>
                  <a:tcPr marL="7142" marR="7142" marT="28567" marB="28567" anchor="ctr"/>
                </a:tc>
                <a:extLst>
                  <a:ext uri="{0D108BD9-81ED-4DB2-BD59-A6C34878D82A}">
                    <a16:rowId xmlns:a16="http://schemas.microsoft.com/office/drawing/2014/main" val="220316472"/>
                  </a:ext>
                </a:extLst>
              </a:tr>
              <a:tr h="515600">
                <a:tc>
                  <a:txBody>
                    <a:bodyPr/>
                    <a:lstStyle/>
                    <a:p>
                      <a:pPr algn="ctr" fontAlgn="ctr"/>
                      <a:r>
                        <a:rPr lang="fr-FR" sz="1500" u="none" strike="noStrike" err="1">
                          <a:solidFill>
                            <a:srgbClr val="2F5597"/>
                          </a:solidFill>
                          <a:effectLst/>
                        </a:rPr>
                        <a:t>Female</a:t>
                      </a:r>
                      <a:endParaRPr lang="fr-FR" sz="1500" b="0" i="0" u="none" strike="noStrike">
                        <a:solidFill>
                          <a:srgbClr val="2F5597"/>
                        </a:solidFill>
                        <a:effectLst/>
                        <a:latin typeface="Segoe UI" panose="020B0502040204020203" pitchFamily="34" charset="0"/>
                      </a:endParaRPr>
                    </a:p>
                  </a:txBody>
                  <a:tcPr marL="7142" marR="7142" marT="7142" marB="0" anchor="ctr"/>
                </a:tc>
                <a:tc>
                  <a:txBody>
                    <a:bodyPr/>
                    <a:lstStyle/>
                    <a:p>
                      <a:pPr algn="ctr" fontAlgn="ctr"/>
                      <a:r>
                        <a:rPr lang="fr-FR" sz="1500" u="none" strike="noStrike">
                          <a:solidFill>
                            <a:srgbClr val="2F5597"/>
                          </a:solidFill>
                          <a:effectLst/>
                        </a:rPr>
                        <a:t>72</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36.0</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0</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0</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err="1">
                          <a:solidFill>
                            <a:srgbClr val="2F5597"/>
                          </a:solidFill>
                          <a:effectLst/>
                        </a:rPr>
                        <a:t>current</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23.45</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5.0</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dirty="0">
                          <a:solidFill>
                            <a:srgbClr val="2F5597"/>
                          </a:solidFill>
                          <a:effectLst/>
                        </a:rPr>
                        <a:t>0</a:t>
                      </a:r>
                      <a:endParaRPr lang="fr-FR" sz="1500" b="0" i="0" u="none" strike="noStrike" dirty="0">
                        <a:solidFill>
                          <a:srgbClr val="2F5597"/>
                        </a:solidFill>
                        <a:effectLst/>
                        <a:latin typeface="Segoe UI" panose="020B0502040204020203" pitchFamily="34" charset="0"/>
                      </a:endParaRPr>
                    </a:p>
                  </a:txBody>
                  <a:tcPr marL="7142" marR="7142" marT="28567" marB="28567" anchor="ctr"/>
                </a:tc>
                <a:extLst>
                  <a:ext uri="{0D108BD9-81ED-4DB2-BD59-A6C34878D82A}">
                    <a16:rowId xmlns:a16="http://schemas.microsoft.com/office/drawing/2014/main" val="599502899"/>
                  </a:ext>
                </a:extLst>
              </a:tr>
              <a:tr h="515600">
                <a:tc>
                  <a:txBody>
                    <a:bodyPr/>
                    <a:lstStyle/>
                    <a:p>
                      <a:pPr algn="ctr" fontAlgn="ctr"/>
                      <a:r>
                        <a:rPr lang="fr-FR" sz="1500" u="none" strike="noStrike">
                          <a:solidFill>
                            <a:srgbClr val="2F5597"/>
                          </a:solidFill>
                          <a:effectLst/>
                        </a:rPr>
                        <a:t>Male</a:t>
                      </a:r>
                      <a:endParaRPr lang="fr-FR" sz="1500" b="0" i="0" u="none" strike="noStrike">
                        <a:solidFill>
                          <a:srgbClr val="2F5597"/>
                        </a:solidFill>
                        <a:effectLst/>
                        <a:latin typeface="Segoe UI" panose="020B0502040204020203" pitchFamily="34" charset="0"/>
                      </a:endParaRPr>
                    </a:p>
                  </a:txBody>
                  <a:tcPr marL="7142" marR="7142" marT="7142" marB="0" anchor="ctr"/>
                </a:tc>
                <a:tc>
                  <a:txBody>
                    <a:bodyPr/>
                    <a:lstStyle/>
                    <a:p>
                      <a:pPr algn="ctr" fontAlgn="ctr"/>
                      <a:r>
                        <a:rPr lang="fr-FR" sz="1500" u="none" strike="noStrike">
                          <a:solidFill>
                            <a:srgbClr val="2F5597"/>
                          </a:solidFill>
                          <a:effectLst/>
                        </a:rPr>
                        <a:t>56</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76.0</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1</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dirty="0">
                          <a:solidFill>
                            <a:srgbClr val="2F5597"/>
                          </a:solidFill>
                          <a:effectLst/>
                        </a:rPr>
                        <a:t>1</a:t>
                      </a:r>
                      <a:endParaRPr lang="fr-FR" sz="1500" b="0" i="0" u="none" strike="noStrike" dirty="0">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current</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20.14</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a:solidFill>
                            <a:srgbClr val="2F5597"/>
                          </a:solidFill>
                          <a:effectLst/>
                        </a:rPr>
                        <a:t>4.8</a:t>
                      </a:r>
                      <a:endParaRPr lang="fr-FR" sz="1500" b="0" i="0" u="none" strike="noStrike">
                        <a:solidFill>
                          <a:srgbClr val="2F5597"/>
                        </a:solidFill>
                        <a:effectLst/>
                        <a:latin typeface="Segoe UI" panose="020B0502040204020203" pitchFamily="34" charset="0"/>
                      </a:endParaRPr>
                    </a:p>
                  </a:txBody>
                  <a:tcPr marL="7142" marR="7142" marT="28567" marB="28567" anchor="ctr"/>
                </a:tc>
                <a:tc>
                  <a:txBody>
                    <a:bodyPr/>
                    <a:lstStyle/>
                    <a:p>
                      <a:pPr algn="ctr" fontAlgn="ctr"/>
                      <a:r>
                        <a:rPr lang="fr-FR" sz="1500" u="none" strike="noStrike" dirty="0">
                          <a:solidFill>
                            <a:srgbClr val="2F5597"/>
                          </a:solidFill>
                          <a:effectLst/>
                        </a:rPr>
                        <a:t>1</a:t>
                      </a:r>
                      <a:endParaRPr lang="fr-FR" sz="1500" b="0" i="0" u="none" strike="noStrike" dirty="0">
                        <a:solidFill>
                          <a:srgbClr val="2F5597"/>
                        </a:solidFill>
                        <a:effectLst/>
                        <a:latin typeface="Segoe UI" panose="020B0502040204020203" pitchFamily="34" charset="0"/>
                      </a:endParaRPr>
                    </a:p>
                  </a:txBody>
                  <a:tcPr marL="7142" marR="7142" marT="28567" marB="28567" anchor="ctr"/>
                </a:tc>
                <a:extLst>
                  <a:ext uri="{0D108BD9-81ED-4DB2-BD59-A6C34878D82A}">
                    <a16:rowId xmlns:a16="http://schemas.microsoft.com/office/drawing/2014/main" val="1488851512"/>
                  </a:ext>
                </a:extLst>
              </a:tr>
            </a:tbl>
          </a:graphicData>
        </a:graphic>
      </p:graphicFrame>
      <p:pic>
        <p:nvPicPr>
          <p:cNvPr id="7" name="Graphique 6">
            <a:extLst>
              <a:ext uri="{FF2B5EF4-FFF2-40B4-BE49-F238E27FC236}">
                <a16:creationId xmlns:a16="http://schemas.microsoft.com/office/drawing/2014/main" id="{EA7B3182-7BE8-C877-EBA0-D89E4F1A20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 y="6153912"/>
            <a:ext cx="704088" cy="704088"/>
          </a:xfrm>
          <a:prstGeom prst="rect">
            <a:avLst/>
          </a:prstGeom>
        </p:spPr>
      </p:pic>
      <p:sp>
        <p:nvSpPr>
          <p:cNvPr id="8" name="ZoneTexte 7">
            <a:extLst>
              <a:ext uri="{FF2B5EF4-FFF2-40B4-BE49-F238E27FC236}">
                <a16:creationId xmlns:a16="http://schemas.microsoft.com/office/drawing/2014/main" id="{A3A3BCE1-C707-ECE6-B6D7-A88191E52F6A}"/>
              </a:ext>
            </a:extLst>
          </p:cNvPr>
          <p:cNvSpPr txBox="1"/>
          <p:nvPr/>
        </p:nvSpPr>
        <p:spPr>
          <a:xfrm>
            <a:off x="5114925" y="5359931"/>
            <a:ext cx="2381249" cy="923330"/>
          </a:xfrm>
          <a:prstGeom prst="rect">
            <a:avLst/>
          </a:prstGeom>
          <a:noFill/>
        </p:spPr>
        <p:txBody>
          <a:bodyPr wrap="square" rtlCol="0">
            <a:spAutoFit/>
          </a:bodyPr>
          <a:lstStyle/>
          <a:p>
            <a:pPr marL="0" indent="0">
              <a:buNone/>
            </a:pPr>
            <a:r>
              <a:rPr lang="en-US" sz="1800" dirty="0"/>
              <a:t>Dataset</a:t>
            </a:r>
          </a:p>
          <a:p>
            <a:r>
              <a:rPr lang="en-US" sz="1800" dirty="0"/>
              <a:t>100 000 </a:t>
            </a:r>
            <a:r>
              <a:rPr lang="en-US" sz="1800" dirty="0" err="1"/>
              <a:t>Lignes</a:t>
            </a:r>
            <a:endParaRPr lang="en-US" sz="1800" dirty="0"/>
          </a:p>
          <a:p>
            <a:r>
              <a:rPr lang="en-US" sz="1800" dirty="0"/>
              <a:t>9 </a:t>
            </a:r>
            <a:r>
              <a:rPr lang="en-US" sz="1800" dirty="0" err="1"/>
              <a:t>Colonnes</a:t>
            </a:r>
            <a:endParaRPr lang="en-US" sz="1800" dirty="0"/>
          </a:p>
        </p:txBody>
      </p:sp>
      <p:sp>
        <p:nvSpPr>
          <p:cNvPr id="9" name="ZoneTexte 8">
            <a:extLst>
              <a:ext uri="{FF2B5EF4-FFF2-40B4-BE49-F238E27FC236}">
                <a16:creationId xmlns:a16="http://schemas.microsoft.com/office/drawing/2014/main" id="{3EB72148-76ED-7855-D10C-C6815AF7D9F5}"/>
              </a:ext>
            </a:extLst>
          </p:cNvPr>
          <p:cNvSpPr txBox="1"/>
          <p:nvPr/>
        </p:nvSpPr>
        <p:spPr>
          <a:xfrm>
            <a:off x="7496174" y="5359931"/>
            <a:ext cx="4126179" cy="923330"/>
          </a:xfrm>
          <a:prstGeom prst="rect">
            <a:avLst/>
          </a:prstGeom>
          <a:noFill/>
        </p:spPr>
        <p:txBody>
          <a:bodyPr wrap="square" rtlCol="0">
            <a:spAutoFit/>
          </a:bodyPr>
          <a:lstStyle/>
          <a:p>
            <a:pPr marL="0"/>
            <a:r>
              <a:rPr lang="en-US" dirty="0" err="1"/>
              <a:t>D</a:t>
            </a:r>
            <a:r>
              <a:rPr lang="en-US" sz="1800" dirty="0" err="1"/>
              <a:t>éséquilibre</a:t>
            </a:r>
            <a:r>
              <a:rPr lang="en-US" sz="1800" dirty="0"/>
              <a:t> de la Valeur </a:t>
            </a:r>
            <a:r>
              <a:rPr lang="en-US" sz="1800" dirty="0" err="1"/>
              <a:t>cible</a:t>
            </a:r>
            <a:endParaRPr lang="en-US" sz="1800" dirty="0"/>
          </a:p>
          <a:p>
            <a:pPr marL="0"/>
            <a:r>
              <a:rPr lang="en-US" sz="1800" dirty="0"/>
              <a:t>0 – 91 500</a:t>
            </a:r>
          </a:p>
          <a:p>
            <a:pPr marL="0"/>
            <a:r>
              <a:rPr lang="en-US" sz="1800" dirty="0"/>
              <a:t>1 –   8 500</a:t>
            </a:r>
          </a:p>
        </p:txBody>
      </p:sp>
      <p:sp>
        <p:nvSpPr>
          <p:cNvPr id="10" name="Rectangle 9">
            <a:extLst>
              <a:ext uri="{FF2B5EF4-FFF2-40B4-BE49-F238E27FC236}">
                <a16:creationId xmlns:a16="http://schemas.microsoft.com/office/drawing/2014/main" id="{EE2346B3-00A2-85BA-7DFB-5C6240F3C3A2}"/>
              </a:ext>
            </a:extLst>
          </p:cNvPr>
          <p:cNvSpPr/>
          <p:nvPr/>
        </p:nvSpPr>
        <p:spPr>
          <a:xfrm>
            <a:off x="10887075" y="1075311"/>
            <a:ext cx="823896" cy="406139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43218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D2FBC964-1034-BC8A-8177-5C7E08B65D00}"/>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EDA</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Graphique 2">
            <a:extLst>
              <a:ext uri="{FF2B5EF4-FFF2-40B4-BE49-F238E27FC236}">
                <a16:creationId xmlns:a16="http://schemas.microsoft.com/office/drawing/2014/main" id="{60872423-5848-A444-1681-21BF6AE6B4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 y="6153912"/>
            <a:ext cx="704088" cy="704088"/>
          </a:xfrm>
          <a:prstGeom prst="rect">
            <a:avLst/>
          </a:prstGeom>
        </p:spPr>
      </p:pic>
    </p:spTree>
    <p:extLst>
      <p:ext uri="{BB962C8B-B14F-4D97-AF65-F5344CB8AC3E}">
        <p14:creationId xmlns:p14="http://schemas.microsoft.com/office/powerpoint/2010/main" val="388593740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775</TotalTime>
  <Words>3676</Words>
  <Application>Microsoft Office PowerPoint</Application>
  <PresentationFormat>Grand écran</PresentationFormat>
  <Paragraphs>383</Paragraphs>
  <Slides>23</Slides>
  <Notes>16</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23</vt:i4>
      </vt:variant>
    </vt:vector>
  </HeadingPairs>
  <TitlesOfParts>
    <vt:vector size="31" baseType="lpstr">
      <vt:lpstr>Aptos</vt:lpstr>
      <vt:lpstr>Aptos Display</vt:lpstr>
      <vt:lpstr>Arial</vt:lpstr>
      <vt:lpstr>Arial Narrow</vt:lpstr>
      <vt:lpstr>Calibri</vt:lpstr>
      <vt:lpstr>Segoe UI</vt:lpstr>
      <vt:lpstr>Söhne</vt:lpstr>
      <vt:lpstr>Thème Office</vt:lpstr>
      <vt:lpstr>PROJET DIABETE</vt:lpstr>
      <vt:lpstr>RAISONS &amp; OPPORTUNITES</vt:lpstr>
      <vt:lpstr>Les raisons</vt:lpstr>
      <vt:lpstr>Opportunités du projet DIABETE</vt:lpstr>
      <vt:lpstr>Notre problématique</vt:lpstr>
      <vt:lpstr>METHODOLOGIE</vt:lpstr>
      <vt:lpstr>Méthodologie</vt:lpstr>
      <vt:lpstr>Présentation du dataset « DIABETE »</vt:lpstr>
      <vt:lpstr>EDA</vt:lpstr>
      <vt:lpstr>Matrice de corrélation</vt:lpstr>
      <vt:lpstr>Facteur discriminants pour déclencher un diabète</vt:lpstr>
      <vt:lpstr>Facteur NON discriminants pour déclencher un diabète</vt:lpstr>
      <vt:lpstr>PREPROCESSING</vt:lpstr>
      <vt:lpstr>Préprocessing – Traitement des données</vt:lpstr>
      <vt:lpstr>SMOT</vt:lpstr>
      <vt:lpstr>MACHINE LEARNING</vt:lpstr>
      <vt:lpstr>Les choix de machine learning</vt:lpstr>
      <vt:lpstr>Résultats - performance</vt:lpstr>
      <vt:lpstr>Random Forest</vt:lpstr>
      <vt:lpstr>EDA – Relation entre « All » variables et variable cible</vt:lpstr>
      <vt:lpstr>CONCLUSION</vt:lpstr>
      <vt:lpstr>Recommandations - Axes d’améliorations</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Patrice Danger</dc:creator>
  <cp:lastModifiedBy>Patrice Danger</cp:lastModifiedBy>
  <cp:revision>1</cp:revision>
  <dcterms:created xsi:type="dcterms:W3CDTF">2024-04-18T11:53:53Z</dcterms:created>
  <dcterms:modified xsi:type="dcterms:W3CDTF">2024-04-22T15:28:14Z</dcterms:modified>
</cp:coreProperties>
</file>